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8"/>
  </p:notesMasterIdLst>
  <p:sldIdLst>
    <p:sldId id="256" r:id="rId5"/>
    <p:sldId id="266" r:id="rId6"/>
    <p:sldId id="257" r:id="rId7"/>
    <p:sldId id="258" r:id="rId8"/>
    <p:sldId id="259" r:id="rId9"/>
    <p:sldId id="260" r:id="rId10"/>
    <p:sldId id="261" r:id="rId11"/>
    <p:sldId id="264" r:id="rId12"/>
    <p:sldId id="269" r:id="rId13"/>
    <p:sldId id="265" r:id="rId14"/>
    <p:sldId id="270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FAF9FD-BC14-4965-87F0-E7E201837DB4}" v="430" dt="2025-09-08T16:58:05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5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5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725D54-E27E-4DBE-83AE-E2ED0BC1E9A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ABE0C80-26F6-4631-A935-335FA28572CD}">
      <dgm:prSet/>
      <dgm:spPr/>
      <dgm:t>
        <a:bodyPr/>
        <a:lstStyle/>
        <a:p>
          <a:r>
            <a:rPr lang="en-US"/>
            <a:t>Outline strategies to protect and maintain historic character of the Village</a:t>
          </a:r>
        </a:p>
      </dgm:t>
    </dgm:pt>
    <dgm:pt modelId="{7BCDE3E5-A1F9-4CFF-8077-176E8D4667A2}" type="parTrans" cxnId="{4424DAA5-81C6-4D8E-BB5C-C3E797BB8791}">
      <dgm:prSet/>
      <dgm:spPr/>
      <dgm:t>
        <a:bodyPr/>
        <a:lstStyle/>
        <a:p>
          <a:endParaRPr lang="en-US"/>
        </a:p>
      </dgm:t>
    </dgm:pt>
    <dgm:pt modelId="{9FCF5970-A9E5-4B9C-9280-BA36593D9DF7}" type="sibTrans" cxnId="{4424DAA5-81C6-4D8E-BB5C-C3E797BB8791}">
      <dgm:prSet/>
      <dgm:spPr/>
      <dgm:t>
        <a:bodyPr/>
        <a:lstStyle/>
        <a:p>
          <a:endParaRPr lang="en-US"/>
        </a:p>
      </dgm:t>
    </dgm:pt>
    <dgm:pt modelId="{8B9892DA-5D7B-47C5-B405-F3591C5CE2BB}">
      <dgm:prSet/>
      <dgm:spPr/>
      <dgm:t>
        <a:bodyPr/>
        <a:lstStyle/>
        <a:p>
          <a:r>
            <a:rPr lang="en-US"/>
            <a:t>Address updated state laws regarding housing and density requirements </a:t>
          </a:r>
        </a:p>
      </dgm:t>
    </dgm:pt>
    <dgm:pt modelId="{E4210AD4-304A-41A9-977C-434B859DDAFE}" type="parTrans" cxnId="{032DE7A8-42CF-4E6F-92AD-95B76DC0B6EC}">
      <dgm:prSet/>
      <dgm:spPr/>
      <dgm:t>
        <a:bodyPr/>
        <a:lstStyle/>
        <a:p>
          <a:endParaRPr lang="en-US"/>
        </a:p>
      </dgm:t>
    </dgm:pt>
    <dgm:pt modelId="{06A9E52B-F407-4B2B-9B72-8B4D27C78933}" type="sibTrans" cxnId="{032DE7A8-42CF-4E6F-92AD-95B76DC0B6EC}">
      <dgm:prSet/>
      <dgm:spPr/>
      <dgm:t>
        <a:bodyPr/>
        <a:lstStyle/>
        <a:p>
          <a:endParaRPr lang="en-US"/>
        </a:p>
      </dgm:t>
    </dgm:pt>
    <dgm:pt modelId="{9C4AFA9E-1618-483F-977E-F1F46BBF880B}">
      <dgm:prSet/>
      <dgm:spPr/>
      <dgm:t>
        <a:bodyPr/>
        <a:lstStyle/>
        <a:p>
          <a:r>
            <a:rPr lang="en-US"/>
            <a:t>Prioritize pedestrian-scaled, climate resilient developments to protect natural and historical resources</a:t>
          </a:r>
        </a:p>
      </dgm:t>
    </dgm:pt>
    <dgm:pt modelId="{CB136940-391B-4E82-AB30-4310358C52BF}" type="parTrans" cxnId="{DD6D895A-09FB-4778-97DD-2522594076D2}">
      <dgm:prSet/>
      <dgm:spPr/>
      <dgm:t>
        <a:bodyPr/>
        <a:lstStyle/>
        <a:p>
          <a:endParaRPr lang="en-US"/>
        </a:p>
      </dgm:t>
    </dgm:pt>
    <dgm:pt modelId="{3F206743-B63B-4F41-AFEC-2B409619AF82}" type="sibTrans" cxnId="{DD6D895A-09FB-4778-97DD-2522594076D2}">
      <dgm:prSet/>
      <dgm:spPr/>
      <dgm:t>
        <a:bodyPr/>
        <a:lstStyle/>
        <a:p>
          <a:endParaRPr lang="en-US"/>
        </a:p>
      </dgm:t>
    </dgm:pt>
    <dgm:pt modelId="{DA1070D2-D5E5-4054-A08C-858EBCBC63CD}">
      <dgm:prSet/>
      <dgm:spPr/>
      <dgm:t>
        <a:bodyPr/>
        <a:lstStyle/>
        <a:p>
          <a:r>
            <a:rPr lang="en-US"/>
            <a:t>Shift from fossil fuel-based energy sources to renewable energy sources</a:t>
          </a:r>
        </a:p>
      </dgm:t>
    </dgm:pt>
    <dgm:pt modelId="{C73E4C8B-2D92-4633-B991-95919ED51E28}" type="parTrans" cxnId="{BEBAAEAA-E652-44F7-96F1-8E9F286E3424}">
      <dgm:prSet/>
      <dgm:spPr/>
      <dgm:t>
        <a:bodyPr/>
        <a:lstStyle/>
        <a:p>
          <a:endParaRPr lang="en-US"/>
        </a:p>
      </dgm:t>
    </dgm:pt>
    <dgm:pt modelId="{6734A626-75A1-496A-9780-DF81DEEEC9E5}" type="sibTrans" cxnId="{BEBAAEAA-E652-44F7-96F1-8E9F286E3424}">
      <dgm:prSet/>
      <dgm:spPr/>
      <dgm:t>
        <a:bodyPr/>
        <a:lstStyle/>
        <a:p>
          <a:endParaRPr lang="en-US"/>
        </a:p>
      </dgm:t>
    </dgm:pt>
    <dgm:pt modelId="{D3A5B83F-EB38-4ED8-9473-3604C97EB8CA}" type="pres">
      <dgm:prSet presAssocID="{18725D54-E27E-4DBE-83AE-E2ED0BC1E9AD}" presName="root" presStyleCnt="0">
        <dgm:presLayoutVars>
          <dgm:dir/>
          <dgm:resizeHandles val="exact"/>
        </dgm:presLayoutVars>
      </dgm:prSet>
      <dgm:spPr/>
    </dgm:pt>
    <dgm:pt modelId="{349EE802-CAE5-41C2-9DE5-135E86A779CB}" type="pres">
      <dgm:prSet presAssocID="{2ABE0C80-26F6-4631-A935-335FA28572CD}" presName="compNode" presStyleCnt="0"/>
      <dgm:spPr/>
    </dgm:pt>
    <dgm:pt modelId="{0D7343F2-3440-4B44-A623-E399F93D23C6}" type="pres">
      <dgm:prSet presAssocID="{2ABE0C80-26F6-4631-A935-335FA28572CD}" presName="bgRect" presStyleLbl="bgShp" presStyleIdx="0" presStyleCnt="4"/>
      <dgm:spPr/>
    </dgm:pt>
    <dgm:pt modelId="{70AF4AC7-C08F-4DB0-91E2-A44376969323}" type="pres">
      <dgm:prSet presAssocID="{2ABE0C80-26F6-4631-A935-335FA28572C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4B35C64-858A-4F77-9115-AE4F733A62E0}" type="pres">
      <dgm:prSet presAssocID="{2ABE0C80-26F6-4631-A935-335FA28572CD}" presName="spaceRect" presStyleCnt="0"/>
      <dgm:spPr/>
    </dgm:pt>
    <dgm:pt modelId="{823F6A9A-76E7-44CC-989D-6F443C233C79}" type="pres">
      <dgm:prSet presAssocID="{2ABE0C80-26F6-4631-A935-335FA28572CD}" presName="parTx" presStyleLbl="revTx" presStyleIdx="0" presStyleCnt="4">
        <dgm:presLayoutVars>
          <dgm:chMax val="0"/>
          <dgm:chPref val="0"/>
        </dgm:presLayoutVars>
      </dgm:prSet>
      <dgm:spPr/>
    </dgm:pt>
    <dgm:pt modelId="{A7F47C8D-572A-4D2A-9340-40F9D5929D72}" type="pres">
      <dgm:prSet presAssocID="{9FCF5970-A9E5-4B9C-9280-BA36593D9DF7}" presName="sibTrans" presStyleCnt="0"/>
      <dgm:spPr/>
    </dgm:pt>
    <dgm:pt modelId="{7C1993F8-7B01-4804-A152-F292EEB8F4B5}" type="pres">
      <dgm:prSet presAssocID="{8B9892DA-5D7B-47C5-B405-F3591C5CE2BB}" presName="compNode" presStyleCnt="0"/>
      <dgm:spPr/>
    </dgm:pt>
    <dgm:pt modelId="{0003284C-EC0C-4300-BA78-F63AFA2FB327}" type="pres">
      <dgm:prSet presAssocID="{8B9892DA-5D7B-47C5-B405-F3591C5CE2BB}" presName="bgRect" presStyleLbl="bgShp" presStyleIdx="1" presStyleCnt="4"/>
      <dgm:spPr/>
    </dgm:pt>
    <dgm:pt modelId="{7FC58B00-0F7C-4D5B-A5ED-FFA888C2D150}" type="pres">
      <dgm:prSet presAssocID="{8B9892DA-5D7B-47C5-B405-F3591C5CE2B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857BF51B-469E-40BC-AD64-FACF9C921426}" type="pres">
      <dgm:prSet presAssocID="{8B9892DA-5D7B-47C5-B405-F3591C5CE2BB}" presName="spaceRect" presStyleCnt="0"/>
      <dgm:spPr/>
    </dgm:pt>
    <dgm:pt modelId="{CDC844BA-397E-4D9E-AC2C-1A5B279E0203}" type="pres">
      <dgm:prSet presAssocID="{8B9892DA-5D7B-47C5-B405-F3591C5CE2BB}" presName="parTx" presStyleLbl="revTx" presStyleIdx="1" presStyleCnt="4">
        <dgm:presLayoutVars>
          <dgm:chMax val="0"/>
          <dgm:chPref val="0"/>
        </dgm:presLayoutVars>
      </dgm:prSet>
      <dgm:spPr/>
    </dgm:pt>
    <dgm:pt modelId="{4FB75FA5-952B-4B92-B57C-1412F10B2F07}" type="pres">
      <dgm:prSet presAssocID="{06A9E52B-F407-4B2B-9B72-8B4D27C78933}" presName="sibTrans" presStyleCnt="0"/>
      <dgm:spPr/>
    </dgm:pt>
    <dgm:pt modelId="{552E189E-71AB-4988-9BCF-8E9D756EA910}" type="pres">
      <dgm:prSet presAssocID="{9C4AFA9E-1618-483F-977E-F1F46BBF880B}" presName="compNode" presStyleCnt="0"/>
      <dgm:spPr/>
    </dgm:pt>
    <dgm:pt modelId="{75FC68F1-D3A2-49A6-85CC-ADD2DE55EBFA}" type="pres">
      <dgm:prSet presAssocID="{9C4AFA9E-1618-483F-977E-F1F46BBF880B}" presName="bgRect" presStyleLbl="bgShp" presStyleIdx="2" presStyleCnt="4"/>
      <dgm:spPr/>
    </dgm:pt>
    <dgm:pt modelId="{B834E4F5-C3B1-4D14-A02D-BFFBEFE0ED97}" type="pres">
      <dgm:prSet presAssocID="{9C4AFA9E-1618-483F-977E-F1F46BBF880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AE23D0D1-272E-480F-8F1A-220600D817AE}" type="pres">
      <dgm:prSet presAssocID="{9C4AFA9E-1618-483F-977E-F1F46BBF880B}" presName="spaceRect" presStyleCnt="0"/>
      <dgm:spPr/>
    </dgm:pt>
    <dgm:pt modelId="{85D47270-FAA3-4FA2-AE0E-C6340F57DF9B}" type="pres">
      <dgm:prSet presAssocID="{9C4AFA9E-1618-483F-977E-F1F46BBF880B}" presName="parTx" presStyleLbl="revTx" presStyleIdx="2" presStyleCnt="4">
        <dgm:presLayoutVars>
          <dgm:chMax val="0"/>
          <dgm:chPref val="0"/>
        </dgm:presLayoutVars>
      </dgm:prSet>
      <dgm:spPr/>
    </dgm:pt>
    <dgm:pt modelId="{7D6A5A64-B61A-4C3B-A2BD-6CF267FF5827}" type="pres">
      <dgm:prSet presAssocID="{3F206743-B63B-4F41-AFEC-2B409619AF82}" presName="sibTrans" presStyleCnt="0"/>
      <dgm:spPr/>
    </dgm:pt>
    <dgm:pt modelId="{BE815476-388E-4A21-B18D-E8D80592F9BF}" type="pres">
      <dgm:prSet presAssocID="{DA1070D2-D5E5-4054-A08C-858EBCBC63CD}" presName="compNode" presStyleCnt="0"/>
      <dgm:spPr/>
    </dgm:pt>
    <dgm:pt modelId="{AAA7CE42-61BC-43CE-866B-390A940D1007}" type="pres">
      <dgm:prSet presAssocID="{DA1070D2-D5E5-4054-A08C-858EBCBC63CD}" presName="bgRect" presStyleLbl="bgShp" presStyleIdx="3" presStyleCnt="4"/>
      <dgm:spPr/>
    </dgm:pt>
    <dgm:pt modelId="{582E75E2-35E5-4DE0-8D47-A3FB160AF2FB}" type="pres">
      <dgm:prSet presAssocID="{DA1070D2-D5E5-4054-A08C-858EBCBC63C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mill"/>
        </a:ext>
      </dgm:extLst>
    </dgm:pt>
    <dgm:pt modelId="{EF2F1A35-C28E-47D9-BC9E-BB7F1476DFCE}" type="pres">
      <dgm:prSet presAssocID="{DA1070D2-D5E5-4054-A08C-858EBCBC63CD}" presName="spaceRect" presStyleCnt="0"/>
      <dgm:spPr/>
    </dgm:pt>
    <dgm:pt modelId="{70ABB831-5B63-4CA5-8A2E-3E0654F5C62F}" type="pres">
      <dgm:prSet presAssocID="{DA1070D2-D5E5-4054-A08C-858EBCBC63C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BE7FB04-2F00-48AC-98C5-10151A2C0D21}" type="presOf" srcId="{8B9892DA-5D7B-47C5-B405-F3591C5CE2BB}" destId="{CDC844BA-397E-4D9E-AC2C-1A5B279E0203}" srcOrd="0" destOrd="0" presId="urn:microsoft.com/office/officeart/2018/2/layout/IconVerticalSolidList"/>
    <dgm:cxn modelId="{B3323C0C-BE9B-4811-A705-1C5CBC442320}" type="presOf" srcId="{18725D54-E27E-4DBE-83AE-E2ED0BC1E9AD}" destId="{D3A5B83F-EB38-4ED8-9473-3604C97EB8CA}" srcOrd="0" destOrd="0" presId="urn:microsoft.com/office/officeart/2018/2/layout/IconVerticalSolidList"/>
    <dgm:cxn modelId="{DD6D895A-09FB-4778-97DD-2522594076D2}" srcId="{18725D54-E27E-4DBE-83AE-E2ED0BC1E9AD}" destId="{9C4AFA9E-1618-483F-977E-F1F46BBF880B}" srcOrd="2" destOrd="0" parTransId="{CB136940-391B-4E82-AB30-4310358C52BF}" sibTransId="{3F206743-B63B-4F41-AFEC-2B409619AF82}"/>
    <dgm:cxn modelId="{D3DCF990-0C6D-4721-A50C-F7E838BBEFE3}" type="presOf" srcId="{9C4AFA9E-1618-483F-977E-F1F46BBF880B}" destId="{85D47270-FAA3-4FA2-AE0E-C6340F57DF9B}" srcOrd="0" destOrd="0" presId="urn:microsoft.com/office/officeart/2018/2/layout/IconVerticalSolidList"/>
    <dgm:cxn modelId="{4424DAA5-81C6-4D8E-BB5C-C3E797BB8791}" srcId="{18725D54-E27E-4DBE-83AE-E2ED0BC1E9AD}" destId="{2ABE0C80-26F6-4631-A935-335FA28572CD}" srcOrd="0" destOrd="0" parTransId="{7BCDE3E5-A1F9-4CFF-8077-176E8D4667A2}" sibTransId="{9FCF5970-A9E5-4B9C-9280-BA36593D9DF7}"/>
    <dgm:cxn modelId="{032DE7A8-42CF-4E6F-92AD-95B76DC0B6EC}" srcId="{18725D54-E27E-4DBE-83AE-E2ED0BC1E9AD}" destId="{8B9892DA-5D7B-47C5-B405-F3591C5CE2BB}" srcOrd="1" destOrd="0" parTransId="{E4210AD4-304A-41A9-977C-434B859DDAFE}" sibTransId="{06A9E52B-F407-4B2B-9B72-8B4D27C78933}"/>
    <dgm:cxn modelId="{BEBAAEAA-E652-44F7-96F1-8E9F286E3424}" srcId="{18725D54-E27E-4DBE-83AE-E2ED0BC1E9AD}" destId="{DA1070D2-D5E5-4054-A08C-858EBCBC63CD}" srcOrd="3" destOrd="0" parTransId="{C73E4C8B-2D92-4633-B991-95919ED51E28}" sibTransId="{6734A626-75A1-496A-9780-DF81DEEEC9E5}"/>
    <dgm:cxn modelId="{315288CE-AA82-45F5-90F7-31479E5969FF}" type="presOf" srcId="{DA1070D2-D5E5-4054-A08C-858EBCBC63CD}" destId="{70ABB831-5B63-4CA5-8A2E-3E0654F5C62F}" srcOrd="0" destOrd="0" presId="urn:microsoft.com/office/officeart/2018/2/layout/IconVerticalSolidList"/>
    <dgm:cxn modelId="{CF1C1AF6-C1F2-43D9-AE36-ED3C14AC6B6F}" type="presOf" srcId="{2ABE0C80-26F6-4631-A935-335FA28572CD}" destId="{823F6A9A-76E7-44CC-989D-6F443C233C79}" srcOrd="0" destOrd="0" presId="urn:microsoft.com/office/officeart/2018/2/layout/IconVerticalSolidList"/>
    <dgm:cxn modelId="{CD87F4D7-D8EA-405E-84C1-6DEE216828BD}" type="presParOf" srcId="{D3A5B83F-EB38-4ED8-9473-3604C97EB8CA}" destId="{349EE802-CAE5-41C2-9DE5-135E86A779CB}" srcOrd="0" destOrd="0" presId="urn:microsoft.com/office/officeart/2018/2/layout/IconVerticalSolidList"/>
    <dgm:cxn modelId="{AD35886C-6BDC-4CD3-AF7A-5E852849117D}" type="presParOf" srcId="{349EE802-CAE5-41C2-9DE5-135E86A779CB}" destId="{0D7343F2-3440-4B44-A623-E399F93D23C6}" srcOrd="0" destOrd="0" presId="urn:microsoft.com/office/officeart/2018/2/layout/IconVerticalSolidList"/>
    <dgm:cxn modelId="{E03885DF-978A-40FC-8FDC-2A062B09C94F}" type="presParOf" srcId="{349EE802-CAE5-41C2-9DE5-135E86A779CB}" destId="{70AF4AC7-C08F-4DB0-91E2-A44376969323}" srcOrd="1" destOrd="0" presId="urn:microsoft.com/office/officeart/2018/2/layout/IconVerticalSolidList"/>
    <dgm:cxn modelId="{AB911724-5D0F-4FF8-BC2D-7287DAF60E70}" type="presParOf" srcId="{349EE802-CAE5-41C2-9DE5-135E86A779CB}" destId="{34B35C64-858A-4F77-9115-AE4F733A62E0}" srcOrd="2" destOrd="0" presId="urn:microsoft.com/office/officeart/2018/2/layout/IconVerticalSolidList"/>
    <dgm:cxn modelId="{9215E2E4-B0DF-4787-9BAD-83D3CDDB5DF9}" type="presParOf" srcId="{349EE802-CAE5-41C2-9DE5-135E86A779CB}" destId="{823F6A9A-76E7-44CC-989D-6F443C233C79}" srcOrd="3" destOrd="0" presId="urn:microsoft.com/office/officeart/2018/2/layout/IconVerticalSolidList"/>
    <dgm:cxn modelId="{52A902F1-F5E6-40E1-9D96-69EA55D85DFE}" type="presParOf" srcId="{D3A5B83F-EB38-4ED8-9473-3604C97EB8CA}" destId="{A7F47C8D-572A-4D2A-9340-40F9D5929D72}" srcOrd="1" destOrd="0" presId="urn:microsoft.com/office/officeart/2018/2/layout/IconVerticalSolidList"/>
    <dgm:cxn modelId="{6CACD8BC-9261-4680-9A17-413ADDC18F0C}" type="presParOf" srcId="{D3A5B83F-EB38-4ED8-9473-3604C97EB8CA}" destId="{7C1993F8-7B01-4804-A152-F292EEB8F4B5}" srcOrd="2" destOrd="0" presId="urn:microsoft.com/office/officeart/2018/2/layout/IconVerticalSolidList"/>
    <dgm:cxn modelId="{A7745C1D-CE38-47C8-982E-2428DE87C8D7}" type="presParOf" srcId="{7C1993F8-7B01-4804-A152-F292EEB8F4B5}" destId="{0003284C-EC0C-4300-BA78-F63AFA2FB327}" srcOrd="0" destOrd="0" presId="urn:microsoft.com/office/officeart/2018/2/layout/IconVerticalSolidList"/>
    <dgm:cxn modelId="{5E45ACC6-64B4-4467-9314-2BFD157CD8CC}" type="presParOf" srcId="{7C1993F8-7B01-4804-A152-F292EEB8F4B5}" destId="{7FC58B00-0F7C-4D5B-A5ED-FFA888C2D150}" srcOrd="1" destOrd="0" presId="urn:microsoft.com/office/officeart/2018/2/layout/IconVerticalSolidList"/>
    <dgm:cxn modelId="{08CCDC40-09E3-4DE7-A17B-43C51D556BEF}" type="presParOf" srcId="{7C1993F8-7B01-4804-A152-F292EEB8F4B5}" destId="{857BF51B-469E-40BC-AD64-FACF9C921426}" srcOrd="2" destOrd="0" presId="urn:microsoft.com/office/officeart/2018/2/layout/IconVerticalSolidList"/>
    <dgm:cxn modelId="{BC9873C0-1E91-4566-AC4F-C0E73C4BFE2B}" type="presParOf" srcId="{7C1993F8-7B01-4804-A152-F292EEB8F4B5}" destId="{CDC844BA-397E-4D9E-AC2C-1A5B279E0203}" srcOrd="3" destOrd="0" presId="urn:microsoft.com/office/officeart/2018/2/layout/IconVerticalSolidList"/>
    <dgm:cxn modelId="{8B2ADEBA-BEDD-4091-95B6-9DC289E6D305}" type="presParOf" srcId="{D3A5B83F-EB38-4ED8-9473-3604C97EB8CA}" destId="{4FB75FA5-952B-4B92-B57C-1412F10B2F07}" srcOrd="3" destOrd="0" presId="urn:microsoft.com/office/officeart/2018/2/layout/IconVerticalSolidList"/>
    <dgm:cxn modelId="{C1AC917C-970F-4911-84AA-B2B928039EC5}" type="presParOf" srcId="{D3A5B83F-EB38-4ED8-9473-3604C97EB8CA}" destId="{552E189E-71AB-4988-9BCF-8E9D756EA910}" srcOrd="4" destOrd="0" presId="urn:microsoft.com/office/officeart/2018/2/layout/IconVerticalSolidList"/>
    <dgm:cxn modelId="{A1E7556C-55D7-447A-9EC3-B636F84F9ED7}" type="presParOf" srcId="{552E189E-71AB-4988-9BCF-8E9D756EA910}" destId="{75FC68F1-D3A2-49A6-85CC-ADD2DE55EBFA}" srcOrd="0" destOrd="0" presId="urn:microsoft.com/office/officeart/2018/2/layout/IconVerticalSolidList"/>
    <dgm:cxn modelId="{CD8A7D69-F4D0-4277-8059-33FA1C47264D}" type="presParOf" srcId="{552E189E-71AB-4988-9BCF-8E9D756EA910}" destId="{B834E4F5-C3B1-4D14-A02D-BFFBEFE0ED97}" srcOrd="1" destOrd="0" presId="urn:microsoft.com/office/officeart/2018/2/layout/IconVerticalSolidList"/>
    <dgm:cxn modelId="{1C1E7AD3-8FF8-4611-8760-7341FFC8D898}" type="presParOf" srcId="{552E189E-71AB-4988-9BCF-8E9D756EA910}" destId="{AE23D0D1-272E-480F-8F1A-220600D817AE}" srcOrd="2" destOrd="0" presId="urn:microsoft.com/office/officeart/2018/2/layout/IconVerticalSolidList"/>
    <dgm:cxn modelId="{07B57AF6-0C60-4464-86F0-4A59F241376E}" type="presParOf" srcId="{552E189E-71AB-4988-9BCF-8E9D756EA910}" destId="{85D47270-FAA3-4FA2-AE0E-C6340F57DF9B}" srcOrd="3" destOrd="0" presId="urn:microsoft.com/office/officeart/2018/2/layout/IconVerticalSolidList"/>
    <dgm:cxn modelId="{D416950F-12F0-4FD7-A9CF-457025A0A25E}" type="presParOf" srcId="{D3A5B83F-EB38-4ED8-9473-3604C97EB8CA}" destId="{7D6A5A64-B61A-4C3B-A2BD-6CF267FF5827}" srcOrd="5" destOrd="0" presId="urn:microsoft.com/office/officeart/2018/2/layout/IconVerticalSolidList"/>
    <dgm:cxn modelId="{3D20D6B1-790D-42C6-9EB2-10CF22E53857}" type="presParOf" srcId="{D3A5B83F-EB38-4ED8-9473-3604C97EB8CA}" destId="{BE815476-388E-4A21-B18D-E8D80592F9BF}" srcOrd="6" destOrd="0" presId="urn:microsoft.com/office/officeart/2018/2/layout/IconVerticalSolidList"/>
    <dgm:cxn modelId="{52611AC9-7E1B-45F1-A52B-C93A1F8EDFA8}" type="presParOf" srcId="{BE815476-388E-4A21-B18D-E8D80592F9BF}" destId="{AAA7CE42-61BC-43CE-866B-390A940D1007}" srcOrd="0" destOrd="0" presId="urn:microsoft.com/office/officeart/2018/2/layout/IconVerticalSolidList"/>
    <dgm:cxn modelId="{E05A3733-B64F-454A-9711-7A2BC92ADFC8}" type="presParOf" srcId="{BE815476-388E-4A21-B18D-E8D80592F9BF}" destId="{582E75E2-35E5-4DE0-8D47-A3FB160AF2FB}" srcOrd="1" destOrd="0" presId="urn:microsoft.com/office/officeart/2018/2/layout/IconVerticalSolidList"/>
    <dgm:cxn modelId="{1CB6F22E-164E-48C4-A8FC-75DA8D11E789}" type="presParOf" srcId="{BE815476-388E-4A21-B18D-E8D80592F9BF}" destId="{EF2F1A35-C28E-47D9-BC9E-BB7F1476DFCE}" srcOrd="2" destOrd="0" presId="urn:microsoft.com/office/officeart/2018/2/layout/IconVerticalSolidList"/>
    <dgm:cxn modelId="{ECE8A7B9-FDFE-48B1-84FF-40B9ED02131E}" type="presParOf" srcId="{BE815476-388E-4A21-B18D-E8D80592F9BF}" destId="{70ABB831-5B63-4CA5-8A2E-3E0654F5C62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8D7B96-80E0-4A34-91B6-B9591E5A080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6EA9F66-7B0E-4249-B1ED-5C22B2F9357C}">
      <dgm:prSet/>
      <dgm:spPr>
        <a:solidFill>
          <a:schemeClr val="accent6"/>
        </a:solidFill>
      </dgm:spPr>
      <dgm:t>
        <a:bodyPr/>
        <a:lstStyle/>
        <a:p>
          <a:r>
            <a:rPr lang="en-US" b="1"/>
            <a:t>What</a:t>
          </a:r>
          <a:r>
            <a:rPr lang="en-US"/>
            <a:t> are Old Bennington’s strengths and challenges? </a:t>
          </a:r>
          <a:r>
            <a:rPr lang="en-US" b="1"/>
            <a:t>What</a:t>
          </a:r>
          <a:r>
            <a:rPr lang="en-US"/>
            <a:t> do people want for the future of Old Bennington? </a:t>
          </a:r>
        </a:p>
      </dgm:t>
    </dgm:pt>
    <dgm:pt modelId="{31B4A703-2600-47A3-B57D-FD3167132675}" type="parTrans" cxnId="{49F535C8-1D62-4C41-BB43-3AA3256218EE}">
      <dgm:prSet/>
      <dgm:spPr/>
      <dgm:t>
        <a:bodyPr/>
        <a:lstStyle/>
        <a:p>
          <a:endParaRPr lang="en-US"/>
        </a:p>
      </dgm:t>
    </dgm:pt>
    <dgm:pt modelId="{D7BD0696-B7DA-46B9-BF65-44E1CAD08DD7}" type="sibTrans" cxnId="{49F535C8-1D62-4C41-BB43-3AA3256218EE}">
      <dgm:prSet/>
      <dgm:spPr/>
      <dgm:t>
        <a:bodyPr/>
        <a:lstStyle/>
        <a:p>
          <a:endParaRPr lang="en-US"/>
        </a:p>
      </dgm:t>
    </dgm:pt>
    <dgm:pt modelId="{E0BF58A6-108E-41E3-8E9E-35AE5884A9B5}">
      <dgm:prSet/>
      <dgm:spPr/>
      <dgm:t>
        <a:bodyPr/>
        <a:lstStyle/>
        <a:p>
          <a:pPr rtl="0"/>
          <a:r>
            <a:rPr lang="en-US" b="1"/>
            <a:t>How </a:t>
          </a:r>
          <a:r>
            <a:rPr lang="en-US"/>
            <a:t>do we create a plan that is reflective </a:t>
          </a:r>
          <a:r>
            <a:rPr lang="en-US">
              <a:latin typeface="Aptos Display" panose="02110004020202020204"/>
            </a:rPr>
            <a:t>of the</a:t>
          </a:r>
          <a:r>
            <a:rPr lang="en-US"/>
            <a:t> entire community?</a:t>
          </a:r>
        </a:p>
      </dgm:t>
    </dgm:pt>
    <dgm:pt modelId="{586B6729-4410-41BE-9160-72B2A799C31A}" type="parTrans" cxnId="{4AD11A38-8095-4650-8980-1B6B45E32BFE}">
      <dgm:prSet/>
      <dgm:spPr/>
      <dgm:t>
        <a:bodyPr/>
        <a:lstStyle/>
        <a:p>
          <a:endParaRPr lang="en-US"/>
        </a:p>
      </dgm:t>
    </dgm:pt>
    <dgm:pt modelId="{BE0342B9-1C93-43EE-A239-2B623EDAAD43}" type="sibTrans" cxnId="{4AD11A38-8095-4650-8980-1B6B45E32BFE}">
      <dgm:prSet/>
      <dgm:spPr/>
      <dgm:t>
        <a:bodyPr/>
        <a:lstStyle/>
        <a:p>
          <a:endParaRPr lang="en-US"/>
        </a:p>
      </dgm:t>
    </dgm:pt>
    <dgm:pt modelId="{CD625FF4-7E1F-480B-BF1F-F4E4A47E55B8}">
      <dgm:prSet phldr="0"/>
      <dgm:spPr/>
      <dgm:t>
        <a:bodyPr/>
        <a:lstStyle/>
        <a:p>
          <a:pPr rtl="0"/>
          <a:r>
            <a:rPr lang="en-US" sz="1100" b="1">
              <a:latin typeface="Aptos Display"/>
              <a:ea typeface="Calibri"/>
              <a:cs typeface="Calibri"/>
            </a:rPr>
            <a:t>Who </a:t>
          </a:r>
          <a:r>
            <a:rPr lang="en-US" sz="1100" b="0">
              <a:latin typeface="Aptos Display"/>
              <a:ea typeface="Calibri"/>
              <a:cs typeface="Calibri"/>
            </a:rPr>
            <a:t>lives, works, and plays in Old Bennington? What issues are on their minds?</a:t>
          </a:r>
        </a:p>
      </dgm:t>
    </dgm:pt>
    <dgm:pt modelId="{D86BB246-649F-4613-82D6-7A95C168787E}" type="parTrans" cxnId="{05FD819E-BA53-4755-8293-3408D096C3D4}">
      <dgm:prSet/>
      <dgm:spPr/>
    </dgm:pt>
    <dgm:pt modelId="{3C9024EA-5A5E-455A-828E-5C4BB09E8269}" type="sibTrans" cxnId="{05FD819E-BA53-4755-8293-3408D096C3D4}">
      <dgm:prSet/>
      <dgm:spPr/>
      <dgm:t>
        <a:bodyPr/>
        <a:lstStyle/>
        <a:p>
          <a:endParaRPr lang="en-US"/>
        </a:p>
      </dgm:t>
    </dgm:pt>
    <dgm:pt modelId="{CE6D6266-271D-440A-91D0-C8ECA1A44F78}" type="pres">
      <dgm:prSet presAssocID="{198D7B96-80E0-4A34-91B6-B9591E5A0804}" presName="outerComposite" presStyleCnt="0">
        <dgm:presLayoutVars>
          <dgm:chMax val="5"/>
          <dgm:dir/>
          <dgm:resizeHandles val="exact"/>
        </dgm:presLayoutVars>
      </dgm:prSet>
      <dgm:spPr/>
    </dgm:pt>
    <dgm:pt modelId="{E9C4C55C-4CC8-429C-996F-A54EDFAF2804}" type="pres">
      <dgm:prSet presAssocID="{198D7B96-80E0-4A34-91B6-B9591E5A0804}" presName="dummyMaxCanvas" presStyleCnt="0">
        <dgm:presLayoutVars/>
      </dgm:prSet>
      <dgm:spPr/>
    </dgm:pt>
    <dgm:pt modelId="{43FCCF4D-A516-49B7-B5C2-BC19F5540407}" type="pres">
      <dgm:prSet presAssocID="{198D7B96-80E0-4A34-91B6-B9591E5A0804}" presName="ThreeNodes_1" presStyleLbl="node1" presStyleIdx="0" presStyleCnt="3">
        <dgm:presLayoutVars>
          <dgm:bulletEnabled val="1"/>
        </dgm:presLayoutVars>
      </dgm:prSet>
      <dgm:spPr/>
    </dgm:pt>
    <dgm:pt modelId="{D74D839A-EC6D-424D-9DC6-0BE630639CD2}" type="pres">
      <dgm:prSet presAssocID="{198D7B96-80E0-4A34-91B6-B9591E5A0804}" presName="ThreeNodes_2" presStyleLbl="node1" presStyleIdx="1" presStyleCnt="3">
        <dgm:presLayoutVars>
          <dgm:bulletEnabled val="1"/>
        </dgm:presLayoutVars>
      </dgm:prSet>
      <dgm:spPr/>
    </dgm:pt>
    <dgm:pt modelId="{53C8E661-DF54-4E01-91D4-E5E88AA0C082}" type="pres">
      <dgm:prSet presAssocID="{198D7B96-80E0-4A34-91B6-B9591E5A0804}" presName="ThreeNodes_3" presStyleLbl="node1" presStyleIdx="2" presStyleCnt="3">
        <dgm:presLayoutVars>
          <dgm:bulletEnabled val="1"/>
        </dgm:presLayoutVars>
      </dgm:prSet>
      <dgm:spPr/>
    </dgm:pt>
    <dgm:pt modelId="{7045ECC0-FE70-41F9-B178-D3C55A48F72A}" type="pres">
      <dgm:prSet presAssocID="{198D7B96-80E0-4A34-91B6-B9591E5A0804}" presName="ThreeConn_1-2" presStyleLbl="fgAccFollowNode1" presStyleIdx="0" presStyleCnt="2">
        <dgm:presLayoutVars>
          <dgm:bulletEnabled val="1"/>
        </dgm:presLayoutVars>
      </dgm:prSet>
      <dgm:spPr/>
    </dgm:pt>
    <dgm:pt modelId="{19A8DDA9-DDCF-4FCE-9099-556C27754A6B}" type="pres">
      <dgm:prSet presAssocID="{198D7B96-80E0-4A34-91B6-B9591E5A0804}" presName="ThreeConn_2-3" presStyleLbl="fgAccFollowNode1" presStyleIdx="1" presStyleCnt="2">
        <dgm:presLayoutVars>
          <dgm:bulletEnabled val="1"/>
        </dgm:presLayoutVars>
      </dgm:prSet>
      <dgm:spPr/>
    </dgm:pt>
    <dgm:pt modelId="{524DDC7A-0AFB-42CA-A720-0949CFE72348}" type="pres">
      <dgm:prSet presAssocID="{198D7B96-80E0-4A34-91B6-B9591E5A0804}" presName="ThreeNodes_1_text" presStyleLbl="node1" presStyleIdx="2" presStyleCnt="3">
        <dgm:presLayoutVars>
          <dgm:bulletEnabled val="1"/>
        </dgm:presLayoutVars>
      </dgm:prSet>
      <dgm:spPr/>
    </dgm:pt>
    <dgm:pt modelId="{DFA0E887-406A-4A0B-9541-94D1B748DCBA}" type="pres">
      <dgm:prSet presAssocID="{198D7B96-80E0-4A34-91B6-B9591E5A0804}" presName="ThreeNodes_2_text" presStyleLbl="node1" presStyleIdx="2" presStyleCnt="3">
        <dgm:presLayoutVars>
          <dgm:bulletEnabled val="1"/>
        </dgm:presLayoutVars>
      </dgm:prSet>
      <dgm:spPr/>
    </dgm:pt>
    <dgm:pt modelId="{2C2BA5FA-24B2-48F7-880A-8BFE0126E494}" type="pres">
      <dgm:prSet presAssocID="{198D7B96-80E0-4A34-91B6-B9591E5A080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D899B0B-A6E1-4DEB-8569-9AFE697E9045}" type="presOf" srcId="{E0BF58A6-108E-41E3-8E9E-35AE5884A9B5}" destId="{53C8E661-DF54-4E01-91D4-E5E88AA0C082}" srcOrd="0" destOrd="0" presId="urn:microsoft.com/office/officeart/2005/8/layout/vProcess5"/>
    <dgm:cxn modelId="{0594232B-A91E-4FAB-9D10-5BAADC6739BC}" type="presOf" srcId="{198D7B96-80E0-4A34-91B6-B9591E5A0804}" destId="{CE6D6266-271D-440A-91D0-C8ECA1A44F78}" srcOrd="0" destOrd="0" presId="urn:microsoft.com/office/officeart/2005/8/layout/vProcess5"/>
    <dgm:cxn modelId="{4AD11A38-8095-4650-8980-1B6B45E32BFE}" srcId="{198D7B96-80E0-4A34-91B6-B9591E5A0804}" destId="{E0BF58A6-108E-41E3-8E9E-35AE5884A9B5}" srcOrd="2" destOrd="0" parTransId="{586B6729-4410-41BE-9160-72B2A799C31A}" sibTransId="{BE0342B9-1C93-43EE-A239-2B623EDAAD43}"/>
    <dgm:cxn modelId="{5DA8A260-4ACC-4070-937E-E9BE422011A3}" type="presOf" srcId="{CD625FF4-7E1F-480B-BF1F-F4E4A47E55B8}" destId="{524DDC7A-0AFB-42CA-A720-0949CFE72348}" srcOrd="1" destOrd="0" presId="urn:microsoft.com/office/officeart/2005/8/layout/vProcess5"/>
    <dgm:cxn modelId="{39C23573-8F49-4B74-BE37-9C1BEA710135}" type="presOf" srcId="{26EA9F66-7B0E-4249-B1ED-5C22B2F9357C}" destId="{D74D839A-EC6D-424D-9DC6-0BE630639CD2}" srcOrd="0" destOrd="0" presId="urn:microsoft.com/office/officeart/2005/8/layout/vProcess5"/>
    <dgm:cxn modelId="{471A4D95-3AFE-4C0A-B784-A8D2AA6082AA}" type="presOf" srcId="{26EA9F66-7B0E-4249-B1ED-5C22B2F9357C}" destId="{DFA0E887-406A-4A0B-9541-94D1B748DCBA}" srcOrd="1" destOrd="0" presId="urn:microsoft.com/office/officeart/2005/8/layout/vProcess5"/>
    <dgm:cxn modelId="{05FD819E-BA53-4755-8293-3408D096C3D4}" srcId="{198D7B96-80E0-4A34-91B6-B9591E5A0804}" destId="{CD625FF4-7E1F-480B-BF1F-F4E4A47E55B8}" srcOrd="0" destOrd="0" parTransId="{D86BB246-649F-4613-82D6-7A95C168787E}" sibTransId="{3C9024EA-5A5E-455A-828E-5C4BB09E8269}"/>
    <dgm:cxn modelId="{692CA9B4-C792-4275-BFA8-F524C565A667}" type="presOf" srcId="{3C9024EA-5A5E-455A-828E-5C4BB09E8269}" destId="{7045ECC0-FE70-41F9-B178-D3C55A48F72A}" srcOrd="0" destOrd="0" presId="urn:microsoft.com/office/officeart/2005/8/layout/vProcess5"/>
    <dgm:cxn modelId="{5FFCEFC2-D91A-4561-B766-51F58F4122C6}" type="presOf" srcId="{E0BF58A6-108E-41E3-8E9E-35AE5884A9B5}" destId="{2C2BA5FA-24B2-48F7-880A-8BFE0126E494}" srcOrd="1" destOrd="0" presId="urn:microsoft.com/office/officeart/2005/8/layout/vProcess5"/>
    <dgm:cxn modelId="{49F535C8-1D62-4C41-BB43-3AA3256218EE}" srcId="{198D7B96-80E0-4A34-91B6-B9591E5A0804}" destId="{26EA9F66-7B0E-4249-B1ED-5C22B2F9357C}" srcOrd="1" destOrd="0" parTransId="{31B4A703-2600-47A3-B57D-FD3167132675}" sibTransId="{D7BD0696-B7DA-46B9-BF65-44E1CAD08DD7}"/>
    <dgm:cxn modelId="{0779A5D8-D809-4041-931E-3E4B3F0650E6}" type="presOf" srcId="{D7BD0696-B7DA-46B9-BF65-44E1CAD08DD7}" destId="{19A8DDA9-DDCF-4FCE-9099-556C27754A6B}" srcOrd="0" destOrd="0" presId="urn:microsoft.com/office/officeart/2005/8/layout/vProcess5"/>
    <dgm:cxn modelId="{C578DEFF-5F8F-4CD9-BB9B-9ED756803CB1}" type="presOf" srcId="{CD625FF4-7E1F-480B-BF1F-F4E4A47E55B8}" destId="{43FCCF4D-A516-49B7-B5C2-BC19F5540407}" srcOrd="0" destOrd="0" presId="urn:microsoft.com/office/officeart/2005/8/layout/vProcess5"/>
    <dgm:cxn modelId="{7019273C-E50E-4C33-80BE-58488177C633}" type="presParOf" srcId="{CE6D6266-271D-440A-91D0-C8ECA1A44F78}" destId="{E9C4C55C-4CC8-429C-996F-A54EDFAF2804}" srcOrd="0" destOrd="0" presId="urn:microsoft.com/office/officeart/2005/8/layout/vProcess5"/>
    <dgm:cxn modelId="{5088A6A2-12E6-419F-8FFC-CB6AE14B42F3}" type="presParOf" srcId="{CE6D6266-271D-440A-91D0-C8ECA1A44F78}" destId="{43FCCF4D-A516-49B7-B5C2-BC19F5540407}" srcOrd="1" destOrd="0" presId="urn:microsoft.com/office/officeart/2005/8/layout/vProcess5"/>
    <dgm:cxn modelId="{A4E718B8-3A56-4EB3-8C0E-2375565A9FB9}" type="presParOf" srcId="{CE6D6266-271D-440A-91D0-C8ECA1A44F78}" destId="{D74D839A-EC6D-424D-9DC6-0BE630639CD2}" srcOrd="2" destOrd="0" presId="urn:microsoft.com/office/officeart/2005/8/layout/vProcess5"/>
    <dgm:cxn modelId="{A11A9953-B01D-44C7-B7D6-D3D5A902591F}" type="presParOf" srcId="{CE6D6266-271D-440A-91D0-C8ECA1A44F78}" destId="{53C8E661-DF54-4E01-91D4-E5E88AA0C082}" srcOrd="3" destOrd="0" presId="urn:microsoft.com/office/officeart/2005/8/layout/vProcess5"/>
    <dgm:cxn modelId="{8B7DF449-2573-4B9D-8A17-1667E3F3751C}" type="presParOf" srcId="{CE6D6266-271D-440A-91D0-C8ECA1A44F78}" destId="{7045ECC0-FE70-41F9-B178-D3C55A48F72A}" srcOrd="4" destOrd="0" presId="urn:microsoft.com/office/officeart/2005/8/layout/vProcess5"/>
    <dgm:cxn modelId="{E749FD31-41EE-4704-A056-54C19B51D9FA}" type="presParOf" srcId="{CE6D6266-271D-440A-91D0-C8ECA1A44F78}" destId="{19A8DDA9-DDCF-4FCE-9099-556C27754A6B}" srcOrd="5" destOrd="0" presId="urn:microsoft.com/office/officeart/2005/8/layout/vProcess5"/>
    <dgm:cxn modelId="{B3168E37-1AEF-41EC-8344-7652BCA08855}" type="presParOf" srcId="{CE6D6266-271D-440A-91D0-C8ECA1A44F78}" destId="{524DDC7A-0AFB-42CA-A720-0949CFE72348}" srcOrd="6" destOrd="0" presId="urn:microsoft.com/office/officeart/2005/8/layout/vProcess5"/>
    <dgm:cxn modelId="{BCD882E9-60A3-4B40-829C-7E8928EFFD76}" type="presParOf" srcId="{CE6D6266-271D-440A-91D0-C8ECA1A44F78}" destId="{DFA0E887-406A-4A0B-9541-94D1B748DCBA}" srcOrd="7" destOrd="0" presId="urn:microsoft.com/office/officeart/2005/8/layout/vProcess5"/>
    <dgm:cxn modelId="{597FD9A1-0E18-492C-9FB5-0AF6C67EB45C}" type="presParOf" srcId="{CE6D6266-271D-440A-91D0-C8ECA1A44F78}" destId="{2C2BA5FA-24B2-48F7-880A-8BFE0126E49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122CFC-4BC0-4BA7-81D7-902AF0721B0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02EDD4-B92E-42CD-A0BC-89431B36099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BCRC will be partnering with the Bennington Historical Society to provide a walking tour throughout Old Bennington this upcoming fall</a:t>
          </a:r>
        </a:p>
      </dgm:t>
    </dgm:pt>
    <dgm:pt modelId="{8CEC4FB2-A5A8-4797-AB20-C43ADE7F7B59}" type="parTrans" cxnId="{56FA8D1F-CCE8-467F-BB02-653658943763}">
      <dgm:prSet/>
      <dgm:spPr/>
      <dgm:t>
        <a:bodyPr/>
        <a:lstStyle/>
        <a:p>
          <a:endParaRPr lang="en-US"/>
        </a:p>
      </dgm:t>
    </dgm:pt>
    <dgm:pt modelId="{29D33DF0-4A01-4051-9EF9-F52237751EF2}" type="sibTrans" cxnId="{56FA8D1F-CCE8-467F-BB02-653658943763}">
      <dgm:prSet/>
      <dgm:spPr/>
      <dgm:t>
        <a:bodyPr/>
        <a:lstStyle/>
        <a:p>
          <a:endParaRPr lang="en-US"/>
        </a:p>
      </dgm:t>
    </dgm:pt>
    <dgm:pt modelId="{FAE6F71B-8BF6-4FA6-801B-14CC2A747D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i="0" dirty="0"/>
            <a:t>Give people a sense of the character of the Village, and how land uses have changed over time; highlight place-based assets such as historic and scenic features; and engage people in identifying areas of pride and concern</a:t>
          </a:r>
          <a:endParaRPr lang="en-US" sz="2000" dirty="0"/>
        </a:p>
      </dgm:t>
    </dgm:pt>
    <dgm:pt modelId="{EE35B488-FC11-493B-A1C4-FCDC38726473}" type="parTrans" cxnId="{06F119A3-22AB-4820-B7AE-0ECEAAF84317}">
      <dgm:prSet/>
      <dgm:spPr/>
      <dgm:t>
        <a:bodyPr/>
        <a:lstStyle/>
        <a:p>
          <a:endParaRPr lang="en-US"/>
        </a:p>
      </dgm:t>
    </dgm:pt>
    <dgm:pt modelId="{08F4DBBB-8085-4E48-A8EB-B02F8AC1ED5E}" type="sibTrans" cxnId="{06F119A3-22AB-4820-B7AE-0ECEAAF84317}">
      <dgm:prSet/>
      <dgm:spPr/>
      <dgm:t>
        <a:bodyPr/>
        <a:lstStyle/>
        <a:p>
          <a:endParaRPr lang="en-US"/>
        </a:p>
      </dgm:t>
    </dgm:pt>
    <dgm:pt modelId="{2AB9265F-4EDA-4587-820E-9F4906002A87}" type="pres">
      <dgm:prSet presAssocID="{28122CFC-4BC0-4BA7-81D7-902AF0721B04}" presName="root" presStyleCnt="0">
        <dgm:presLayoutVars>
          <dgm:dir/>
          <dgm:resizeHandles val="exact"/>
        </dgm:presLayoutVars>
      </dgm:prSet>
      <dgm:spPr/>
    </dgm:pt>
    <dgm:pt modelId="{1967CD46-5CC5-45AD-9109-2AA1EDFBF66C}" type="pres">
      <dgm:prSet presAssocID="{7D02EDD4-B92E-42CD-A0BC-89431B360992}" presName="compNode" presStyleCnt="0"/>
      <dgm:spPr/>
    </dgm:pt>
    <dgm:pt modelId="{F1290D1A-CC33-46F7-83AB-4A9224F675E2}" type="pres">
      <dgm:prSet presAssocID="{7D02EDD4-B92E-42CD-A0BC-89431B360992}" presName="bgRect" presStyleLbl="bgShp" presStyleIdx="0" presStyleCnt="2"/>
      <dgm:spPr>
        <a:solidFill>
          <a:schemeClr val="accent6">
            <a:lumMod val="40000"/>
            <a:lumOff val="60000"/>
          </a:schemeClr>
        </a:solidFill>
      </dgm:spPr>
    </dgm:pt>
    <dgm:pt modelId="{6292C2AF-6526-4393-8B0F-3508C7429C11}" type="pres">
      <dgm:prSet presAssocID="{7D02EDD4-B92E-42CD-A0BC-89431B36099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669EA881-CBF2-4772-86AD-4A79D26AE44D}" type="pres">
      <dgm:prSet presAssocID="{7D02EDD4-B92E-42CD-A0BC-89431B360992}" presName="spaceRect" presStyleCnt="0"/>
      <dgm:spPr/>
    </dgm:pt>
    <dgm:pt modelId="{749F9B17-BFD6-4550-9C10-132EDE7FC8AF}" type="pres">
      <dgm:prSet presAssocID="{7D02EDD4-B92E-42CD-A0BC-89431B360992}" presName="parTx" presStyleLbl="revTx" presStyleIdx="0" presStyleCnt="2">
        <dgm:presLayoutVars>
          <dgm:chMax val="0"/>
          <dgm:chPref val="0"/>
        </dgm:presLayoutVars>
      </dgm:prSet>
      <dgm:spPr/>
    </dgm:pt>
    <dgm:pt modelId="{54E730D7-FB23-46AA-BE6C-56FE5BDEA477}" type="pres">
      <dgm:prSet presAssocID="{29D33DF0-4A01-4051-9EF9-F52237751EF2}" presName="sibTrans" presStyleCnt="0"/>
      <dgm:spPr/>
    </dgm:pt>
    <dgm:pt modelId="{1713F373-015F-49FB-8EC0-50481656A66A}" type="pres">
      <dgm:prSet presAssocID="{FAE6F71B-8BF6-4FA6-801B-14CC2A747DE7}" presName="compNode" presStyleCnt="0"/>
      <dgm:spPr/>
    </dgm:pt>
    <dgm:pt modelId="{10EC2943-A664-4896-B754-472126ACAAEC}" type="pres">
      <dgm:prSet presAssocID="{FAE6F71B-8BF6-4FA6-801B-14CC2A747DE7}" presName="bgRect" presStyleLbl="bgShp" presStyleIdx="1" presStyleCnt="2"/>
      <dgm:spPr>
        <a:solidFill>
          <a:schemeClr val="accent6">
            <a:lumMod val="40000"/>
            <a:lumOff val="60000"/>
          </a:schemeClr>
        </a:solidFill>
      </dgm:spPr>
    </dgm:pt>
    <dgm:pt modelId="{94FA844A-0D17-4D3E-8039-4A728F4D6332}" type="pres">
      <dgm:prSet presAssocID="{FAE6F71B-8BF6-4FA6-801B-14CC2A747DE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F82FA9B-0819-4052-8008-548D36D76DA5}" type="pres">
      <dgm:prSet presAssocID="{FAE6F71B-8BF6-4FA6-801B-14CC2A747DE7}" presName="spaceRect" presStyleCnt="0"/>
      <dgm:spPr/>
    </dgm:pt>
    <dgm:pt modelId="{948934DA-90EB-419C-A602-17DB86AA9D77}" type="pres">
      <dgm:prSet presAssocID="{FAE6F71B-8BF6-4FA6-801B-14CC2A747DE7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CCB5106-4657-4BB4-AE49-1738BF71A75A}" type="presOf" srcId="{7D02EDD4-B92E-42CD-A0BC-89431B360992}" destId="{749F9B17-BFD6-4550-9C10-132EDE7FC8AF}" srcOrd="0" destOrd="0" presId="urn:microsoft.com/office/officeart/2018/2/layout/IconVerticalSolidList"/>
    <dgm:cxn modelId="{56FA8D1F-CCE8-467F-BB02-653658943763}" srcId="{28122CFC-4BC0-4BA7-81D7-902AF0721B04}" destId="{7D02EDD4-B92E-42CD-A0BC-89431B360992}" srcOrd="0" destOrd="0" parTransId="{8CEC4FB2-A5A8-4797-AB20-C43ADE7F7B59}" sibTransId="{29D33DF0-4A01-4051-9EF9-F52237751EF2}"/>
    <dgm:cxn modelId="{944DF68D-1B0E-44BC-8EDF-4922F6845C9E}" type="presOf" srcId="{FAE6F71B-8BF6-4FA6-801B-14CC2A747DE7}" destId="{948934DA-90EB-419C-A602-17DB86AA9D77}" srcOrd="0" destOrd="0" presId="urn:microsoft.com/office/officeart/2018/2/layout/IconVerticalSolidList"/>
    <dgm:cxn modelId="{662B9593-4EAF-46D5-8FD9-AB40816F47A5}" type="presOf" srcId="{28122CFC-4BC0-4BA7-81D7-902AF0721B04}" destId="{2AB9265F-4EDA-4587-820E-9F4906002A87}" srcOrd="0" destOrd="0" presId="urn:microsoft.com/office/officeart/2018/2/layout/IconVerticalSolidList"/>
    <dgm:cxn modelId="{06F119A3-22AB-4820-B7AE-0ECEAAF84317}" srcId="{28122CFC-4BC0-4BA7-81D7-902AF0721B04}" destId="{FAE6F71B-8BF6-4FA6-801B-14CC2A747DE7}" srcOrd="1" destOrd="0" parTransId="{EE35B488-FC11-493B-A1C4-FCDC38726473}" sibTransId="{08F4DBBB-8085-4E48-A8EB-B02F8AC1ED5E}"/>
    <dgm:cxn modelId="{30E87960-FDB9-4BAD-BF7C-9086500D72A4}" type="presParOf" srcId="{2AB9265F-4EDA-4587-820E-9F4906002A87}" destId="{1967CD46-5CC5-45AD-9109-2AA1EDFBF66C}" srcOrd="0" destOrd="0" presId="urn:microsoft.com/office/officeart/2018/2/layout/IconVerticalSolidList"/>
    <dgm:cxn modelId="{8D3B1455-D45E-4CDE-9D61-2E96F65F747E}" type="presParOf" srcId="{1967CD46-5CC5-45AD-9109-2AA1EDFBF66C}" destId="{F1290D1A-CC33-46F7-83AB-4A9224F675E2}" srcOrd="0" destOrd="0" presId="urn:microsoft.com/office/officeart/2018/2/layout/IconVerticalSolidList"/>
    <dgm:cxn modelId="{09F35756-49A3-430F-9C54-0BC58D04057B}" type="presParOf" srcId="{1967CD46-5CC5-45AD-9109-2AA1EDFBF66C}" destId="{6292C2AF-6526-4393-8B0F-3508C7429C11}" srcOrd="1" destOrd="0" presId="urn:microsoft.com/office/officeart/2018/2/layout/IconVerticalSolidList"/>
    <dgm:cxn modelId="{872BBBD7-E9F7-4433-B492-358EDB2BFCF5}" type="presParOf" srcId="{1967CD46-5CC5-45AD-9109-2AA1EDFBF66C}" destId="{669EA881-CBF2-4772-86AD-4A79D26AE44D}" srcOrd="2" destOrd="0" presId="urn:microsoft.com/office/officeart/2018/2/layout/IconVerticalSolidList"/>
    <dgm:cxn modelId="{06BE57F4-9235-431C-8554-9D34E13638BE}" type="presParOf" srcId="{1967CD46-5CC5-45AD-9109-2AA1EDFBF66C}" destId="{749F9B17-BFD6-4550-9C10-132EDE7FC8AF}" srcOrd="3" destOrd="0" presId="urn:microsoft.com/office/officeart/2018/2/layout/IconVerticalSolidList"/>
    <dgm:cxn modelId="{DA25D347-3800-4D2E-9E29-58A8AB513E51}" type="presParOf" srcId="{2AB9265F-4EDA-4587-820E-9F4906002A87}" destId="{54E730D7-FB23-46AA-BE6C-56FE5BDEA477}" srcOrd="1" destOrd="0" presId="urn:microsoft.com/office/officeart/2018/2/layout/IconVerticalSolidList"/>
    <dgm:cxn modelId="{D5F478DE-F0F0-4113-825D-D04F602AD7CF}" type="presParOf" srcId="{2AB9265F-4EDA-4587-820E-9F4906002A87}" destId="{1713F373-015F-49FB-8EC0-50481656A66A}" srcOrd="2" destOrd="0" presId="urn:microsoft.com/office/officeart/2018/2/layout/IconVerticalSolidList"/>
    <dgm:cxn modelId="{DF30F210-7413-4562-8A39-9135656279FB}" type="presParOf" srcId="{1713F373-015F-49FB-8EC0-50481656A66A}" destId="{10EC2943-A664-4896-B754-472126ACAAEC}" srcOrd="0" destOrd="0" presId="urn:microsoft.com/office/officeart/2018/2/layout/IconVerticalSolidList"/>
    <dgm:cxn modelId="{34669F0F-C5C1-4BD8-A754-E1927ADFB2F1}" type="presParOf" srcId="{1713F373-015F-49FB-8EC0-50481656A66A}" destId="{94FA844A-0D17-4D3E-8039-4A728F4D6332}" srcOrd="1" destOrd="0" presId="urn:microsoft.com/office/officeart/2018/2/layout/IconVerticalSolidList"/>
    <dgm:cxn modelId="{64A872E8-6CCD-4CD4-BF51-5C5B2928D3F7}" type="presParOf" srcId="{1713F373-015F-49FB-8EC0-50481656A66A}" destId="{FF82FA9B-0819-4052-8008-548D36D76DA5}" srcOrd="2" destOrd="0" presId="urn:microsoft.com/office/officeart/2018/2/layout/IconVerticalSolidList"/>
    <dgm:cxn modelId="{CDF3854C-E95C-4D1F-9975-4F7E67E3F026}" type="presParOf" srcId="{1713F373-015F-49FB-8EC0-50481656A66A}" destId="{948934DA-90EB-419C-A602-17DB86AA9D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A458EC-459F-448C-AF16-801EDA5A1FD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3511D7-C39F-42C3-A4F0-7B7A23822C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Distribute postcards to various locations and organizations around Old Bennington </a:t>
          </a:r>
        </a:p>
      </dgm:t>
    </dgm:pt>
    <dgm:pt modelId="{DF18F621-5104-44C7-BA34-C8F39363C92A}" type="parTrans" cxnId="{B50394ED-14E7-4155-B99F-163895EF7817}">
      <dgm:prSet/>
      <dgm:spPr/>
      <dgm:t>
        <a:bodyPr/>
        <a:lstStyle/>
        <a:p>
          <a:endParaRPr lang="en-US"/>
        </a:p>
      </dgm:t>
    </dgm:pt>
    <dgm:pt modelId="{8C125ADF-9089-4192-AA24-8396E04476B0}" type="sibTrans" cxnId="{B50394ED-14E7-4155-B99F-163895EF7817}">
      <dgm:prSet/>
      <dgm:spPr/>
      <dgm:t>
        <a:bodyPr/>
        <a:lstStyle/>
        <a:p>
          <a:endParaRPr lang="en-US"/>
        </a:p>
      </dgm:t>
    </dgm:pt>
    <dgm:pt modelId="{AE1BF200-CBEC-4D88-A9EC-A7AFF85337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postcards as feedback cards at other community engagement events</a:t>
          </a:r>
        </a:p>
      </dgm:t>
    </dgm:pt>
    <dgm:pt modelId="{7BCB31FC-4081-4D34-BA2B-EAEF9C5DF6F9}" type="parTrans" cxnId="{FF9A9E91-8EAC-4945-ACAE-2D0B76B2B741}">
      <dgm:prSet/>
      <dgm:spPr/>
      <dgm:t>
        <a:bodyPr/>
        <a:lstStyle/>
        <a:p>
          <a:endParaRPr lang="en-US"/>
        </a:p>
      </dgm:t>
    </dgm:pt>
    <dgm:pt modelId="{E944FAD9-F737-4A2B-9BAB-6AA45B155BA8}" type="sibTrans" cxnId="{FF9A9E91-8EAC-4945-ACAE-2D0B76B2B741}">
      <dgm:prSet/>
      <dgm:spPr/>
      <dgm:t>
        <a:bodyPr/>
        <a:lstStyle/>
        <a:p>
          <a:endParaRPr lang="en-US"/>
        </a:p>
      </dgm:t>
    </dgm:pt>
    <dgm:pt modelId="{14E631F3-CD1C-4D55-B8DC-EC409E40E1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Postcards as a form of both active and passive community engagement </a:t>
          </a:r>
        </a:p>
      </dgm:t>
    </dgm:pt>
    <dgm:pt modelId="{10FF15CB-1D8B-44A7-A0B2-C0C5A2DAB733}" type="parTrans" cxnId="{74FBC80C-0C4D-4691-9850-C7A543606CF7}">
      <dgm:prSet/>
      <dgm:spPr/>
      <dgm:t>
        <a:bodyPr/>
        <a:lstStyle/>
        <a:p>
          <a:endParaRPr lang="en-US"/>
        </a:p>
      </dgm:t>
    </dgm:pt>
    <dgm:pt modelId="{F3665729-F67A-4275-B2C4-D33560BAECE0}" type="sibTrans" cxnId="{74FBC80C-0C4D-4691-9850-C7A543606CF7}">
      <dgm:prSet/>
      <dgm:spPr/>
      <dgm:t>
        <a:bodyPr/>
        <a:lstStyle/>
        <a:p>
          <a:endParaRPr lang="en-US"/>
        </a:p>
      </dgm:t>
    </dgm:pt>
    <dgm:pt modelId="{C3DE2550-6047-4DE0-B93A-9B7D89EDA4C3}" type="pres">
      <dgm:prSet presAssocID="{60A458EC-459F-448C-AF16-801EDA5A1FDC}" presName="root" presStyleCnt="0">
        <dgm:presLayoutVars>
          <dgm:dir/>
          <dgm:resizeHandles val="exact"/>
        </dgm:presLayoutVars>
      </dgm:prSet>
      <dgm:spPr/>
    </dgm:pt>
    <dgm:pt modelId="{F3BF58CE-1658-4BDC-92C5-5FEFD739E117}" type="pres">
      <dgm:prSet presAssocID="{4A3511D7-C39F-42C3-A4F0-7B7A23822C54}" presName="compNode" presStyleCnt="0"/>
      <dgm:spPr/>
    </dgm:pt>
    <dgm:pt modelId="{15407FEC-EC04-4E0D-B60A-790D9C739473}" type="pres">
      <dgm:prSet presAssocID="{4A3511D7-C39F-42C3-A4F0-7B7A23822C54}" presName="bgRect" presStyleLbl="bgShp" presStyleIdx="0" presStyleCnt="3" custLinFactNeighborY="-8869"/>
      <dgm:spPr>
        <a:solidFill>
          <a:schemeClr val="accent6">
            <a:lumMod val="40000"/>
            <a:lumOff val="60000"/>
          </a:schemeClr>
        </a:solidFill>
      </dgm:spPr>
    </dgm:pt>
    <dgm:pt modelId="{817BA523-74E3-4882-82CB-4946FE350443}" type="pres">
      <dgm:prSet presAssocID="{4A3511D7-C39F-42C3-A4F0-7B7A23822C5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7C6D72D8-F968-4AFD-93F6-6D3750A6B944}" type="pres">
      <dgm:prSet presAssocID="{4A3511D7-C39F-42C3-A4F0-7B7A23822C54}" presName="spaceRect" presStyleCnt="0"/>
      <dgm:spPr/>
    </dgm:pt>
    <dgm:pt modelId="{FC7C62CF-2B3E-4449-A39E-C247ED8694ED}" type="pres">
      <dgm:prSet presAssocID="{4A3511D7-C39F-42C3-A4F0-7B7A23822C54}" presName="parTx" presStyleLbl="revTx" presStyleIdx="0" presStyleCnt="3">
        <dgm:presLayoutVars>
          <dgm:chMax val="0"/>
          <dgm:chPref val="0"/>
        </dgm:presLayoutVars>
      </dgm:prSet>
      <dgm:spPr/>
    </dgm:pt>
    <dgm:pt modelId="{6DBBCC36-EE07-4162-9A5A-62634B4E9D88}" type="pres">
      <dgm:prSet presAssocID="{8C125ADF-9089-4192-AA24-8396E04476B0}" presName="sibTrans" presStyleCnt="0"/>
      <dgm:spPr/>
    </dgm:pt>
    <dgm:pt modelId="{C0EE654D-1E02-4515-B792-42E864C8F98E}" type="pres">
      <dgm:prSet presAssocID="{AE1BF200-CBEC-4D88-A9EC-A7AFF8533753}" presName="compNode" presStyleCnt="0"/>
      <dgm:spPr/>
    </dgm:pt>
    <dgm:pt modelId="{638636BD-A9CA-44AF-9F4A-543317526850}" type="pres">
      <dgm:prSet presAssocID="{AE1BF200-CBEC-4D88-A9EC-A7AFF8533753}" presName="bgRect" presStyleLbl="bgShp" presStyleIdx="1" presStyleCnt="3"/>
      <dgm:spPr>
        <a:solidFill>
          <a:schemeClr val="accent6">
            <a:lumMod val="40000"/>
            <a:lumOff val="60000"/>
          </a:schemeClr>
        </a:solidFill>
      </dgm:spPr>
    </dgm:pt>
    <dgm:pt modelId="{9B4D75D8-7778-43B0-BFBD-CBEECB4DF8DB}" type="pres">
      <dgm:prSet presAssocID="{AE1BF200-CBEC-4D88-A9EC-A7AFF853375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89E2B6EB-BBB6-4743-922E-191266577F2A}" type="pres">
      <dgm:prSet presAssocID="{AE1BF200-CBEC-4D88-A9EC-A7AFF8533753}" presName="spaceRect" presStyleCnt="0"/>
      <dgm:spPr/>
    </dgm:pt>
    <dgm:pt modelId="{F87C20EB-9FFB-40E7-B199-4B091E1195CD}" type="pres">
      <dgm:prSet presAssocID="{AE1BF200-CBEC-4D88-A9EC-A7AFF8533753}" presName="parTx" presStyleLbl="revTx" presStyleIdx="1" presStyleCnt="3">
        <dgm:presLayoutVars>
          <dgm:chMax val="0"/>
          <dgm:chPref val="0"/>
        </dgm:presLayoutVars>
      </dgm:prSet>
      <dgm:spPr/>
    </dgm:pt>
    <dgm:pt modelId="{BB9518AE-A5BD-48D2-BDA7-5826AB9310F6}" type="pres">
      <dgm:prSet presAssocID="{E944FAD9-F737-4A2B-9BAB-6AA45B155BA8}" presName="sibTrans" presStyleCnt="0"/>
      <dgm:spPr/>
    </dgm:pt>
    <dgm:pt modelId="{61B47592-22CC-4119-9577-30107EAFDE6F}" type="pres">
      <dgm:prSet presAssocID="{14E631F3-CD1C-4D55-B8DC-EC409E40E1CD}" presName="compNode" presStyleCnt="0"/>
      <dgm:spPr/>
    </dgm:pt>
    <dgm:pt modelId="{68853B85-93C1-4416-A74B-A11D83223E36}" type="pres">
      <dgm:prSet presAssocID="{14E631F3-CD1C-4D55-B8DC-EC409E40E1CD}" presName="bgRect" presStyleLbl="bgShp" presStyleIdx="2" presStyleCnt="3"/>
      <dgm:spPr>
        <a:solidFill>
          <a:schemeClr val="accent6">
            <a:lumMod val="40000"/>
            <a:lumOff val="60000"/>
          </a:schemeClr>
        </a:solidFill>
      </dgm:spPr>
    </dgm:pt>
    <dgm:pt modelId="{C34C6DE5-852F-4E9A-A774-FD57C29392E7}" type="pres">
      <dgm:prSet presAssocID="{14E631F3-CD1C-4D55-B8DC-EC409E40E1CD}" presName="iconRect" presStyleLbl="node1" presStyleIdx="2" presStyleCnt="3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F051F940-006D-4D76-952C-C4403DFE9602}" type="pres">
      <dgm:prSet presAssocID="{14E631F3-CD1C-4D55-B8DC-EC409E40E1CD}" presName="spaceRect" presStyleCnt="0"/>
      <dgm:spPr/>
    </dgm:pt>
    <dgm:pt modelId="{0D4FAAEC-72B1-4270-A4E5-B9D98FE4B0B5}" type="pres">
      <dgm:prSet presAssocID="{14E631F3-CD1C-4D55-B8DC-EC409E40E1C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4626809-C9EF-4A6D-9525-93BF73703F5E}" type="presOf" srcId="{4A3511D7-C39F-42C3-A4F0-7B7A23822C54}" destId="{FC7C62CF-2B3E-4449-A39E-C247ED8694ED}" srcOrd="0" destOrd="0" presId="urn:microsoft.com/office/officeart/2018/2/layout/IconVerticalSolidList"/>
    <dgm:cxn modelId="{74FBC80C-0C4D-4691-9850-C7A543606CF7}" srcId="{60A458EC-459F-448C-AF16-801EDA5A1FDC}" destId="{14E631F3-CD1C-4D55-B8DC-EC409E40E1CD}" srcOrd="2" destOrd="0" parTransId="{10FF15CB-1D8B-44A7-A0B2-C0C5A2DAB733}" sibTransId="{F3665729-F67A-4275-B2C4-D33560BAECE0}"/>
    <dgm:cxn modelId="{37353419-9E8A-4375-A83D-1D9DCE164485}" type="presOf" srcId="{60A458EC-459F-448C-AF16-801EDA5A1FDC}" destId="{C3DE2550-6047-4DE0-B93A-9B7D89EDA4C3}" srcOrd="0" destOrd="0" presId="urn:microsoft.com/office/officeart/2018/2/layout/IconVerticalSolidList"/>
    <dgm:cxn modelId="{C15B013F-BEA7-4C6B-A07A-41471E382DB8}" type="presOf" srcId="{14E631F3-CD1C-4D55-B8DC-EC409E40E1CD}" destId="{0D4FAAEC-72B1-4270-A4E5-B9D98FE4B0B5}" srcOrd="0" destOrd="0" presId="urn:microsoft.com/office/officeart/2018/2/layout/IconVerticalSolidList"/>
    <dgm:cxn modelId="{3944DA4D-FD4D-4739-A3F0-0892B41475C8}" type="presOf" srcId="{AE1BF200-CBEC-4D88-A9EC-A7AFF8533753}" destId="{F87C20EB-9FFB-40E7-B199-4B091E1195CD}" srcOrd="0" destOrd="0" presId="urn:microsoft.com/office/officeart/2018/2/layout/IconVerticalSolidList"/>
    <dgm:cxn modelId="{FF9A9E91-8EAC-4945-ACAE-2D0B76B2B741}" srcId="{60A458EC-459F-448C-AF16-801EDA5A1FDC}" destId="{AE1BF200-CBEC-4D88-A9EC-A7AFF8533753}" srcOrd="1" destOrd="0" parTransId="{7BCB31FC-4081-4D34-BA2B-EAEF9C5DF6F9}" sibTransId="{E944FAD9-F737-4A2B-9BAB-6AA45B155BA8}"/>
    <dgm:cxn modelId="{B50394ED-14E7-4155-B99F-163895EF7817}" srcId="{60A458EC-459F-448C-AF16-801EDA5A1FDC}" destId="{4A3511D7-C39F-42C3-A4F0-7B7A23822C54}" srcOrd="0" destOrd="0" parTransId="{DF18F621-5104-44C7-BA34-C8F39363C92A}" sibTransId="{8C125ADF-9089-4192-AA24-8396E04476B0}"/>
    <dgm:cxn modelId="{1A59B519-4428-40AC-91AD-C91B9B97E9E5}" type="presParOf" srcId="{C3DE2550-6047-4DE0-B93A-9B7D89EDA4C3}" destId="{F3BF58CE-1658-4BDC-92C5-5FEFD739E117}" srcOrd="0" destOrd="0" presId="urn:microsoft.com/office/officeart/2018/2/layout/IconVerticalSolidList"/>
    <dgm:cxn modelId="{B96FCCDE-2C7C-488F-A304-FE68B4F5DA9C}" type="presParOf" srcId="{F3BF58CE-1658-4BDC-92C5-5FEFD739E117}" destId="{15407FEC-EC04-4E0D-B60A-790D9C739473}" srcOrd="0" destOrd="0" presId="urn:microsoft.com/office/officeart/2018/2/layout/IconVerticalSolidList"/>
    <dgm:cxn modelId="{C9DD51C3-048C-43A7-ADD7-FAA8B90D5E02}" type="presParOf" srcId="{F3BF58CE-1658-4BDC-92C5-5FEFD739E117}" destId="{817BA523-74E3-4882-82CB-4946FE350443}" srcOrd="1" destOrd="0" presId="urn:microsoft.com/office/officeart/2018/2/layout/IconVerticalSolidList"/>
    <dgm:cxn modelId="{5A1B8B41-8DE7-43CD-90A3-9571E84A6E5C}" type="presParOf" srcId="{F3BF58CE-1658-4BDC-92C5-5FEFD739E117}" destId="{7C6D72D8-F968-4AFD-93F6-6D3750A6B944}" srcOrd="2" destOrd="0" presId="urn:microsoft.com/office/officeart/2018/2/layout/IconVerticalSolidList"/>
    <dgm:cxn modelId="{1F63822F-EE4D-4C75-82C4-86AF1ECFE69B}" type="presParOf" srcId="{F3BF58CE-1658-4BDC-92C5-5FEFD739E117}" destId="{FC7C62CF-2B3E-4449-A39E-C247ED8694ED}" srcOrd="3" destOrd="0" presId="urn:microsoft.com/office/officeart/2018/2/layout/IconVerticalSolidList"/>
    <dgm:cxn modelId="{428CD84F-DBF9-4F47-B6F9-40FC3B4F7C77}" type="presParOf" srcId="{C3DE2550-6047-4DE0-B93A-9B7D89EDA4C3}" destId="{6DBBCC36-EE07-4162-9A5A-62634B4E9D88}" srcOrd="1" destOrd="0" presId="urn:microsoft.com/office/officeart/2018/2/layout/IconVerticalSolidList"/>
    <dgm:cxn modelId="{FD0FFDDF-1611-40BB-A758-81DEC732708B}" type="presParOf" srcId="{C3DE2550-6047-4DE0-B93A-9B7D89EDA4C3}" destId="{C0EE654D-1E02-4515-B792-42E864C8F98E}" srcOrd="2" destOrd="0" presId="urn:microsoft.com/office/officeart/2018/2/layout/IconVerticalSolidList"/>
    <dgm:cxn modelId="{09ADFCEF-8B58-4F8F-A4B9-5FEFD02BD0ED}" type="presParOf" srcId="{C0EE654D-1E02-4515-B792-42E864C8F98E}" destId="{638636BD-A9CA-44AF-9F4A-543317526850}" srcOrd="0" destOrd="0" presId="urn:microsoft.com/office/officeart/2018/2/layout/IconVerticalSolidList"/>
    <dgm:cxn modelId="{FD7DF853-2ADD-4731-B260-320EB9A7E11B}" type="presParOf" srcId="{C0EE654D-1E02-4515-B792-42E864C8F98E}" destId="{9B4D75D8-7778-43B0-BFBD-CBEECB4DF8DB}" srcOrd="1" destOrd="0" presId="urn:microsoft.com/office/officeart/2018/2/layout/IconVerticalSolidList"/>
    <dgm:cxn modelId="{BCD7780C-2F44-416E-B9C2-4B22A3AE3F02}" type="presParOf" srcId="{C0EE654D-1E02-4515-B792-42E864C8F98E}" destId="{89E2B6EB-BBB6-4743-922E-191266577F2A}" srcOrd="2" destOrd="0" presId="urn:microsoft.com/office/officeart/2018/2/layout/IconVerticalSolidList"/>
    <dgm:cxn modelId="{6DB5E615-E668-472E-9B81-852815BF3C4E}" type="presParOf" srcId="{C0EE654D-1E02-4515-B792-42E864C8F98E}" destId="{F87C20EB-9FFB-40E7-B199-4B091E1195CD}" srcOrd="3" destOrd="0" presId="urn:microsoft.com/office/officeart/2018/2/layout/IconVerticalSolidList"/>
    <dgm:cxn modelId="{B382BB97-83B7-4884-AE90-3A9E87A2B875}" type="presParOf" srcId="{C3DE2550-6047-4DE0-B93A-9B7D89EDA4C3}" destId="{BB9518AE-A5BD-48D2-BDA7-5826AB9310F6}" srcOrd="3" destOrd="0" presId="urn:microsoft.com/office/officeart/2018/2/layout/IconVerticalSolidList"/>
    <dgm:cxn modelId="{F7CD9EF5-6859-434B-B278-9917EA627A4B}" type="presParOf" srcId="{C3DE2550-6047-4DE0-B93A-9B7D89EDA4C3}" destId="{61B47592-22CC-4119-9577-30107EAFDE6F}" srcOrd="4" destOrd="0" presId="urn:microsoft.com/office/officeart/2018/2/layout/IconVerticalSolidList"/>
    <dgm:cxn modelId="{3228AFC6-17D0-423C-A928-CA75BF7A8B17}" type="presParOf" srcId="{61B47592-22CC-4119-9577-30107EAFDE6F}" destId="{68853B85-93C1-4416-A74B-A11D83223E36}" srcOrd="0" destOrd="0" presId="urn:microsoft.com/office/officeart/2018/2/layout/IconVerticalSolidList"/>
    <dgm:cxn modelId="{E4C9F579-B18B-4FB5-B764-6814A4EA7A10}" type="presParOf" srcId="{61B47592-22CC-4119-9577-30107EAFDE6F}" destId="{C34C6DE5-852F-4E9A-A774-FD57C29392E7}" srcOrd="1" destOrd="0" presId="urn:microsoft.com/office/officeart/2018/2/layout/IconVerticalSolidList"/>
    <dgm:cxn modelId="{BE24F0DE-149E-40DD-9B30-051284EBDFA1}" type="presParOf" srcId="{61B47592-22CC-4119-9577-30107EAFDE6F}" destId="{F051F940-006D-4D76-952C-C4403DFE9602}" srcOrd="2" destOrd="0" presId="urn:microsoft.com/office/officeart/2018/2/layout/IconVerticalSolidList"/>
    <dgm:cxn modelId="{A53B9CD7-5A26-4935-A13B-0664FC9176AD}" type="presParOf" srcId="{61B47592-22CC-4119-9577-30107EAFDE6F}" destId="{0D4FAAEC-72B1-4270-A4E5-B9D98FE4B0B5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A458EC-459F-448C-AF16-801EDA5A1FD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3511D7-C39F-42C3-A4F0-7B7A23822C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Monument Elementary to engage their students</a:t>
          </a:r>
        </a:p>
      </dgm:t>
    </dgm:pt>
    <dgm:pt modelId="{DF18F621-5104-44C7-BA34-C8F39363C92A}" type="parTrans" cxnId="{B50394ED-14E7-4155-B99F-163895EF7817}">
      <dgm:prSet/>
      <dgm:spPr/>
      <dgm:t>
        <a:bodyPr/>
        <a:lstStyle/>
        <a:p>
          <a:endParaRPr lang="en-US"/>
        </a:p>
      </dgm:t>
    </dgm:pt>
    <dgm:pt modelId="{8C125ADF-9089-4192-AA24-8396E04476B0}" type="sibTrans" cxnId="{B50394ED-14E7-4155-B99F-163895EF7817}">
      <dgm:prSet/>
      <dgm:spPr/>
      <dgm:t>
        <a:bodyPr/>
        <a:lstStyle/>
        <a:p>
          <a:endParaRPr lang="en-US"/>
        </a:p>
      </dgm:t>
    </dgm:pt>
    <dgm:pt modelId="{AE1BF200-CBEC-4D88-A9EC-A7AFF85337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This partnership will act as an educational tool to emphasize the importance of civic engagement</a:t>
          </a:r>
        </a:p>
      </dgm:t>
    </dgm:pt>
    <dgm:pt modelId="{7BCB31FC-4081-4D34-BA2B-EAEF9C5DF6F9}" type="parTrans" cxnId="{FF9A9E91-8EAC-4945-ACAE-2D0B76B2B741}">
      <dgm:prSet/>
      <dgm:spPr/>
      <dgm:t>
        <a:bodyPr/>
        <a:lstStyle/>
        <a:p>
          <a:endParaRPr lang="en-US"/>
        </a:p>
      </dgm:t>
    </dgm:pt>
    <dgm:pt modelId="{E944FAD9-F737-4A2B-9BAB-6AA45B155BA8}" type="sibTrans" cxnId="{FF9A9E91-8EAC-4945-ACAE-2D0B76B2B741}">
      <dgm:prSet/>
      <dgm:spPr/>
      <dgm:t>
        <a:bodyPr/>
        <a:lstStyle/>
        <a:p>
          <a:endParaRPr lang="en-US"/>
        </a:p>
      </dgm:t>
    </dgm:pt>
    <dgm:pt modelId="{14E631F3-CD1C-4D55-B8DC-EC409E40E1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Better understand student hopes and wishes for the future of their community</a:t>
          </a:r>
        </a:p>
      </dgm:t>
    </dgm:pt>
    <dgm:pt modelId="{10FF15CB-1D8B-44A7-A0B2-C0C5A2DAB733}" type="parTrans" cxnId="{74FBC80C-0C4D-4691-9850-C7A543606CF7}">
      <dgm:prSet/>
      <dgm:spPr/>
      <dgm:t>
        <a:bodyPr/>
        <a:lstStyle/>
        <a:p>
          <a:endParaRPr lang="en-US"/>
        </a:p>
      </dgm:t>
    </dgm:pt>
    <dgm:pt modelId="{F3665729-F67A-4275-B2C4-D33560BAECE0}" type="sibTrans" cxnId="{74FBC80C-0C4D-4691-9850-C7A543606CF7}">
      <dgm:prSet/>
      <dgm:spPr/>
      <dgm:t>
        <a:bodyPr/>
        <a:lstStyle/>
        <a:p>
          <a:endParaRPr lang="en-US"/>
        </a:p>
      </dgm:t>
    </dgm:pt>
    <dgm:pt modelId="{C3DE2550-6047-4DE0-B93A-9B7D89EDA4C3}" type="pres">
      <dgm:prSet presAssocID="{60A458EC-459F-448C-AF16-801EDA5A1FDC}" presName="root" presStyleCnt="0">
        <dgm:presLayoutVars>
          <dgm:dir/>
          <dgm:resizeHandles val="exact"/>
        </dgm:presLayoutVars>
      </dgm:prSet>
      <dgm:spPr/>
    </dgm:pt>
    <dgm:pt modelId="{F3BF58CE-1658-4BDC-92C5-5FEFD739E117}" type="pres">
      <dgm:prSet presAssocID="{4A3511D7-C39F-42C3-A4F0-7B7A23822C54}" presName="compNode" presStyleCnt="0"/>
      <dgm:spPr/>
    </dgm:pt>
    <dgm:pt modelId="{15407FEC-EC04-4E0D-B60A-790D9C739473}" type="pres">
      <dgm:prSet presAssocID="{4A3511D7-C39F-42C3-A4F0-7B7A23822C54}" presName="bgRect" presStyleLbl="bgShp" presStyleIdx="0" presStyleCnt="3" custLinFactNeighborY="-8869"/>
      <dgm:spPr>
        <a:solidFill>
          <a:schemeClr val="accent6">
            <a:lumMod val="40000"/>
            <a:lumOff val="60000"/>
          </a:schemeClr>
        </a:solidFill>
      </dgm:spPr>
    </dgm:pt>
    <dgm:pt modelId="{817BA523-74E3-4882-82CB-4946FE350443}" type="pres">
      <dgm:prSet presAssocID="{4A3511D7-C39F-42C3-A4F0-7B7A23822C5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7C6D72D8-F968-4AFD-93F6-6D3750A6B944}" type="pres">
      <dgm:prSet presAssocID="{4A3511D7-C39F-42C3-A4F0-7B7A23822C54}" presName="spaceRect" presStyleCnt="0"/>
      <dgm:spPr/>
    </dgm:pt>
    <dgm:pt modelId="{FC7C62CF-2B3E-4449-A39E-C247ED8694ED}" type="pres">
      <dgm:prSet presAssocID="{4A3511D7-C39F-42C3-A4F0-7B7A23822C54}" presName="parTx" presStyleLbl="revTx" presStyleIdx="0" presStyleCnt="3">
        <dgm:presLayoutVars>
          <dgm:chMax val="0"/>
          <dgm:chPref val="0"/>
        </dgm:presLayoutVars>
      </dgm:prSet>
      <dgm:spPr/>
    </dgm:pt>
    <dgm:pt modelId="{6DBBCC36-EE07-4162-9A5A-62634B4E9D88}" type="pres">
      <dgm:prSet presAssocID="{8C125ADF-9089-4192-AA24-8396E04476B0}" presName="sibTrans" presStyleCnt="0"/>
      <dgm:spPr/>
    </dgm:pt>
    <dgm:pt modelId="{C0EE654D-1E02-4515-B792-42E864C8F98E}" type="pres">
      <dgm:prSet presAssocID="{AE1BF200-CBEC-4D88-A9EC-A7AFF8533753}" presName="compNode" presStyleCnt="0"/>
      <dgm:spPr/>
    </dgm:pt>
    <dgm:pt modelId="{638636BD-A9CA-44AF-9F4A-543317526850}" type="pres">
      <dgm:prSet presAssocID="{AE1BF200-CBEC-4D88-A9EC-A7AFF8533753}" presName="bgRect" presStyleLbl="bgShp" presStyleIdx="1" presStyleCnt="3" custLinFactNeighborX="0" custLinFactNeighborY="-4562"/>
      <dgm:spPr>
        <a:solidFill>
          <a:schemeClr val="accent6">
            <a:lumMod val="40000"/>
            <a:lumOff val="60000"/>
          </a:schemeClr>
        </a:solidFill>
      </dgm:spPr>
    </dgm:pt>
    <dgm:pt modelId="{9B4D75D8-7778-43B0-BFBD-CBEECB4DF8DB}" type="pres">
      <dgm:prSet presAssocID="{AE1BF200-CBEC-4D88-A9EC-A7AFF853375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with solid fill"/>
        </a:ext>
      </dgm:extLst>
    </dgm:pt>
    <dgm:pt modelId="{89E2B6EB-BBB6-4743-922E-191266577F2A}" type="pres">
      <dgm:prSet presAssocID="{AE1BF200-CBEC-4D88-A9EC-A7AFF8533753}" presName="spaceRect" presStyleCnt="0"/>
      <dgm:spPr/>
    </dgm:pt>
    <dgm:pt modelId="{F87C20EB-9FFB-40E7-B199-4B091E1195CD}" type="pres">
      <dgm:prSet presAssocID="{AE1BF200-CBEC-4D88-A9EC-A7AFF8533753}" presName="parTx" presStyleLbl="revTx" presStyleIdx="1" presStyleCnt="3">
        <dgm:presLayoutVars>
          <dgm:chMax val="0"/>
          <dgm:chPref val="0"/>
        </dgm:presLayoutVars>
      </dgm:prSet>
      <dgm:spPr/>
    </dgm:pt>
    <dgm:pt modelId="{BB9518AE-A5BD-48D2-BDA7-5826AB9310F6}" type="pres">
      <dgm:prSet presAssocID="{E944FAD9-F737-4A2B-9BAB-6AA45B155BA8}" presName="sibTrans" presStyleCnt="0"/>
      <dgm:spPr/>
    </dgm:pt>
    <dgm:pt modelId="{61B47592-22CC-4119-9577-30107EAFDE6F}" type="pres">
      <dgm:prSet presAssocID="{14E631F3-CD1C-4D55-B8DC-EC409E40E1CD}" presName="compNode" presStyleCnt="0"/>
      <dgm:spPr/>
    </dgm:pt>
    <dgm:pt modelId="{68853B85-93C1-4416-A74B-A11D83223E36}" type="pres">
      <dgm:prSet presAssocID="{14E631F3-CD1C-4D55-B8DC-EC409E40E1CD}" presName="bgRect" presStyleLbl="bgShp" presStyleIdx="2" presStyleCnt="3"/>
      <dgm:spPr>
        <a:solidFill>
          <a:schemeClr val="accent6">
            <a:lumMod val="40000"/>
            <a:lumOff val="60000"/>
          </a:schemeClr>
        </a:solidFill>
      </dgm:spPr>
    </dgm:pt>
    <dgm:pt modelId="{C34C6DE5-852F-4E9A-A774-FD57C29392E7}" type="pres">
      <dgm:prSet presAssocID="{14E631F3-CD1C-4D55-B8DC-EC409E40E1C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ighborhood with solid fill"/>
        </a:ext>
      </dgm:extLst>
    </dgm:pt>
    <dgm:pt modelId="{F051F940-006D-4D76-952C-C4403DFE9602}" type="pres">
      <dgm:prSet presAssocID="{14E631F3-CD1C-4D55-B8DC-EC409E40E1CD}" presName="spaceRect" presStyleCnt="0"/>
      <dgm:spPr/>
    </dgm:pt>
    <dgm:pt modelId="{0D4FAAEC-72B1-4270-A4E5-B9D98FE4B0B5}" type="pres">
      <dgm:prSet presAssocID="{14E631F3-CD1C-4D55-B8DC-EC409E40E1C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4626809-C9EF-4A6D-9525-93BF73703F5E}" type="presOf" srcId="{4A3511D7-C39F-42C3-A4F0-7B7A23822C54}" destId="{FC7C62CF-2B3E-4449-A39E-C247ED8694ED}" srcOrd="0" destOrd="0" presId="urn:microsoft.com/office/officeart/2018/2/layout/IconVerticalSolidList"/>
    <dgm:cxn modelId="{74FBC80C-0C4D-4691-9850-C7A543606CF7}" srcId="{60A458EC-459F-448C-AF16-801EDA5A1FDC}" destId="{14E631F3-CD1C-4D55-B8DC-EC409E40E1CD}" srcOrd="2" destOrd="0" parTransId="{10FF15CB-1D8B-44A7-A0B2-C0C5A2DAB733}" sibTransId="{F3665729-F67A-4275-B2C4-D33560BAECE0}"/>
    <dgm:cxn modelId="{37353419-9E8A-4375-A83D-1D9DCE164485}" type="presOf" srcId="{60A458EC-459F-448C-AF16-801EDA5A1FDC}" destId="{C3DE2550-6047-4DE0-B93A-9B7D89EDA4C3}" srcOrd="0" destOrd="0" presId="urn:microsoft.com/office/officeart/2018/2/layout/IconVerticalSolidList"/>
    <dgm:cxn modelId="{C15B013F-BEA7-4C6B-A07A-41471E382DB8}" type="presOf" srcId="{14E631F3-CD1C-4D55-B8DC-EC409E40E1CD}" destId="{0D4FAAEC-72B1-4270-A4E5-B9D98FE4B0B5}" srcOrd="0" destOrd="0" presId="urn:microsoft.com/office/officeart/2018/2/layout/IconVerticalSolidList"/>
    <dgm:cxn modelId="{3944DA4D-FD4D-4739-A3F0-0892B41475C8}" type="presOf" srcId="{AE1BF200-CBEC-4D88-A9EC-A7AFF8533753}" destId="{F87C20EB-9FFB-40E7-B199-4B091E1195CD}" srcOrd="0" destOrd="0" presId="urn:microsoft.com/office/officeart/2018/2/layout/IconVerticalSolidList"/>
    <dgm:cxn modelId="{FF9A9E91-8EAC-4945-ACAE-2D0B76B2B741}" srcId="{60A458EC-459F-448C-AF16-801EDA5A1FDC}" destId="{AE1BF200-CBEC-4D88-A9EC-A7AFF8533753}" srcOrd="1" destOrd="0" parTransId="{7BCB31FC-4081-4D34-BA2B-EAEF9C5DF6F9}" sibTransId="{E944FAD9-F737-4A2B-9BAB-6AA45B155BA8}"/>
    <dgm:cxn modelId="{B50394ED-14E7-4155-B99F-163895EF7817}" srcId="{60A458EC-459F-448C-AF16-801EDA5A1FDC}" destId="{4A3511D7-C39F-42C3-A4F0-7B7A23822C54}" srcOrd="0" destOrd="0" parTransId="{DF18F621-5104-44C7-BA34-C8F39363C92A}" sibTransId="{8C125ADF-9089-4192-AA24-8396E04476B0}"/>
    <dgm:cxn modelId="{1A59B519-4428-40AC-91AD-C91B9B97E9E5}" type="presParOf" srcId="{C3DE2550-6047-4DE0-B93A-9B7D89EDA4C3}" destId="{F3BF58CE-1658-4BDC-92C5-5FEFD739E117}" srcOrd="0" destOrd="0" presId="urn:microsoft.com/office/officeart/2018/2/layout/IconVerticalSolidList"/>
    <dgm:cxn modelId="{B96FCCDE-2C7C-488F-A304-FE68B4F5DA9C}" type="presParOf" srcId="{F3BF58CE-1658-4BDC-92C5-5FEFD739E117}" destId="{15407FEC-EC04-4E0D-B60A-790D9C739473}" srcOrd="0" destOrd="0" presId="urn:microsoft.com/office/officeart/2018/2/layout/IconVerticalSolidList"/>
    <dgm:cxn modelId="{C9DD51C3-048C-43A7-ADD7-FAA8B90D5E02}" type="presParOf" srcId="{F3BF58CE-1658-4BDC-92C5-5FEFD739E117}" destId="{817BA523-74E3-4882-82CB-4946FE350443}" srcOrd="1" destOrd="0" presId="urn:microsoft.com/office/officeart/2018/2/layout/IconVerticalSolidList"/>
    <dgm:cxn modelId="{5A1B8B41-8DE7-43CD-90A3-9571E84A6E5C}" type="presParOf" srcId="{F3BF58CE-1658-4BDC-92C5-5FEFD739E117}" destId="{7C6D72D8-F968-4AFD-93F6-6D3750A6B944}" srcOrd="2" destOrd="0" presId="urn:microsoft.com/office/officeart/2018/2/layout/IconVerticalSolidList"/>
    <dgm:cxn modelId="{1F63822F-EE4D-4C75-82C4-86AF1ECFE69B}" type="presParOf" srcId="{F3BF58CE-1658-4BDC-92C5-5FEFD739E117}" destId="{FC7C62CF-2B3E-4449-A39E-C247ED8694ED}" srcOrd="3" destOrd="0" presId="urn:microsoft.com/office/officeart/2018/2/layout/IconVerticalSolidList"/>
    <dgm:cxn modelId="{428CD84F-DBF9-4F47-B6F9-40FC3B4F7C77}" type="presParOf" srcId="{C3DE2550-6047-4DE0-B93A-9B7D89EDA4C3}" destId="{6DBBCC36-EE07-4162-9A5A-62634B4E9D88}" srcOrd="1" destOrd="0" presId="urn:microsoft.com/office/officeart/2018/2/layout/IconVerticalSolidList"/>
    <dgm:cxn modelId="{FD0FFDDF-1611-40BB-A758-81DEC732708B}" type="presParOf" srcId="{C3DE2550-6047-4DE0-B93A-9B7D89EDA4C3}" destId="{C0EE654D-1E02-4515-B792-42E864C8F98E}" srcOrd="2" destOrd="0" presId="urn:microsoft.com/office/officeart/2018/2/layout/IconVerticalSolidList"/>
    <dgm:cxn modelId="{09ADFCEF-8B58-4F8F-A4B9-5FEFD02BD0ED}" type="presParOf" srcId="{C0EE654D-1E02-4515-B792-42E864C8F98E}" destId="{638636BD-A9CA-44AF-9F4A-543317526850}" srcOrd="0" destOrd="0" presId="urn:microsoft.com/office/officeart/2018/2/layout/IconVerticalSolidList"/>
    <dgm:cxn modelId="{FD7DF853-2ADD-4731-B260-320EB9A7E11B}" type="presParOf" srcId="{C0EE654D-1E02-4515-B792-42E864C8F98E}" destId="{9B4D75D8-7778-43B0-BFBD-CBEECB4DF8DB}" srcOrd="1" destOrd="0" presId="urn:microsoft.com/office/officeart/2018/2/layout/IconVerticalSolidList"/>
    <dgm:cxn modelId="{BCD7780C-2F44-416E-B9C2-4B22A3AE3F02}" type="presParOf" srcId="{C0EE654D-1E02-4515-B792-42E864C8F98E}" destId="{89E2B6EB-BBB6-4743-922E-191266577F2A}" srcOrd="2" destOrd="0" presId="urn:microsoft.com/office/officeart/2018/2/layout/IconVerticalSolidList"/>
    <dgm:cxn modelId="{6DB5E615-E668-472E-9B81-852815BF3C4E}" type="presParOf" srcId="{C0EE654D-1E02-4515-B792-42E864C8F98E}" destId="{F87C20EB-9FFB-40E7-B199-4B091E1195CD}" srcOrd="3" destOrd="0" presId="urn:microsoft.com/office/officeart/2018/2/layout/IconVerticalSolidList"/>
    <dgm:cxn modelId="{B382BB97-83B7-4884-AE90-3A9E87A2B875}" type="presParOf" srcId="{C3DE2550-6047-4DE0-B93A-9B7D89EDA4C3}" destId="{BB9518AE-A5BD-48D2-BDA7-5826AB9310F6}" srcOrd="3" destOrd="0" presId="urn:microsoft.com/office/officeart/2018/2/layout/IconVerticalSolidList"/>
    <dgm:cxn modelId="{F7CD9EF5-6859-434B-B278-9917EA627A4B}" type="presParOf" srcId="{C3DE2550-6047-4DE0-B93A-9B7D89EDA4C3}" destId="{61B47592-22CC-4119-9577-30107EAFDE6F}" srcOrd="4" destOrd="0" presId="urn:microsoft.com/office/officeart/2018/2/layout/IconVerticalSolidList"/>
    <dgm:cxn modelId="{3228AFC6-17D0-423C-A928-CA75BF7A8B17}" type="presParOf" srcId="{61B47592-22CC-4119-9577-30107EAFDE6F}" destId="{68853B85-93C1-4416-A74B-A11D83223E36}" srcOrd="0" destOrd="0" presId="urn:microsoft.com/office/officeart/2018/2/layout/IconVerticalSolidList"/>
    <dgm:cxn modelId="{E4C9F579-B18B-4FB5-B764-6814A4EA7A10}" type="presParOf" srcId="{61B47592-22CC-4119-9577-30107EAFDE6F}" destId="{C34C6DE5-852F-4E9A-A774-FD57C29392E7}" srcOrd="1" destOrd="0" presId="urn:microsoft.com/office/officeart/2018/2/layout/IconVerticalSolidList"/>
    <dgm:cxn modelId="{BE24F0DE-149E-40DD-9B30-051284EBDFA1}" type="presParOf" srcId="{61B47592-22CC-4119-9577-30107EAFDE6F}" destId="{F051F940-006D-4D76-952C-C4403DFE9602}" srcOrd="2" destOrd="0" presId="urn:microsoft.com/office/officeart/2018/2/layout/IconVerticalSolidList"/>
    <dgm:cxn modelId="{A53B9CD7-5A26-4935-A13B-0664FC9176AD}" type="presParOf" srcId="{61B47592-22CC-4119-9577-30107EAFDE6F}" destId="{0D4FAAEC-72B1-4270-A4E5-B9D98FE4B0B5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A458EC-459F-448C-AF16-801EDA5A1FDC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3511D7-C39F-42C3-A4F0-7B7A23822C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Online and in hard copies throughout town</a:t>
          </a:r>
        </a:p>
      </dgm:t>
    </dgm:pt>
    <dgm:pt modelId="{DF18F621-5104-44C7-BA34-C8F39363C92A}" type="parTrans" cxnId="{B50394ED-14E7-4155-B99F-163895EF7817}">
      <dgm:prSet/>
      <dgm:spPr/>
      <dgm:t>
        <a:bodyPr/>
        <a:lstStyle/>
        <a:p>
          <a:endParaRPr lang="en-US"/>
        </a:p>
      </dgm:t>
    </dgm:pt>
    <dgm:pt modelId="{8C125ADF-9089-4192-AA24-8396E04476B0}" type="sibTrans" cxnId="{B50394ED-14E7-4155-B99F-163895EF7817}">
      <dgm:prSet/>
      <dgm:spPr/>
      <dgm:t>
        <a:bodyPr/>
        <a:lstStyle/>
        <a:p>
          <a:endParaRPr lang="en-US"/>
        </a:p>
      </dgm:t>
    </dgm:pt>
    <dgm:pt modelId="{AE1BF200-CBEC-4D88-A9EC-A7AFF85337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Hopes and concerns for the future of those who live, work, and play in Old Bennington</a:t>
          </a:r>
        </a:p>
      </dgm:t>
    </dgm:pt>
    <dgm:pt modelId="{7BCB31FC-4081-4D34-BA2B-EAEF9C5DF6F9}" type="parTrans" cxnId="{FF9A9E91-8EAC-4945-ACAE-2D0B76B2B741}">
      <dgm:prSet/>
      <dgm:spPr/>
      <dgm:t>
        <a:bodyPr/>
        <a:lstStyle/>
        <a:p>
          <a:endParaRPr lang="en-US"/>
        </a:p>
      </dgm:t>
    </dgm:pt>
    <dgm:pt modelId="{E944FAD9-F737-4A2B-9BAB-6AA45B155BA8}" type="sibTrans" cxnId="{FF9A9E91-8EAC-4945-ACAE-2D0B76B2B741}">
      <dgm:prSet/>
      <dgm:spPr/>
      <dgm:t>
        <a:bodyPr/>
        <a:lstStyle/>
        <a:p>
          <a:endParaRPr lang="en-US"/>
        </a:p>
      </dgm:t>
    </dgm:pt>
    <dgm:pt modelId="{14E631F3-CD1C-4D55-B8DC-EC409E40E1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Topics include: General information, Community, Size and Scale, Arts, Culture, and History, Environment, Demographics</a:t>
          </a:r>
        </a:p>
      </dgm:t>
    </dgm:pt>
    <dgm:pt modelId="{10FF15CB-1D8B-44A7-A0B2-C0C5A2DAB733}" type="parTrans" cxnId="{74FBC80C-0C4D-4691-9850-C7A543606CF7}">
      <dgm:prSet/>
      <dgm:spPr/>
      <dgm:t>
        <a:bodyPr/>
        <a:lstStyle/>
        <a:p>
          <a:endParaRPr lang="en-US"/>
        </a:p>
      </dgm:t>
    </dgm:pt>
    <dgm:pt modelId="{F3665729-F67A-4275-B2C4-D33560BAECE0}" type="sibTrans" cxnId="{74FBC80C-0C4D-4691-9850-C7A543606CF7}">
      <dgm:prSet/>
      <dgm:spPr/>
      <dgm:t>
        <a:bodyPr/>
        <a:lstStyle/>
        <a:p>
          <a:endParaRPr lang="en-US"/>
        </a:p>
      </dgm:t>
    </dgm:pt>
    <dgm:pt modelId="{C3DE2550-6047-4DE0-B93A-9B7D89EDA4C3}" type="pres">
      <dgm:prSet presAssocID="{60A458EC-459F-448C-AF16-801EDA5A1FDC}" presName="root" presStyleCnt="0">
        <dgm:presLayoutVars>
          <dgm:dir/>
          <dgm:resizeHandles val="exact"/>
        </dgm:presLayoutVars>
      </dgm:prSet>
      <dgm:spPr/>
    </dgm:pt>
    <dgm:pt modelId="{F3BF58CE-1658-4BDC-92C5-5FEFD739E117}" type="pres">
      <dgm:prSet presAssocID="{4A3511D7-C39F-42C3-A4F0-7B7A23822C54}" presName="compNode" presStyleCnt="0"/>
      <dgm:spPr/>
    </dgm:pt>
    <dgm:pt modelId="{15407FEC-EC04-4E0D-B60A-790D9C739473}" type="pres">
      <dgm:prSet presAssocID="{4A3511D7-C39F-42C3-A4F0-7B7A23822C54}" presName="bgRect" presStyleLbl="bgShp" presStyleIdx="0" presStyleCnt="3" custLinFactNeighborY="-8869"/>
      <dgm:spPr>
        <a:solidFill>
          <a:schemeClr val="accent6">
            <a:lumMod val="40000"/>
            <a:lumOff val="60000"/>
          </a:schemeClr>
        </a:solidFill>
      </dgm:spPr>
    </dgm:pt>
    <dgm:pt modelId="{817BA523-74E3-4882-82CB-4946FE350443}" type="pres">
      <dgm:prSet presAssocID="{4A3511D7-C39F-42C3-A4F0-7B7A23822C5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7C6D72D8-F968-4AFD-93F6-6D3750A6B944}" type="pres">
      <dgm:prSet presAssocID="{4A3511D7-C39F-42C3-A4F0-7B7A23822C54}" presName="spaceRect" presStyleCnt="0"/>
      <dgm:spPr/>
    </dgm:pt>
    <dgm:pt modelId="{FC7C62CF-2B3E-4449-A39E-C247ED8694ED}" type="pres">
      <dgm:prSet presAssocID="{4A3511D7-C39F-42C3-A4F0-7B7A23822C54}" presName="parTx" presStyleLbl="revTx" presStyleIdx="0" presStyleCnt="3">
        <dgm:presLayoutVars>
          <dgm:chMax val="0"/>
          <dgm:chPref val="0"/>
        </dgm:presLayoutVars>
      </dgm:prSet>
      <dgm:spPr/>
    </dgm:pt>
    <dgm:pt modelId="{6DBBCC36-EE07-4162-9A5A-62634B4E9D88}" type="pres">
      <dgm:prSet presAssocID="{8C125ADF-9089-4192-AA24-8396E04476B0}" presName="sibTrans" presStyleCnt="0"/>
      <dgm:spPr/>
    </dgm:pt>
    <dgm:pt modelId="{C0EE654D-1E02-4515-B792-42E864C8F98E}" type="pres">
      <dgm:prSet presAssocID="{AE1BF200-CBEC-4D88-A9EC-A7AFF8533753}" presName="compNode" presStyleCnt="0"/>
      <dgm:spPr/>
    </dgm:pt>
    <dgm:pt modelId="{638636BD-A9CA-44AF-9F4A-543317526850}" type="pres">
      <dgm:prSet presAssocID="{AE1BF200-CBEC-4D88-A9EC-A7AFF8533753}" presName="bgRect" presStyleLbl="bgShp" presStyleIdx="1" presStyleCnt="3" custLinFactNeighborX="0" custLinFactNeighborY="-4562"/>
      <dgm:spPr>
        <a:solidFill>
          <a:schemeClr val="accent6">
            <a:lumMod val="40000"/>
            <a:lumOff val="60000"/>
          </a:schemeClr>
        </a:solidFill>
      </dgm:spPr>
    </dgm:pt>
    <dgm:pt modelId="{9B4D75D8-7778-43B0-BFBD-CBEECB4DF8DB}" type="pres">
      <dgm:prSet presAssocID="{AE1BF200-CBEC-4D88-A9EC-A7AFF853375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with solid fill"/>
        </a:ext>
      </dgm:extLst>
    </dgm:pt>
    <dgm:pt modelId="{89E2B6EB-BBB6-4743-922E-191266577F2A}" type="pres">
      <dgm:prSet presAssocID="{AE1BF200-CBEC-4D88-A9EC-A7AFF8533753}" presName="spaceRect" presStyleCnt="0"/>
      <dgm:spPr/>
    </dgm:pt>
    <dgm:pt modelId="{F87C20EB-9FFB-40E7-B199-4B091E1195CD}" type="pres">
      <dgm:prSet presAssocID="{AE1BF200-CBEC-4D88-A9EC-A7AFF8533753}" presName="parTx" presStyleLbl="revTx" presStyleIdx="1" presStyleCnt="3">
        <dgm:presLayoutVars>
          <dgm:chMax val="0"/>
          <dgm:chPref val="0"/>
        </dgm:presLayoutVars>
      </dgm:prSet>
      <dgm:spPr/>
    </dgm:pt>
    <dgm:pt modelId="{BB9518AE-A5BD-48D2-BDA7-5826AB9310F6}" type="pres">
      <dgm:prSet presAssocID="{E944FAD9-F737-4A2B-9BAB-6AA45B155BA8}" presName="sibTrans" presStyleCnt="0"/>
      <dgm:spPr/>
    </dgm:pt>
    <dgm:pt modelId="{61B47592-22CC-4119-9577-30107EAFDE6F}" type="pres">
      <dgm:prSet presAssocID="{14E631F3-CD1C-4D55-B8DC-EC409E40E1CD}" presName="compNode" presStyleCnt="0"/>
      <dgm:spPr/>
    </dgm:pt>
    <dgm:pt modelId="{68853B85-93C1-4416-A74B-A11D83223E36}" type="pres">
      <dgm:prSet presAssocID="{14E631F3-CD1C-4D55-B8DC-EC409E40E1CD}" presName="bgRect" presStyleLbl="bgShp" presStyleIdx="2" presStyleCnt="3"/>
      <dgm:spPr>
        <a:solidFill>
          <a:schemeClr val="accent6">
            <a:lumMod val="40000"/>
            <a:lumOff val="60000"/>
          </a:schemeClr>
        </a:solidFill>
      </dgm:spPr>
    </dgm:pt>
    <dgm:pt modelId="{C34C6DE5-852F-4E9A-A774-FD57C29392E7}" type="pres">
      <dgm:prSet presAssocID="{14E631F3-CD1C-4D55-B8DC-EC409E40E1C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ighborhood with solid fill"/>
        </a:ext>
      </dgm:extLst>
    </dgm:pt>
    <dgm:pt modelId="{F051F940-006D-4D76-952C-C4403DFE9602}" type="pres">
      <dgm:prSet presAssocID="{14E631F3-CD1C-4D55-B8DC-EC409E40E1CD}" presName="spaceRect" presStyleCnt="0"/>
      <dgm:spPr/>
    </dgm:pt>
    <dgm:pt modelId="{0D4FAAEC-72B1-4270-A4E5-B9D98FE4B0B5}" type="pres">
      <dgm:prSet presAssocID="{14E631F3-CD1C-4D55-B8DC-EC409E40E1C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4626809-C9EF-4A6D-9525-93BF73703F5E}" type="presOf" srcId="{4A3511D7-C39F-42C3-A4F0-7B7A23822C54}" destId="{FC7C62CF-2B3E-4449-A39E-C247ED8694ED}" srcOrd="0" destOrd="0" presId="urn:microsoft.com/office/officeart/2018/2/layout/IconVerticalSolidList"/>
    <dgm:cxn modelId="{74FBC80C-0C4D-4691-9850-C7A543606CF7}" srcId="{60A458EC-459F-448C-AF16-801EDA5A1FDC}" destId="{14E631F3-CD1C-4D55-B8DC-EC409E40E1CD}" srcOrd="2" destOrd="0" parTransId="{10FF15CB-1D8B-44A7-A0B2-C0C5A2DAB733}" sibTransId="{F3665729-F67A-4275-B2C4-D33560BAECE0}"/>
    <dgm:cxn modelId="{37353419-9E8A-4375-A83D-1D9DCE164485}" type="presOf" srcId="{60A458EC-459F-448C-AF16-801EDA5A1FDC}" destId="{C3DE2550-6047-4DE0-B93A-9B7D89EDA4C3}" srcOrd="0" destOrd="0" presId="urn:microsoft.com/office/officeart/2018/2/layout/IconVerticalSolidList"/>
    <dgm:cxn modelId="{C15B013F-BEA7-4C6B-A07A-41471E382DB8}" type="presOf" srcId="{14E631F3-CD1C-4D55-B8DC-EC409E40E1CD}" destId="{0D4FAAEC-72B1-4270-A4E5-B9D98FE4B0B5}" srcOrd="0" destOrd="0" presId="urn:microsoft.com/office/officeart/2018/2/layout/IconVerticalSolidList"/>
    <dgm:cxn modelId="{3944DA4D-FD4D-4739-A3F0-0892B41475C8}" type="presOf" srcId="{AE1BF200-CBEC-4D88-A9EC-A7AFF8533753}" destId="{F87C20EB-9FFB-40E7-B199-4B091E1195CD}" srcOrd="0" destOrd="0" presId="urn:microsoft.com/office/officeart/2018/2/layout/IconVerticalSolidList"/>
    <dgm:cxn modelId="{FF9A9E91-8EAC-4945-ACAE-2D0B76B2B741}" srcId="{60A458EC-459F-448C-AF16-801EDA5A1FDC}" destId="{AE1BF200-CBEC-4D88-A9EC-A7AFF8533753}" srcOrd="1" destOrd="0" parTransId="{7BCB31FC-4081-4D34-BA2B-EAEF9C5DF6F9}" sibTransId="{E944FAD9-F737-4A2B-9BAB-6AA45B155BA8}"/>
    <dgm:cxn modelId="{B50394ED-14E7-4155-B99F-163895EF7817}" srcId="{60A458EC-459F-448C-AF16-801EDA5A1FDC}" destId="{4A3511D7-C39F-42C3-A4F0-7B7A23822C54}" srcOrd="0" destOrd="0" parTransId="{DF18F621-5104-44C7-BA34-C8F39363C92A}" sibTransId="{8C125ADF-9089-4192-AA24-8396E04476B0}"/>
    <dgm:cxn modelId="{1A59B519-4428-40AC-91AD-C91B9B97E9E5}" type="presParOf" srcId="{C3DE2550-6047-4DE0-B93A-9B7D89EDA4C3}" destId="{F3BF58CE-1658-4BDC-92C5-5FEFD739E117}" srcOrd="0" destOrd="0" presId="urn:microsoft.com/office/officeart/2018/2/layout/IconVerticalSolidList"/>
    <dgm:cxn modelId="{B96FCCDE-2C7C-488F-A304-FE68B4F5DA9C}" type="presParOf" srcId="{F3BF58CE-1658-4BDC-92C5-5FEFD739E117}" destId="{15407FEC-EC04-4E0D-B60A-790D9C739473}" srcOrd="0" destOrd="0" presId="urn:microsoft.com/office/officeart/2018/2/layout/IconVerticalSolidList"/>
    <dgm:cxn modelId="{C9DD51C3-048C-43A7-ADD7-FAA8B90D5E02}" type="presParOf" srcId="{F3BF58CE-1658-4BDC-92C5-5FEFD739E117}" destId="{817BA523-74E3-4882-82CB-4946FE350443}" srcOrd="1" destOrd="0" presId="urn:microsoft.com/office/officeart/2018/2/layout/IconVerticalSolidList"/>
    <dgm:cxn modelId="{5A1B8B41-8DE7-43CD-90A3-9571E84A6E5C}" type="presParOf" srcId="{F3BF58CE-1658-4BDC-92C5-5FEFD739E117}" destId="{7C6D72D8-F968-4AFD-93F6-6D3750A6B944}" srcOrd="2" destOrd="0" presId="urn:microsoft.com/office/officeart/2018/2/layout/IconVerticalSolidList"/>
    <dgm:cxn modelId="{1F63822F-EE4D-4C75-82C4-86AF1ECFE69B}" type="presParOf" srcId="{F3BF58CE-1658-4BDC-92C5-5FEFD739E117}" destId="{FC7C62CF-2B3E-4449-A39E-C247ED8694ED}" srcOrd="3" destOrd="0" presId="urn:microsoft.com/office/officeart/2018/2/layout/IconVerticalSolidList"/>
    <dgm:cxn modelId="{428CD84F-DBF9-4F47-B6F9-40FC3B4F7C77}" type="presParOf" srcId="{C3DE2550-6047-4DE0-B93A-9B7D89EDA4C3}" destId="{6DBBCC36-EE07-4162-9A5A-62634B4E9D88}" srcOrd="1" destOrd="0" presId="urn:microsoft.com/office/officeart/2018/2/layout/IconVerticalSolidList"/>
    <dgm:cxn modelId="{FD0FFDDF-1611-40BB-A758-81DEC732708B}" type="presParOf" srcId="{C3DE2550-6047-4DE0-B93A-9B7D89EDA4C3}" destId="{C0EE654D-1E02-4515-B792-42E864C8F98E}" srcOrd="2" destOrd="0" presId="urn:microsoft.com/office/officeart/2018/2/layout/IconVerticalSolidList"/>
    <dgm:cxn modelId="{09ADFCEF-8B58-4F8F-A4B9-5FEFD02BD0ED}" type="presParOf" srcId="{C0EE654D-1E02-4515-B792-42E864C8F98E}" destId="{638636BD-A9CA-44AF-9F4A-543317526850}" srcOrd="0" destOrd="0" presId="urn:microsoft.com/office/officeart/2018/2/layout/IconVerticalSolidList"/>
    <dgm:cxn modelId="{FD7DF853-2ADD-4731-B260-320EB9A7E11B}" type="presParOf" srcId="{C0EE654D-1E02-4515-B792-42E864C8F98E}" destId="{9B4D75D8-7778-43B0-BFBD-CBEECB4DF8DB}" srcOrd="1" destOrd="0" presId="urn:microsoft.com/office/officeart/2018/2/layout/IconVerticalSolidList"/>
    <dgm:cxn modelId="{BCD7780C-2F44-416E-B9C2-4B22A3AE3F02}" type="presParOf" srcId="{C0EE654D-1E02-4515-B792-42E864C8F98E}" destId="{89E2B6EB-BBB6-4743-922E-191266577F2A}" srcOrd="2" destOrd="0" presId="urn:microsoft.com/office/officeart/2018/2/layout/IconVerticalSolidList"/>
    <dgm:cxn modelId="{6DB5E615-E668-472E-9B81-852815BF3C4E}" type="presParOf" srcId="{C0EE654D-1E02-4515-B792-42E864C8F98E}" destId="{F87C20EB-9FFB-40E7-B199-4B091E1195CD}" srcOrd="3" destOrd="0" presId="urn:microsoft.com/office/officeart/2018/2/layout/IconVerticalSolidList"/>
    <dgm:cxn modelId="{B382BB97-83B7-4884-AE90-3A9E87A2B875}" type="presParOf" srcId="{C3DE2550-6047-4DE0-B93A-9B7D89EDA4C3}" destId="{BB9518AE-A5BD-48D2-BDA7-5826AB9310F6}" srcOrd="3" destOrd="0" presId="urn:microsoft.com/office/officeart/2018/2/layout/IconVerticalSolidList"/>
    <dgm:cxn modelId="{F7CD9EF5-6859-434B-B278-9917EA627A4B}" type="presParOf" srcId="{C3DE2550-6047-4DE0-B93A-9B7D89EDA4C3}" destId="{61B47592-22CC-4119-9577-30107EAFDE6F}" srcOrd="4" destOrd="0" presId="urn:microsoft.com/office/officeart/2018/2/layout/IconVerticalSolidList"/>
    <dgm:cxn modelId="{3228AFC6-17D0-423C-A928-CA75BF7A8B17}" type="presParOf" srcId="{61B47592-22CC-4119-9577-30107EAFDE6F}" destId="{68853B85-93C1-4416-A74B-A11D83223E36}" srcOrd="0" destOrd="0" presId="urn:microsoft.com/office/officeart/2018/2/layout/IconVerticalSolidList"/>
    <dgm:cxn modelId="{E4C9F579-B18B-4FB5-B764-6814A4EA7A10}" type="presParOf" srcId="{61B47592-22CC-4119-9577-30107EAFDE6F}" destId="{C34C6DE5-852F-4E9A-A774-FD57C29392E7}" srcOrd="1" destOrd="0" presId="urn:microsoft.com/office/officeart/2018/2/layout/IconVerticalSolidList"/>
    <dgm:cxn modelId="{BE24F0DE-149E-40DD-9B30-051284EBDFA1}" type="presParOf" srcId="{61B47592-22CC-4119-9577-30107EAFDE6F}" destId="{F051F940-006D-4D76-952C-C4403DFE9602}" srcOrd="2" destOrd="0" presId="urn:microsoft.com/office/officeart/2018/2/layout/IconVerticalSolidList"/>
    <dgm:cxn modelId="{A53B9CD7-5A26-4935-A13B-0664FC9176AD}" type="presParOf" srcId="{61B47592-22CC-4119-9577-30107EAFDE6F}" destId="{0D4FAAEC-72B1-4270-A4E5-B9D98FE4B0B5}" srcOrd="3" destOrd="0" presId="urn:microsoft.com/office/officeart/2018/2/layout/IconVerticalSoli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B49B29-B630-4DE1-96C3-1B305AFA0397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B8CD6C-9428-47C5-9D9F-535AF242F8C3}">
      <dgm:prSet/>
      <dgm:spPr/>
      <dgm:t>
        <a:bodyPr/>
        <a:lstStyle/>
        <a:p>
          <a:r>
            <a:rPr lang="en-US" dirty="0"/>
            <a:t>Timeline</a:t>
          </a:r>
        </a:p>
      </dgm:t>
    </dgm:pt>
    <dgm:pt modelId="{D95FF3B8-BCB9-4979-BE0D-FEEE564B778C}" type="parTrans" cxnId="{3600E4BA-F606-4A23-83FD-323CA75D2BE2}">
      <dgm:prSet/>
      <dgm:spPr/>
      <dgm:t>
        <a:bodyPr/>
        <a:lstStyle/>
        <a:p>
          <a:endParaRPr lang="en-US"/>
        </a:p>
      </dgm:t>
    </dgm:pt>
    <dgm:pt modelId="{EBC9C373-6442-4B10-A94F-F8675B65FAC9}" type="sibTrans" cxnId="{3600E4BA-F606-4A23-83FD-323CA75D2BE2}">
      <dgm:prSet/>
      <dgm:spPr/>
      <dgm:t>
        <a:bodyPr/>
        <a:lstStyle/>
        <a:p>
          <a:endParaRPr lang="en-US"/>
        </a:p>
      </dgm:t>
    </dgm:pt>
    <dgm:pt modelId="{F17F7D9A-967E-4D3A-94C7-E4FD70696B4F}">
      <dgm:prSet/>
      <dgm:spPr/>
      <dgm:t>
        <a:bodyPr/>
        <a:lstStyle/>
        <a:p>
          <a:r>
            <a:rPr lang="en-US" dirty="0"/>
            <a:t>January–March: Prepare and present our findings</a:t>
          </a:r>
        </a:p>
      </dgm:t>
    </dgm:pt>
    <dgm:pt modelId="{CB49462D-317C-4287-951C-479E5343DCFD}" type="parTrans" cxnId="{83036497-1EDE-49DE-B93A-2458EA6F9968}">
      <dgm:prSet/>
      <dgm:spPr/>
      <dgm:t>
        <a:bodyPr/>
        <a:lstStyle/>
        <a:p>
          <a:endParaRPr lang="en-US"/>
        </a:p>
      </dgm:t>
    </dgm:pt>
    <dgm:pt modelId="{CB1ACA08-D118-4C64-8947-71575C46A6C0}" type="sibTrans" cxnId="{83036497-1EDE-49DE-B93A-2458EA6F9968}">
      <dgm:prSet/>
      <dgm:spPr/>
      <dgm:t>
        <a:bodyPr/>
        <a:lstStyle/>
        <a:p>
          <a:endParaRPr lang="en-US"/>
        </a:p>
      </dgm:t>
    </dgm:pt>
    <dgm:pt modelId="{CBA13038-EB4C-4602-A76A-ED064E9A9CE6}">
      <dgm:prSet/>
      <dgm:spPr/>
      <dgm:t>
        <a:bodyPr/>
        <a:lstStyle/>
        <a:p>
          <a:r>
            <a:rPr lang="en-US" dirty="0"/>
            <a:t>March–June: Draft and present the plan </a:t>
          </a:r>
        </a:p>
      </dgm:t>
    </dgm:pt>
    <dgm:pt modelId="{AC273D4F-FCF6-499F-B1FA-DC8FD04190A4}" type="parTrans" cxnId="{F1D4A946-C801-45B8-A58C-C8E571AFD51B}">
      <dgm:prSet/>
      <dgm:spPr/>
      <dgm:t>
        <a:bodyPr/>
        <a:lstStyle/>
        <a:p>
          <a:endParaRPr lang="en-US"/>
        </a:p>
      </dgm:t>
    </dgm:pt>
    <dgm:pt modelId="{D6B56F90-EABB-401E-BDBD-4A756E91CBAD}" type="sibTrans" cxnId="{F1D4A946-C801-45B8-A58C-C8E571AFD51B}">
      <dgm:prSet/>
      <dgm:spPr/>
      <dgm:t>
        <a:bodyPr/>
        <a:lstStyle/>
        <a:p>
          <a:endParaRPr lang="en-US"/>
        </a:p>
      </dgm:t>
    </dgm:pt>
    <dgm:pt modelId="{4B4AD757-5D5B-4FBD-B47F-4F156F0DAEE1}">
      <dgm:prSet/>
      <dgm:spPr/>
      <dgm:t>
        <a:bodyPr/>
        <a:lstStyle/>
        <a:p>
          <a:r>
            <a:rPr lang="en-US"/>
            <a:t>Incorporation of Engagement </a:t>
          </a:r>
        </a:p>
      </dgm:t>
    </dgm:pt>
    <dgm:pt modelId="{739D7E16-062E-4382-AD09-1B678FDD35C4}" type="parTrans" cxnId="{58181656-B5DD-48CC-A0F6-3533C58D2625}">
      <dgm:prSet/>
      <dgm:spPr/>
      <dgm:t>
        <a:bodyPr/>
        <a:lstStyle/>
        <a:p>
          <a:endParaRPr lang="en-US"/>
        </a:p>
      </dgm:t>
    </dgm:pt>
    <dgm:pt modelId="{84346FDB-9256-4379-A78E-8E96F0472C84}" type="sibTrans" cxnId="{58181656-B5DD-48CC-A0F6-3533C58D2625}">
      <dgm:prSet/>
      <dgm:spPr/>
      <dgm:t>
        <a:bodyPr/>
        <a:lstStyle/>
        <a:p>
          <a:endParaRPr lang="en-US"/>
        </a:p>
      </dgm:t>
    </dgm:pt>
    <dgm:pt modelId="{6A5E715B-6C34-408B-8056-426B3DFA9AD1}">
      <dgm:prSet/>
      <dgm:spPr/>
      <dgm:t>
        <a:bodyPr/>
        <a:lstStyle/>
        <a:p>
          <a:r>
            <a:rPr lang="en-US" dirty="0"/>
            <a:t>Synthesize survey responses, activity cards, community visioning feedback and student engagement cards to propose themes and structure for the plan</a:t>
          </a:r>
        </a:p>
      </dgm:t>
    </dgm:pt>
    <dgm:pt modelId="{44BA8C25-85C3-4E1A-B0D7-F6212EF2C9A1}" type="parTrans" cxnId="{80A21473-8A10-4C36-8F02-7EC5AF3D749C}">
      <dgm:prSet/>
      <dgm:spPr/>
      <dgm:t>
        <a:bodyPr/>
        <a:lstStyle/>
        <a:p>
          <a:endParaRPr lang="en-US"/>
        </a:p>
      </dgm:t>
    </dgm:pt>
    <dgm:pt modelId="{42737DF6-3E74-407F-90D4-0B9606412E7F}" type="sibTrans" cxnId="{80A21473-8A10-4C36-8F02-7EC5AF3D749C}">
      <dgm:prSet/>
      <dgm:spPr/>
      <dgm:t>
        <a:bodyPr/>
        <a:lstStyle/>
        <a:p>
          <a:endParaRPr lang="en-US"/>
        </a:p>
      </dgm:t>
    </dgm:pt>
    <dgm:pt modelId="{8818A689-17B1-4C27-9DA1-BE398D945E05}">
      <dgm:prSet/>
      <dgm:spPr/>
      <dgm:t>
        <a:bodyPr/>
        <a:lstStyle/>
        <a:p>
          <a:r>
            <a:rPr lang="en-US"/>
            <a:t>Circle back to Monument Elementary to present student findings</a:t>
          </a:r>
        </a:p>
      </dgm:t>
    </dgm:pt>
    <dgm:pt modelId="{81AC2183-4537-4C16-AF94-9FD2DAB012BC}" type="parTrans" cxnId="{BC40EB6A-1608-49F0-B8BA-F1BD15DD272B}">
      <dgm:prSet/>
      <dgm:spPr/>
      <dgm:t>
        <a:bodyPr/>
        <a:lstStyle/>
        <a:p>
          <a:endParaRPr lang="en-US"/>
        </a:p>
      </dgm:t>
    </dgm:pt>
    <dgm:pt modelId="{2F3FFA2B-4E97-4F54-B249-139A8072A15D}" type="sibTrans" cxnId="{BC40EB6A-1608-49F0-B8BA-F1BD15DD272B}">
      <dgm:prSet/>
      <dgm:spPr/>
      <dgm:t>
        <a:bodyPr/>
        <a:lstStyle/>
        <a:p>
          <a:endParaRPr lang="en-US"/>
        </a:p>
      </dgm:t>
    </dgm:pt>
    <dgm:pt modelId="{489F280F-E795-45B2-A024-63300366F599}" type="pres">
      <dgm:prSet presAssocID="{BDB49B29-B630-4DE1-96C3-1B305AFA0397}" presName="Name0" presStyleCnt="0">
        <dgm:presLayoutVars>
          <dgm:dir/>
          <dgm:animLvl val="lvl"/>
          <dgm:resizeHandles val="exact"/>
        </dgm:presLayoutVars>
      </dgm:prSet>
      <dgm:spPr/>
    </dgm:pt>
    <dgm:pt modelId="{08B1A6D6-438D-42F5-BC08-97CAE68942C2}" type="pres">
      <dgm:prSet presAssocID="{0CB8CD6C-9428-47C5-9D9F-535AF242F8C3}" presName="composite" presStyleCnt="0"/>
      <dgm:spPr/>
    </dgm:pt>
    <dgm:pt modelId="{521EF7B9-1D88-4605-A862-F3AF74688503}" type="pres">
      <dgm:prSet presAssocID="{0CB8CD6C-9428-47C5-9D9F-535AF242F8C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E89E40F-E2AB-456B-96C0-3B2220C2A842}" type="pres">
      <dgm:prSet presAssocID="{0CB8CD6C-9428-47C5-9D9F-535AF242F8C3}" presName="desTx" presStyleLbl="alignAccFollowNode1" presStyleIdx="0" presStyleCnt="2">
        <dgm:presLayoutVars>
          <dgm:bulletEnabled val="1"/>
        </dgm:presLayoutVars>
      </dgm:prSet>
      <dgm:spPr/>
    </dgm:pt>
    <dgm:pt modelId="{2B36416E-5E04-41C2-9BEF-732AE8750ACD}" type="pres">
      <dgm:prSet presAssocID="{EBC9C373-6442-4B10-A94F-F8675B65FAC9}" presName="space" presStyleCnt="0"/>
      <dgm:spPr/>
    </dgm:pt>
    <dgm:pt modelId="{3E5DB2EC-AA5F-48A7-BC9B-26B8FF01AE1A}" type="pres">
      <dgm:prSet presAssocID="{4B4AD757-5D5B-4FBD-B47F-4F156F0DAEE1}" presName="composite" presStyleCnt="0"/>
      <dgm:spPr/>
    </dgm:pt>
    <dgm:pt modelId="{5288BB28-A37C-4231-99C5-12ED56D81DB8}" type="pres">
      <dgm:prSet presAssocID="{4B4AD757-5D5B-4FBD-B47F-4F156F0DAEE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030C526-4242-4E47-A6EE-9CA36B32A41F}" type="pres">
      <dgm:prSet presAssocID="{4B4AD757-5D5B-4FBD-B47F-4F156F0DAEE1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9A8DE20F-DF29-44CB-957B-6DE3F10203F4}" type="presOf" srcId="{0CB8CD6C-9428-47C5-9D9F-535AF242F8C3}" destId="{521EF7B9-1D88-4605-A862-F3AF74688503}" srcOrd="0" destOrd="0" presId="urn:microsoft.com/office/officeart/2005/8/layout/hList1"/>
    <dgm:cxn modelId="{198A8232-E8C5-4AC8-A168-A4EB852C5639}" type="presOf" srcId="{CBA13038-EB4C-4602-A76A-ED064E9A9CE6}" destId="{9E89E40F-E2AB-456B-96C0-3B2220C2A842}" srcOrd="0" destOrd="1" presId="urn:microsoft.com/office/officeart/2005/8/layout/hList1"/>
    <dgm:cxn modelId="{41466A3E-B7C2-487C-877A-6F71F2B3B8C5}" type="presOf" srcId="{4B4AD757-5D5B-4FBD-B47F-4F156F0DAEE1}" destId="{5288BB28-A37C-4231-99C5-12ED56D81DB8}" srcOrd="0" destOrd="0" presId="urn:microsoft.com/office/officeart/2005/8/layout/hList1"/>
    <dgm:cxn modelId="{63BE4766-4046-4AF6-92D7-BAC684604512}" type="presOf" srcId="{BDB49B29-B630-4DE1-96C3-1B305AFA0397}" destId="{489F280F-E795-45B2-A024-63300366F599}" srcOrd="0" destOrd="0" presId="urn:microsoft.com/office/officeart/2005/8/layout/hList1"/>
    <dgm:cxn modelId="{F1D4A946-C801-45B8-A58C-C8E571AFD51B}" srcId="{0CB8CD6C-9428-47C5-9D9F-535AF242F8C3}" destId="{CBA13038-EB4C-4602-A76A-ED064E9A9CE6}" srcOrd="1" destOrd="0" parTransId="{AC273D4F-FCF6-499F-B1FA-DC8FD04190A4}" sibTransId="{D6B56F90-EABB-401E-BDBD-4A756E91CBAD}"/>
    <dgm:cxn modelId="{BC40EB6A-1608-49F0-B8BA-F1BD15DD272B}" srcId="{4B4AD757-5D5B-4FBD-B47F-4F156F0DAEE1}" destId="{8818A689-17B1-4C27-9DA1-BE398D945E05}" srcOrd="1" destOrd="0" parTransId="{81AC2183-4537-4C16-AF94-9FD2DAB012BC}" sibTransId="{2F3FFA2B-4E97-4F54-B249-139A8072A15D}"/>
    <dgm:cxn modelId="{73556B4D-635D-40F7-A841-DFDD06FECD75}" type="presOf" srcId="{F17F7D9A-967E-4D3A-94C7-E4FD70696B4F}" destId="{9E89E40F-E2AB-456B-96C0-3B2220C2A842}" srcOrd="0" destOrd="0" presId="urn:microsoft.com/office/officeart/2005/8/layout/hList1"/>
    <dgm:cxn modelId="{D801F171-F1F7-4559-BA6D-7A81F6AFA9EA}" type="presOf" srcId="{8818A689-17B1-4C27-9DA1-BE398D945E05}" destId="{E030C526-4242-4E47-A6EE-9CA36B32A41F}" srcOrd="0" destOrd="1" presId="urn:microsoft.com/office/officeart/2005/8/layout/hList1"/>
    <dgm:cxn modelId="{80A21473-8A10-4C36-8F02-7EC5AF3D749C}" srcId="{4B4AD757-5D5B-4FBD-B47F-4F156F0DAEE1}" destId="{6A5E715B-6C34-408B-8056-426B3DFA9AD1}" srcOrd="0" destOrd="0" parTransId="{44BA8C25-85C3-4E1A-B0D7-F6212EF2C9A1}" sibTransId="{42737DF6-3E74-407F-90D4-0B9606412E7F}"/>
    <dgm:cxn modelId="{58181656-B5DD-48CC-A0F6-3533C58D2625}" srcId="{BDB49B29-B630-4DE1-96C3-1B305AFA0397}" destId="{4B4AD757-5D5B-4FBD-B47F-4F156F0DAEE1}" srcOrd="1" destOrd="0" parTransId="{739D7E16-062E-4382-AD09-1B678FDD35C4}" sibTransId="{84346FDB-9256-4379-A78E-8E96F0472C84}"/>
    <dgm:cxn modelId="{9BC17076-48C3-4AE8-A61D-1ADF8B37318C}" type="presOf" srcId="{6A5E715B-6C34-408B-8056-426B3DFA9AD1}" destId="{E030C526-4242-4E47-A6EE-9CA36B32A41F}" srcOrd="0" destOrd="0" presId="urn:microsoft.com/office/officeart/2005/8/layout/hList1"/>
    <dgm:cxn modelId="{83036497-1EDE-49DE-B93A-2458EA6F9968}" srcId="{0CB8CD6C-9428-47C5-9D9F-535AF242F8C3}" destId="{F17F7D9A-967E-4D3A-94C7-E4FD70696B4F}" srcOrd="0" destOrd="0" parTransId="{CB49462D-317C-4287-951C-479E5343DCFD}" sibTransId="{CB1ACA08-D118-4C64-8947-71575C46A6C0}"/>
    <dgm:cxn modelId="{3600E4BA-F606-4A23-83FD-323CA75D2BE2}" srcId="{BDB49B29-B630-4DE1-96C3-1B305AFA0397}" destId="{0CB8CD6C-9428-47C5-9D9F-535AF242F8C3}" srcOrd="0" destOrd="0" parTransId="{D95FF3B8-BCB9-4979-BE0D-FEEE564B778C}" sibTransId="{EBC9C373-6442-4B10-A94F-F8675B65FAC9}"/>
    <dgm:cxn modelId="{A41682A0-C6A2-4CA0-A8FB-DB94780BAD18}" type="presParOf" srcId="{489F280F-E795-45B2-A024-63300366F599}" destId="{08B1A6D6-438D-42F5-BC08-97CAE68942C2}" srcOrd="0" destOrd="0" presId="urn:microsoft.com/office/officeart/2005/8/layout/hList1"/>
    <dgm:cxn modelId="{B7F8E4A9-2EFC-41D1-B1BE-E7EC976F69F5}" type="presParOf" srcId="{08B1A6D6-438D-42F5-BC08-97CAE68942C2}" destId="{521EF7B9-1D88-4605-A862-F3AF74688503}" srcOrd="0" destOrd="0" presId="urn:microsoft.com/office/officeart/2005/8/layout/hList1"/>
    <dgm:cxn modelId="{BA228321-4AD5-49A2-9B68-86786F43383E}" type="presParOf" srcId="{08B1A6D6-438D-42F5-BC08-97CAE68942C2}" destId="{9E89E40F-E2AB-456B-96C0-3B2220C2A842}" srcOrd="1" destOrd="0" presId="urn:microsoft.com/office/officeart/2005/8/layout/hList1"/>
    <dgm:cxn modelId="{DE7E75A7-D85F-4ECB-AE86-68B89FD7A828}" type="presParOf" srcId="{489F280F-E795-45B2-A024-63300366F599}" destId="{2B36416E-5E04-41C2-9BEF-732AE8750ACD}" srcOrd="1" destOrd="0" presId="urn:microsoft.com/office/officeart/2005/8/layout/hList1"/>
    <dgm:cxn modelId="{8BEDA559-B03C-4BA0-9F3D-3562E4BD884E}" type="presParOf" srcId="{489F280F-E795-45B2-A024-63300366F599}" destId="{3E5DB2EC-AA5F-48A7-BC9B-26B8FF01AE1A}" srcOrd="2" destOrd="0" presId="urn:microsoft.com/office/officeart/2005/8/layout/hList1"/>
    <dgm:cxn modelId="{380513DB-91AF-4837-8E02-EA21B281F903}" type="presParOf" srcId="{3E5DB2EC-AA5F-48A7-BC9B-26B8FF01AE1A}" destId="{5288BB28-A37C-4231-99C5-12ED56D81DB8}" srcOrd="0" destOrd="0" presId="urn:microsoft.com/office/officeart/2005/8/layout/hList1"/>
    <dgm:cxn modelId="{D2A12ADC-C8D6-47B1-B6BC-3AB48143F497}" type="presParOf" srcId="{3E5DB2EC-AA5F-48A7-BC9B-26B8FF01AE1A}" destId="{E030C526-4242-4E47-A6EE-9CA36B32A4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343F2-3440-4B44-A623-E399F93D23C6}">
      <dsp:nvSpPr>
        <dsp:cNvPr id="0" name=""/>
        <dsp:cNvSpPr/>
      </dsp:nvSpPr>
      <dsp:spPr>
        <a:xfrm>
          <a:off x="0" y="1808"/>
          <a:ext cx="10515600" cy="9166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F4AC7-C08F-4DB0-91E2-A44376969323}">
      <dsp:nvSpPr>
        <dsp:cNvPr id="0" name=""/>
        <dsp:cNvSpPr/>
      </dsp:nvSpPr>
      <dsp:spPr>
        <a:xfrm>
          <a:off x="277275" y="208046"/>
          <a:ext cx="504136" cy="50413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F6A9A-76E7-44CC-989D-6F443C233C79}">
      <dsp:nvSpPr>
        <dsp:cNvPr id="0" name=""/>
        <dsp:cNvSpPr/>
      </dsp:nvSpPr>
      <dsp:spPr>
        <a:xfrm>
          <a:off x="1058686" y="180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Outline strategies to protect and maintain historic character of the Village</a:t>
          </a:r>
        </a:p>
      </dsp:txBody>
      <dsp:txXfrm>
        <a:off x="1058686" y="1808"/>
        <a:ext cx="9456913" cy="916611"/>
      </dsp:txXfrm>
    </dsp:sp>
    <dsp:sp modelId="{0003284C-EC0C-4300-BA78-F63AFA2FB327}">
      <dsp:nvSpPr>
        <dsp:cNvPr id="0" name=""/>
        <dsp:cNvSpPr/>
      </dsp:nvSpPr>
      <dsp:spPr>
        <a:xfrm>
          <a:off x="0" y="1147573"/>
          <a:ext cx="10515600" cy="9166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58B00-0F7C-4D5B-A5ED-FFA888C2D150}">
      <dsp:nvSpPr>
        <dsp:cNvPr id="0" name=""/>
        <dsp:cNvSpPr/>
      </dsp:nvSpPr>
      <dsp:spPr>
        <a:xfrm>
          <a:off x="277275" y="1353811"/>
          <a:ext cx="504136" cy="50413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844BA-397E-4D9E-AC2C-1A5B279E0203}">
      <dsp:nvSpPr>
        <dsp:cNvPr id="0" name=""/>
        <dsp:cNvSpPr/>
      </dsp:nvSpPr>
      <dsp:spPr>
        <a:xfrm>
          <a:off x="1058686" y="114757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Address updated state laws regarding housing and density requirements </a:t>
          </a:r>
        </a:p>
      </dsp:txBody>
      <dsp:txXfrm>
        <a:off x="1058686" y="1147573"/>
        <a:ext cx="9456913" cy="916611"/>
      </dsp:txXfrm>
    </dsp:sp>
    <dsp:sp modelId="{75FC68F1-D3A2-49A6-85CC-ADD2DE55EBFA}">
      <dsp:nvSpPr>
        <dsp:cNvPr id="0" name=""/>
        <dsp:cNvSpPr/>
      </dsp:nvSpPr>
      <dsp:spPr>
        <a:xfrm>
          <a:off x="0" y="2293338"/>
          <a:ext cx="10515600" cy="9166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34E4F5-C3B1-4D14-A02D-BFFBEFE0ED97}">
      <dsp:nvSpPr>
        <dsp:cNvPr id="0" name=""/>
        <dsp:cNvSpPr/>
      </dsp:nvSpPr>
      <dsp:spPr>
        <a:xfrm>
          <a:off x="277275" y="2499576"/>
          <a:ext cx="504136" cy="5041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D47270-FAA3-4FA2-AE0E-C6340F57DF9B}">
      <dsp:nvSpPr>
        <dsp:cNvPr id="0" name=""/>
        <dsp:cNvSpPr/>
      </dsp:nvSpPr>
      <dsp:spPr>
        <a:xfrm>
          <a:off x="1058686" y="2293338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Prioritize pedestrian-scaled, climate resilient developments to protect natural and historical resources</a:t>
          </a:r>
        </a:p>
      </dsp:txBody>
      <dsp:txXfrm>
        <a:off x="1058686" y="2293338"/>
        <a:ext cx="9456913" cy="916611"/>
      </dsp:txXfrm>
    </dsp:sp>
    <dsp:sp modelId="{AAA7CE42-61BC-43CE-866B-390A940D1007}">
      <dsp:nvSpPr>
        <dsp:cNvPr id="0" name=""/>
        <dsp:cNvSpPr/>
      </dsp:nvSpPr>
      <dsp:spPr>
        <a:xfrm>
          <a:off x="0" y="3439103"/>
          <a:ext cx="10515600" cy="9166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2E75E2-35E5-4DE0-8D47-A3FB160AF2FB}">
      <dsp:nvSpPr>
        <dsp:cNvPr id="0" name=""/>
        <dsp:cNvSpPr/>
      </dsp:nvSpPr>
      <dsp:spPr>
        <a:xfrm>
          <a:off x="277275" y="3645341"/>
          <a:ext cx="504136" cy="50413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BB831-5B63-4CA5-8A2E-3E0654F5C62F}">
      <dsp:nvSpPr>
        <dsp:cNvPr id="0" name=""/>
        <dsp:cNvSpPr/>
      </dsp:nvSpPr>
      <dsp:spPr>
        <a:xfrm>
          <a:off x="1058686" y="3439103"/>
          <a:ext cx="9456913" cy="916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008" tIns="97008" rIns="97008" bIns="9700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Shift from fossil fuel-based energy sources to renewable energy sources</a:t>
          </a:r>
        </a:p>
      </dsp:txBody>
      <dsp:txXfrm>
        <a:off x="1058686" y="3439103"/>
        <a:ext cx="9456913" cy="916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CCF4D-A516-49B7-B5C2-BC19F5540407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Aptos Display"/>
              <a:ea typeface="Calibri"/>
              <a:cs typeface="Calibri"/>
            </a:rPr>
            <a:t>Who </a:t>
          </a:r>
          <a:r>
            <a:rPr lang="en-US" sz="2400" b="0" kern="1200">
              <a:latin typeface="Aptos Display"/>
              <a:ea typeface="Calibri"/>
              <a:cs typeface="Calibri"/>
            </a:rPr>
            <a:t>lives, works, and plays in Old Bennington? What issues are on their minds?</a:t>
          </a:r>
        </a:p>
      </dsp:txBody>
      <dsp:txXfrm>
        <a:off x="38234" y="38234"/>
        <a:ext cx="7529629" cy="1228933"/>
      </dsp:txXfrm>
    </dsp:sp>
    <dsp:sp modelId="{D74D839A-EC6D-424D-9DC6-0BE630639CD2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What</a:t>
          </a:r>
          <a:r>
            <a:rPr lang="en-US" sz="2400" kern="1200"/>
            <a:t> are Old Bennington’s strengths and challenges? </a:t>
          </a:r>
          <a:r>
            <a:rPr lang="en-US" sz="2400" b="1" kern="1200"/>
            <a:t>What</a:t>
          </a:r>
          <a:r>
            <a:rPr lang="en-US" sz="2400" kern="1200"/>
            <a:t> do people want for the future of Old Bennington? </a:t>
          </a:r>
        </a:p>
      </dsp:txBody>
      <dsp:txXfrm>
        <a:off x="826903" y="1561202"/>
        <a:ext cx="7224611" cy="1228933"/>
      </dsp:txXfrm>
    </dsp:sp>
    <dsp:sp modelId="{53C8E661-DF54-4E01-91D4-E5E88AA0C082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/>
            <a:t>How </a:t>
          </a:r>
          <a:r>
            <a:rPr lang="en-US" sz="2400" kern="1200"/>
            <a:t>do we create a plan that is reflective </a:t>
          </a:r>
          <a:r>
            <a:rPr lang="en-US" sz="2400" kern="1200">
              <a:latin typeface="Aptos Display" panose="02110004020202020204"/>
            </a:rPr>
            <a:t>of the</a:t>
          </a:r>
          <a:r>
            <a:rPr lang="en-US" sz="2400" kern="1200"/>
            <a:t> entire community?</a:t>
          </a:r>
        </a:p>
      </dsp:txBody>
      <dsp:txXfrm>
        <a:off x="1615573" y="3084170"/>
        <a:ext cx="7224611" cy="1228933"/>
      </dsp:txXfrm>
    </dsp:sp>
    <dsp:sp modelId="{7045ECC0-FE70-41F9-B178-D3C55A48F72A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664" y="989929"/>
        <a:ext cx="466680" cy="638504"/>
      </dsp:txXfrm>
    </dsp:sp>
    <dsp:sp modelId="{19A8DDA9-DDCF-4FCE-9099-556C27754A6B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4" y="2504195"/>
        <a:ext cx="466680" cy="638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90D1A-CC33-46F7-83AB-4A9224F675E2}">
      <dsp:nvSpPr>
        <dsp:cNvPr id="0" name=""/>
        <dsp:cNvSpPr/>
      </dsp:nvSpPr>
      <dsp:spPr>
        <a:xfrm>
          <a:off x="0" y="59678"/>
          <a:ext cx="11370045" cy="120209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2C2AF-6526-4393-8B0F-3508C7429C11}">
      <dsp:nvSpPr>
        <dsp:cNvPr id="0" name=""/>
        <dsp:cNvSpPr/>
      </dsp:nvSpPr>
      <dsp:spPr>
        <a:xfrm>
          <a:off x="363632" y="330149"/>
          <a:ext cx="661150" cy="6611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F9B17-BFD6-4550-9C10-132EDE7FC8AF}">
      <dsp:nvSpPr>
        <dsp:cNvPr id="0" name=""/>
        <dsp:cNvSpPr/>
      </dsp:nvSpPr>
      <dsp:spPr>
        <a:xfrm>
          <a:off x="1388416" y="59678"/>
          <a:ext cx="9981629" cy="1202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221" tIns="127221" rIns="127221" bIns="12722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BCRC will be partnering with the Bennington Historical Society to provide a walking tour throughout Old Bennington this upcoming fall</a:t>
          </a:r>
        </a:p>
      </dsp:txBody>
      <dsp:txXfrm>
        <a:off x="1388416" y="59678"/>
        <a:ext cx="9981629" cy="1202091"/>
      </dsp:txXfrm>
    </dsp:sp>
    <dsp:sp modelId="{10EC2943-A664-4896-B754-472126ACAAEC}">
      <dsp:nvSpPr>
        <dsp:cNvPr id="0" name=""/>
        <dsp:cNvSpPr/>
      </dsp:nvSpPr>
      <dsp:spPr>
        <a:xfrm>
          <a:off x="0" y="1466381"/>
          <a:ext cx="11370045" cy="120209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A844A-0D17-4D3E-8039-4A728F4D6332}">
      <dsp:nvSpPr>
        <dsp:cNvPr id="0" name=""/>
        <dsp:cNvSpPr/>
      </dsp:nvSpPr>
      <dsp:spPr>
        <a:xfrm>
          <a:off x="363632" y="1736852"/>
          <a:ext cx="661150" cy="6611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934DA-90EB-419C-A602-17DB86AA9D77}">
      <dsp:nvSpPr>
        <dsp:cNvPr id="0" name=""/>
        <dsp:cNvSpPr/>
      </dsp:nvSpPr>
      <dsp:spPr>
        <a:xfrm>
          <a:off x="1388416" y="1466381"/>
          <a:ext cx="9981629" cy="1202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221" tIns="127221" rIns="127221" bIns="127221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Give people a sense of the character of the Village, and how land uses have changed over time; highlight place-based assets such as historic and scenic features; and engage people in identifying areas of pride and concern</a:t>
          </a:r>
          <a:endParaRPr lang="en-US" sz="2000" kern="1200" dirty="0"/>
        </a:p>
      </dsp:txBody>
      <dsp:txXfrm>
        <a:off x="1388416" y="1466381"/>
        <a:ext cx="9981629" cy="1202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07FEC-EC04-4E0D-B60A-790D9C739473}">
      <dsp:nvSpPr>
        <dsp:cNvPr id="0" name=""/>
        <dsp:cNvSpPr/>
      </dsp:nvSpPr>
      <dsp:spPr>
        <a:xfrm>
          <a:off x="0" y="0"/>
          <a:ext cx="4959603" cy="100620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BA523-74E3-4882-82CB-4946FE350443}">
      <dsp:nvSpPr>
        <dsp:cNvPr id="0" name=""/>
        <dsp:cNvSpPr/>
      </dsp:nvSpPr>
      <dsp:spPr>
        <a:xfrm>
          <a:off x="304376" y="226825"/>
          <a:ext cx="553411" cy="5534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C62CF-2B3E-4449-A39E-C247ED8694ED}">
      <dsp:nvSpPr>
        <dsp:cNvPr id="0" name=""/>
        <dsp:cNvSpPr/>
      </dsp:nvSpPr>
      <dsp:spPr>
        <a:xfrm>
          <a:off x="1162163" y="430"/>
          <a:ext cx="3797439" cy="100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490" tIns="106490" rIns="106490" bIns="10649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Distribute postcards to various locations and organizations around Old Bennington </a:t>
          </a:r>
        </a:p>
      </dsp:txBody>
      <dsp:txXfrm>
        <a:off x="1162163" y="430"/>
        <a:ext cx="3797439" cy="1006202"/>
      </dsp:txXfrm>
    </dsp:sp>
    <dsp:sp modelId="{638636BD-A9CA-44AF-9F4A-543317526850}">
      <dsp:nvSpPr>
        <dsp:cNvPr id="0" name=""/>
        <dsp:cNvSpPr/>
      </dsp:nvSpPr>
      <dsp:spPr>
        <a:xfrm>
          <a:off x="0" y="1258183"/>
          <a:ext cx="4959603" cy="100620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D75D8-7778-43B0-BFBD-CBEECB4DF8DB}">
      <dsp:nvSpPr>
        <dsp:cNvPr id="0" name=""/>
        <dsp:cNvSpPr/>
      </dsp:nvSpPr>
      <dsp:spPr>
        <a:xfrm>
          <a:off x="304376" y="1484578"/>
          <a:ext cx="553411" cy="5534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C20EB-9FFB-40E7-B199-4B091E1195CD}">
      <dsp:nvSpPr>
        <dsp:cNvPr id="0" name=""/>
        <dsp:cNvSpPr/>
      </dsp:nvSpPr>
      <dsp:spPr>
        <a:xfrm>
          <a:off x="1162163" y="1258183"/>
          <a:ext cx="3797439" cy="100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490" tIns="106490" rIns="106490" bIns="10649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Use postcards as feedback cards at other community engagement events</a:t>
          </a:r>
        </a:p>
      </dsp:txBody>
      <dsp:txXfrm>
        <a:off x="1162163" y="1258183"/>
        <a:ext cx="3797439" cy="1006202"/>
      </dsp:txXfrm>
    </dsp:sp>
    <dsp:sp modelId="{68853B85-93C1-4416-A74B-A11D83223E36}">
      <dsp:nvSpPr>
        <dsp:cNvPr id="0" name=""/>
        <dsp:cNvSpPr/>
      </dsp:nvSpPr>
      <dsp:spPr>
        <a:xfrm>
          <a:off x="0" y="2515936"/>
          <a:ext cx="4959603" cy="100620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C6DE5-852F-4E9A-A774-FD57C29392E7}">
      <dsp:nvSpPr>
        <dsp:cNvPr id="0" name=""/>
        <dsp:cNvSpPr/>
      </dsp:nvSpPr>
      <dsp:spPr>
        <a:xfrm>
          <a:off x="304376" y="2742332"/>
          <a:ext cx="553411" cy="553411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FAAEC-72B1-4270-A4E5-B9D98FE4B0B5}">
      <dsp:nvSpPr>
        <dsp:cNvPr id="0" name=""/>
        <dsp:cNvSpPr/>
      </dsp:nvSpPr>
      <dsp:spPr>
        <a:xfrm>
          <a:off x="1162163" y="2515936"/>
          <a:ext cx="3797439" cy="100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490" tIns="106490" rIns="106490" bIns="10649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Postcards as a form of both active and passive community engagement </a:t>
          </a:r>
        </a:p>
      </dsp:txBody>
      <dsp:txXfrm>
        <a:off x="1162163" y="2515936"/>
        <a:ext cx="3797439" cy="10062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07FEC-EC04-4E0D-B60A-790D9C739473}">
      <dsp:nvSpPr>
        <dsp:cNvPr id="0" name=""/>
        <dsp:cNvSpPr/>
      </dsp:nvSpPr>
      <dsp:spPr>
        <a:xfrm>
          <a:off x="0" y="0"/>
          <a:ext cx="4959603" cy="100620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BA523-74E3-4882-82CB-4946FE350443}">
      <dsp:nvSpPr>
        <dsp:cNvPr id="0" name=""/>
        <dsp:cNvSpPr/>
      </dsp:nvSpPr>
      <dsp:spPr>
        <a:xfrm>
          <a:off x="304376" y="226825"/>
          <a:ext cx="553411" cy="5534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C62CF-2B3E-4449-A39E-C247ED8694ED}">
      <dsp:nvSpPr>
        <dsp:cNvPr id="0" name=""/>
        <dsp:cNvSpPr/>
      </dsp:nvSpPr>
      <dsp:spPr>
        <a:xfrm>
          <a:off x="1162163" y="430"/>
          <a:ext cx="3797439" cy="100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490" tIns="106490" rIns="106490" bIns="10649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Monument Elementary to engage their students</a:t>
          </a:r>
        </a:p>
      </dsp:txBody>
      <dsp:txXfrm>
        <a:off x="1162163" y="430"/>
        <a:ext cx="3797439" cy="1006202"/>
      </dsp:txXfrm>
    </dsp:sp>
    <dsp:sp modelId="{638636BD-A9CA-44AF-9F4A-543317526850}">
      <dsp:nvSpPr>
        <dsp:cNvPr id="0" name=""/>
        <dsp:cNvSpPr/>
      </dsp:nvSpPr>
      <dsp:spPr>
        <a:xfrm>
          <a:off x="0" y="1212280"/>
          <a:ext cx="4959603" cy="100620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D75D8-7778-43B0-BFBD-CBEECB4DF8DB}">
      <dsp:nvSpPr>
        <dsp:cNvPr id="0" name=""/>
        <dsp:cNvSpPr/>
      </dsp:nvSpPr>
      <dsp:spPr>
        <a:xfrm>
          <a:off x="304376" y="1484578"/>
          <a:ext cx="553411" cy="5534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C20EB-9FFB-40E7-B199-4B091E1195CD}">
      <dsp:nvSpPr>
        <dsp:cNvPr id="0" name=""/>
        <dsp:cNvSpPr/>
      </dsp:nvSpPr>
      <dsp:spPr>
        <a:xfrm>
          <a:off x="1162163" y="1258183"/>
          <a:ext cx="3797439" cy="100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490" tIns="106490" rIns="106490" bIns="10649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This partnership will act as an educational tool to emphasize the importance of civic engagement</a:t>
          </a:r>
        </a:p>
      </dsp:txBody>
      <dsp:txXfrm>
        <a:off x="1162163" y="1258183"/>
        <a:ext cx="3797439" cy="1006202"/>
      </dsp:txXfrm>
    </dsp:sp>
    <dsp:sp modelId="{68853B85-93C1-4416-A74B-A11D83223E36}">
      <dsp:nvSpPr>
        <dsp:cNvPr id="0" name=""/>
        <dsp:cNvSpPr/>
      </dsp:nvSpPr>
      <dsp:spPr>
        <a:xfrm>
          <a:off x="0" y="2515936"/>
          <a:ext cx="4959603" cy="100620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C6DE5-852F-4E9A-A774-FD57C29392E7}">
      <dsp:nvSpPr>
        <dsp:cNvPr id="0" name=""/>
        <dsp:cNvSpPr/>
      </dsp:nvSpPr>
      <dsp:spPr>
        <a:xfrm>
          <a:off x="304376" y="2742332"/>
          <a:ext cx="553411" cy="5534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FAAEC-72B1-4270-A4E5-B9D98FE4B0B5}">
      <dsp:nvSpPr>
        <dsp:cNvPr id="0" name=""/>
        <dsp:cNvSpPr/>
      </dsp:nvSpPr>
      <dsp:spPr>
        <a:xfrm>
          <a:off x="1162163" y="2515936"/>
          <a:ext cx="3797439" cy="100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490" tIns="106490" rIns="106490" bIns="10649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Better understand student hopes and wishes for the future of their community</a:t>
          </a:r>
        </a:p>
      </dsp:txBody>
      <dsp:txXfrm>
        <a:off x="1162163" y="2515936"/>
        <a:ext cx="3797439" cy="10062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07FEC-EC04-4E0D-B60A-790D9C739473}">
      <dsp:nvSpPr>
        <dsp:cNvPr id="0" name=""/>
        <dsp:cNvSpPr/>
      </dsp:nvSpPr>
      <dsp:spPr>
        <a:xfrm>
          <a:off x="0" y="0"/>
          <a:ext cx="4959603" cy="100620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7BA523-74E3-4882-82CB-4946FE350443}">
      <dsp:nvSpPr>
        <dsp:cNvPr id="0" name=""/>
        <dsp:cNvSpPr/>
      </dsp:nvSpPr>
      <dsp:spPr>
        <a:xfrm>
          <a:off x="304376" y="226825"/>
          <a:ext cx="553411" cy="5534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C62CF-2B3E-4449-A39E-C247ED8694ED}">
      <dsp:nvSpPr>
        <dsp:cNvPr id="0" name=""/>
        <dsp:cNvSpPr/>
      </dsp:nvSpPr>
      <dsp:spPr>
        <a:xfrm>
          <a:off x="1162163" y="430"/>
          <a:ext cx="3797439" cy="100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490" tIns="106490" rIns="106490" bIns="10649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Online and in hard copies throughout town</a:t>
          </a:r>
        </a:p>
      </dsp:txBody>
      <dsp:txXfrm>
        <a:off x="1162163" y="430"/>
        <a:ext cx="3797439" cy="1006202"/>
      </dsp:txXfrm>
    </dsp:sp>
    <dsp:sp modelId="{638636BD-A9CA-44AF-9F4A-543317526850}">
      <dsp:nvSpPr>
        <dsp:cNvPr id="0" name=""/>
        <dsp:cNvSpPr/>
      </dsp:nvSpPr>
      <dsp:spPr>
        <a:xfrm>
          <a:off x="0" y="1212280"/>
          <a:ext cx="4959603" cy="100620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D75D8-7778-43B0-BFBD-CBEECB4DF8DB}">
      <dsp:nvSpPr>
        <dsp:cNvPr id="0" name=""/>
        <dsp:cNvSpPr/>
      </dsp:nvSpPr>
      <dsp:spPr>
        <a:xfrm>
          <a:off x="304376" y="1484578"/>
          <a:ext cx="553411" cy="5534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7C20EB-9FFB-40E7-B199-4B091E1195CD}">
      <dsp:nvSpPr>
        <dsp:cNvPr id="0" name=""/>
        <dsp:cNvSpPr/>
      </dsp:nvSpPr>
      <dsp:spPr>
        <a:xfrm>
          <a:off x="1162163" y="1258183"/>
          <a:ext cx="3797439" cy="100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490" tIns="106490" rIns="106490" bIns="10649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Hopes and concerns for the future of those who live, work, and play in Old Bennington</a:t>
          </a:r>
        </a:p>
      </dsp:txBody>
      <dsp:txXfrm>
        <a:off x="1162163" y="1258183"/>
        <a:ext cx="3797439" cy="1006202"/>
      </dsp:txXfrm>
    </dsp:sp>
    <dsp:sp modelId="{68853B85-93C1-4416-A74B-A11D83223E36}">
      <dsp:nvSpPr>
        <dsp:cNvPr id="0" name=""/>
        <dsp:cNvSpPr/>
      </dsp:nvSpPr>
      <dsp:spPr>
        <a:xfrm>
          <a:off x="0" y="2515936"/>
          <a:ext cx="4959603" cy="100620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C6DE5-852F-4E9A-A774-FD57C29392E7}">
      <dsp:nvSpPr>
        <dsp:cNvPr id="0" name=""/>
        <dsp:cNvSpPr/>
      </dsp:nvSpPr>
      <dsp:spPr>
        <a:xfrm>
          <a:off x="304376" y="2742332"/>
          <a:ext cx="553411" cy="5534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FAAEC-72B1-4270-A4E5-B9D98FE4B0B5}">
      <dsp:nvSpPr>
        <dsp:cNvPr id="0" name=""/>
        <dsp:cNvSpPr/>
      </dsp:nvSpPr>
      <dsp:spPr>
        <a:xfrm>
          <a:off x="1162163" y="2515936"/>
          <a:ext cx="3797439" cy="1006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490" tIns="106490" rIns="106490" bIns="10649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Topics include: General information, Community, Size and Scale, Arts, Culture, and History, Environment, Demographics</a:t>
          </a:r>
        </a:p>
      </dsp:txBody>
      <dsp:txXfrm>
        <a:off x="1162163" y="2515936"/>
        <a:ext cx="3797439" cy="10062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EF7B9-1D88-4605-A862-F3AF74688503}">
      <dsp:nvSpPr>
        <dsp:cNvPr id="0" name=""/>
        <dsp:cNvSpPr/>
      </dsp:nvSpPr>
      <dsp:spPr>
        <a:xfrm>
          <a:off x="51" y="28614"/>
          <a:ext cx="4913783" cy="720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Timeline</a:t>
          </a:r>
        </a:p>
      </dsp:txBody>
      <dsp:txXfrm>
        <a:off x="51" y="28614"/>
        <a:ext cx="4913783" cy="720000"/>
      </dsp:txXfrm>
    </dsp:sp>
    <dsp:sp modelId="{9E89E40F-E2AB-456B-96C0-3B2220C2A842}">
      <dsp:nvSpPr>
        <dsp:cNvPr id="0" name=""/>
        <dsp:cNvSpPr/>
      </dsp:nvSpPr>
      <dsp:spPr>
        <a:xfrm>
          <a:off x="51" y="748614"/>
          <a:ext cx="4913783" cy="3580294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January–March: Prepare and present our findings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March–June: Draft and present the plan </a:t>
          </a:r>
        </a:p>
      </dsp:txBody>
      <dsp:txXfrm>
        <a:off x="51" y="748614"/>
        <a:ext cx="4913783" cy="3580294"/>
      </dsp:txXfrm>
    </dsp:sp>
    <dsp:sp modelId="{5288BB28-A37C-4231-99C5-12ED56D81DB8}">
      <dsp:nvSpPr>
        <dsp:cNvPr id="0" name=""/>
        <dsp:cNvSpPr/>
      </dsp:nvSpPr>
      <dsp:spPr>
        <a:xfrm>
          <a:off x="5601764" y="28614"/>
          <a:ext cx="4913783" cy="7200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Incorporation of Engagement </a:t>
          </a:r>
        </a:p>
      </dsp:txBody>
      <dsp:txXfrm>
        <a:off x="5601764" y="28614"/>
        <a:ext cx="4913783" cy="720000"/>
      </dsp:txXfrm>
    </dsp:sp>
    <dsp:sp modelId="{E030C526-4242-4E47-A6EE-9CA36B32A41F}">
      <dsp:nvSpPr>
        <dsp:cNvPr id="0" name=""/>
        <dsp:cNvSpPr/>
      </dsp:nvSpPr>
      <dsp:spPr>
        <a:xfrm>
          <a:off x="5601764" y="748614"/>
          <a:ext cx="4913783" cy="358029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Synthesize survey responses, activity cards, community visioning feedback and student engagement cards to propose themes and structure for the plan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Circle back to Monument Elementary to present student findings</a:t>
          </a:r>
        </a:p>
      </dsp:txBody>
      <dsp:txXfrm>
        <a:off x="5601764" y="748614"/>
        <a:ext cx="4913783" cy="3580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FD2B83-DE31-426B-A5CF-A77DD62451E0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3592C-7F58-40F4-8E30-A2D02993E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9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What key information do you hope to gather at this meeting?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What feedback have you received from past Old Bennington meetings that may be helpful to BCRC?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3592C-7F58-40F4-8E30-A2D02993E4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03592C-7F58-40F4-8E30-A2D02993E4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1DEB-E325-416B-B138-0B930C76A2C0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E891-3AE1-4871-B642-1ACDEFD2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9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1DEB-E325-416B-B138-0B930C76A2C0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E891-3AE1-4871-B642-1ACDEFD2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9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1DEB-E325-416B-B138-0B930C76A2C0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E891-3AE1-4871-B642-1ACDEFD2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7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1DEB-E325-416B-B138-0B930C76A2C0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E891-3AE1-4871-B642-1ACDEFD2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4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1DEB-E325-416B-B138-0B930C76A2C0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E891-3AE1-4871-B642-1ACDEFD2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6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1DEB-E325-416B-B138-0B930C76A2C0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E891-3AE1-4871-B642-1ACDEFD2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7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1DEB-E325-416B-B138-0B930C76A2C0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E891-3AE1-4871-B642-1ACDEFD2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3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1DEB-E325-416B-B138-0B930C76A2C0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E891-3AE1-4871-B642-1ACDEFD2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7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1DEB-E325-416B-B138-0B930C76A2C0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E891-3AE1-4871-B642-1ACDEFD2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2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1DEB-E325-416B-B138-0B930C76A2C0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E891-3AE1-4871-B642-1ACDEFD2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0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1DEB-E325-416B-B138-0B930C76A2C0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E891-3AE1-4871-B642-1ACDEFD2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4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CB1DEB-E325-416B-B138-0B930C76A2C0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4E891-3AE1-4871-B642-1ACDEFD24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7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sv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5C2C-9275-7A50-0945-0154E0911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2319"/>
            <a:ext cx="9144000" cy="2387600"/>
          </a:xfrm>
        </p:spPr>
        <p:txBody>
          <a:bodyPr/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Old Bennington Village Plan</a:t>
            </a:r>
            <a:br>
              <a:rPr lang="en-US" b="1"/>
            </a:br>
            <a:r>
              <a:rPr lang="en-US" sz="4400" b="1">
                <a:solidFill>
                  <a:schemeClr val="accent6">
                    <a:lumMod val="75000"/>
                  </a:schemeClr>
                </a:solidFill>
              </a:rPr>
              <a:t>Community Engagement Plan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CF0F7F-D5A7-EE51-E0ED-594FE4F9FC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3999" y="444515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1" u="none" strike="noStrike" cap="none" normalizeH="0" baseline="0">
                <a:ln>
                  <a:noFill/>
                </a:ln>
                <a:solidFill>
                  <a:schemeClr val="accent6"/>
                </a:solidFill>
                <a:effectLst/>
                <a:latin typeface="Arial" panose="020B0604020202020204" pitchFamily="34" charset="0"/>
              </a:rPr>
              <a:t>Past Strategies and Future Plans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25AA13-1592-9F23-C5E5-D4133038B383}"/>
              </a:ext>
            </a:extLst>
          </p:cNvPr>
          <p:cNvSpPr txBox="1"/>
          <p:nvPr/>
        </p:nvSpPr>
        <p:spPr>
          <a:xfrm>
            <a:off x="3932903" y="1658861"/>
            <a:ext cx="4326193" cy="3834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September 8, 2025</a:t>
            </a:r>
          </a:p>
        </p:txBody>
      </p:sp>
      <p:pic>
        <p:nvPicPr>
          <p:cNvPr id="1027" name="Picture 3" descr="BCRC">
            <a:extLst>
              <a:ext uri="{FF2B5EF4-FFF2-40B4-BE49-F238E27FC236}">
                <a16:creationId xmlns:a16="http://schemas.microsoft.com/office/drawing/2014/main" id="{0C20A56A-82CB-DC8D-5A85-846EB237B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62" y="629320"/>
            <a:ext cx="1906075" cy="8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79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A white rectangular grid with colorful text&#10;&#10;AI-generated content may be incorrect.">
            <a:extLst>
              <a:ext uri="{FF2B5EF4-FFF2-40B4-BE49-F238E27FC236}">
                <a16:creationId xmlns:a16="http://schemas.microsoft.com/office/drawing/2014/main" id="{DB91F521-D7BB-6E2B-3C01-84924A6B9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5" y="137653"/>
            <a:ext cx="10669489" cy="658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1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68846-C182-AC8D-ED97-327F44BAC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BC91F25-B644-BD8D-3BCC-473FB4487512}"/>
              </a:ext>
            </a:extLst>
          </p:cNvPr>
          <p:cNvSpPr txBox="1"/>
          <p:nvPr/>
        </p:nvSpPr>
        <p:spPr>
          <a:xfrm>
            <a:off x="333977" y="948887"/>
            <a:ext cx="21894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Community Engagement Strategies &amp; Important Dates to Note</a:t>
            </a:r>
          </a:p>
        </p:txBody>
      </p:sp>
      <p:pic>
        <p:nvPicPr>
          <p:cNvPr id="14" name="Content Placeholder 13" descr="A screen shot of a graph&#10;&#10;AI-generated content may be incorrect.">
            <a:extLst>
              <a:ext uri="{FF2B5EF4-FFF2-40B4-BE49-F238E27FC236}">
                <a16:creationId xmlns:a16="http://schemas.microsoft.com/office/drawing/2014/main" id="{05E30FFB-B5A1-600C-18AA-27056FE73E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36" y="268834"/>
            <a:ext cx="9365087" cy="6156140"/>
          </a:xfrm>
        </p:spPr>
      </p:pic>
    </p:spTree>
    <p:extLst>
      <p:ext uri="{BB962C8B-B14F-4D97-AF65-F5344CB8AC3E}">
        <p14:creationId xmlns:p14="http://schemas.microsoft.com/office/powerpoint/2010/main" val="3480727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DB093-F72C-E80B-3D0A-ECC33C82C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/>
              <a:t>We’ve Engaged, Now What?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17CC69-5176-C2DF-9A9A-192C7EC3E0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468848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07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CAE1E-11F4-A6F4-4C50-F6B6DE7D4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5074024"/>
            <a:ext cx="10109199" cy="5980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A0044A-B41C-A50F-D605-0109525270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102" b="-4"/>
          <a:stretch>
            <a:fillRect/>
          </a:stretch>
        </p:blipFill>
        <p:spPr>
          <a:xfrm>
            <a:off x="20" y="3"/>
            <a:ext cx="4062634" cy="41727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0F2E34-C141-AC10-ECC4-03DF26A319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39" r="1" b="1"/>
          <a:stretch>
            <a:fillRect/>
          </a:stretch>
        </p:blipFill>
        <p:spPr>
          <a:xfrm>
            <a:off x="4061976" y="10"/>
            <a:ext cx="4062654" cy="4172778"/>
          </a:xfrm>
          <a:prstGeom prst="rect">
            <a:avLst/>
          </a:prstGeom>
        </p:spPr>
      </p:pic>
      <p:pic>
        <p:nvPicPr>
          <p:cNvPr id="3074" name="Picture 2" descr="01">
            <a:extLst>
              <a:ext uri="{FF2B5EF4-FFF2-40B4-BE49-F238E27FC236}">
                <a16:creationId xmlns:a16="http://schemas.microsoft.com/office/drawing/2014/main" id="{6FB39F5E-FE2F-A73B-9392-E740298A6D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6" r="37559"/>
          <a:stretch>
            <a:fillRect/>
          </a:stretch>
        </p:blipFill>
        <p:spPr bwMode="auto">
          <a:xfrm>
            <a:off x="8124630" y="-1"/>
            <a:ext cx="4067370" cy="417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7667AA61-5C27-F30F-D229-06CBE5709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1" y="4811517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583BC92-F871-B4B1-046D-8FD360C853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1678" y="5461452"/>
            <a:ext cx="2459643" cy="103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10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A08866-B41C-9858-A503-800A98ADB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/>
              <a:t>Project Goals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E5F43C-6F58-D02D-7E69-8568D62347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339765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799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294AA3-E43B-ECDE-1425-DE45E81819DF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>
                <a:latin typeface="+mj-lt"/>
                <a:ea typeface="+mj-ea"/>
                <a:cs typeface="+mj-cs"/>
              </a:rPr>
              <a:t>Engagement Tells Us…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80AF630-5AB8-3008-333D-63B42A3A7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84085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17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816CF-3181-19D7-1F00-73CE05D27DD6}"/>
              </a:ext>
            </a:extLst>
          </p:cNvPr>
          <p:cNvSpPr txBox="1"/>
          <p:nvPr/>
        </p:nvSpPr>
        <p:spPr>
          <a:xfrm>
            <a:off x="333977" y="948887"/>
            <a:ext cx="21894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Community Engagement Strategies &amp; Important Dates to Note</a:t>
            </a:r>
          </a:p>
        </p:txBody>
      </p:sp>
      <p:pic>
        <p:nvPicPr>
          <p:cNvPr id="14" name="Content Placeholder 13" descr="A screen shot of a graph&#10;&#10;AI-generated content may be incorrect.">
            <a:extLst>
              <a:ext uri="{FF2B5EF4-FFF2-40B4-BE49-F238E27FC236}">
                <a16:creationId xmlns:a16="http://schemas.microsoft.com/office/drawing/2014/main" id="{BE174E63-D16B-FDB0-CD1A-A2492CDC0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36" y="268834"/>
            <a:ext cx="9365087" cy="6156140"/>
          </a:xfrm>
        </p:spPr>
      </p:pic>
    </p:spTree>
    <p:extLst>
      <p:ext uri="{BB962C8B-B14F-4D97-AF65-F5344CB8AC3E}">
        <p14:creationId xmlns:p14="http://schemas.microsoft.com/office/powerpoint/2010/main" val="2477764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B1F4924-699A-996F-1015-8DAA4982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32" y="590785"/>
            <a:ext cx="7065583" cy="883389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en-US" b="1" dirty="0"/>
              <a:t>Old Bennington Walking Tour</a:t>
            </a:r>
          </a:p>
        </p:txBody>
      </p:sp>
      <p:graphicFrame>
        <p:nvGraphicFramePr>
          <p:cNvPr id="2056" name="Content Placeholder 2">
            <a:extLst>
              <a:ext uri="{FF2B5EF4-FFF2-40B4-BE49-F238E27FC236}">
                <a16:creationId xmlns:a16="http://schemas.microsoft.com/office/drawing/2014/main" id="{E63F0ABC-CBDF-1940-7B15-71B198036C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025859"/>
              </p:ext>
            </p:extLst>
          </p:nvPr>
        </p:nvGraphicFramePr>
        <p:xfrm>
          <a:off x="346332" y="2899112"/>
          <a:ext cx="11370046" cy="272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1BBD2A92-229A-DCC7-EFF7-553FFD2BA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84" y="5732433"/>
            <a:ext cx="5704342" cy="106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5FFDB5-1FEE-851C-1F8F-75B4F336D586}"/>
              </a:ext>
            </a:extLst>
          </p:cNvPr>
          <p:cNvSpPr/>
          <p:nvPr/>
        </p:nvSpPr>
        <p:spPr>
          <a:xfrm>
            <a:off x="346332" y="1850805"/>
            <a:ext cx="11370046" cy="913395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8CD166-7EA0-28D7-4C92-58C9D985CF81}"/>
              </a:ext>
            </a:extLst>
          </p:cNvPr>
          <p:cNvSpPr txBox="1"/>
          <p:nvPr/>
        </p:nvSpPr>
        <p:spPr>
          <a:xfrm>
            <a:off x="1734344" y="2107447"/>
            <a:ext cx="8057810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dirty="0"/>
              <a:t>(most likely) Saturday, October 25th, morning/midday, Monument Ave</a:t>
            </a:r>
          </a:p>
        </p:txBody>
      </p:sp>
      <p:pic>
        <p:nvPicPr>
          <p:cNvPr id="6" name="Graphic 5" descr="Marker with solid fill">
            <a:extLst>
              <a:ext uri="{FF2B5EF4-FFF2-40B4-BE49-F238E27FC236}">
                <a16:creationId xmlns:a16="http://schemas.microsoft.com/office/drawing/2014/main" id="{7D7B1000-99A2-C022-EE97-BB191C8351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716" y="1953879"/>
            <a:ext cx="707245" cy="70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9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3159C2-80AE-96CB-3C08-287248635101}"/>
              </a:ext>
            </a:extLst>
          </p:cNvPr>
          <p:cNvSpPr txBox="1"/>
          <p:nvPr/>
        </p:nvSpPr>
        <p:spPr>
          <a:xfrm>
            <a:off x="933286" y="85605"/>
            <a:ext cx="3474621" cy="2780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1CD318-A83A-ADF2-0E47-AAA7ECBFED79}"/>
              </a:ext>
            </a:extLst>
          </p:cNvPr>
          <p:cNvSpPr/>
          <p:nvPr/>
        </p:nvSpPr>
        <p:spPr>
          <a:xfrm>
            <a:off x="364064" y="593498"/>
            <a:ext cx="6476351" cy="8849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Community Visioning Meeting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142CEF7-CF5A-2E4E-9861-E545A6FCC19F}"/>
              </a:ext>
            </a:extLst>
          </p:cNvPr>
          <p:cNvSpPr/>
          <p:nvPr/>
        </p:nvSpPr>
        <p:spPr>
          <a:xfrm>
            <a:off x="364064" y="2032261"/>
            <a:ext cx="6476351" cy="913395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373319-53A0-6B30-7CF5-97D5BCA96924}"/>
              </a:ext>
            </a:extLst>
          </p:cNvPr>
          <p:cNvSpPr txBox="1"/>
          <p:nvPr/>
        </p:nvSpPr>
        <p:spPr>
          <a:xfrm>
            <a:off x="1711468" y="2167173"/>
            <a:ext cx="512894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Late October/early November, Weeknight evening, Location TBD (Monument Elementary or The Barn)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5A6E1B-80B5-2BAC-718C-4FDE8F1DF578}"/>
              </a:ext>
            </a:extLst>
          </p:cNvPr>
          <p:cNvSpPr/>
          <p:nvPr/>
        </p:nvSpPr>
        <p:spPr>
          <a:xfrm>
            <a:off x="423983" y="3170913"/>
            <a:ext cx="6415504" cy="1232262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175F86-F502-29CE-0320-4FA4F5F540B2}"/>
              </a:ext>
            </a:extLst>
          </p:cNvPr>
          <p:cNvSpPr txBox="1"/>
          <p:nvPr/>
        </p:nvSpPr>
        <p:spPr>
          <a:xfrm>
            <a:off x="1711468" y="3202846"/>
            <a:ext cx="512894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Include entrance card, dynamic visioning and discussion-based activity, and exit card to facilitate community conversation, imagine the village’s future, and determine top priorities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FCCE801-70E7-1CE0-E620-23D769CA2E6E}"/>
              </a:ext>
            </a:extLst>
          </p:cNvPr>
          <p:cNvSpPr/>
          <p:nvPr/>
        </p:nvSpPr>
        <p:spPr>
          <a:xfrm>
            <a:off x="424911" y="4660365"/>
            <a:ext cx="6414576" cy="913395"/>
          </a:xfrm>
          <a:prstGeom prst="roundRect">
            <a:avLst>
              <a:gd name="adj" fmla="val 1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172EAD-89C2-0116-8150-15919ADD2D97}"/>
              </a:ext>
            </a:extLst>
          </p:cNvPr>
          <p:cNvSpPr txBox="1"/>
          <p:nvPr/>
        </p:nvSpPr>
        <p:spPr>
          <a:xfrm>
            <a:off x="1816987" y="4936470"/>
            <a:ext cx="3727204" cy="38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“Spectrum” Activity, Dot Voting</a:t>
            </a:r>
          </a:p>
        </p:txBody>
      </p:sp>
      <p:pic>
        <p:nvPicPr>
          <p:cNvPr id="21" name="Graphic 20" descr="Marker with solid fill">
            <a:extLst>
              <a:ext uri="{FF2B5EF4-FFF2-40B4-BE49-F238E27FC236}">
                <a16:creationId xmlns:a16="http://schemas.microsoft.com/office/drawing/2014/main" id="{2254BD37-1023-D35C-DC15-FA8D4FB44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598" y="1986294"/>
            <a:ext cx="914400" cy="914400"/>
          </a:xfrm>
          <a:prstGeom prst="rect">
            <a:avLst/>
          </a:prstGeom>
        </p:spPr>
      </p:pic>
      <p:pic>
        <p:nvPicPr>
          <p:cNvPr id="18" name="Picture 17" descr="A group of people sitting at tables&#10;&#10;AI-generated content may be incorrect.">
            <a:extLst>
              <a:ext uri="{FF2B5EF4-FFF2-40B4-BE49-F238E27FC236}">
                <a16:creationId xmlns:a16="http://schemas.microsoft.com/office/drawing/2014/main" id="{5D6A0A63-B6AA-B542-2BA9-C94CEB5ADC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r="27591"/>
          <a:stretch>
            <a:fillRect/>
          </a:stretch>
        </p:blipFill>
        <p:spPr>
          <a:xfrm>
            <a:off x="7085021" y="593498"/>
            <a:ext cx="5106979" cy="5594049"/>
          </a:xfrm>
          <a:prstGeom prst="rect">
            <a:avLst/>
          </a:prstGeom>
        </p:spPr>
      </p:pic>
      <p:pic>
        <p:nvPicPr>
          <p:cNvPr id="19" name="Graphic 18" descr="Meeting with solid fill">
            <a:extLst>
              <a:ext uri="{FF2B5EF4-FFF2-40B4-BE49-F238E27FC236}">
                <a16:creationId xmlns:a16="http://schemas.microsoft.com/office/drawing/2014/main" id="{F6501B7D-7A3E-51A4-A9A7-A6FE6618C4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598" y="3338301"/>
            <a:ext cx="914400" cy="9144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28E0B93-737C-4400-CC1F-CE166A8BE245}"/>
              </a:ext>
            </a:extLst>
          </p:cNvPr>
          <p:cNvSpPr/>
          <p:nvPr/>
        </p:nvSpPr>
        <p:spPr>
          <a:xfrm>
            <a:off x="732780" y="4793795"/>
            <a:ext cx="651520" cy="651520"/>
          </a:xfrm>
          <a:prstGeom prst="rect">
            <a:avLst/>
          </a:prstGeom>
          <a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5731C1-B191-048D-0A9E-5BFC61B522C6}"/>
              </a:ext>
            </a:extLst>
          </p:cNvPr>
          <p:cNvSpPr txBox="1"/>
          <p:nvPr/>
        </p:nvSpPr>
        <p:spPr>
          <a:xfrm>
            <a:off x="7085020" y="6264502"/>
            <a:ext cx="5106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Example: Manchester Village Community Visioning Meeting, June 2024</a:t>
            </a:r>
          </a:p>
        </p:txBody>
      </p:sp>
    </p:spTree>
    <p:extLst>
      <p:ext uri="{BB962C8B-B14F-4D97-AF65-F5344CB8AC3E}">
        <p14:creationId xmlns:p14="http://schemas.microsoft.com/office/powerpoint/2010/main" val="2843465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A91BE-1FF6-9049-ED03-FB89DCC8E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4" y="679431"/>
            <a:ext cx="3873516" cy="713036"/>
          </a:xfrm>
          <a:ln w="19050">
            <a:solidFill>
              <a:schemeClr val="accent6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Postcard Activity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8732A89-0B22-8EE1-CAD6-621BD1E9DE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6208" y="1392467"/>
            <a:ext cx="7853374" cy="4142654"/>
          </a:xfrm>
          <a:prstGeom prst="rect">
            <a:avLst/>
          </a:prstGeom>
        </p:spPr>
      </p:pic>
      <p:graphicFrame>
        <p:nvGraphicFramePr>
          <p:cNvPr id="24" name="TextBox 5">
            <a:extLst>
              <a:ext uri="{FF2B5EF4-FFF2-40B4-BE49-F238E27FC236}">
                <a16:creationId xmlns:a16="http://schemas.microsoft.com/office/drawing/2014/main" id="{D903C2F7-406F-1D57-F48E-518852FF85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382139"/>
              </p:ext>
            </p:extLst>
          </p:nvPr>
        </p:nvGraphicFramePr>
        <p:xfrm>
          <a:off x="364064" y="2170522"/>
          <a:ext cx="4959603" cy="352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63A9BC3F-EE8B-637A-1726-DEA619D7DCFF}"/>
              </a:ext>
            </a:extLst>
          </p:cNvPr>
          <p:cNvSpPr/>
          <p:nvPr/>
        </p:nvSpPr>
        <p:spPr>
          <a:xfrm>
            <a:off x="8555483" y="5163985"/>
            <a:ext cx="3134823" cy="1333783"/>
          </a:xfrm>
          <a:prstGeom prst="wedgeRectCallout">
            <a:avLst>
              <a:gd name="adj1" fmla="val -36017"/>
              <a:gd name="adj2" fmla="val -78371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Where would you like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to see postcards distributed? </a:t>
            </a:r>
          </a:p>
        </p:txBody>
      </p:sp>
    </p:spTree>
    <p:extLst>
      <p:ext uri="{BB962C8B-B14F-4D97-AF65-F5344CB8AC3E}">
        <p14:creationId xmlns:p14="http://schemas.microsoft.com/office/powerpoint/2010/main" val="4083086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EA6E0F4-FF35-8BFA-0988-583632336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4A43A-48CB-09F7-8924-0E261871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4" y="679431"/>
            <a:ext cx="4719090" cy="1216220"/>
          </a:xfrm>
          <a:ln w="19050">
            <a:solidFill>
              <a:schemeClr val="accent6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Student Engagement Activity</a:t>
            </a:r>
          </a:p>
        </p:txBody>
      </p:sp>
      <p:graphicFrame>
        <p:nvGraphicFramePr>
          <p:cNvPr id="24" name="TextBox 5">
            <a:extLst>
              <a:ext uri="{FF2B5EF4-FFF2-40B4-BE49-F238E27FC236}">
                <a16:creationId xmlns:a16="http://schemas.microsoft.com/office/drawing/2014/main" id="{A779578E-7117-85F6-52A1-82CF05726B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893525"/>
              </p:ext>
            </p:extLst>
          </p:nvPr>
        </p:nvGraphicFramePr>
        <p:xfrm>
          <a:off x="364064" y="2110778"/>
          <a:ext cx="4959603" cy="352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0D7297B-4F29-96A8-6D0F-EEA6F24BF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500731" y="1112490"/>
            <a:ext cx="5258256" cy="40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4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0258466-4DE6-416A-9576-9C6A6B324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DCD640F-5073-980D-E641-682A306DECE6}"/>
              </a:ext>
            </a:extLst>
          </p:cNvPr>
          <p:cNvSpPr txBox="1">
            <a:spLocks/>
          </p:cNvSpPr>
          <p:nvPr/>
        </p:nvSpPr>
        <p:spPr>
          <a:xfrm>
            <a:off x="338683" y="679432"/>
            <a:ext cx="5376318" cy="873796"/>
          </a:xfrm>
          <a:prstGeom prst="rect">
            <a:avLst/>
          </a:prstGeom>
          <a:ln w="19050">
            <a:solidFill>
              <a:schemeClr val="accent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Old</a:t>
            </a:r>
            <a:r>
              <a:rPr lang="en-US" sz="4000" dirty="0"/>
              <a:t> </a:t>
            </a:r>
            <a:r>
              <a:rPr lang="en-US" sz="4000" b="1" dirty="0"/>
              <a:t>Bennington</a:t>
            </a:r>
            <a:r>
              <a:rPr lang="en-US" sz="4000" dirty="0"/>
              <a:t> </a:t>
            </a:r>
            <a:r>
              <a:rPr lang="en-US" sz="4000" b="1" dirty="0"/>
              <a:t>Survey</a:t>
            </a:r>
          </a:p>
        </p:txBody>
      </p:sp>
      <p:graphicFrame>
        <p:nvGraphicFramePr>
          <p:cNvPr id="6" name="TextBox 5">
            <a:extLst>
              <a:ext uri="{FF2B5EF4-FFF2-40B4-BE49-F238E27FC236}">
                <a16:creationId xmlns:a16="http://schemas.microsoft.com/office/drawing/2014/main" id="{608D0759-177B-C0D0-9AAD-9F5A77E0A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162463"/>
              </p:ext>
            </p:extLst>
          </p:nvPr>
        </p:nvGraphicFramePr>
        <p:xfrm>
          <a:off x="364064" y="2110778"/>
          <a:ext cx="4959603" cy="352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 descr="A statue of a panther on a stone pillar&#10;&#10;AI-generated content may be incorrect.">
            <a:extLst>
              <a:ext uri="{FF2B5EF4-FFF2-40B4-BE49-F238E27FC236}">
                <a16:creationId xmlns:a16="http://schemas.microsoft.com/office/drawing/2014/main" id="{F3314EDD-9294-A9F1-87B0-A5267A5E9E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/>
          <a:stretch>
            <a:fillRect/>
          </a:stretch>
        </p:blipFill>
        <p:spPr>
          <a:xfrm>
            <a:off x="6096000" y="679432"/>
            <a:ext cx="6425956" cy="5398718"/>
          </a:xfrm>
          <a:prstGeom prst="rect">
            <a:avLst/>
          </a:prstGeom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9A7D026A-84C1-8AF3-1203-A4ECB5F93175}"/>
              </a:ext>
            </a:extLst>
          </p:cNvPr>
          <p:cNvSpPr/>
          <p:nvPr/>
        </p:nvSpPr>
        <p:spPr>
          <a:xfrm>
            <a:off x="7741566" y="5411258"/>
            <a:ext cx="3134823" cy="1333783"/>
          </a:xfrm>
          <a:prstGeom prst="wedgeRectCallout">
            <a:avLst>
              <a:gd name="adj1" fmla="val -8446"/>
              <a:gd name="adj2" fmla="val -78371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/>
                </a:solidFill>
              </a:rPr>
              <a:t>How would you like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to see surveys distributed? </a:t>
            </a:r>
          </a:p>
        </p:txBody>
      </p:sp>
    </p:spTree>
    <p:extLst>
      <p:ext uri="{BB962C8B-B14F-4D97-AF65-F5344CB8AC3E}">
        <p14:creationId xmlns:p14="http://schemas.microsoft.com/office/powerpoint/2010/main" val="4157514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a73a04-6490-4533-80fc-f4c8d7e234b6">
      <Terms xmlns="http://schemas.microsoft.com/office/infopath/2007/PartnerControls"/>
    </lcf76f155ced4ddcb4097134ff3c332f>
    <TaxCatchAll xmlns="c986e14e-d67d-4dd0-9fc7-d61add15b8b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592F518A617E418F25A2E217402B2E" ma:contentTypeVersion="17" ma:contentTypeDescription="Create a new document." ma:contentTypeScope="" ma:versionID="627fe9d4df426be9a2275fec44162fcb">
  <xsd:schema xmlns:xsd="http://www.w3.org/2001/XMLSchema" xmlns:xs="http://www.w3.org/2001/XMLSchema" xmlns:p="http://schemas.microsoft.com/office/2006/metadata/properties" xmlns:ns2="73a73a04-6490-4533-80fc-f4c8d7e234b6" xmlns:ns3="c986e14e-d67d-4dd0-9fc7-d61add15b8b3" xmlns:ns4="a2a3f664-1a5c-49c1-8d4a-d449afb12d6f" targetNamespace="http://schemas.microsoft.com/office/2006/metadata/properties" ma:root="true" ma:fieldsID="f8baaa6ee6e1627a6c66cca2ff7368ac" ns2:_="" ns3:_="" ns4:_="">
    <xsd:import namespace="73a73a04-6490-4533-80fc-f4c8d7e234b6"/>
    <xsd:import namespace="c986e14e-d67d-4dd0-9fc7-d61add15b8b3"/>
    <xsd:import namespace="a2a3f664-1a5c-49c1-8d4a-d449afb12d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a73a04-6490-4533-80fc-f4c8d7e234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ef8088c-9a1a-4ed5-bee7-83eed45a52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6e14e-d67d-4dd0-9fc7-d61add15b8b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0082b18-62da-430d-bbfb-ccf6103eaf10}" ma:internalName="TaxCatchAll" ma:showField="CatchAllData" ma:web="c986e14e-d67d-4dd0-9fc7-d61add15b8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3f664-1a5c-49c1-8d4a-d449afb12d6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6C80F6-2C77-4DD8-B53E-B2618E066DE4}">
  <ds:schemaRefs>
    <ds:schemaRef ds:uri="00822a03-305f-4f9c-a3c8-64dfd1b8d7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73a73a04-6490-4533-80fc-f4c8d7e234b6"/>
    <ds:schemaRef ds:uri="c986e14e-d67d-4dd0-9fc7-d61add15b8b3"/>
  </ds:schemaRefs>
</ds:datastoreItem>
</file>

<file path=customXml/itemProps2.xml><?xml version="1.0" encoding="utf-8"?>
<ds:datastoreItem xmlns:ds="http://schemas.openxmlformats.org/officeDocument/2006/customXml" ds:itemID="{8503DD92-63B6-4B4B-9E78-FBD026CA9B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a73a04-6490-4533-80fc-f4c8d7e234b6"/>
    <ds:schemaRef ds:uri="c986e14e-d67d-4dd0-9fc7-d61add15b8b3"/>
    <ds:schemaRef ds:uri="a2a3f664-1a5c-49c1-8d4a-d449afb12d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CD8908-05A8-4D96-8AFB-86820E54CF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506</Words>
  <Application>Microsoft Office PowerPoint</Application>
  <PresentationFormat>Widescreen</PresentationFormat>
  <Paragraphs>49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Old Bennington Village Plan Community Engagement Plan</vt:lpstr>
      <vt:lpstr>Project Goals</vt:lpstr>
      <vt:lpstr>PowerPoint Presentation</vt:lpstr>
      <vt:lpstr>PowerPoint Presentation</vt:lpstr>
      <vt:lpstr>Old Bennington Walking Tour</vt:lpstr>
      <vt:lpstr>PowerPoint Presentation</vt:lpstr>
      <vt:lpstr>Postcard Activity</vt:lpstr>
      <vt:lpstr>Student Engagement Activity</vt:lpstr>
      <vt:lpstr>PowerPoint Presentation</vt:lpstr>
      <vt:lpstr>PowerPoint Presentation</vt:lpstr>
      <vt:lpstr>PowerPoint Presentation</vt:lpstr>
      <vt:lpstr>We’ve Engaged, Now What?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Molly Cohen</dc:creator>
  <cp:lastModifiedBy>OB Zoning</cp:lastModifiedBy>
  <cp:revision>3</cp:revision>
  <dcterms:created xsi:type="dcterms:W3CDTF">2025-09-02T15:05:02Z</dcterms:created>
  <dcterms:modified xsi:type="dcterms:W3CDTF">2025-09-12T17:47:06Z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0x010100F0592F518A617E418F25A2E217402B2E</vt:lpwstr>
  </property>
  <property fmtid="{D5CDD505-2E9C-101B-9397-08002B2CF9AE}" pid="3" name="MediaServiceImageTags">
    <vt:lpwstr/>
  </property>
</Properties>
</file>