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6" r:id="rId9"/>
    <p:sldId id="267" r:id="rId10"/>
    <p:sldId id="261" r:id="rId11"/>
    <p:sldId id="262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76D358-0A6A-46B5-9894-63A56BFB5F42}" v="22" dt="2025-08-31T14:30:40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48" autoAdjust="0"/>
  </p:normalViewPr>
  <p:slideViewPr>
    <p:cSldViewPr snapToGrid="0" snapToObjects="1">
      <p:cViewPr>
        <p:scale>
          <a:sx n="60" d="100"/>
          <a:sy n="60" d="100"/>
        </p:scale>
        <p:origin x="-2088" y="-53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a Portocarrero, Louis" userId="3161924e-a32a-4686-b7fa-b8acef9bef16" providerId="ADAL" clId="{2F727CF4-A483-4BB8-8312-2F674B700BB4}"/>
    <pc:docChg chg="undo custSel addSld modSld">
      <pc:chgData name="Vera Portocarrero, Louis" userId="3161924e-a32a-4686-b7fa-b8acef9bef16" providerId="ADAL" clId="{2F727CF4-A483-4BB8-8312-2F674B700BB4}" dt="2025-08-24T17:35:55.133" v="1613" actId="255"/>
      <pc:docMkLst>
        <pc:docMk/>
      </pc:docMkLst>
      <pc:sldChg chg="addSp delSp modSp mod setBg delDesignElem">
        <pc:chgData name="Vera Portocarrero, Louis" userId="3161924e-a32a-4686-b7fa-b8acef9bef16" providerId="ADAL" clId="{2F727CF4-A483-4BB8-8312-2F674B700BB4}" dt="2025-08-24T17:12:35.570" v="1331" actId="27636"/>
        <pc:sldMkLst>
          <pc:docMk/>
          <pc:sldMk cId="0" sldId="256"/>
        </pc:sldMkLst>
        <pc:spChg chg="mod">
          <ac:chgData name="Vera Portocarrero, Louis" userId="3161924e-a32a-4686-b7fa-b8acef9bef16" providerId="ADAL" clId="{2F727CF4-A483-4BB8-8312-2F674B700BB4}" dt="2025-08-24T17:12:06.424" v="1328" actId="114"/>
          <ac:spMkLst>
            <pc:docMk/>
            <pc:sldMk cId="0" sldId="256"/>
            <ac:spMk id="2" creationId="{00000000-0000-0000-0000-000000000000}"/>
          </ac:spMkLst>
        </pc:spChg>
        <pc:spChg chg="mod">
          <ac:chgData name="Vera Portocarrero, Louis" userId="3161924e-a32a-4686-b7fa-b8acef9bef16" providerId="ADAL" clId="{2F727CF4-A483-4BB8-8312-2F674B700BB4}" dt="2025-08-24T17:12:35.570" v="1331" actId="27636"/>
          <ac:spMkLst>
            <pc:docMk/>
            <pc:sldMk cId="0" sldId="256"/>
            <ac:spMk id="3" creationId="{00000000-0000-0000-0000-000000000000}"/>
          </ac:spMkLst>
        </pc:spChg>
        <pc:picChg chg="add mod ord">
          <ac:chgData name="Vera Portocarrero, Louis" userId="3161924e-a32a-4686-b7fa-b8acef9bef16" providerId="ADAL" clId="{2F727CF4-A483-4BB8-8312-2F674B700BB4}" dt="2025-08-24T14:53:09.716" v="80" actId="1076"/>
          <ac:picMkLst>
            <pc:docMk/>
            <pc:sldMk cId="0" sldId="256"/>
            <ac:picMk id="4" creationId="{B6FE14B6-E8E6-ECE2-751C-F75CBC67E273}"/>
          </ac:picMkLst>
        </pc:picChg>
      </pc:sldChg>
      <pc:sldChg chg="addSp delSp modSp mod setBg delDesignElem">
        <pc:chgData name="Vera Portocarrero, Louis" userId="3161924e-a32a-4686-b7fa-b8acef9bef16" providerId="ADAL" clId="{2F727CF4-A483-4BB8-8312-2F674B700BB4}" dt="2025-08-24T16:30:14.757" v="816"/>
        <pc:sldMkLst>
          <pc:docMk/>
          <pc:sldMk cId="0" sldId="257"/>
        </pc:sldMkLst>
        <pc:spChg chg="mod">
          <ac:chgData name="Vera Portocarrero, Louis" userId="3161924e-a32a-4686-b7fa-b8acef9bef16" providerId="ADAL" clId="{2F727CF4-A483-4BB8-8312-2F674B700BB4}" dt="2025-08-24T15:04:44.963" v="170" actId="26606"/>
          <ac:spMkLst>
            <pc:docMk/>
            <pc:sldMk cId="0" sldId="257"/>
            <ac:spMk id="2" creationId="{00000000-0000-0000-0000-000000000000}"/>
          </ac:spMkLst>
        </pc:spChg>
        <pc:spChg chg="mod">
          <ac:chgData name="Vera Portocarrero, Louis" userId="3161924e-a32a-4686-b7fa-b8acef9bef16" providerId="ADAL" clId="{2F727CF4-A483-4BB8-8312-2F674B700BB4}" dt="2025-08-24T15:05:38.687" v="174" actId="1076"/>
          <ac:spMkLst>
            <pc:docMk/>
            <pc:sldMk cId="0" sldId="257"/>
            <ac:spMk id="3" creationId="{00000000-0000-0000-0000-000000000000}"/>
          </ac:spMkLst>
        </pc:spChg>
        <pc:picChg chg="add mod">
          <ac:chgData name="Vera Portocarrero, Louis" userId="3161924e-a32a-4686-b7fa-b8acef9bef16" providerId="ADAL" clId="{2F727CF4-A483-4BB8-8312-2F674B700BB4}" dt="2025-08-24T15:04:44.963" v="170" actId="26606"/>
          <ac:picMkLst>
            <pc:docMk/>
            <pc:sldMk cId="0" sldId="257"/>
            <ac:picMk id="6" creationId="{9F39039F-D726-CB95-16CD-E55A8BC5D49C}"/>
          </ac:picMkLst>
        </pc:picChg>
      </pc:sldChg>
      <pc:sldChg chg="addSp delSp modSp mod setBg delDesignElem">
        <pc:chgData name="Vera Portocarrero, Louis" userId="3161924e-a32a-4686-b7fa-b8acef9bef16" providerId="ADAL" clId="{2F727CF4-A483-4BB8-8312-2F674B700BB4}" dt="2025-08-24T16:30:14.757" v="816"/>
        <pc:sldMkLst>
          <pc:docMk/>
          <pc:sldMk cId="0" sldId="258"/>
        </pc:sldMkLst>
        <pc:spChg chg="mod">
          <ac:chgData name="Vera Portocarrero, Louis" userId="3161924e-a32a-4686-b7fa-b8acef9bef16" providerId="ADAL" clId="{2F727CF4-A483-4BB8-8312-2F674B700BB4}" dt="2025-08-24T15:14:19.443" v="217" actId="2711"/>
          <ac:spMkLst>
            <pc:docMk/>
            <pc:sldMk cId="0" sldId="258"/>
            <ac:spMk id="2" creationId="{00000000-0000-0000-0000-000000000000}"/>
          </ac:spMkLst>
        </pc:spChg>
        <pc:spChg chg="mod ord">
          <ac:chgData name="Vera Portocarrero, Louis" userId="3161924e-a32a-4686-b7fa-b8acef9bef16" providerId="ADAL" clId="{2F727CF4-A483-4BB8-8312-2F674B700BB4}" dt="2025-08-24T15:22:33.167" v="360" actId="20577"/>
          <ac:spMkLst>
            <pc:docMk/>
            <pc:sldMk cId="0" sldId="258"/>
            <ac:spMk id="3" creationId="{00000000-0000-0000-0000-000000000000}"/>
          </ac:spMkLst>
        </pc:spChg>
        <pc:picChg chg="add mod ord">
          <ac:chgData name="Vera Portocarrero, Louis" userId="3161924e-a32a-4686-b7fa-b8acef9bef16" providerId="ADAL" clId="{2F727CF4-A483-4BB8-8312-2F674B700BB4}" dt="2025-08-24T15:23:40.729" v="361" actId="14100"/>
          <ac:picMkLst>
            <pc:docMk/>
            <pc:sldMk cId="0" sldId="258"/>
            <ac:picMk id="4" creationId="{88AD8658-610A-07AA-A407-C92DE17B5BB3}"/>
          </ac:picMkLst>
        </pc:picChg>
        <pc:picChg chg="add mod ord">
          <ac:chgData name="Vera Portocarrero, Louis" userId="3161924e-a32a-4686-b7fa-b8acef9bef16" providerId="ADAL" clId="{2F727CF4-A483-4BB8-8312-2F674B700BB4}" dt="2025-08-24T15:23:50.538" v="362" actId="14100"/>
          <ac:picMkLst>
            <pc:docMk/>
            <pc:sldMk cId="0" sldId="258"/>
            <ac:picMk id="5" creationId="{23E20886-AC3C-4326-1F55-726638A97D2F}"/>
          </ac:picMkLst>
        </pc:picChg>
      </pc:sldChg>
      <pc:sldChg chg="addSp delSp modSp mod setBg delDesignElem">
        <pc:chgData name="Vera Portocarrero, Louis" userId="3161924e-a32a-4686-b7fa-b8acef9bef16" providerId="ADAL" clId="{2F727CF4-A483-4BB8-8312-2F674B700BB4}" dt="2025-08-24T16:30:14.757" v="816"/>
        <pc:sldMkLst>
          <pc:docMk/>
          <pc:sldMk cId="0" sldId="259"/>
        </pc:sldMkLst>
        <pc:spChg chg="mod ord">
          <ac:chgData name="Vera Portocarrero, Louis" userId="3161924e-a32a-4686-b7fa-b8acef9bef16" providerId="ADAL" clId="{2F727CF4-A483-4BB8-8312-2F674B700BB4}" dt="2025-08-24T15:40:44.673" v="476" actId="1076"/>
          <ac:spMkLst>
            <pc:docMk/>
            <pc:sldMk cId="0" sldId="259"/>
            <ac:spMk id="2" creationId="{00000000-0000-0000-0000-000000000000}"/>
          </ac:spMkLst>
        </pc:spChg>
        <pc:spChg chg="mod ord">
          <ac:chgData name="Vera Portocarrero, Louis" userId="3161924e-a32a-4686-b7fa-b8acef9bef16" providerId="ADAL" clId="{2F727CF4-A483-4BB8-8312-2F674B700BB4}" dt="2025-08-24T15:41:05.336" v="488" actId="1076"/>
          <ac:spMkLst>
            <pc:docMk/>
            <pc:sldMk cId="0" sldId="259"/>
            <ac:spMk id="3" creationId="{00000000-0000-0000-0000-000000000000}"/>
          </ac:spMkLst>
        </pc:spChg>
        <pc:picChg chg="add mod ord">
          <ac:chgData name="Vera Portocarrero, Louis" userId="3161924e-a32a-4686-b7fa-b8acef9bef16" providerId="ADAL" clId="{2F727CF4-A483-4BB8-8312-2F674B700BB4}" dt="2025-08-24T15:37:01.213" v="410" actId="26606"/>
          <ac:picMkLst>
            <pc:docMk/>
            <pc:sldMk cId="0" sldId="259"/>
            <ac:picMk id="4" creationId="{CED8F7B7-2844-81E7-51D6-A002F425E38D}"/>
          </ac:picMkLst>
        </pc:picChg>
        <pc:picChg chg="add mod ord">
          <ac:chgData name="Vera Portocarrero, Louis" userId="3161924e-a32a-4686-b7fa-b8acef9bef16" providerId="ADAL" clId="{2F727CF4-A483-4BB8-8312-2F674B700BB4}" dt="2025-08-24T15:37:01.185" v="409" actId="26606"/>
          <ac:picMkLst>
            <pc:docMk/>
            <pc:sldMk cId="0" sldId="259"/>
            <ac:picMk id="5" creationId="{292A8262-08BA-5809-21E0-F73001CE117F}"/>
          </ac:picMkLst>
        </pc:picChg>
      </pc:sldChg>
      <pc:sldChg chg="addSp delSp modSp mod setBg delDesignElem">
        <pc:chgData name="Vera Portocarrero, Louis" userId="3161924e-a32a-4686-b7fa-b8acef9bef16" providerId="ADAL" clId="{2F727CF4-A483-4BB8-8312-2F674B700BB4}" dt="2025-08-24T16:30:14.757" v="816"/>
        <pc:sldMkLst>
          <pc:docMk/>
          <pc:sldMk cId="0" sldId="260"/>
        </pc:sldMkLst>
        <pc:spChg chg="mod ord">
          <ac:chgData name="Vera Portocarrero, Louis" userId="3161924e-a32a-4686-b7fa-b8acef9bef16" providerId="ADAL" clId="{2F727CF4-A483-4BB8-8312-2F674B700BB4}" dt="2025-08-24T16:14:45.590" v="716" actId="1076"/>
          <ac:spMkLst>
            <pc:docMk/>
            <pc:sldMk cId="0" sldId="260"/>
            <ac:spMk id="2" creationId="{00000000-0000-0000-0000-000000000000}"/>
          </ac:spMkLst>
        </pc:spChg>
        <pc:spChg chg="mod ord">
          <ac:chgData name="Vera Portocarrero, Louis" userId="3161924e-a32a-4686-b7fa-b8acef9bef16" providerId="ADAL" clId="{2F727CF4-A483-4BB8-8312-2F674B700BB4}" dt="2025-08-24T16:17:35.498" v="776" actId="255"/>
          <ac:spMkLst>
            <pc:docMk/>
            <pc:sldMk cId="0" sldId="260"/>
            <ac:spMk id="3" creationId="{00000000-0000-0000-0000-000000000000}"/>
          </ac:spMkLst>
        </pc:spChg>
        <pc:picChg chg="add mod ord">
          <ac:chgData name="Vera Portocarrero, Louis" userId="3161924e-a32a-4686-b7fa-b8acef9bef16" providerId="ADAL" clId="{2F727CF4-A483-4BB8-8312-2F674B700BB4}" dt="2025-08-24T16:13:51.789" v="704" actId="26606"/>
          <ac:picMkLst>
            <pc:docMk/>
            <pc:sldMk cId="0" sldId="260"/>
            <ac:picMk id="4" creationId="{E732A481-4D59-10D8-E10E-8C29A5804549}"/>
          </ac:picMkLst>
        </pc:picChg>
        <pc:picChg chg="add mod ord">
          <ac:chgData name="Vera Portocarrero, Louis" userId="3161924e-a32a-4686-b7fa-b8acef9bef16" providerId="ADAL" clId="{2F727CF4-A483-4BB8-8312-2F674B700BB4}" dt="2025-08-24T16:13:51.789" v="704" actId="26606"/>
          <ac:picMkLst>
            <pc:docMk/>
            <pc:sldMk cId="0" sldId="260"/>
            <ac:picMk id="5" creationId="{34B10AC2-BF75-02EE-20FE-69CDBAB3E801}"/>
          </ac:picMkLst>
        </pc:picChg>
        <pc:picChg chg="add mod ord">
          <ac:chgData name="Vera Portocarrero, Louis" userId="3161924e-a32a-4686-b7fa-b8acef9bef16" providerId="ADAL" clId="{2F727CF4-A483-4BB8-8312-2F674B700BB4}" dt="2025-08-24T16:14:30.619" v="712" actId="26606"/>
          <ac:picMkLst>
            <pc:docMk/>
            <pc:sldMk cId="0" sldId="260"/>
            <ac:picMk id="6" creationId="{3E7061A4-D7DE-C9F5-E580-DBFF131FFD4D}"/>
          </ac:picMkLst>
        </pc:picChg>
      </pc:sldChg>
      <pc:sldChg chg="addSp delSp modSp mod setBg">
        <pc:chgData name="Vera Portocarrero, Louis" userId="3161924e-a32a-4686-b7fa-b8acef9bef16" providerId="ADAL" clId="{2F727CF4-A483-4BB8-8312-2F674B700BB4}" dt="2025-08-24T17:10:02.778" v="1287" actId="255"/>
        <pc:sldMkLst>
          <pc:docMk/>
          <pc:sldMk cId="0" sldId="261"/>
        </pc:sldMkLst>
        <pc:spChg chg="mod">
          <ac:chgData name="Vera Portocarrero, Louis" userId="3161924e-a32a-4686-b7fa-b8acef9bef16" providerId="ADAL" clId="{2F727CF4-A483-4BB8-8312-2F674B700BB4}" dt="2025-08-24T17:09:46.197" v="1285" actId="1076"/>
          <ac:spMkLst>
            <pc:docMk/>
            <pc:sldMk cId="0" sldId="261"/>
            <ac:spMk id="2" creationId="{00000000-0000-0000-0000-000000000000}"/>
          </ac:spMkLst>
        </pc:spChg>
        <pc:spChg chg="mod ord">
          <ac:chgData name="Vera Portocarrero, Louis" userId="3161924e-a32a-4686-b7fa-b8acef9bef16" providerId="ADAL" clId="{2F727CF4-A483-4BB8-8312-2F674B700BB4}" dt="2025-08-24T17:10:02.778" v="1287" actId="255"/>
          <ac:spMkLst>
            <pc:docMk/>
            <pc:sldMk cId="0" sldId="261"/>
            <ac:spMk id="3" creationId="{00000000-0000-0000-0000-000000000000}"/>
          </ac:spMkLst>
        </pc:spChg>
        <pc:spChg chg="add">
          <ac:chgData name="Vera Portocarrero, Louis" userId="3161924e-a32a-4686-b7fa-b8acef9bef16" providerId="ADAL" clId="{2F727CF4-A483-4BB8-8312-2F674B700BB4}" dt="2025-08-24T17:09:24.871" v="1282" actId="26606"/>
          <ac:spMkLst>
            <pc:docMk/>
            <pc:sldMk cId="0" sldId="261"/>
            <ac:spMk id="122" creationId="{38468727-63BE-4191-B4A6-C30C82C0E986}"/>
          </ac:spMkLst>
        </pc:spChg>
        <pc:spChg chg="add">
          <ac:chgData name="Vera Portocarrero, Louis" userId="3161924e-a32a-4686-b7fa-b8acef9bef16" providerId="ADAL" clId="{2F727CF4-A483-4BB8-8312-2F674B700BB4}" dt="2025-08-24T17:09:24.871" v="1282" actId="26606"/>
          <ac:spMkLst>
            <pc:docMk/>
            <pc:sldMk cId="0" sldId="261"/>
            <ac:spMk id="123" creationId="{9D355BB6-1BB8-4828-B246-CFB31742D7B8}"/>
          </ac:spMkLst>
        </pc:spChg>
        <pc:spChg chg="add">
          <ac:chgData name="Vera Portocarrero, Louis" userId="3161924e-a32a-4686-b7fa-b8acef9bef16" providerId="ADAL" clId="{2F727CF4-A483-4BB8-8312-2F674B700BB4}" dt="2025-08-24T17:09:24.871" v="1282" actId="26606"/>
          <ac:spMkLst>
            <pc:docMk/>
            <pc:sldMk cId="0" sldId="261"/>
            <ac:spMk id="124" creationId="{CA52A9B9-B2B3-46F0-9D53-0EFF9905BF8F}"/>
          </ac:spMkLst>
        </pc:spChg>
        <pc:picChg chg="add mod ord">
          <ac:chgData name="Vera Portocarrero, Louis" userId="3161924e-a32a-4686-b7fa-b8acef9bef16" providerId="ADAL" clId="{2F727CF4-A483-4BB8-8312-2F674B700BB4}" dt="2025-08-24T17:09:24.871" v="1282" actId="26606"/>
          <ac:picMkLst>
            <pc:docMk/>
            <pc:sldMk cId="0" sldId="261"/>
            <ac:picMk id="4" creationId="{84F3F05A-7170-A636-F6D4-3E341B202EF5}"/>
          </ac:picMkLst>
        </pc:picChg>
        <pc:picChg chg="add mod ord">
          <ac:chgData name="Vera Portocarrero, Louis" userId="3161924e-a32a-4686-b7fa-b8acef9bef16" providerId="ADAL" clId="{2F727CF4-A483-4BB8-8312-2F674B700BB4}" dt="2025-08-24T17:09:30.163" v="1283" actId="27614"/>
          <ac:picMkLst>
            <pc:docMk/>
            <pc:sldMk cId="0" sldId="261"/>
            <ac:picMk id="6" creationId="{B8E8AA17-85B4-C620-F5BE-15449FDA6773}"/>
          </ac:picMkLst>
        </pc:picChg>
      </pc:sldChg>
      <pc:sldChg chg="addSp delSp modSp mod setBg">
        <pc:chgData name="Vera Portocarrero, Louis" userId="3161924e-a32a-4686-b7fa-b8acef9bef16" providerId="ADAL" clId="{2F727CF4-A483-4BB8-8312-2F674B700BB4}" dt="2025-08-24T17:22:44.752" v="1369" actId="255"/>
        <pc:sldMkLst>
          <pc:docMk/>
          <pc:sldMk cId="0" sldId="262"/>
        </pc:sldMkLst>
        <pc:spChg chg="mod">
          <ac:chgData name="Vera Portocarrero, Louis" userId="3161924e-a32a-4686-b7fa-b8acef9bef16" providerId="ADAL" clId="{2F727CF4-A483-4BB8-8312-2F674B700BB4}" dt="2025-08-24T17:22:15.119" v="1367" actId="122"/>
          <ac:spMkLst>
            <pc:docMk/>
            <pc:sldMk cId="0" sldId="262"/>
            <ac:spMk id="2" creationId="{00000000-0000-0000-0000-000000000000}"/>
          </ac:spMkLst>
        </pc:spChg>
        <pc:spChg chg="mod ord">
          <ac:chgData name="Vera Portocarrero, Louis" userId="3161924e-a32a-4686-b7fa-b8acef9bef16" providerId="ADAL" clId="{2F727CF4-A483-4BB8-8312-2F674B700BB4}" dt="2025-08-24T17:22:44.752" v="1369" actId="255"/>
          <ac:spMkLst>
            <pc:docMk/>
            <pc:sldMk cId="0" sldId="262"/>
            <ac:spMk id="3" creationId="{00000000-0000-0000-0000-000000000000}"/>
          </ac:spMkLst>
        </pc:spChg>
        <pc:spChg chg="add">
          <ac:chgData name="Vera Portocarrero, Louis" userId="3161924e-a32a-4686-b7fa-b8acef9bef16" providerId="ADAL" clId="{2F727CF4-A483-4BB8-8312-2F674B700BB4}" dt="2025-08-24T17:21:52.724" v="1362" actId="26606"/>
          <ac:spMkLst>
            <pc:docMk/>
            <pc:sldMk cId="0" sldId="262"/>
            <ac:spMk id="51" creationId="{4335D5A6-AB7A-4677-8D44-034515D66C4B}"/>
          </ac:spMkLst>
        </pc:spChg>
        <pc:spChg chg="add">
          <ac:chgData name="Vera Portocarrero, Louis" userId="3161924e-a32a-4686-b7fa-b8acef9bef16" providerId="ADAL" clId="{2F727CF4-A483-4BB8-8312-2F674B700BB4}" dt="2025-08-24T17:21:52.724" v="1362" actId="26606"/>
          <ac:spMkLst>
            <pc:docMk/>
            <pc:sldMk cId="0" sldId="262"/>
            <ac:spMk id="52" creationId="{7BC3FCA0-6855-447A-BD0C-80410E313366}"/>
          </ac:spMkLst>
        </pc:spChg>
        <pc:spChg chg="add">
          <ac:chgData name="Vera Portocarrero, Louis" userId="3161924e-a32a-4686-b7fa-b8acef9bef16" providerId="ADAL" clId="{2F727CF4-A483-4BB8-8312-2F674B700BB4}" dt="2025-08-24T17:21:52.724" v="1362" actId="26606"/>
          <ac:spMkLst>
            <pc:docMk/>
            <pc:sldMk cId="0" sldId="262"/>
            <ac:spMk id="53" creationId="{0BB19363-8354-4E75-A15C-A08F755171F6}"/>
          </ac:spMkLst>
        </pc:spChg>
        <pc:spChg chg="add">
          <ac:chgData name="Vera Portocarrero, Louis" userId="3161924e-a32a-4686-b7fa-b8acef9bef16" providerId="ADAL" clId="{2F727CF4-A483-4BB8-8312-2F674B700BB4}" dt="2025-08-24T17:21:52.724" v="1362" actId="26606"/>
          <ac:spMkLst>
            <pc:docMk/>
            <pc:sldMk cId="0" sldId="262"/>
            <ac:spMk id="54" creationId="{90464369-70FA-42AF-948F-80664CA7BFE5}"/>
          </ac:spMkLst>
        </pc:spChg>
        <pc:spChg chg="add">
          <ac:chgData name="Vera Portocarrero, Louis" userId="3161924e-a32a-4686-b7fa-b8acef9bef16" providerId="ADAL" clId="{2F727CF4-A483-4BB8-8312-2F674B700BB4}" dt="2025-08-24T17:21:52.724" v="1362" actId="26606"/>
          <ac:spMkLst>
            <pc:docMk/>
            <pc:sldMk cId="0" sldId="262"/>
            <ac:spMk id="55" creationId="{A648176E-454C-437C-B0FC-9B82FCF32B24}"/>
          </ac:spMkLst>
        </pc:spChg>
        <pc:spChg chg="add">
          <ac:chgData name="Vera Portocarrero, Louis" userId="3161924e-a32a-4686-b7fa-b8acef9bef16" providerId="ADAL" clId="{2F727CF4-A483-4BB8-8312-2F674B700BB4}" dt="2025-08-24T17:21:52.724" v="1362" actId="26606"/>
          <ac:spMkLst>
            <pc:docMk/>
            <pc:sldMk cId="0" sldId="262"/>
            <ac:spMk id="56" creationId="{CC552A98-EF7D-4D42-AB69-066B786AB55B}"/>
          </ac:spMkLst>
        </pc:spChg>
        <pc:spChg chg="add">
          <ac:chgData name="Vera Portocarrero, Louis" userId="3161924e-a32a-4686-b7fa-b8acef9bef16" providerId="ADAL" clId="{2F727CF4-A483-4BB8-8312-2F674B700BB4}" dt="2025-08-24T17:21:52.724" v="1362" actId="26606"/>
          <ac:spMkLst>
            <pc:docMk/>
            <pc:sldMk cId="0" sldId="262"/>
            <ac:spMk id="57" creationId="{A6604B49-AD5C-4590-B051-06C8222ECD99}"/>
          </ac:spMkLst>
        </pc:spChg>
        <pc:picChg chg="add mod ord">
          <ac:chgData name="Vera Portocarrero, Louis" userId="3161924e-a32a-4686-b7fa-b8acef9bef16" providerId="ADAL" clId="{2F727CF4-A483-4BB8-8312-2F674B700BB4}" dt="2025-08-24T17:22:04.348" v="1364" actId="27614"/>
          <ac:picMkLst>
            <pc:docMk/>
            <pc:sldMk cId="0" sldId="262"/>
            <ac:picMk id="4" creationId="{AD58A919-E24F-0873-03AA-7CC52A140578}"/>
          </ac:picMkLst>
        </pc:picChg>
        <pc:picChg chg="add mod ord">
          <ac:chgData name="Vera Portocarrero, Louis" userId="3161924e-a32a-4686-b7fa-b8acef9bef16" providerId="ADAL" clId="{2F727CF4-A483-4BB8-8312-2F674B700BB4}" dt="2025-08-24T17:22:04.344" v="1363" actId="27614"/>
          <ac:picMkLst>
            <pc:docMk/>
            <pc:sldMk cId="0" sldId="262"/>
            <ac:picMk id="5" creationId="{640E6C35-7C7C-9790-D23C-2C090C259558}"/>
          </ac:picMkLst>
        </pc:picChg>
        <pc:picChg chg="add mod ord">
          <ac:chgData name="Vera Portocarrero, Louis" userId="3161924e-a32a-4686-b7fa-b8acef9bef16" providerId="ADAL" clId="{2F727CF4-A483-4BB8-8312-2F674B700BB4}" dt="2025-08-24T17:22:04.544" v="1365" actId="27614"/>
          <ac:picMkLst>
            <pc:docMk/>
            <pc:sldMk cId="0" sldId="262"/>
            <ac:picMk id="6" creationId="{14C5FCD3-C0B9-72BB-9399-FCC45436AFD5}"/>
          </ac:picMkLst>
        </pc:picChg>
      </pc:sldChg>
      <pc:sldChg chg="addSp delSp modSp mod setBg">
        <pc:chgData name="Vera Portocarrero, Louis" userId="3161924e-a32a-4686-b7fa-b8acef9bef16" providerId="ADAL" clId="{2F727CF4-A483-4BB8-8312-2F674B700BB4}" dt="2025-08-24T17:35:55.133" v="1613" actId="255"/>
        <pc:sldMkLst>
          <pc:docMk/>
          <pc:sldMk cId="0" sldId="263"/>
        </pc:sldMkLst>
        <pc:spChg chg="mod">
          <ac:chgData name="Vera Portocarrero, Louis" userId="3161924e-a32a-4686-b7fa-b8acef9bef16" providerId="ADAL" clId="{2F727CF4-A483-4BB8-8312-2F674B700BB4}" dt="2025-08-24T17:35:41.883" v="1611" actId="26606"/>
          <ac:spMkLst>
            <pc:docMk/>
            <pc:sldMk cId="0" sldId="263"/>
            <ac:spMk id="2" creationId="{00000000-0000-0000-0000-000000000000}"/>
          </ac:spMkLst>
        </pc:spChg>
        <pc:spChg chg="mod">
          <ac:chgData name="Vera Portocarrero, Louis" userId="3161924e-a32a-4686-b7fa-b8acef9bef16" providerId="ADAL" clId="{2F727CF4-A483-4BB8-8312-2F674B700BB4}" dt="2025-08-24T17:35:55.133" v="1613" actId="255"/>
          <ac:spMkLst>
            <pc:docMk/>
            <pc:sldMk cId="0" sldId="263"/>
            <ac:spMk id="3" creationId="{00000000-0000-0000-0000-000000000000}"/>
          </ac:spMkLst>
        </pc:spChg>
        <pc:spChg chg="add">
          <ac:chgData name="Vera Portocarrero, Louis" userId="3161924e-a32a-4686-b7fa-b8acef9bef16" providerId="ADAL" clId="{2F727CF4-A483-4BB8-8312-2F674B700BB4}" dt="2025-08-24T17:35:41.903" v="1612" actId="26606"/>
          <ac:spMkLst>
            <pc:docMk/>
            <pc:sldMk cId="0" sldId="263"/>
            <ac:spMk id="43" creationId="{C4285719-470E-454C-AF62-8323075F1F5B}"/>
          </ac:spMkLst>
        </pc:spChg>
        <pc:spChg chg="add">
          <ac:chgData name="Vera Portocarrero, Louis" userId="3161924e-a32a-4686-b7fa-b8acef9bef16" providerId="ADAL" clId="{2F727CF4-A483-4BB8-8312-2F674B700BB4}" dt="2025-08-24T17:35:41.903" v="1612" actId="26606"/>
          <ac:spMkLst>
            <pc:docMk/>
            <pc:sldMk cId="0" sldId="263"/>
            <ac:spMk id="44" creationId="{CD9FE4EF-C4D8-49A0-B2FF-81D8DB7D8A24}"/>
          </ac:spMkLst>
        </pc:spChg>
        <pc:spChg chg="add">
          <ac:chgData name="Vera Portocarrero, Louis" userId="3161924e-a32a-4686-b7fa-b8acef9bef16" providerId="ADAL" clId="{2F727CF4-A483-4BB8-8312-2F674B700BB4}" dt="2025-08-24T17:35:41.903" v="1612" actId="26606"/>
          <ac:spMkLst>
            <pc:docMk/>
            <pc:sldMk cId="0" sldId="263"/>
            <ac:spMk id="46" creationId="{D2B78728-A580-49A7-84F9-6EF6F583ADE0}"/>
          </ac:spMkLst>
        </pc:spChg>
        <pc:spChg chg="add">
          <ac:chgData name="Vera Portocarrero, Louis" userId="3161924e-a32a-4686-b7fa-b8acef9bef16" providerId="ADAL" clId="{2F727CF4-A483-4BB8-8312-2F674B700BB4}" dt="2025-08-24T17:35:41.903" v="1612" actId="26606"/>
          <ac:spMkLst>
            <pc:docMk/>
            <pc:sldMk cId="0" sldId="263"/>
            <ac:spMk id="47" creationId="{38FAA1A1-D861-433F-88FA-1E9D6FD31D11}"/>
          </ac:spMkLst>
        </pc:spChg>
        <pc:spChg chg="add">
          <ac:chgData name="Vera Portocarrero, Louis" userId="3161924e-a32a-4686-b7fa-b8acef9bef16" providerId="ADAL" clId="{2F727CF4-A483-4BB8-8312-2F674B700BB4}" dt="2025-08-24T17:35:41.903" v="1612" actId="26606"/>
          <ac:spMkLst>
            <pc:docMk/>
            <pc:sldMk cId="0" sldId="263"/>
            <ac:spMk id="48" creationId="{8D71EDA1-87BF-4D5D-AB79-F346FD19278A}"/>
          </ac:spMkLst>
        </pc:spChg>
        <pc:picChg chg="add mod ord">
          <ac:chgData name="Vera Portocarrero, Louis" userId="3161924e-a32a-4686-b7fa-b8acef9bef16" providerId="ADAL" clId="{2F727CF4-A483-4BB8-8312-2F674B700BB4}" dt="2025-08-24T17:35:10.320" v="1605" actId="26606"/>
          <ac:picMkLst>
            <pc:docMk/>
            <pc:sldMk cId="0" sldId="263"/>
            <ac:picMk id="6" creationId="{C7A50496-9337-E304-464A-79A8AED6F7A3}"/>
          </ac:picMkLst>
        </pc:picChg>
      </pc:sldChg>
      <pc:sldChg chg="addSp delSp modSp add mod setBg delDesignElem">
        <pc:chgData name="Vera Portocarrero, Louis" userId="3161924e-a32a-4686-b7fa-b8acef9bef16" providerId="ADAL" clId="{2F727CF4-A483-4BB8-8312-2F674B700BB4}" dt="2025-08-24T16:30:14.757" v="816"/>
        <pc:sldMkLst>
          <pc:docMk/>
          <pc:sldMk cId="109197779" sldId="264"/>
        </pc:sldMkLst>
        <pc:spChg chg="mod ord">
          <ac:chgData name="Vera Portocarrero, Louis" userId="3161924e-a32a-4686-b7fa-b8acef9bef16" providerId="ADAL" clId="{2F727CF4-A483-4BB8-8312-2F674B700BB4}" dt="2025-08-24T15:51:57.306" v="546" actId="1076"/>
          <ac:spMkLst>
            <pc:docMk/>
            <pc:sldMk cId="109197779" sldId="264"/>
            <ac:spMk id="2" creationId="{5E17AC0F-39A3-7FFD-0E26-A1AF5424E0F6}"/>
          </ac:spMkLst>
        </pc:spChg>
        <pc:spChg chg="mod ord">
          <ac:chgData name="Vera Portocarrero, Louis" userId="3161924e-a32a-4686-b7fa-b8acef9bef16" providerId="ADAL" clId="{2F727CF4-A483-4BB8-8312-2F674B700BB4}" dt="2025-08-24T16:15:57.533" v="729" actId="114"/>
          <ac:spMkLst>
            <pc:docMk/>
            <pc:sldMk cId="109197779" sldId="264"/>
            <ac:spMk id="3" creationId="{17F0B517-4E50-6ED2-036F-A05E52D33AB4}"/>
          </ac:spMkLst>
        </pc:spChg>
        <pc:picChg chg="add mod ord">
          <ac:chgData name="Vera Portocarrero, Louis" userId="3161924e-a32a-4686-b7fa-b8acef9bef16" providerId="ADAL" clId="{2F727CF4-A483-4BB8-8312-2F674B700BB4}" dt="2025-08-24T15:49:45.704" v="512" actId="26606"/>
          <ac:picMkLst>
            <pc:docMk/>
            <pc:sldMk cId="109197779" sldId="264"/>
            <ac:picMk id="4" creationId="{0677ACD3-83C9-7B75-9DA6-784631D9A7E8}"/>
          </ac:picMkLst>
        </pc:picChg>
        <pc:picChg chg="add mod ord">
          <ac:chgData name="Vera Portocarrero, Louis" userId="3161924e-a32a-4686-b7fa-b8acef9bef16" providerId="ADAL" clId="{2F727CF4-A483-4BB8-8312-2F674B700BB4}" dt="2025-08-24T15:49:45.704" v="512" actId="26606"/>
          <ac:picMkLst>
            <pc:docMk/>
            <pc:sldMk cId="109197779" sldId="264"/>
            <ac:picMk id="5" creationId="{97720F48-B106-6D80-1E7C-4541140564D0}"/>
          </ac:picMkLst>
        </pc:picChg>
        <pc:picChg chg="add mod ord">
          <ac:chgData name="Vera Portocarrero, Louis" userId="3161924e-a32a-4686-b7fa-b8acef9bef16" providerId="ADAL" clId="{2F727CF4-A483-4BB8-8312-2F674B700BB4}" dt="2025-08-24T15:49:45.704" v="512" actId="26606"/>
          <ac:picMkLst>
            <pc:docMk/>
            <pc:sldMk cId="109197779" sldId="264"/>
            <ac:picMk id="6" creationId="{B2457C2C-2AFE-9618-D21C-8856D310EF86}"/>
          </ac:picMkLst>
        </pc:picChg>
      </pc:sldChg>
      <pc:sldChg chg="addSp delSp modSp new mod setBg addAnim setClrOvrMap delDesignElem">
        <pc:chgData name="Vera Portocarrero, Louis" userId="3161924e-a32a-4686-b7fa-b8acef9bef16" providerId="ADAL" clId="{2F727CF4-A483-4BB8-8312-2F674B700BB4}" dt="2025-08-24T17:15:18.467" v="1342" actId="122"/>
        <pc:sldMkLst>
          <pc:docMk/>
          <pc:sldMk cId="973974803" sldId="265"/>
        </pc:sldMkLst>
        <pc:spChg chg="mod ord">
          <ac:chgData name="Vera Portocarrero, Louis" userId="3161924e-a32a-4686-b7fa-b8acef9bef16" providerId="ADAL" clId="{2F727CF4-A483-4BB8-8312-2F674B700BB4}" dt="2025-08-24T17:15:18.467" v="1342" actId="122"/>
          <ac:spMkLst>
            <pc:docMk/>
            <pc:sldMk cId="973974803" sldId="265"/>
            <ac:spMk id="2" creationId="{62C0F320-C65C-C948-3E17-D0526DF72828}"/>
          </ac:spMkLst>
        </pc:spChg>
        <pc:picChg chg="add mod ord">
          <ac:chgData name="Vera Portocarrero, Louis" userId="3161924e-a32a-4686-b7fa-b8acef9bef16" providerId="ADAL" clId="{2F727CF4-A483-4BB8-8312-2F674B700BB4}" dt="2025-08-24T16:04:11.207" v="671" actId="26606"/>
          <ac:picMkLst>
            <pc:docMk/>
            <pc:sldMk cId="973974803" sldId="265"/>
            <ac:picMk id="4" creationId="{4EBD8BC3-07D2-4574-C612-C39AF1D25837}"/>
          </ac:picMkLst>
        </pc:picChg>
        <pc:picChg chg="add mod ord">
          <ac:chgData name="Vera Portocarrero, Louis" userId="3161924e-a32a-4686-b7fa-b8acef9bef16" providerId="ADAL" clId="{2F727CF4-A483-4BB8-8312-2F674B700BB4}" dt="2025-08-24T16:04:11.207" v="671" actId="26606"/>
          <ac:picMkLst>
            <pc:docMk/>
            <pc:sldMk cId="973974803" sldId="265"/>
            <ac:picMk id="5" creationId="{77810F43-A6AA-03F5-93C7-3DE68329A029}"/>
          </ac:picMkLst>
        </pc:picChg>
        <pc:picChg chg="add mod ord">
          <ac:chgData name="Vera Portocarrero, Louis" userId="3161924e-a32a-4686-b7fa-b8acef9bef16" providerId="ADAL" clId="{2F727CF4-A483-4BB8-8312-2F674B700BB4}" dt="2025-08-24T16:04:11.207" v="671" actId="26606"/>
          <ac:picMkLst>
            <pc:docMk/>
            <pc:sldMk cId="973974803" sldId="265"/>
            <ac:picMk id="6" creationId="{25024FAF-14E7-0F38-FA9D-2275B725670B}"/>
          </ac:picMkLst>
        </pc:picChg>
        <pc:picChg chg="add mod ord">
          <ac:chgData name="Vera Portocarrero, Louis" userId="3161924e-a32a-4686-b7fa-b8acef9bef16" providerId="ADAL" clId="{2F727CF4-A483-4BB8-8312-2F674B700BB4}" dt="2025-08-24T16:04:11.207" v="671" actId="26606"/>
          <ac:picMkLst>
            <pc:docMk/>
            <pc:sldMk cId="973974803" sldId="265"/>
            <ac:picMk id="7" creationId="{83F85B58-84D4-2B44-3BF7-3BBC26A2B2BA}"/>
          </ac:picMkLst>
        </pc:picChg>
        <pc:picChg chg="add mod ord">
          <ac:chgData name="Vera Portocarrero, Louis" userId="3161924e-a32a-4686-b7fa-b8acef9bef16" providerId="ADAL" clId="{2F727CF4-A483-4BB8-8312-2F674B700BB4}" dt="2025-08-24T16:04:11.207" v="671" actId="26606"/>
          <ac:picMkLst>
            <pc:docMk/>
            <pc:sldMk cId="973974803" sldId="265"/>
            <ac:picMk id="8" creationId="{CBA6C0B8-AE27-44C4-739E-09853DCABB0E}"/>
          </ac:picMkLst>
        </pc:picChg>
        <pc:picChg chg="add mod ord">
          <ac:chgData name="Vera Portocarrero, Louis" userId="3161924e-a32a-4686-b7fa-b8acef9bef16" providerId="ADAL" clId="{2F727CF4-A483-4BB8-8312-2F674B700BB4}" dt="2025-08-24T16:04:11.207" v="671" actId="26606"/>
          <ac:picMkLst>
            <pc:docMk/>
            <pc:sldMk cId="973974803" sldId="265"/>
            <ac:picMk id="9" creationId="{9888C149-DF30-FFEC-F386-A270D2F2123B}"/>
          </ac:picMkLst>
        </pc:picChg>
      </pc:sldChg>
      <pc:sldChg chg="addSp delSp modSp add mod modClrScheme chgLayout">
        <pc:chgData name="Vera Portocarrero, Louis" userId="3161924e-a32a-4686-b7fa-b8acef9bef16" providerId="ADAL" clId="{2F727CF4-A483-4BB8-8312-2F674B700BB4}" dt="2025-08-24T16:35:51.084" v="979" actId="20577"/>
        <pc:sldMkLst>
          <pc:docMk/>
          <pc:sldMk cId="1591332103" sldId="266"/>
        </pc:sldMkLst>
        <pc:spChg chg="mod ord">
          <ac:chgData name="Vera Portocarrero, Louis" userId="3161924e-a32a-4686-b7fa-b8acef9bef16" providerId="ADAL" clId="{2F727CF4-A483-4BB8-8312-2F674B700BB4}" dt="2025-08-24T16:33:11.031" v="850" actId="122"/>
          <ac:spMkLst>
            <pc:docMk/>
            <pc:sldMk cId="1591332103" sldId="266"/>
            <ac:spMk id="2" creationId="{6BE5E6CB-DB63-859B-DB83-5D3194D7143D}"/>
          </ac:spMkLst>
        </pc:spChg>
        <pc:spChg chg="mod ord">
          <ac:chgData name="Vera Portocarrero, Louis" userId="3161924e-a32a-4686-b7fa-b8acef9bef16" providerId="ADAL" clId="{2F727CF4-A483-4BB8-8312-2F674B700BB4}" dt="2025-08-24T16:31:00.090" v="819" actId="700"/>
          <ac:spMkLst>
            <pc:docMk/>
            <pc:sldMk cId="1591332103" sldId="266"/>
            <ac:spMk id="3" creationId="{2B1D7BF0-417E-A56C-E633-2129DD14FE07}"/>
          </ac:spMkLst>
        </pc:spChg>
        <pc:spChg chg="add mod">
          <ac:chgData name="Vera Portocarrero, Louis" userId="3161924e-a32a-4686-b7fa-b8acef9bef16" providerId="ADAL" clId="{2F727CF4-A483-4BB8-8312-2F674B700BB4}" dt="2025-08-24T16:35:51.084" v="979" actId="20577"/>
          <ac:spMkLst>
            <pc:docMk/>
            <pc:sldMk cId="1591332103" sldId="266"/>
            <ac:spMk id="5" creationId="{DE860827-14E0-554A-F1D7-1D5112BF2804}"/>
          </ac:spMkLst>
        </pc:spChg>
        <pc:picChg chg="add mod">
          <ac:chgData name="Vera Portocarrero, Louis" userId="3161924e-a32a-4686-b7fa-b8acef9bef16" providerId="ADAL" clId="{2F727CF4-A483-4BB8-8312-2F674B700BB4}" dt="2025-08-24T16:31:51.464" v="831" actId="1076"/>
          <ac:picMkLst>
            <pc:docMk/>
            <pc:sldMk cId="1591332103" sldId="266"/>
            <ac:picMk id="8" creationId="{B2CF9B13-46E1-C8E6-EDF1-3A17F19CCC10}"/>
          </ac:picMkLst>
        </pc:picChg>
        <pc:picChg chg="add mod">
          <ac:chgData name="Vera Portocarrero, Louis" userId="3161924e-a32a-4686-b7fa-b8acef9bef16" providerId="ADAL" clId="{2F727CF4-A483-4BB8-8312-2F674B700BB4}" dt="2025-08-24T16:32:46.429" v="846" actId="1076"/>
          <ac:picMkLst>
            <pc:docMk/>
            <pc:sldMk cId="1591332103" sldId="266"/>
            <ac:picMk id="9" creationId="{84E4BAF5-3120-9E29-9197-8D7A0F3ED3CE}"/>
          </ac:picMkLst>
        </pc:picChg>
        <pc:picChg chg="add mod">
          <ac:chgData name="Vera Portocarrero, Louis" userId="3161924e-a32a-4686-b7fa-b8acef9bef16" providerId="ADAL" clId="{2F727CF4-A483-4BB8-8312-2F674B700BB4}" dt="2025-08-24T16:32:50.389" v="848" actId="14100"/>
          <ac:picMkLst>
            <pc:docMk/>
            <pc:sldMk cId="1591332103" sldId="266"/>
            <ac:picMk id="10" creationId="{356A601B-9ED5-0A52-8BC0-F984F36A557F}"/>
          </ac:picMkLst>
        </pc:picChg>
      </pc:sldChg>
      <pc:sldChg chg="addSp delSp modSp add mod setBg setClrOvrMap">
        <pc:chgData name="Vera Portocarrero, Louis" userId="3161924e-a32a-4686-b7fa-b8acef9bef16" providerId="ADAL" clId="{2F727CF4-A483-4BB8-8312-2F674B700BB4}" dt="2025-08-24T17:15:58.043" v="1343" actId="255"/>
        <pc:sldMkLst>
          <pc:docMk/>
          <pc:sldMk cId="3666620655" sldId="267"/>
        </pc:sldMkLst>
        <pc:spChg chg="mod ord">
          <ac:chgData name="Vera Portocarrero, Louis" userId="3161924e-a32a-4686-b7fa-b8acef9bef16" providerId="ADAL" clId="{2F727CF4-A483-4BB8-8312-2F674B700BB4}" dt="2025-08-24T16:55:05.437" v="1046" actId="1076"/>
          <ac:spMkLst>
            <pc:docMk/>
            <pc:sldMk cId="3666620655" sldId="267"/>
            <ac:spMk id="2" creationId="{FE661D6D-AF3C-0984-1E16-47FA3C0CC48A}"/>
          </ac:spMkLst>
        </pc:spChg>
        <pc:spChg chg="mod ord">
          <ac:chgData name="Vera Portocarrero, Louis" userId="3161924e-a32a-4686-b7fa-b8acef9bef16" providerId="ADAL" clId="{2F727CF4-A483-4BB8-8312-2F674B700BB4}" dt="2025-08-24T17:15:58.043" v="1343" actId="255"/>
          <ac:spMkLst>
            <pc:docMk/>
            <pc:sldMk cId="3666620655" sldId="267"/>
            <ac:spMk id="3" creationId="{ABC84471-BDDE-1F3B-2A0B-68A70C52AF30}"/>
          </ac:spMkLst>
        </pc:spChg>
        <pc:spChg chg="add">
          <ac:chgData name="Vera Portocarrero, Louis" userId="3161924e-a32a-4686-b7fa-b8acef9bef16" providerId="ADAL" clId="{2F727CF4-A483-4BB8-8312-2F674B700BB4}" dt="2025-08-24T16:54:34.176" v="1036" actId="26606"/>
          <ac:spMkLst>
            <pc:docMk/>
            <pc:sldMk cId="3666620655" sldId="267"/>
            <ac:spMk id="100" creationId="{A3C210E6-A35A-4F68-8D60-801A019C75B8}"/>
          </ac:spMkLst>
        </pc:spChg>
        <pc:spChg chg="add">
          <ac:chgData name="Vera Portocarrero, Louis" userId="3161924e-a32a-4686-b7fa-b8acef9bef16" providerId="ADAL" clId="{2F727CF4-A483-4BB8-8312-2F674B700BB4}" dt="2025-08-24T16:54:34.176" v="1036" actId="26606"/>
          <ac:spMkLst>
            <pc:docMk/>
            <pc:sldMk cId="3666620655" sldId="267"/>
            <ac:spMk id="101" creationId="{AC0D06B0-F19C-459E-B221-A34B506FB5E3}"/>
          </ac:spMkLst>
        </pc:spChg>
        <pc:spChg chg="add">
          <ac:chgData name="Vera Portocarrero, Louis" userId="3161924e-a32a-4686-b7fa-b8acef9bef16" providerId="ADAL" clId="{2F727CF4-A483-4BB8-8312-2F674B700BB4}" dt="2025-08-24T16:54:34.176" v="1036" actId="26606"/>
          <ac:spMkLst>
            <pc:docMk/>
            <pc:sldMk cId="3666620655" sldId="267"/>
            <ac:spMk id="102" creationId="{345B26DA-1C6B-4C66-81C9-9C1877FC2DB1}"/>
          </ac:spMkLst>
        </pc:spChg>
        <pc:spChg chg="add">
          <ac:chgData name="Vera Portocarrero, Louis" userId="3161924e-a32a-4686-b7fa-b8acef9bef16" providerId="ADAL" clId="{2F727CF4-A483-4BB8-8312-2F674B700BB4}" dt="2025-08-24T16:54:34.176" v="1036" actId="26606"/>
          <ac:spMkLst>
            <pc:docMk/>
            <pc:sldMk cId="3666620655" sldId="267"/>
            <ac:spMk id="103" creationId="{98DE6C44-43F8-4DE4-AB81-66853FFEA09A}"/>
          </ac:spMkLst>
        </pc:spChg>
        <pc:spChg chg="add">
          <ac:chgData name="Vera Portocarrero, Louis" userId="3161924e-a32a-4686-b7fa-b8acef9bef16" providerId="ADAL" clId="{2F727CF4-A483-4BB8-8312-2F674B700BB4}" dt="2025-08-24T16:54:34.176" v="1036" actId="26606"/>
          <ac:spMkLst>
            <pc:docMk/>
            <pc:sldMk cId="3666620655" sldId="267"/>
            <ac:spMk id="104" creationId="{2409529B-9B56-4F10-BE4D-F934DB89E57E}"/>
          </ac:spMkLst>
        </pc:spChg>
        <pc:picChg chg="add mod ord">
          <ac:chgData name="Vera Portocarrero, Louis" userId="3161924e-a32a-4686-b7fa-b8acef9bef16" providerId="ADAL" clId="{2F727CF4-A483-4BB8-8312-2F674B700BB4}" dt="2025-08-24T16:55:03.035" v="1038" actId="27614"/>
          <ac:picMkLst>
            <pc:docMk/>
            <pc:sldMk cId="3666620655" sldId="267"/>
            <ac:picMk id="4" creationId="{49521EF6-F312-0BC7-502E-8579C6B88F7B}"/>
          </ac:picMkLst>
        </pc:picChg>
        <pc:picChg chg="add mod ord">
          <ac:chgData name="Vera Portocarrero, Louis" userId="3161924e-a32a-4686-b7fa-b8acef9bef16" providerId="ADAL" clId="{2F727CF4-A483-4BB8-8312-2F674B700BB4}" dt="2025-08-24T16:55:03.043" v="1044" actId="27614"/>
          <ac:picMkLst>
            <pc:docMk/>
            <pc:sldMk cId="3666620655" sldId="267"/>
            <ac:picMk id="5" creationId="{F51FE1D4-0EFF-EE2E-AC5C-6BC2C5945E92}"/>
          </ac:picMkLst>
        </pc:picChg>
        <pc:picChg chg="add mod ord">
          <ac:chgData name="Vera Portocarrero, Louis" userId="3161924e-a32a-4686-b7fa-b8acef9bef16" providerId="ADAL" clId="{2F727CF4-A483-4BB8-8312-2F674B700BB4}" dt="2025-08-24T16:55:03.039" v="1040" actId="27614"/>
          <ac:picMkLst>
            <pc:docMk/>
            <pc:sldMk cId="3666620655" sldId="267"/>
            <ac:picMk id="7" creationId="{863DB7B3-94BD-1B05-815A-933F48E8977D}"/>
          </ac:picMkLst>
        </pc:picChg>
        <pc:picChg chg="add mod">
          <ac:chgData name="Vera Portocarrero, Louis" userId="3161924e-a32a-4686-b7fa-b8acef9bef16" providerId="ADAL" clId="{2F727CF4-A483-4BB8-8312-2F674B700BB4}" dt="2025-08-24T16:55:03.041" v="1042" actId="27614"/>
          <ac:picMkLst>
            <pc:docMk/>
            <pc:sldMk cId="3666620655" sldId="267"/>
            <ac:picMk id="8" creationId="{728D9941-165E-B7ED-B664-ABABE44BE6A4}"/>
          </ac:picMkLst>
        </pc:picChg>
      </pc:sldChg>
    </pc:docChg>
  </pc:docChgLst>
  <pc:docChgLst>
    <pc:chgData name="Louis Vera-Portocarrero" userId="2511d1453e18e557" providerId="LiveId" clId="{6476D358-0A6A-46B5-9894-63A56BFB5F42}"/>
    <pc:docChg chg="custSel modSld">
      <pc:chgData name="Louis Vera-Portocarrero" userId="2511d1453e18e557" providerId="LiveId" clId="{6476D358-0A6A-46B5-9894-63A56BFB5F42}" dt="2025-08-31T14:30:40.734" v="468" actId="20577"/>
      <pc:docMkLst>
        <pc:docMk/>
      </pc:docMkLst>
      <pc:sldChg chg="addSp modSp mod">
        <pc:chgData name="Louis Vera-Portocarrero" userId="2511d1453e18e557" providerId="LiveId" clId="{6476D358-0A6A-46B5-9894-63A56BFB5F42}" dt="2025-08-31T13:57:38.315" v="102" actId="1076"/>
        <pc:sldMkLst>
          <pc:docMk/>
          <pc:sldMk cId="0" sldId="256"/>
        </pc:sldMkLst>
        <pc:spChg chg="mod">
          <ac:chgData name="Louis Vera-Portocarrero" userId="2511d1453e18e557" providerId="LiveId" clId="{6476D358-0A6A-46B5-9894-63A56BFB5F42}" dt="2025-08-31T13:57:31.345" v="100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Louis Vera-Portocarrero" userId="2511d1453e18e557" providerId="LiveId" clId="{6476D358-0A6A-46B5-9894-63A56BFB5F42}" dt="2025-08-31T13:57:35.140" v="101" actId="1076"/>
          <ac:spMkLst>
            <pc:docMk/>
            <pc:sldMk cId="0" sldId="256"/>
            <ac:spMk id="3" creationId="{00000000-0000-0000-0000-000000000000}"/>
          </ac:spMkLst>
        </pc:spChg>
        <pc:picChg chg="add mod">
          <ac:chgData name="Louis Vera-Portocarrero" userId="2511d1453e18e557" providerId="LiveId" clId="{6476D358-0A6A-46B5-9894-63A56BFB5F42}" dt="2025-08-31T13:57:38.315" v="102" actId="1076"/>
          <ac:picMkLst>
            <pc:docMk/>
            <pc:sldMk cId="0" sldId="256"/>
            <ac:picMk id="5" creationId="{8DE0D899-ECD5-C0C6-4CC0-B92DDBD03BEA}"/>
          </ac:picMkLst>
        </pc:picChg>
      </pc:sldChg>
      <pc:sldChg chg="addSp modSp mod">
        <pc:chgData name="Louis Vera-Portocarrero" userId="2511d1453e18e557" providerId="LiveId" clId="{6476D358-0A6A-46B5-9894-63A56BFB5F42}" dt="2025-08-31T13:59:37.442" v="106" actId="1076"/>
        <pc:sldMkLst>
          <pc:docMk/>
          <pc:sldMk cId="0" sldId="257"/>
        </pc:sldMkLst>
        <pc:spChg chg="mod">
          <ac:chgData name="Louis Vera-Portocarrero" userId="2511d1453e18e557" providerId="LiveId" clId="{6476D358-0A6A-46B5-9894-63A56BFB5F42}" dt="2025-08-31T13:53:18.162" v="84" actId="255"/>
          <ac:spMkLst>
            <pc:docMk/>
            <pc:sldMk cId="0" sldId="257"/>
            <ac:spMk id="2" creationId="{00000000-0000-0000-0000-000000000000}"/>
          </ac:spMkLst>
        </pc:spChg>
        <pc:spChg chg="mod">
          <ac:chgData name="Louis Vera-Portocarrero" userId="2511d1453e18e557" providerId="LiveId" clId="{6476D358-0A6A-46B5-9894-63A56BFB5F42}" dt="2025-08-31T13:51:24.723" v="76" actId="255"/>
          <ac:spMkLst>
            <pc:docMk/>
            <pc:sldMk cId="0" sldId="257"/>
            <ac:spMk id="3" creationId="{00000000-0000-0000-0000-000000000000}"/>
          </ac:spMkLst>
        </pc:spChg>
        <pc:picChg chg="add mod">
          <ac:chgData name="Louis Vera-Portocarrero" userId="2511d1453e18e557" providerId="LiveId" clId="{6476D358-0A6A-46B5-9894-63A56BFB5F42}" dt="2025-08-31T13:59:37.442" v="106" actId="1076"/>
          <ac:picMkLst>
            <pc:docMk/>
            <pc:sldMk cId="0" sldId="257"/>
            <ac:picMk id="4" creationId="{17C9D914-AA1F-0C26-4C24-AB585F6406CB}"/>
          </ac:picMkLst>
        </pc:picChg>
      </pc:sldChg>
      <pc:sldChg chg="addSp modSp mod">
        <pc:chgData name="Louis Vera-Portocarrero" userId="2511d1453e18e557" providerId="LiveId" clId="{6476D358-0A6A-46B5-9894-63A56BFB5F42}" dt="2025-08-31T14:01:17.318" v="112" actId="1076"/>
        <pc:sldMkLst>
          <pc:docMk/>
          <pc:sldMk cId="0" sldId="258"/>
        </pc:sldMkLst>
        <pc:spChg chg="mod">
          <ac:chgData name="Louis Vera-Portocarrero" userId="2511d1453e18e557" providerId="LiveId" clId="{6476D358-0A6A-46B5-9894-63A56BFB5F42}" dt="2025-08-31T13:53:58.926" v="88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Louis Vera-Portocarrero" userId="2511d1453e18e557" providerId="LiveId" clId="{6476D358-0A6A-46B5-9894-63A56BFB5F42}" dt="2025-08-31T13:54:02.782" v="89" actId="1076"/>
          <ac:spMkLst>
            <pc:docMk/>
            <pc:sldMk cId="0" sldId="258"/>
            <ac:spMk id="3" creationId="{00000000-0000-0000-0000-000000000000}"/>
          </ac:spMkLst>
        </pc:spChg>
        <pc:picChg chg="add mod">
          <ac:chgData name="Louis Vera-Portocarrero" userId="2511d1453e18e557" providerId="LiveId" clId="{6476D358-0A6A-46B5-9894-63A56BFB5F42}" dt="2025-08-31T14:01:17.318" v="112" actId="1076"/>
          <ac:picMkLst>
            <pc:docMk/>
            <pc:sldMk cId="0" sldId="258"/>
            <ac:picMk id="6" creationId="{980683AF-EDD3-5AE9-F448-367C6D44A240}"/>
          </ac:picMkLst>
        </pc:picChg>
      </pc:sldChg>
      <pc:sldChg chg="addSp modSp mod">
        <pc:chgData name="Louis Vera-Portocarrero" userId="2511d1453e18e557" providerId="LiveId" clId="{6476D358-0A6A-46B5-9894-63A56BFB5F42}" dt="2025-08-31T14:02:24.424" v="118" actId="14100"/>
        <pc:sldMkLst>
          <pc:docMk/>
          <pc:sldMk cId="0" sldId="259"/>
        </pc:sldMkLst>
        <pc:spChg chg="mod">
          <ac:chgData name="Louis Vera-Portocarrero" userId="2511d1453e18e557" providerId="LiveId" clId="{6476D358-0A6A-46B5-9894-63A56BFB5F42}" dt="2025-08-31T13:52:53.810" v="80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Louis Vera-Portocarrero" userId="2511d1453e18e557" providerId="LiveId" clId="{6476D358-0A6A-46B5-9894-63A56BFB5F42}" dt="2025-08-31T13:54:27.706" v="90" actId="1076"/>
          <ac:spMkLst>
            <pc:docMk/>
            <pc:sldMk cId="0" sldId="259"/>
            <ac:spMk id="3" creationId="{00000000-0000-0000-0000-000000000000}"/>
          </ac:spMkLst>
        </pc:spChg>
        <pc:picChg chg="add mod">
          <ac:chgData name="Louis Vera-Portocarrero" userId="2511d1453e18e557" providerId="LiveId" clId="{6476D358-0A6A-46B5-9894-63A56BFB5F42}" dt="2025-08-31T14:02:24.424" v="118" actId="14100"/>
          <ac:picMkLst>
            <pc:docMk/>
            <pc:sldMk cId="0" sldId="259"/>
            <ac:picMk id="6" creationId="{39ED9CB3-1C30-8D5C-10A6-991DCCE32852}"/>
          </ac:picMkLst>
        </pc:picChg>
      </pc:sldChg>
      <pc:sldChg chg="addSp modSp mod">
        <pc:chgData name="Louis Vera-Portocarrero" userId="2511d1453e18e557" providerId="LiveId" clId="{6476D358-0A6A-46B5-9894-63A56BFB5F42}" dt="2025-08-31T14:05:59.528" v="140" actId="14100"/>
        <pc:sldMkLst>
          <pc:docMk/>
          <pc:sldMk cId="0" sldId="260"/>
        </pc:sldMkLst>
        <pc:spChg chg="mod">
          <ac:chgData name="Louis Vera-Portocarrero" userId="2511d1453e18e557" providerId="LiveId" clId="{6476D358-0A6A-46B5-9894-63A56BFB5F42}" dt="2025-08-31T14:05:20.686" v="133" actId="255"/>
          <ac:spMkLst>
            <pc:docMk/>
            <pc:sldMk cId="0" sldId="260"/>
            <ac:spMk id="2" creationId="{00000000-0000-0000-0000-000000000000}"/>
          </ac:spMkLst>
        </pc:spChg>
        <pc:spChg chg="mod">
          <ac:chgData name="Louis Vera-Portocarrero" userId="2511d1453e18e557" providerId="LiveId" clId="{6476D358-0A6A-46B5-9894-63A56BFB5F42}" dt="2025-08-31T14:05:47.933" v="136" actId="1076"/>
          <ac:spMkLst>
            <pc:docMk/>
            <pc:sldMk cId="0" sldId="260"/>
            <ac:spMk id="3" creationId="{00000000-0000-0000-0000-000000000000}"/>
          </ac:spMkLst>
        </pc:spChg>
        <pc:picChg chg="add mod">
          <ac:chgData name="Louis Vera-Portocarrero" userId="2511d1453e18e557" providerId="LiveId" clId="{6476D358-0A6A-46B5-9894-63A56BFB5F42}" dt="2025-08-31T14:05:59.528" v="140" actId="14100"/>
          <ac:picMkLst>
            <pc:docMk/>
            <pc:sldMk cId="0" sldId="260"/>
            <ac:picMk id="7" creationId="{C01E92CD-4EF6-1BC7-27C1-61DAC654B2A5}"/>
          </ac:picMkLst>
        </pc:picChg>
      </pc:sldChg>
      <pc:sldChg chg="addSp modSp mod">
        <pc:chgData name="Louis Vera-Portocarrero" userId="2511d1453e18e557" providerId="LiveId" clId="{6476D358-0A6A-46B5-9894-63A56BFB5F42}" dt="2025-08-31T14:11:33.068" v="209" actId="14100"/>
        <pc:sldMkLst>
          <pc:docMk/>
          <pc:sldMk cId="0" sldId="261"/>
        </pc:sldMkLst>
        <pc:spChg chg="mod">
          <ac:chgData name="Louis Vera-Portocarrero" userId="2511d1453e18e557" providerId="LiveId" clId="{6476D358-0A6A-46B5-9894-63A56BFB5F42}" dt="2025-08-31T14:11:33.068" v="209" actId="14100"/>
          <ac:spMkLst>
            <pc:docMk/>
            <pc:sldMk cId="0" sldId="261"/>
            <ac:spMk id="2" creationId="{00000000-0000-0000-0000-000000000000}"/>
          </ac:spMkLst>
        </pc:spChg>
        <pc:spChg chg="mod">
          <ac:chgData name="Louis Vera-Portocarrero" userId="2511d1453e18e557" providerId="LiveId" clId="{6476D358-0A6A-46B5-9894-63A56BFB5F42}" dt="2025-08-31T14:11:26.386" v="208" actId="1076"/>
          <ac:spMkLst>
            <pc:docMk/>
            <pc:sldMk cId="0" sldId="261"/>
            <ac:spMk id="3" creationId="{00000000-0000-0000-0000-000000000000}"/>
          </ac:spMkLst>
        </pc:spChg>
        <pc:picChg chg="add mod">
          <ac:chgData name="Louis Vera-Portocarrero" userId="2511d1453e18e557" providerId="LiveId" clId="{6476D358-0A6A-46B5-9894-63A56BFB5F42}" dt="2025-08-31T14:11:00.842" v="206" actId="1076"/>
          <ac:picMkLst>
            <pc:docMk/>
            <pc:sldMk cId="0" sldId="261"/>
            <ac:picMk id="5" creationId="{888EB64A-460A-5FA8-6C66-564F4E3F68BA}"/>
          </ac:picMkLst>
        </pc:picChg>
      </pc:sldChg>
      <pc:sldChg chg="addSp modSp mod">
        <pc:chgData name="Louis Vera-Portocarrero" userId="2511d1453e18e557" providerId="LiveId" clId="{6476D358-0A6A-46B5-9894-63A56BFB5F42}" dt="2025-08-31T14:13:03.876" v="222" actId="1076"/>
        <pc:sldMkLst>
          <pc:docMk/>
          <pc:sldMk cId="0" sldId="262"/>
        </pc:sldMkLst>
        <pc:spChg chg="mod">
          <ac:chgData name="Louis Vera-Portocarrero" userId="2511d1453e18e557" providerId="LiveId" clId="{6476D358-0A6A-46B5-9894-63A56BFB5F42}" dt="2025-08-31T14:12:05.605" v="212" actId="255"/>
          <ac:spMkLst>
            <pc:docMk/>
            <pc:sldMk cId="0" sldId="262"/>
            <ac:spMk id="2" creationId="{00000000-0000-0000-0000-000000000000}"/>
          </ac:spMkLst>
        </pc:spChg>
        <pc:spChg chg="mod">
          <ac:chgData name="Louis Vera-Portocarrero" userId="2511d1453e18e557" providerId="LiveId" clId="{6476D358-0A6A-46B5-9894-63A56BFB5F42}" dt="2025-08-31T14:13:03.876" v="222" actId="1076"/>
          <ac:spMkLst>
            <pc:docMk/>
            <pc:sldMk cId="0" sldId="262"/>
            <ac:spMk id="3" creationId="{00000000-0000-0000-0000-000000000000}"/>
          </ac:spMkLst>
        </pc:spChg>
        <pc:picChg chg="add mod">
          <ac:chgData name="Louis Vera-Portocarrero" userId="2511d1453e18e557" providerId="LiveId" clId="{6476D358-0A6A-46B5-9894-63A56BFB5F42}" dt="2025-08-31T14:12:57.034" v="221" actId="1076"/>
          <ac:picMkLst>
            <pc:docMk/>
            <pc:sldMk cId="0" sldId="262"/>
            <ac:picMk id="7" creationId="{7625BADF-C7AC-C3FD-5456-7A56966AE350}"/>
          </ac:picMkLst>
        </pc:picChg>
      </pc:sldChg>
      <pc:sldChg chg="addSp delSp modSp mod">
        <pc:chgData name="Louis Vera-Portocarrero" userId="2511d1453e18e557" providerId="LiveId" clId="{6476D358-0A6A-46B5-9894-63A56BFB5F42}" dt="2025-08-31T14:27:03.778" v="466" actId="20577"/>
        <pc:sldMkLst>
          <pc:docMk/>
          <pc:sldMk cId="0" sldId="263"/>
        </pc:sldMkLst>
        <pc:spChg chg="mod">
          <ac:chgData name="Louis Vera-Portocarrero" userId="2511d1453e18e557" providerId="LiveId" clId="{6476D358-0A6A-46B5-9894-63A56BFB5F42}" dt="2025-08-31T14:27:03.778" v="466" actId="20577"/>
          <ac:spMkLst>
            <pc:docMk/>
            <pc:sldMk cId="0" sldId="263"/>
            <ac:spMk id="3" creationId="{00000000-0000-0000-0000-000000000000}"/>
          </ac:spMkLst>
        </pc:spChg>
        <pc:spChg chg="add del mod">
          <ac:chgData name="Louis Vera-Portocarrero" userId="2511d1453e18e557" providerId="LiveId" clId="{6476D358-0A6A-46B5-9894-63A56BFB5F42}" dt="2025-08-31T14:21:26.211" v="316" actId="478"/>
          <ac:spMkLst>
            <pc:docMk/>
            <pc:sldMk cId="0" sldId="263"/>
            <ac:spMk id="7" creationId="{39A5A91A-F2F3-053A-E5A7-B0F269E69D85}"/>
          </ac:spMkLst>
        </pc:spChg>
        <pc:spChg chg="add del mod">
          <ac:chgData name="Louis Vera-Portocarrero" userId="2511d1453e18e557" providerId="LiveId" clId="{6476D358-0A6A-46B5-9894-63A56BFB5F42}" dt="2025-08-31T14:21:44.550" v="321"/>
          <ac:spMkLst>
            <pc:docMk/>
            <pc:sldMk cId="0" sldId="263"/>
            <ac:spMk id="8" creationId="{2967D01F-9ABD-34D2-5181-8776CE13FC38}"/>
          </ac:spMkLst>
        </pc:spChg>
        <pc:spChg chg="add del mod">
          <ac:chgData name="Louis Vera-Portocarrero" userId="2511d1453e18e557" providerId="LiveId" clId="{6476D358-0A6A-46B5-9894-63A56BFB5F42}" dt="2025-08-31T14:23:14.612" v="333"/>
          <ac:spMkLst>
            <pc:docMk/>
            <pc:sldMk cId="0" sldId="263"/>
            <ac:spMk id="9" creationId="{9ED66DE9-7891-AFA3-0AC8-5790AE398BED}"/>
          </ac:spMkLst>
        </pc:spChg>
        <pc:spChg chg="add mod">
          <ac:chgData name="Louis Vera-Portocarrero" userId="2511d1453e18e557" providerId="LiveId" clId="{6476D358-0A6A-46B5-9894-63A56BFB5F42}" dt="2025-08-31T14:25:54.412" v="458" actId="20577"/>
          <ac:spMkLst>
            <pc:docMk/>
            <pc:sldMk cId="0" sldId="263"/>
            <ac:spMk id="10" creationId="{5DD30293-E78A-39FA-B0AD-356847C26591}"/>
          </ac:spMkLst>
        </pc:spChg>
        <pc:picChg chg="add del mod">
          <ac:chgData name="Louis Vera-Portocarrero" userId="2511d1453e18e557" providerId="LiveId" clId="{6476D358-0A6A-46B5-9894-63A56BFB5F42}" dt="2025-08-31T14:13:49.537" v="228" actId="478"/>
          <ac:picMkLst>
            <pc:docMk/>
            <pc:sldMk cId="0" sldId="263"/>
            <ac:picMk id="4" creationId="{ECB77141-3552-A6FC-83AE-8395FBA7555E}"/>
          </ac:picMkLst>
        </pc:picChg>
        <pc:picChg chg="add mod">
          <ac:chgData name="Louis Vera-Portocarrero" userId="2511d1453e18e557" providerId="LiveId" clId="{6476D358-0A6A-46B5-9894-63A56BFB5F42}" dt="2025-08-31T14:25:29.371" v="441" actId="1076"/>
          <ac:picMkLst>
            <pc:docMk/>
            <pc:sldMk cId="0" sldId="263"/>
            <ac:picMk id="5" creationId="{84294793-4D20-69A8-6E01-3DF03F42EC6C}"/>
          </ac:picMkLst>
        </pc:picChg>
        <pc:picChg chg="mod">
          <ac:chgData name="Louis Vera-Portocarrero" userId="2511d1453e18e557" providerId="LiveId" clId="{6476D358-0A6A-46B5-9894-63A56BFB5F42}" dt="2025-08-31T14:22:36.481" v="327" actId="1076"/>
          <ac:picMkLst>
            <pc:docMk/>
            <pc:sldMk cId="0" sldId="263"/>
            <ac:picMk id="6" creationId="{C7A50496-9337-E304-464A-79A8AED6F7A3}"/>
          </ac:picMkLst>
        </pc:picChg>
      </pc:sldChg>
      <pc:sldChg chg="addSp modSp mod">
        <pc:chgData name="Louis Vera-Portocarrero" userId="2511d1453e18e557" providerId="LiveId" clId="{6476D358-0A6A-46B5-9894-63A56BFB5F42}" dt="2025-08-31T14:04:20.574" v="128" actId="255"/>
        <pc:sldMkLst>
          <pc:docMk/>
          <pc:sldMk cId="109197779" sldId="264"/>
        </pc:sldMkLst>
        <pc:spChg chg="mod">
          <ac:chgData name="Louis Vera-Portocarrero" userId="2511d1453e18e557" providerId="LiveId" clId="{6476D358-0A6A-46B5-9894-63A56BFB5F42}" dt="2025-08-31T14:02:42.658" v="119" actId="1076"/>
          <ac:spMkLst>
            <pc:docMk/>
            <pc:sldMk cId="109197779" sldId="264"/>
            <ac:spMk id="2" creationId="{5E17AC0F-39A3-7FFD-0E26-A1AF5424E0F6}"/>
          </ac:spMkLst>
        </pc:spChg>
        <pc:spChg chg="mod">
          <ac:chgData name="Louis Vera-Portocarrero" userId="2511d1453e18e557" providerId="LiveId" clId="{6476D358-0A6A-46B5-9894-63A56BFB5F42}" dt="2025-08-31T14:04:20.574" v="128" actId="255"/>
          <ac:spMkLst>
            <pc:docMk/>
            <pc:sldMk cId="109197779" sldId="264"/>
            <ac:spMk id="3" creationId="{17F0B517-4E50-6ED2-036F-A05E52D33AB4}"/>
          </ac:spMkLst>
        </pc:spChg>
        <pc:picChg chg="add mod">
          <ac:chgData name="Louis Vera-Portocarrero" userId="2511d1453e18e557" providerId="LiveId" clId="{6476D358-0A6A-46B5-9894-63A56BFB5F42}" dt="2025-08-31T14:03:12.225" v="125" actId="1076"/>
          <ac:picMkLst>
            <pc:docMk/>
            <pc:sldMk cId="109197779" sldId="264"/>
            <ac:picMk id="7" creationId="{7CDC27BC-D2AC-B143-C82A-09F2A1DCA0C7}"/>
          </ac:picMkLst>
        </pc:picChg>
      </pc:sldChg>
      <pc:sldChg chg="addSp modSp mod">
        <pc:chgData name="Louis Vera-Portocarrero" userId="2511d1453e18e557" providerId="LiveId" clId="{6476D358-0A6A-46B5-9894-63A56BFB5F42}" dt="2025-08-31T14:30:40.734" v="468" actId="20577"/>
        <pc:sldMkLst>
          <pc:docMk/>
          <pc:sldMk cId="973974803" sldId="265"/>
        </pc:sldMkLst>
        <pc:spChg chg="mod">
          <ac:chgData name="Louis Vera-Portocarrero" userId="2511d1453e18e557" providerId="LiveId" clId="{6476D358-0A6A-46B5-9894-63A56BFB5F42}" dt="2025-08-31T14:30:40.734" v="468" actId="20577"/>
          <ac:spMkLst>
            <pc:docMk/>
            <pc:sldMk cId="973974803" sldId="265"/>
            <ac:spMk id="2" creationId="{62C0F320-C65C-C948-3E17-D0526DF72828}"/>
          </ac:spMkLst>
        </pc:spChg>
        <pc:picChg chg="add mod">
          <ac:chgData name="Louis Vera-Portocarrero" userId="2511d1453e18e557" providerId="LiveId" clId="{6476D358-0A6A-46B5-9894-63A56BFB5F42}" dt="2025-08-31T14:04:51.259" v="131" actId="1076"/>
          <ac:picMkLst>
            <pc:docMk/>
            <pc:sldMk cId="973974803" sldId="265"/>
            <ac:picMk id="3" creationId="{6393AC57-7FA4-DE9E-2586-F1E17C4D6E34}"/>
          </ac:picMkLst>
        </pc:picChg>
      </pc:sldChg>
      <pc:sldChg chg="addSp modSp mod">
        <pc:chgData name="Louis Vera-Portocarrero" userId="2511d1453e18e557" providerId="LiveId" clId="{6476D358-0A6A-46B5-9894-63A56BFB5F42}" dt="2025-08-31T14:09:31.712" v="194" actId="255"/>
        <pc:sldMkLst>
          <pc:docMk/>
          <pc:sldMk cId="1591332103" sldId="266"/>
        </pc:sldMkLst>
        <pc:spChg chg="mod">
          <ac:chgData name="Louis Vera-Portocarrero" userId="2511d1453e18e557" providerId="LiveId" clId="{6476D358-0A6A-46B5-9894-63A56BFB5F42}" dt="2025-08-31T14:06:30.201" v="141" actId="255"/>
          <ac:spMkLst>
            <pc:docMk/>
            <pc:sldMk cId="1591332103" sldId="266"/>
            <ac:spMk id="2" creationId="{6BE5E6CB-DB63-859B-DB83-5D3194D7143D}"/>
          </ac:spMkLst>
        </pc:spChg>
        <pc:spChg chg="mod">
          <ac:chgData name="Louis Vera-Portocarrero" userId="2511d1453e18e557" providerId="LiveId" clId="{6476D358-0A6A-46B5-9894-63A56BFB5F42}" dt="2025-08-31T14:09:31.712" v="194" actId="255"/>
          <ac:spMkLst>
            <pc:docMk/>
            <pc:sldMk cId="1591332103" sldId="266"/>
            <ac:spMk id="5" creationId="{DE860827-14E0-554A-F1D7-1D5112BF2804}"/>
          </ac:spMkLst>
        </pc:spChg>
        <pc:picChg chg="add mod">
          <ac:chgData name="Louis Vera-Portocarrero" userId="2511d1453e18e557" providerId="LiveId" clId="{6476D358-0A6A-46B5-9894-63A56BFB5F42}" dt="2025-08-31T14:07:24.624" v="150" actId="1076"/>
          <ac:picMkLst>
            <pc:docMk/>
            <pc:sldMk cId="1591332103" sldId="266"/>
            <ac:picMk id="4" creationId="{7947FC59-0D97-87C4-32CB-3C6FBD05BBF1}"/>
          </ac:picMkLst>
        </pc:picChg>
      </pc:sldChg>
      <pc:sldChg chg="addSp modSp mod">
        <pc:chgData name="Louis Vera-Portocarrero" userId="2511d1453e18e557" providerId="LiveId" clId="{6476D358-0A6A-46B5-9894-63A56BFB5F42}" dt="2025-08-31T14:10:16.805" v="201" actId="14100"/>
        <pc:sldMkLst>
          <pc:docMk/>
          <pc:sldMk cId="3666620655" sldId="267"/>
        </pc:sldMkLst>
        <pc:spChg chg="mod">
          <ac:chgData name="Louis Vera-Portocarrero" userId="2511d1453e18e557" providerId="LiveId" clId="{6476D358-0A6A-46B5-9894-63A56BFB5F42}" dt="2025-08-31T14:09:56.307" v="196" actId="255"/>
          <ac:spMkLst>
            <pc:docMk/>
            <pc:sldMk cId="3666620655" sldId="267"/>
            <ac:spMk id="2" creationId="{FE661D6D-AF3C-0984-1E16-47FA3C0CC48A}"/>
          </ac:spMkLst>
        </pc:spChg>
        <pc:spChg chg="mod">
          <ac:chgData name="Louis Vera-Portocarrero" userId="2511d1453e18e557" providerId="LiveId" clId="{6476D358-0A6A-46B5-9894-63A56BFB5F42}" dt="2025-08-31T14:10:03.707" v="197" actId="1076"/>
          <ac:spMkLst>
            <pc:docMk/>
            <pc:sldMk cId="3666620655" sldId="267"/>
            <ac:spMk id="3" creationId="{ABC84471-BDDE-1F3B-2A0B-68A70C52AF30}"/>
          </ac:spMkLst>
        </pc:spChg>
        <pc:picChg chg="add mod">
          <ac:chgData name="Louis Vera-Portocarrero" userId="2511d1453e18e557" providerId="LiveId" clId="{6476D358-0A6A-46B5-9894-63A56BFB5F42}" dt="2025-08-31T14:10:16.805" v="201" actId="14100"/>
          <ac:picMkLst>
            <pc:docMk/>
            <pc:sldMk cId="3666620655" sldId="267"/>
            <ac:picMk id="6" creationId="{EC544FAE-AA69-7B1C-9988-983B7FB9E9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FAF78-2F32-4FDA-8C17-6A75C313EC8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5BEED-4C3A-4941-93DC-5548B8EF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65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BEED-4C3A-4941-93DC-5548B8EFC6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2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75AB5B-92D4-1A75-DDF8-7F2F5FBD7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38F6D-3D9E-091D-97D1-0A9757DCC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676002-320E-F917-1C28-5180A745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9EED6E-6DC3-19DF-5688-39A68D3A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DBD4E4-DF6B-ADBE-FC34-BC7BD3BA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4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DCC8F1-97C4-0C9E-540E-A89177D6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1C4893-BB74-19D5-24CE-2C2252C14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15E25B-2017-4C4E-7710-C19F16BB4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BAEA60-3D58-234D-8C1F-FA80EA32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3682D1-D610-2653-5636-64F498AE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5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328F81C-1025-7D7A-8A6F-902067C54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183F467-0AD1-300C-0058-D175E1421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8D0D56-FD1D-3257-A9B5-B0EB90E4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ED052E-F1F4-168D-240B-081E7CC8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2FC2C5-66FA-61EE-3DE3-8E83DD68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2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B92B26-ED65-D223-5568-CE098F05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2A46D-17C4-D71D-9340-FD649E40D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BFC29E-1B2C-5375-2850-D0754DDC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B13940-3CCF-D17B-FCB9-F9889B7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947DB8-F11A-D4CC-23A3-21A631DD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0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EB7AC8-82DA-3993-A72C-85FBC9B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BBAE66-520C-01A7-C4A3-73DD00039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69B3A4-8324-6395-264E-E3D9B717F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49E84-AF95-8D13-499C-8CD25C9B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DC4C7B-98FA-75B1-8FB9-CB8B60AA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2B703D-4B98-233A-BC51-69F8EDAB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34EBE1-1F55-4390-EC1F-7A94014C5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7F5D4A-B6D0-406D-0526-21B401008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39060-B6B0-12E7-59B4-04B391EC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DC9C79-92A9-63BF-7BDE-FAA3CAD6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EB2E37-4835-AD9D-BB20-FC70BB310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519B5-95C9-3A0F-28D6-926A45BA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E85D04-60B7-544C-416E-7651DDA48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AF4DEB-8549-AAD0-8429-5723C2081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1699C0-ABD3-3CCF-B6A7-864A7645A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8A31179-D978-17B1-D03F-F5E4F5424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8664530-6853-3655-47E5-8870D0E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F69BFFC-E810-1F4B-4C09-6FC060524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96C6BC-F7EB-1A39-7A36-F4FA95768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6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9657C-8612-6D59-350C-A9F2EBFA0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26B0C4-4A9A-4DF1-DF8F-99A141C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1B7FD2-564D-9EA7-6A2A-A43C0813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433088-A2A6-6960-7311-BE42CBB0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A087D4-F38E-9A53-C1C5-444B2D8C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513FAE-8505-C6A3-CCA5-783B89DE4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6D196A-47BD-7C44-3255-C50E7F52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5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2D62AD-4430-6C86-0BFB-9BB30E34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D3B391-AC37-9E30-B08A-047A92F1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A79794-2948-F14F-8EE2-4B105D969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639AC9-4E53-EDB3-6368-C7B817D1D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A03E84-F331-836B-8639-36EE46B7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AA034-EBD6-9E25-69F0-5AB76546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9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9734C-D898-2811-312A-FD132532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A7BEE3E-0717-4F0C-7452-5348DD8A9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9FC5F2-2E5A-4BFD-27F0-CCFC0505C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E2426A-662E-38D7-AC11-F3B85695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BE40E4-25E4-9897-0BC7-12F9FB60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BCC5B-C27F-3624-508E-AA50FFA7A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421037-5F4E-9583-AEED-A710D0AA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8F3CB6-C948-D195-4654-3F68790C7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FCE907-CA86-4F3F-8525-64F14B94E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C34E5-52F7-7A42-E127-44B0B7B98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267927-D739-CE58-8CD3-9A8448FCB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6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FE14B6-E8E6-ECE2-751C-F75CBC67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" r="4" b="4"/>
          <a:stretch>
            <a:fillRect/>
          </a:stretch>
        </p:blipFill>
        <p:spPr>
          <a:xfrm>
            <a:off x="4901017" y="859757"/>
            <a:ext cx="3987917" cy="5314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5" y="334108"/>
            <a:ext cx="4225148" cy="2487212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4200" i="1" dirty="0"/>
              <a:t/>
            </a:r>
            <a:br>
              <a:rPr lang="en-US" sz="4200" i="1" dirty="0"/>
            </a:br>
            <a:r>
              <a:rPr lang="en-US" sz="4200" i="1" dirty="0"/>
              <a:t/>
            </a:r>
            <a:br>
              <a:rPr lang="en-US" sz="4200" i="1" dirty="0"/>
            </a:br>
            <a:r>
              <a:rPr lang="en-US" sz="4200" i="1" dirty="0"/>
              <a:t/>
            </a:r>
            <a:br>
              <a:rPr lang="en-US" sz="4200" i="1" dirty="0"/>
            </a:br>
            <a:r>
              <a:rPr lang="en-US" sz="4200" i="1" dirty="0"/>
              <a:t>Vine Nirvana Luxury Wine &amp; Culture Tours in Piemonte, Italy</a:t>
            </a:r>
            <a:br>
              <a:rPr lang="en-US" sz="4200" i="1" dirty="0"/>
            </a:br>
            <a:r>
              <a:rPr lang="en-US" sz="4200" i="1" dirty="0"/>
              <a:t/>
            </a:r>
            <a:br>
              <a:rPr lang="en-US" sz="4200" i="1" dirty="0"/>
            </a:br>
            <a:r>
              <a:rPr lang="en-US" sz="4200" i="1" dirty="0"/>
              <a:t/>
            </a:r>
            <a:br>
              <a:rPr lang="en-US" sz="4200" i="1" dirty="0"/>
            </a:br>
            <a:endParaRPr lang="en-US" sz="4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8438" y="3082208"/>
            <a:ext cx="4223562" cy="2755883"/>
          </a:xfrm>
        </p:spPr>
        <p:txBody>
          <a:bodyPr anchor="t">
            <a:normAutofit fontScale="775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sz="2800" b="1" i="1" dirty="0">
                <a:solidFill>
                  <a:schemeClr val="tx2"/>
                </a:solidFill>
              </a:rPr>
              <a:t>Discover the Wine &amp; History</a:t>
            </a:r>
          </a:p>
          <a:p>
            <a:pPr algn="l">
              <a:lnSpc>
                <a:spcPct val="90000"/>
              </a:lnSpc>
            </a:pPr>
            <a:r>
              <a:rPr lang="en-US" sz="2800" b="1" i="1" dirty="0">
                <a:solidFill>
                  <a:schemeClr val="tx2"/>
                </a:solidFill>
              </a:rPr>
              <a:t> of Langhe &amp; Monferrato</a:t>
            </a:r>
          </a:p>
          <a:p>
            <a:pPr algn="l">
              <a:lnSpc>
                <a:spcPct val="90000"/>
              </a:lnSpc>
            </a:pPr>
            <a:endParaRPr lang="en-US" sz="2800" b="1" i="1" dirty="0">
              <a:solidFill>
                <a:schemeClr val="tx2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2800" b="1" i="1" dirty="0">
                <a:solidFill>
                  <a:schemeClr val="tx2"/>
                </a:solidFill>
              </a:rPr>
              <a:t>Group tours September 2026</a:t>
            </a:r>
          </a:p>
          <a:p>
            <a:pPr algn="l">
              <a:lnSpc>
                <a:spcPct val="90000"/>
              </a:lnSpc>
            </a:pPr>
            <a:r>
              <a:rPr lang="en-US" sz="2800" b="1" i="1" dirty="0">
                <a:solidFill>
                  <a:schemeClr val="tx2"/>
                </a:solidFill>
              </a:rPr>
              <a:t>&amp; Upon Your Group Request</a:t>
            </a:r>
          </a:p>
          <a:p>
            <a:pPr algn="l">
              <a:lnSpc>
                <a:spcPct val="90000"/>
              </a:lnSpc>
            </a:pPr>
            <a:endParaRPr lang="en-US" sz="2800" b="1" i="1" dirty="0">
              <a:solidFill>
                <a:schemeClr val="tx2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2800" b="1" i="1" dirty="0">
                <a:solidFill>
                  <a:schemeClr val="tx2"/>
                </a:solidFill>
              </a:rPr>
              <a:t>Presented by Vine Nirvana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xmlns="" id="{38468727-63BE-4191-B4A6-C30C82C0E9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" y="-378931"/>
            <a:ext cx="2343578" cy="3027540"/>
          </a:xfrm>
        </p:spPr>
        <p:txBody>
          <a:bodyPr>
            <a:normAutofit/>
          </a:bodyPr>
          <a:lstStyle/>
          <a:p>
            <a:r>
              <a:rPr lang="en-US" sz="2000" dirty="0"/>
              <a:t>Your Luxury Accommodations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Hotel in Alba or a Private Villa with Vineyard Views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9D355BB6-1BB8-4828-B246-CFB31742D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3483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CA52A9B9-B2B3-46F0-9D53-0EFF9905B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501049" y="1454932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9590" y="451981"/>
            <a:ext cx="2432447" cy="2101850"/>
          </a:xfrm>
        </p:spPr>
        <p:txBody>
          <a:bodyPr anchor="ctr">
            <a:noAutofit/>
          </a:bodyPr>
          <a:lstStyle/>
          <a:p>
            <a:endParaRPr lang="en-US" sz="1700" dirty="0"/>
          </a:p>
          <a:p>
            <a:r>
              <a:rPr lang="en-US" sz="1600" dirty="0"/>
              <a:t>Your group choice: </a:t>
            </a:r>
          </a:p>
          <a:p>
            <a:r>
              <a:rPr lang="en-US" sz="1600" dirty="0"/>
              <a:t> An upscale hotel in Alba </a:t>
            </a:r>
          </a:p>
          <a:p>
            <a:r>
              <a:rPr lang="en-US" sz="1600" dirty="0"/>
              <a:t>Elegant private villas with vineyard views </a:t>
            </a:r>
          </a:p>
          <a:p>
            <a:r>
              <a:rPr lang="en-US" sz="1600" dirty="0"/>
              <a:t> Spacious living areas and full kitchens</a:t>
            </a:r>
          </a:p>
          <a:p>
            <a:r>
              <a:rPr lang="en-US" sz="1600" dirty="0"/>
              <a:t> Private gardens and pools</a:t>
            </a:r>
          </a:p>
          <a:p>
            <a:r>
              <a:rPr lang="en-US" sz="1600" dirty="0"/>
              <a:t> Ideal blend of comfort and luxury</a:t>
            </a:r>
          </a:p>
        </p:txBody>
      </p:sp>
      <p:pic>
        <p:nvPicPr>
          <p:cNvPr id="4" name="Picture 3" descr="A pool with lights on the side of it&#10;&#10;AI-generated content may be incorrect.">
            <a:extLst>
              <a:ext uri="{FF2B5EF4-FFF2-40B4-BE49-F238E27FC236}">
                <a16:creationId xmlns:a16="http://schemas.microsoft.com/office/drawing/2014/main" xmlns="" id="{84F3F05A-7170-A636-F6D4-3E341B202E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01" r="-4" b="10589"/>
          <a:stretch>
            <a:fillRect/>
          </a:stretch>
        </p:blipFill>
        <p:spPr>
          <a:xfrm>
            <a:off x="19" y="3429000"/>
            <a:ext cx="4872017" cy="3429000"/>
          </a:xfrm>
          <a:prstGeom prst="rect">
            <a:avLst/>
          </a:prstGeom>
        </p:spPr>
      </p:pic>
      <p:pic>
        <p:nvPicPr>
          <p:cNvPr id="6" name="Picture 5" descr="A table with food on it&#10;&#10;AI-generated content may be incorrect.">
            <a:extLst>
              <a:ext uri="{FF2B5EF4-FFF2-40B4-BE49-F238E27FC236}">
                <a16:creationId xmlns:a16="http://schemas.microsoft.com/office/drawing/2014/main" xmlns="" id="{B8E8AA17-85B4-C620-F5BE-15449FDA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035"/>
          <a:stretch>
            <a:fillRect/>
          </a:stretch>
        </p:blipFill>
        <p:spPr>
          <a:xfrm>
            <a:off x="4943474" y="1"/>
            <a:ext cx="4200526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8EB64A-460A-5FA8-6C66-564F4E3F6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3" y="2193310"/>
            <a:ext cx="1302252" cy="761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xmlns="" id="{7BC3FCA0-6855-447A-BD0C-80410E313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90464369-70FA-42AF-948F-80664CA7BF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40" y="-564969"/>
            <a:ext cx="2729810" cy="1638377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/>
              <a:t>Culinary Experiences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40" y="1405893"/>
            <a:ext cx="2726158" cy="3023702"/>
          </a:xfrm>
        </p:spPr>
        <p:txBody>
          <a:bodyPr anchor="ctr">
            <a:noAutofit/>
          </a:bodyPr>
          <a:lstStyle/>
          <a:p>
            <a:endParaRPr lang="en-US" sz="1900" dirty="0"/>
          </a:p>
          <a:p>
            <a:r>
              <a:rPr lang="en-US" sz="1800" dirty="0"/>
              <a:t>Michelin-starred dinners by Chef </a:t>
            </a:r>
            <a:r>
              <a:rPr lang="en-US" sz="1800" dirty="0" err="1"/>
              <a:t>Boglione</a:t>
            </a:r>
            <a:endParaRPr lang="en-US" sz="1800" dirty="0"/>
          </a:p>
          <a:p>
            <a:r>
              <a:rPr lang="en-US" sz="1800" dirty="0"/>
              <a:t>Hands-on cooking class in a medieval castle</a:t>
            </a:r>
          </a:p>
          <a:p>
            <a:r>
              <a:rPr lang="en-US" sz="1800" dirty="0"/>
              <a:t>Regional specialties: truffles, cheeses, fresh pasta</a:t>
            </a:r>
          </a:p>
          <a:p>
            <a:r>
              <a:rPr lang="en-US" sz="1800" dirty="0"/>
              <a:t>Themed culinary evenings with seasonal menus</a:t>
            </a:r>
          </a:p>
          <a:p>
            <a:r>
              <a:rPr lang="en-US" sz="1800" dirty="0"/>
              <a:t>Wine pairings from top Piedmonte producers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C552A98-EF7D-4D42-AB69-066B786AB5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01147" y="399675"/>
            <a:ext cx="1795963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essert on a plate with a spoon and wine glasses on a table&#10;&#10;AI-generated content may be incorrect.">
            <a:extLst>
              <a:ext uri="{FF2B5EF4-FFF2-40B4-BE49-F238E27FC236}">
                <a16:creationId xmlns:a16="http://schemas.microsoft.com/office/drawing/2014/main" xmlns="" id="{640E6C35-7C7C-9790-D23C-2C090C259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70" r="10020" b="-8"/>
          <a:stretch>
            <a:fillRect/>
          </a:stretch>
        </p:blipFill>
        <p:spPr>
          <a:xfrm>
            <a:off x="7269483" y="596271"/>
            <a:ext cx="1473186" cy="2386584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A6604B49-AD5C-4590-B051-06C8222EC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4186644" y="1760836"/>
            <a:ext cx="524256" cy="8897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335D5A6-AB7A-4677-8D44-034515D66C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97333" y="399675"/>
            <a:ext cx="3313037" cy="58091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wo men standing next to each other&#10;&#10;AI-generated content may be incorrect.">
            <a:extLst>
              <a:ext uri="{FF2B5EF4-FFF2-40B4-BE49-F238E27FC236}">
                <a16:creationId xmlns:a16="http://schemas.microsoft.com/office/drawing/2014/main" xmlns="" id="{AD58A919-E24F-0873-03AA-7CC52A140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60" r="18435" b="2"/>
          <a:stretch>
            <a:fillRect/>
          </a:stretch>
        </p:blipFill>
        <p:spPr>
          <a:xfrm>
            <a:off x="3790599" y="596271"/>
            <a:ext cx="2961411" cy="541590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0BB19363-8354-4E75-A15C-A08F755171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01147" y="3429000"/>
            <a:ext cx="1795963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n of food on a table&#10;&#10;AI-generated content may be incorrect.">
            <a:extLst>
              <a:ext uri="{FF2B5EF4-FFF2-40B4-BE49-F238E27FC236}">
                <a16:creationId xmlns:a16="http://schemas.microsoft.com/office/drawing/2014/main" xmlns="" id="{14C5FCD3-C0B9-72BB-9399-FCC45436AF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71" r="9519" b="-8"/>
          <a:stretch>
            <a:fillRect/>
          </a:stretch>
        </p:blipFill>
        <p:spPr>
          <a:xfrm>
            <a:off x="7269480" y="3625596"/>
            <a:ext cx="1473185" cy="238658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A648176E-454C-437C-B0FC-9B82FCF32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760027" y="6150940"/>
            <a:ext cx="524256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25BADF-C7AC-C3FD-5456-7A56966AE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4" y="5271829"/>
            <a:ext cx="1152077" cy="6741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Booking &amp;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9359" y="511220"/>
            <a:ext cx="2711831" cy="311780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Tour Price Includes:</a:t>
            </a:r>
          </a:p>
          <a:p>
            <a:pPr>
              <a:buFontTx/>
              <a:buChar char="-"/>
            </a:pPr>
            <a:r>
              <a:rPr lang="en-US" sz="2000" dirty="0"/>
              <a:t>All accommodations, meals, tastings, and transfers between pick up and drop off in Turin, Italy 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Expert guides and curated experiences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A50496-9337-E304-464A-79A8AED6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536" y="329217"/>
            <a:ext cx="2711832" cy="3615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294793-4D20-69A8-6E01-3DF03F42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724" y="5061504"/>
            <a:ext cx="5250658" cy="1681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D30293-E78A-39FA-B0AD-356847C26591}"/>
              </a:ext>
            </a:extLst>
          </p:cNvPr>
          <p:cNvSpPr txBox="1"/>
          <p:nvPr/>
        </p:nvSpPr>
        <p:spPr>
          <a:xfrm>
            <a:off x="3028376" y="4172055"/>
            <a:ext cx="5917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Gwendolyne to Reserve Your Spot for September</a:t>
            </a:r>
          </a:p>
          <a:p>
            <a:r>
              <a:rPr lang="en-US" dirty="0"/>
              <a:t>2026, or for a Private Tour for Your Group on Another Date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04" y="-1167666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3200" dirty="0"/>
              <a:t>Tour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85" y="932050"/>
            <a:ext cx="3182691" cy="33206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5 nights/ 6 days curated experience in Piedmonte, Italy’s Langhe region (longer upon your group’s request)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Explore UNESCO World Heritage landscapes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Taste world-class wines  like Barolo &amp; Barbaresco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Enjoy authentic cuisine and cultural heritage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Small group travel with expert guides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39039F-D726-CB95-16CD-E55A8BC5D4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04" r="6675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C9D914-AA1F-0C26-4C24-AB585F64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7563"/>
            <a:ext cx="1480749" cy="8664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46" y="-1067934"/>
            <a:ext cx="3205955" cy="2135867"/>
          </a:xfrm>
        </p:spPr>
        <p:txBody>
          <a:bodyPr anchor="b"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</a:t>
            </a:r>
            <a:r>
              <a:rPr lang="en-US" sz="3200" dirty="0">
                <a:cs typeface="Times New Roman" panose="02020603050405020304" pitchFamily="18" charset="0"/>
              </a:rPr>
              <a:t>Your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Expert Wine Hosts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0254"/>
            <a:ext cx="3205955" cy="3095445"/>
          </a:xfrm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i="1" dirty="0"/>
              <a:t>Gwendolyne Willis </a:t>
            </a:r>
            <a:r>
              <a:rPr lang="en-US" sz="2000" dirty="0"/>
              <a:t>Owner, Vine Nirvana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 UNLV Sommelier Academy; WSET Advanced with Merit; Spanish Wine Scholar; Italian Wine Scholar candidate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i="1" dirty="0"/>
              <a:t>Sandro Minella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Certified Sommelier and 20 years tour guide; Barolo &amp; Barbaresco Academy Instructor; Host of Alba White Truffle Fair cooking events; Deep knowledge of Langhe wines &amp; traditions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20886-AC3C-4326-1F55-726638A9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63" r="15874" b="3"/>
          <a:stretch>
            <a:fillRect/>
          </a:stretch>
        </p:blipFill>
        <p:spPr>
          <a:xfrm>
            <a:off x="3794078" y="699899"/>
            <a:ext cx="2523043" cy="5445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AD8658-610A-07AA-A407-C92DE17B5B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82" r="21851" b="3"/>
          <a:stretch>
            <a:fillRect/>
          </a:stretch>
        </p:blipFill>
        <p:spPr>
          <a:xfrm>
            <a:off x="6401310" y="699899"/>
            <a:ext cx="2715688" cy="5445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0683AF-EDD3-5AE9-F448-367C6D44A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531" y="7925"/>
            <a:ext cx="1203713" cy="7043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65" y="-224675"/>
            <a:ext cx="3205955" cy="1283959"/>
          </a:xfrm>
        </p:spPr>
        <p:txBody>
          <a:bodyPr anchor="b">
            <a:normAutofit fontScale="90000"/>
          </a:bodyPr>
          <a:lstStyle/>
          <a:p>
            <a:r>
              <a:rPr lang="en-US" sz="3200" dirty="0"/>
              <a:t>Itinerary Highlights – Day 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865" y="1059284"/>
            <a:ext cx="3057090" cy="2742519"/>
          </a:xfrm>
        </p:spPr>
        <p:txBody>
          <a:bodyPr anchor="t">
            <a:noAutofit/>
          </a:bodyPr>
          <a:lstStyle/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Day 1: Welcome to Piedmonte!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Meet in Turin at 9:30 am, transfer to Alba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Guided walking tour and lunch in a local osteria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Check-in to Alba hotel or Private Villa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Private dinner by Michelin-starred Chef Alessandro </a:t>
            </a:r>
            <a:r>
              <a:rPr lang="en-US" sz="2000" dirty="0" err="1"/>
              <a:t>Boglione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2A8262-08BA-5809-21E0-F73001CE1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43" r="17390" b="3"/>
          <a:stretch>
            <a:fillRect/>
          </a:stretch>
        </p:blipFill>
        <p:spPr>
          <a:xfrm>
            <a:off x="3908621" y="699899"/>
            <a:ext cx="2408500" cy="5445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D8F7B7-2844-81E7-51D6-A002F425E3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5" r="22089" b="3"/>
          <a:stretch>
            <a:fillRect/>
          </a:stretch>
        </p:blipFill>
        <p:spPr>
          <a:xfrm>
            <a:off x="6401310" y="699899"/>
            <a:ext cx="2408499" cy="5445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ED9CB3-1C30-8D5C-10A6-991DCCE32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534" y="0"/>
            <a:ext cx="1196124" cy="6998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FF493F5-7393-E4D7-E7A4-09B4D6398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7AC0F-39A3-7FFD-0E26-A1AF5424E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4620"/>
            <a:ext cx="4594473" cy="1906863"/>
          </a:xfrm>
        </p:spPr>
        <p:txBody>
          <a:bodyPr anchor="b">
            <a:normAutofit/>
          </a:bodyPr>
          <a:lstStyle/>
          <a:p>
            <a:r>
              <a:rPr lang="en-US" sz="3200" dirty="0"/>
              <a:t>Itinerary Highlights – Day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F0B517-4E50-6ED2-036F-A05E52D33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3450"/>
            <a:ext cx="3086100" cy="34655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i="1" dirty="0"/>
              <a:t>Flavors of Langhe &amp; Monferrato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 - Visit Cascina Pistone sheep &amp; cheese farm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- Truffle hunting with expert guide and dogs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- Wine tasting and dinner at Tenuta Montemagno winery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77ACD3-83C9-7B75-9DA6-784631D9A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49" r="17580" b="-4"/>
          <a:stretch>
            <a:fillRect/>
          </a:stretch>
        </p:blipFill>
        <p:spPr>
          <a:xfrm>
            <a:off x="6339726" y="3681465"/>
            <a:ext cx="2810949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457C2C-2AFE-9618-D21C-8856D310EF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9" b="4"/>
          <a:stretch>
            <a:fillRect/>
          </a:stretch>
        </p:blipFill>
        <p:spPr>
          <a:xfrm>
            <a:off x="4048707" y="2457970"/>
            <a:ext cx="2593775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720F48-B106-6D80-1E7C-45411405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46" r="10607" b="-3"/>
          <a:stretch>
            <a:fillRect/>
          </a:stretch>
        </p:blipFill>
        <p:spPr>
          <a:xfrm>
            <a:off x="5715768" y="-5"/>
            <a:ext cx="3434907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DC27BC-D2AC-B143-C82A-09F2A1DCA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65391"/>
            <a:ext cx="1354575" cy="7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7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0F320-C65C-C948-3E17-D0526DF72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45" y="4991988"/>
            <a:ext cx="512214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2700" i="1" kern="1200" dirty="0">
                <a:latin typeface="+mj-lt"/>
                <a:ea typeface="+mj-ea"/>
                <a:cs typeface="+mj-cs"/>
              </a:rPr>
              <a:t>Welcome to the Exclusive Chef’s Table: La Civetta </a:t>
            </a:r>
            <a:r>
              <a:rPr lang="en-US" sz="2700" i="1" kern="1200" dirty="0" err="1">
                <a:latin typeface="+mj-lt"/>
                <a:ea typeface="+mj-ea"/>
                <a:cs typeface="+mj-cs"/>
              </a:rPr>
              <a:t>sul</a:t>
            </a:r>
            <a:r>
              <a:rPr lang="en-US" sz="2700" i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700" i="1" kern="1200" dirty="0" err="1">
                <a:latin typeface="+mj-lt"/>
                <a:ea typeface="+mj-ea"/>
                <a:cs typeface="+mj-cs"/>
              </a:rPr>
              <a:t>Comò</a:t>
            </a:r>
            <a:r>
              <a:rPr lang="en-US" sz="2700" i="1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2700" i="1" kern="1200" dirty="0">
                <a:latin typeface="+mj-lt"/>
                <a:ea typeface="+mj-ea"/>
                <a:cs typeface="+mj-cs"/>
              </a:rPr>
            </a:br>
            <a:r>
              <a:rPr lang="en-US" sz="2800" dirty="0"/>
              <a:t>at Tenuta Montemagno Winery</a:t>
            </a:r>
            <a:endParaRPr lang="en-US" sz="2700" i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024FAF-14E7-0F38-FA9D-2275B7256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39" r="1" b="19218"/>
          <a:stretch>
            <a:fillRect/>
          </a:stretch>
        </p:blipFill>
        <p:spPr>
          <a:xfrm>
            <a:off x="238227" y="321734"/>
            <a:ext cx="2848177" cy="2010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810F43-A6AA-03F5-93C7-3DE68329A0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519" r="8578" b="-3"/>
          <a:stretch>
            <a:fillRect/>
          </a:stretch>
        </p:blipFill>
        <p:spPr>
          <a:xfrm>
            <a:off x="3151911" y="321732"/>
            <a:ext cx="2845104" cy="4111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F85B58-84D4-2B44-3BF7-3BBC26A2B2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100" b="10963"/>
          <a:stretch>
            <a:fillRect/>
          </a:stretch>
        </p:blipFill>
        <p:spPr>
          <a:xfrm>
            <a:off x="6064632" y="321733"/>
            <a:ext cx="2848488" cy="2010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88C149-DF30-FFEC-F386-A270D2F212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740" r="1" b="19193"/>
          <a:stretch>
            <a:fillRect/>
          </a:stretch>
        </p:blipFill>
        <p:spPr>
          <a:xfrm>
            <a:off x="238225" y="2422097"/>
            <a:ext cx="2846070" cy="2013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A6C0B8-AE27-44C4-739E-09853DCABB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100" b="24215"/>
          <a:stretch>
            <a:fillRect/>
          </a:stretch>
        </p:blipFill>
        <p:spPr>
          <a:xfrm>
            <a:off x="6062214" y="2431705"/>
            <a:ext cx="2848487" cy="200094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EBD8BC3-07D2-4574-C612-C39AF1D258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733" r="1" b="14285"/>
          <a:stretch>
            <a:fillRect/>
          </a:stretch>
        </p:blipFill>
        <p:spPr>
          <a:xfrm>
            <a:off x="238225" y="4525716"/>
            <a:ext cx="2846070" cy="2010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93AC57-7FA4-DE9E-2586-F1E17C4D6E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8270" y="6148388"/>
            <a:ext cx="1212723" cy="7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7061A4-D7DE-C9F5-E580-DBFF131F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7132"/>
          <a:stretch>
            <a:fillRect/>
          </a:stretch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B10AC2-BF75-02EE-20FE-69CDBAB3E8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91" r="18212" b="4"/>
          <a:stretch>
            <a:fillRect/>
          </a:stretch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32A481-4D59-10D8-E10E-8C29A58045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13900"/>
          <a:stretch>
            <a:fillRect/>
          </a:stretch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32" y="-54854"/>
            <a:ext cx="369175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Itinerary Highlights – Day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1752"/>
            <a:ext cx="3691753" cy="36667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i="1" dirty="0"/>
              <a:t>Barolo Unveiled</a:t>
            </a:r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r>
              <a:rPr lang="en-US" sz="2800" dirty="0"/>
              <a:t>Cooking class at </a:t>
            </a:r>
            <a:r>
              <a:rPr lang="en-US" sz="2800" dirty="0" err="1"/>
              <a:t>Roddi</a:t>
            </a:r>
            <a:r>
              <a:rPr lang="en-US" sz="2800" dirty="0"/>
              <a:t> Castle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Visit  Abrigo Giovanni winery in Diano </a:t>
            </a:r>
            <a:r>
              <a:rPr lang="en-US" sz="2800" dirty="0" err="1"/>
              <a:t>d’Alba</a:t>
            </a: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 Dinner in La Morra village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1E92CD-4EF6-1BC7-27C1-61DAC654B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66570"/>
            <a:ext cx="1352550" cy="7914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8B37A3-19E1-422B-40D9-FAC2DBA5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5E6CB-DB63-859B-DB83-5D3194D7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700865"/>
            <a:ext cx="3766456" cy="1830626"/>
          </a:xfrm>
        </p:spPr>
        <p:txBody>
          <a:bodyPr>
            <a:normAutofit/>
          </a:bodyPr>
          <a:lstStyle/>
          <a:p>
            <a:pPr algn="ctr"/>
            <a:r>
              <a:rPr sz="3200" dirty="0"/>
              <a:t>Itinerary Highlights – Day</a:t>
            </a:r>
            <a:r>
              <a:rPr lang="en-US" sz="3200" dirty="0"/>
              <a:t> 4</a:t>
            </a:r>
            <a:endParaRPr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1D7BF0-417E-A56C-E633-2129DD14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dirty="0"/>
          </a:p>
          <a:p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860827-14E0-554A-F1D7-1D5112BF2804}"/>
              </a:ext>
            </a:extLst>
          </p:cNvPr>
          <p:cNvSpPr txBox="1"/>
          <p:nvPr/>
        </p:nvSpPr>
        <p:spPr>
          <a:xfrm>
            <a:off x="263997" y="1129761"/>
            <a:ext cx="2916604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/>
              <a:t>Visit Barbaresco &amp; Neive Villages</a:t>
            </a:r>
          </a:p>
          <a:p>
            <a:endParaRPr lang="en-US" sz="1900" i="1" dirty="0"/>
          </a:p>
          <a:p>
            <a:r>
              <a:rPr lang="en-US" sz="1900" dirty="0"/>
              <a:t>  - </a:t>
            </a:r>
            <a:r>
              <a:rPr lang="en-US" sz="2000" dirty="0"/>
              <a:t>Tour Castello di Neive with lunch &amp; wine tasting</a:t>
            </a:r>
          </a:p>
          <a:p>
            <a:endParaRPr lang="en-US" sz="2000" dirty="0"/>
          </a:p>
          <a:p>
            <a:r>
              <a:rPr lang="en-US" sz="2000" dirty="0"/>
              <a:t>  - Explore Neive village </a:t>
            </a:r>
          </a:p>
          <a:p>
            <a:endParaRPr lang="en-US" sz="2000" dirty="0"/>
          </a:p>
          <a:p>
            <a:r>
              <a:rPr lang="en-US" sz="2000" dirty="0"/>
              <a:t>   - Afternoon Free Optional activities: yoga, massage, e-bike tour, shopping in Abla</a:t>
            </a:r>
          </a:p>
          <a:p>
            <a:endParaRPr lang="en-US" sz="2000" dirty="0"/>
          </a:p>
          <a:p>
            <a:r>
              <a:rPr lang="en-US" sz="2000" dirty="0"/>
              <a:t>  - Themed dinner with a private Chef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CF9B13-46E1-C8E6-EDF1-3A17F19CC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572" y="0"/>
            <a:ext cx="4556154" cy="3819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E4BAF5-3120-9E29-9197-8D7A0F3ED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649" y="3712576"/>
            <a:ext cx="2487937" cy="3109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6A601B-9ED5-0A52-8BC0-F984F36A5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509" y="3738731"/>
            <a:ext cx="2068217" cy="3083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47FC59-0D97-87C4-32CB-3C6FBD05B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2" y="6241464"/>
            <a:ext cx="1053657" cy="6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3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93EBF5A-36B2-2F14-1566-024811306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barrels in a room&#10;&#10;AI-generated content may be incorrect.">
            <a:extLst>
              <a:ext uri="{FF2B5EF4-FFF2-40B4-BE49-F238E27FC236}">
                <a16:creationId xmlns:a16="http://schemas.microsoft.com/office/drawing/2014/main" xmlns="" id="{F51FE1D4-0EFF-EE2E-AC5C-6BC2C5945E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66" r="4897" b="4"/>
          <a:stretch>
            <a:fillRect/>
          </a:stretch>
        </p:blipFill>
        <p:spPr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7" descr="A door with a sign in front of it&#10;&#10;AI-generated content may be incorrect.">
            <a:extLst>
              <a:ext uri="{FF2B5EF4-FFF2-40B4-BE49-F238E27FC236}">
                <a16:creationId xmlns:a16="http://schemas.microsoft.com/office/drawing/2014/main" xmlns="" id="{728D9941-165E-B7ED-B664-ABABE44BE6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97" r="2" b="9490"/>
          <a:stretch>
            <a:fillRect/>
          </a:stretch>
        </p:blipFill>
        <p:spPr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 descr="Two bottles of wine on a table&#10;&#10;AI-generated content may be incorrect.">
            <a:extLst>
              <a:ext uri="{FF2B5EF4-FFF2-40B4-BE49-F238E27FC236}">
                <a16:creationId xmlns:a16="http://schemas.microsoft.com/office/drawing/2014/main" xmlns="" id="{863DB7B3-94BD-1B05-815A-933F48E897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86" r="2" b="14455"/>
          <a:stretch>
            <a:fillRect/>
          </a:stretch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01" name="Freeform: Shape 100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" name="Freeform: Shape 101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61D6D-AF3C-0984-1E16-47FA3C0C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" y="21872"/>
            <a:ext cx="2105406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Itinerary Highlights – Day 5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C84471-BDDE-1F3B-2A0B-68A70C52A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58" y="1238702"/>
            <a:ext cx="2521359" cy="3922776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Grand Finale: </a:t>
            </a:r>
          </a:p>
          <a:p>
            <a:pPr marL="0" indent="0">
              <a:buNone/>
            </a:pPr>
            <a:r>
              <a:rPr lang="en-US" sz="2000" i="1" dirty="0"/>
              <a:t>Scenic tour of Barolo &amp; La Morra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 - Visit Castello di </a:t>
            </a:r>
            <a:r>
              <a:rPr lang="en-US" sz="2000" dirty="0" err="1"/>
              <a:t>Grinzane</a:t>
            </a:r>
            <a:r>
              <a:rPr lang="en-US" sz="2000" dirty="0"/>
              <a:t> Cavour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- Wine tasting at Eraldo </a:t>
            </a:r>
            <a:r>
              <a:rPr lang="en-US" sz="2000" dirty="0" err="1"/>
              <a:t>Viberti</a:t>
            </a:r>
            <a:r>
              <a:rPr lang="en-US" sz="2000" dirty="0"/>
              <a:t> Winery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- Farewell dinner at </a:t>
            </a:r>
            <a:r>
              <a:rPr lang="en-US" sz="2000" dirty="0" err="1"/>
              <a:t>Locanda</a:t>
            </a:r>
            <a:r>
              <a:rPr lang="en-US" sz="2000" dirty="0"/>
              <a:t> in Cannubi</a:t>
            </a:r>
          </a:p>
        </p:txBody>
      </p:sp>
      <p:pic>
        <p:nvPicPr>
          <p:cNvPr id="4" name="Picture 3" descr="A person standing in front of a table with bottles of wine&#10;&#10;AI-generated content may be incorrect.">
            <a:extLst>
              <a:ext uri="{FF2B5EF4-FFF2-40B4-BE49-F238E27FC236}">
                <a16:creationId xmlns:a16="http://schemas.microsoft.com/office/drawing/2014/main" xmlns="" id="{49521EF6-F312-0BC7-502E-8579C6B88F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" b="28951"/>
          <a:stretch>
            <a:fillRect/>
          </a:stretch>
        </p:blipFill>
        <p:spPr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544FAE-AA69-7B1C-9988-983B7FB9E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" y="6219825"/>
            <a:ext cx="1236866" cy="72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20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463</Words>
  <Application>Microsoft Office PowerPoint</Application>
  <PresentationFormat>On-screen Show (4:3)</PresentationFormat>
  <Paragraphs>119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  Vine Nirvana Luxury Wine &amp; Culture Tours in Piemonte, Italy   </vt:lpstr>
      <vt:lpstr>Tour Overview</vt:lpstr>
      <vt:lpstr>Meet Your Expert Wine Hosts</vt:lpstr>
      <vt:lpstr>Itinerary Highlights – Day 1 </vt:lpstr>
      <vt:lpstr>Itinerary Highlights – Day 2 </vt:lpstr>
      <vt:lpstr>Welcome to the Exclusive Chef’s Table: La Civetta sul Comò  at Tenuta Montemagno Winery</vt:lpstr>
      <vt:lpstr>Itinerary Highlights – Day 3</vt:lpstr>
      <vt:lpstr>Itinerary Highlights – Day 4</vt:lpstr>
      <vt:lpstr>Itinerary Highlights – Day 5</vt:lpstr>
      <vt:lpstr>Your Luxury Accommodations  Hotel in Alba or a Private Villa with Vineyard Views</vt:lpstr>
      <vt:lpstr>Culinary Experiences</vt:lpstr>
      <vt:lpstr>Booking &amp; Contact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Vine Nirvana Luxury Wine &amp; Culture Tours in Piemonte, Italy   </dc:title>
  <dc:creator>Hasnain1671</dc:creator>
  <dc:description>generated using python-pptx</dc:description>
  <cp:lastModifiedBy>Hasnain1671</cp:lastModifiedBy>
  <cp:revision>9</cp:revision>
  <dcterms:created xsi:type="dcterms:W3CDTF">2013-01-27T09:14:16Z</dcterms:created>
  <dcterms:modified xsi:type="dcterms:W3CDTF">2026-03-22T15:58:55Z</dcterms:modified>
</cp:coreProperties>
</file>