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8B71F6-ADEA-45C0-B464-8A7BA65ECED9}" v="2" dt="2025-03-19T13:39:14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ine Johnson" userId="4679429e-e755-4259-9468-7d43f6c230c3" providerId="ADAL" clId="{F18B71F6-ADEA-45C0-B464-8A7BA65ECED9}"/>
    <pc:docChg chg="custSel modSld">
      <pc:chgData name="Jacqueline Johnson" userId="4679429e-e755-4259-9468-7d43f6c230c3" providerId="ADAL" clId="{F18B71F6-ADEA-45C0-B464-8A7BA65ECED9}" dt="2025-03-19T16:33:23.779" v="74" actId="14100"/>
      <pc:docMkLst>
        <pc:docMk/>
      </pc:docMkLst>
      <pc:sldChg chg="addSp modSp mod">
        <pc:chgData name="Jacqueline Johnson" userId="4679429e-e755-4259-9468-7d43f6c230c3" providerId="ADAL" clId="{F18B71F6-ADEA-45C0-B464-8A7BA65ECED9}" dt="2025-03-19T16:33:23.779" v="74" actId="14100"/>
        <pc:sldMkLst>
          <pc:docMk/>
          <pc:sldMk cId="1240747917" sldId="257"/>
        </pc:sldMkLst>
        <pc:spChg chg="mod">
          <ac:chgData name="Jacqueline Johnson" userId="4679429e-e755-4259-9468-7d43f6c230c3" providerId="ADAL" clId="{F18B71F6-ADEA-45C0-B464-8A7BA65ECED9}" dt="2025-03-19T16:33:23.779" v="74" actId="14100"/>
          <ac:spMkLst>
            <pc:docMk/>
            <pc:sldMk cId="1240747917" sldId="257"/>
            <ac:spMk id="4" creationId="{1A19A322-ECD6-FE98-3263-6D55597C2265}"/>
          </ac:spMkLst>
        </pc:spChg>
        <pc:spChg chg="add mod">
          <ac:chgData name="Jacqueline Johnson" userId="4679429e-e755-4259-9468-7d43f6c230c3" providerId="ADAL" clId="{F18B71F6-ADEA-45C0-B464-8A7BA65ECED9}" dt="2025-03-19T16:33:12.823" v="73" actId="1076"/>
          <ac:spMkLst>
            <pc:docMk/>
            <pc:sldMk cId="1240747917" sldId="257"/>
            <ac:spMk id="5" creationId="{C0BB6E8C-75A2-C134-27CF-69AD0D44B41B}"/>
          </ac:spMkLst>
        </pc:spChg>
      </pc:sldChg>
      <pc:sldChg chg="modSp">
        <pc:chgData name="Jacqueline Johnson" userId="4679429e-e755-4259-9468-7d43f6c230c3" providerId="ADAL" clId="{F18B71F6-ADEA-45C0-B464-8A7BA65ECED9}" dt="2025-03-19T03:50:13.288" v="0"/>
        <pc:sldMkLst>
          <pc:docMk/>
          <pc:sldMk cId="2553833556" sldId="258"/>
        </pc:sldMkLst>
        <pc:graphicFrameChg chg="mod">
          <ac:chgData name="Jacqueline Johnson" userId="4679429e-e755-4259-9468-7d43f6c230c3" providerId="ADAL" clId="{F18B71F6-ADEA-45C0-B464-8A7BA65ECED9}" dt="2025-03-19T03:50:13.288" v="0"/>
          <ac:graphicFrameMkLst>
            <pc:docMk/>
            <pc:sldMk cId="2553833556" sldId="258"/>
            <ac:graphicFrameMk id="3" creationId="{247BA6C6-A469-4BE4-369D-3CBD461AE23C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9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9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7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3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7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8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4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7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0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4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9E7653E-C671-4EBD-AB1C-F23E86897FEF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47B7B9C-140F-4EDA-9D8B-05CD7AD2BE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217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AA9F65-94B8-41A5-A7FF-23D2CFB11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8B0F8E-3F6C-4541-B9C1-774D80A08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45F5BC-32D1-41CD-B270-C46F18CA1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B74D4E-F243-4A10-813D-500A14025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BD35255-F6AD-483C-8736-3BA2E77D7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3CC4EC-DB06-46D9-AFDB-90C92162D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230115"/>
            <a:ext cx="11262866" cy="21604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1E467B-4F3D-4B02-B4F6-B1F606610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8FFC3-0702-4F80-A25F-DCE76F0DC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0FAA44-950B-4B8B-812E-B19BA4A76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19A322-ECD6-FE98-3263-6D55597C2265}"/>
              </a:ext>
            </a:extLst>
          </p:cNvPr>
          <p:cNvSpPr txBox="1"/>
          <p:nvPr/>
        </p:nvSpPr>
        <p:spPr>
          <a:xfrm>
            <a:off x="400062" y="1005840"/>
            <a:ext cx="11309338" cy="3438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lnSpc>
                <a:spcPct val="110000"/>
              </a:lnSpc>
              <a:buClr>
                <a:schemeClr val="accent2"/>
              </a:buClr>
              <a:buSzPct val="92000"/>
            </a:pPr>
            <a:r>
              <a:rPr lang="en-US" sz="4000" dirty="0">
                <a:solidFill>
                  <a:schemeClr val="tx2"/>
                </a:solidFill>
              </a:rPr>
              <a:t>2 Samuel 7 is one of the most important </a:t>
            </a:r>
            <a:r>
              <a:rPr lang="en-US" sz="4000" b="1" dirty="0">
                <a:solidFill>
                  <a:schemeClr val="tx2"/>
                </a:solidFill>
              </a:rPr>
              <a:t>Messianic prophecies </a:t>
            </a:r>
            <a:r>
              <a:rPr lang="en-US" sz="4000" dirty="0">
                <a:solidFill>
                  <a:schemeClr val="tx2"/>
                </a:solidFill>
              </a:rPr>
              <a:t>in the Old Testament. Its </a:t>
            </a:r>
            <a:r>
              <a:rPr lang="en-US" sz="4000" b="1" dirty="0">
                <a:solidFill>
                  <a:schemeClr val="tx2"/>
                </a:solidFill>
              </a:rPr>
              <a:t>parallel prophecy </a:t>
            </a:r>
            <a:r>
              <a:rPr lang="en-US" sz="4000" dirty="0">
                <a:solidFill>
                  <a:schemeClr val="tx2"/>
                </a:solidFill>
              </a:rPr>
              <a:t>is fulfilled in the New Testament in the life, death, resurrection, and </a:t>
            </a:r>
            <a:r>
              <a:rPr lang="en-US" sz="4000" b="1" dirty="0">
                <a:solidFill>
                  <a:schemeClr val="tx2"/>
                </a:solidFill>
              </a:rPr>
              <a:t>eternal reign of Jesus Christ</a:t>
            </a:r>
            <a:r>
              <a:rPr lang="en-US" sz="4000" dirty="0">
                <a:solidFill>
                  <a:schemeClr val="tx2"/>
                </a:solidFill>
              </a:rPr>
              <a:t> — </a:t>
            </a:r>
          </a:p>
          <a:p>
            <a:pPr algn="ctr">
              <a:lnSpc>
                <a:spcPct val="110000"/>
              </a:lnSpc>
              <a:buClr>
                <a:schemeClr val="accent2"/>
              </a:buClr>
              <a:buSzPct val="92000"/>
            </a:pPr>
            <a:r>
              <a:rPr lang="en-US" sz="4000" dirty="0">
                <a:solidFill>
                  <a:schemeClr val="tx2"/>
                </a:solidFill>
              </a:rPr>
              <a:t>the ultimate Son of David who establishes the eternal Kingdom of God.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BB6E8C-75A2-C134-27CF-69AD0D44B41B}"/>
              </a:ext>
            </a:extLst>
          </p:cNvPr>
          <p:cNvSpPr txBox="1"/>
          <p:nvPr/>
        </p:nvSpPr>
        <p:spPr>
          <a:xfrm>
            <a:off x="647939" y="411130"/>
            <a:ext cx="1081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Samuel Chapter 7 - Pivotal Period</a:t>
            </a:r>
          </a:p>
        </p:txBody>
      </p:sp>
    </p:spTree>
    <p:extLst>
      <p:ext uri="{BB962C8B-B14F-4D97-AF65-F5344CB8AC3E}">
        <p14:creationId xmlns:p14="http://schemas.microsoft.com/office/powerpoint/2010/main" val="124074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3E53D4B-0DFB-76A1-A16E-6A1EEFCD61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926020"/>
              </p:ext>
            </p:extLst>
          </p:nvPr>
        </p:nvGraphicFramePr>
        <p:xfrm>
          <a:off x="508793" y="1068891"/>
          <a:ext cx="11174413" cy="634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56042" imgH="5394713" progId="Word.Document.12">
                  <p:embed/>
                </p:oleObj>
              </mc:Choice>
              <mc:Fallback>
                <p:oleObj name="Document" r:id="rId2" imgW="5956042" imgH="5394713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3E53D4B-0DFB-76A1-A16E-6A1EEFCD61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8793" y="1068891"/>
                        <a:ext cx="11174413" cy="6345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BF8A416E-FB38-D716-DC40-D21F805D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849" y="301082"/>
            <a:ext cx="10515600" cy="86654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 The Major Covenants of God in the Bible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5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47BA6C6-A469-4BE4-369D-3CBD461AE2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87397"/>
              </p:ext>
            </p:extLst>
          </p:nvPr>
        </p:nvGraphicFramePr>
        <p:xfrm>
          <a:off x="687658" y="1166178"/>
          <a:ext cx="10816683" cy="5821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417446" imgH="3738040" progId="Word.Document.12">
                  <p:embed/>
                </p:oleObj>
              </mc:Choice>
              <mc:Fallback>
                <p:oleObj name="Document" r:id="rId2" imgW="6417446" imgH="373804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47BA6C6-A469-4BE4-369D-3CBD461AE2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87658" y="1166178"/>
                        <a:ext cx="10816683" cy="5821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5CBD9D9-ED79-AAFC-D1FA-CCBEB12724C2}"/>
              </a:ext>
            </a:extLst>
          </p:cNvPr>
          <p:cNvSpPr txBox="1"/>
          <p:nvPr/>
        </p:nvSpPr>
        <p:spPr>
          <a:xfrm>
            <a:off x="535259" y="635620"/>
            <a:ext cx="114523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prophecy in 2 Samuel 7 and its New Testament fulfillment </a:t>
            </a:r>
          </a:p>
        </p:txBody>
      </p:sp>
    </p:spTree>
    <p:extLst>
      <p:ext uri="{BB962C8B-B14F-4D97-AF65-F5344CB8AC3E}">
        <p14:creationId xmlns:p14="http://schemas.microsoft.com/office/powerpoint/2010/main" val="25538335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825</TotalTime>
  <Words>80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Gill Sans MT</vt:lpstr>
      <vt:lpstr>Times New Roman</vt:lpstr>
      <vt:lpstr>Wingdings 2</vt:lpstr>
      <vt:lpstr>Dividend</vt:lpstr>
      <vt:lpstr>Microsoft Word Document</vt:lpstr>
      <vt:lpstr>PowerPoint Presentation</vt:lpstr>
      <vt:lpstr> The Major Covenants of God in the Bible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Jacqueline Johnson</dc:creator>
  <cp:lastModifiedBy>Jacqueline Johnson</cp:lastModifiedBy>
  <cp:revision>2</cp:revision>
  <dcterms:created xsi:type="dcterms:W3CDTF">2025-03-19T02:47:36Z</dcterms:created>
  <dcterms:modified xsi:type="dcterms:W3CDTF">2025-03-19T16:33:29Z</dcterms:modified>
</cp:coreProperties>
</file>