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30"/>
  </p:notesMasterIdLst>
  <p:sldIdLst>
    <p:sldId id="256" r:id="rId2"/>
    <p:sldId id="260" r:id="rId3"/>
    <p:sldId id="298" r:id="rId4"/>
    <p:sldId id="318" r:id="rId5"/>
    <p:sldId id="271" r:id="rId6"/>
    <p:sldId id="299" r:id="rId7"/>
    <p:sldId id="300" r:id="rId8"/>
    <p:sldId id="301" r:id="rId9"/>
    <p:sldId id="303" r:id="rId10"/>
    <p:sldId id="302" r:id="rId11"/>
    <p:sldId id="304" r:id="rId12"/>
    <p:sldId id="306" r:id="rId13"/>
    <p:sldId id="307" r:id="rId14"/>
    <p:sldId id="308" r:id="rId15"/>
    <p:sldId id="319" r:id="rId16"/>
    <p:sldId id="314" r:id="rId17"/>
    <p:sldId id="312" r:id="rId18"/>
    <p:sldId id="315" r:id="rId19"/>
    <p:sldId id="316" r:id="rId20"/>
    <p:sldId id="317" r:id="rId21"/>
    <p:sldId id="320" r:id="rId22"/>
    <p:sldId id="309" r:id="rId23"/>
    <p:sldId id="310" r:id="rId24"/>
    <p:sldId id="311" r:id="rId25"/>
    <p:sldId id="313" r:id="rId26"/>
    <p:sldId id="322" r:id="rId27"/>
    <p:sldId id="321" r:id="rId28"/>
    <p:sldId id="297" r:id="rId29"/>
  </p:sldIdLst>
  <p:sldSz cx="12192000" cy="6858000"/>
  <p:notesSz cx="7099300" cy="9385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08DC36-19D8-4F5D-90A4-C8410F572694}" v="10" dt="2024-07-25T17:06:06.7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229" autoAdjust="0"/>
    <p:restoredTop sz="95302" autoAdjust="0"/>
  </p:normalViewPr>
  <p:slideViewPr>
    <p:cSldViewPr snapToGrid="0">
      <p:cViewPr>
        <p:scale>
          <a:sx n="90" d="100"/>
          <a:sy n="90" d="100"/>
        </p:scale>
        <p:origin x="318" y="114"/>
      </p:cViewPr>
      <p:guideLst/>
    </p:cSldViewPr>
  </p:slideViewPr>
  <p:notesTextViewPr>
    <p:cViewPr>
      <p:scale>
        <a:sx n="1" d="1"/>
        <a:sy n="1" d="1"/>
      </p:scale>
      <p:origin x="0" y="0"/>
    </p:cViewPr>
  </p:notesTextViewPr>
  <p:sorterViewPr>
    <p:cViewPr>
      <p:scale>
        <a:sx n="100" d="100"/>
        <a:sy n="100" d="100"/>
      </p:scale>
      <p:origin x="0" y="-26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quie Johnson" userId="0ba59ddc41db7d07" providerId="LiveId" clId="{4D08DC36-19D8-4F5D-90A4-C8410F572694}"/>
    <pc:docChg chg="undo custSel addSld delSld modSld sldOrd">
      <pc:chgData name="Jacquie Johnson" userId="0ba59ddc41db7d07" providerId="LiveId" clId="{4D08DC36-19D8-4F5D-90A4-C8410F572694}" dt="2024-07-25T17:24:56.869" v="2002" actId="1076"/>
      <pc:docMkLst>
        <pc:docMk/>
      </pc:docMkLst>
      <pc:sldChg chg="modSp mod">
        <pc:chgData name="Jacquie Johnson" userId="0ba59ddc41db7d07" providerId="LiveId" clId="{4D08DC36-19D8-4F5D-90A4-C8410F572694}" dt="2024-07-25T17:23:32.303" v="2001" actId="113"/>
        <pc:sldMkLst>
          <pc:docMk/>
          <pc:sldMk cId="204413213" sldId="256"/>
        </pc:sldMkLst>
        <pc:spChg chg="mod">
          <ac:chgData name="Jacquie Johnson" userId="0ba59ddc41db7d07" providerId="LiveId" clId="{4D08DC36-19D8-4F5D-90A4-C8410F572694}" dt="2024-07-25T17:23:32.303" v="2001" actId="113"/>
          <ac:spMkLst>
            <pc:docMk/>
            <pc:sldMk cId="204413213" sldId="256"/>
            <ac:spMk id="3" creationId="{AA30B18C-E8D8-EFFF-E3C0-3B10D0B90C56}"/>
          </ac:spMkLst>
        </pc:spChg>
      </pc:sldChg>
      <pc:sldChg chg="del">
        <pc:chgData name="Jacquie Johnson" userId="0ba59ddc41db7d07" providerId="LiveId" clId="{4D08DC36-19D8-4F5D-90A4-C8410F572694}" dt="2024-07-25T02:05:56.898" v="0" actId="47"/>
        <pc:sldMkLst>
          <pc:docMk/>
          <pc:sldMk cId="896095647" sldId="258"/>
        </pc:sldMkLst>
      </pc:sldChg>
      <pc:sldChg chg="del">
        <pc:chgData name="Jacquie Johnson" userId="0ba59ddc41db7d07" providerId="LiveId" clId="{4D08DC36-19D8-4F5D-90A4-C8410F572694}" dt="2024-07-25T02:07:34.451" v="74" actId="47"/>
        <pc:sldMkLst>
          <pc:docMk/>
          <pc:sldMk cId="1408581762" sldId="259"/>
        </pc:sldMkLst>
      </pc:sldChg>
      <pc:sldChg chg="modSp mod">
        <pc:chgData name="Jacquie Johnson" userId="0ba59ddc41db7d07" providerId="LiveId" clId="{4D08DC36-19D8-4F5D-90A4-C8410F572694}" dt="2024-07-25T14:33:42.186" v="1522" actId="1076"/>
        <pc:sldMkLst>
          <pc:docMk/>
          <pc:sldMk cId="1892916309" sldId="260"/>
        </pc:sldMkLst>
        <pc:spChg chg="mod">
          <ac:chgData name="Jacquie Johnson" userId="0ba59ddc41db7d07" providerId="LiveId" clId="{4D08DC36-19D8-4F5D-90A4-C8410F572694}" dt="2024-07-25T14:33:42.186" v="1522" actId="1076"/>
          <ac:spMkLst>
            <pc:docMk/>
            <pc:sldMk cId="1892916309" sldId="260"/>
            <ac:spMk id="3" creationId="{B5D03DC2-BE34-D91F-A84A-17AF95DC3350}"/>
          </ac:spMkLst>
        </pc:spChg>
      </pc:sldChg>
      <pc:sldChg chg="del">
        <pc:chgData name="Jacquie Johnson" userId="0ba59ddc41db7d07" providerId="LiveId" clId="{4D08DC36-19D8-4F5D-90A4-C8410F572694}" dt="2024-07-25T02:07:32.630" v="73" actId="47"/>
        <pc:sldMkLst>
          <pc:docMk/>
          <pc:sldMk cId="2435541574" sldId="261"/>
        </pc:sldMkLst>
      </pc:sldChg>
      <pc:sldChg chg="del">
        <pc:chgData name="Jacquie Johnson" userId="0ba59ddc41db7d07" providerId="LiveId" clId="{4D08DC36-19D8-4F5D-90A4-C8410F572694}" dt="2024-07-25T02:07:35.082" v="75" actId="47"/>
        <pc:sldMkLst>
          <pc:docMk/>
          <pc:sldMk cId="3407203347" sldId="263"/>
        </pc:sldMkLst>
      </pc:sldChg>
      <pc:sldChg chg="del">
        <pc:chgData name="Jacquie Johnson" userId="0ba59ddc41db7d07" providerId="LiveId" clId="{4D08DC36-19D8-4F5D-90A4-C8410F572694}" dt="2024-07-25T02:07:39.139" v="79" actId="47"/>
        <pc:sldMkLst>
          <pc:docMk/>
          <pc:sldMk cId="1233334940" sldId="265"/>
        </pc:sldMkLst>
      </pc:sldChg>
      <pc:sldChg chg="del">
        <pc:chgData name="Jacquie Johnson" userId="0ba59ddc41db7d07" providerId="LiveId" clId="{4D08DC36-19D8-4F5D-90A4-C8410F572694}" dt="2024-07-25T02:17:58.345" v="546" actId="47"/>
        <pc:sldMkLst>
          <pc:docMk/>
          <pc:sldMk cId="624799137" sldId="266"/>
        </pc:sldMkLst>
      </pc:sldChg>
      <pc:sldChg chg="del">
        <pc:chgData name="Jacquie Johnson" userId="0ba59ddc41db7d07" providerId="LiveId" clId="{4D08DC36-19D8-4F5D-90A4-C8410F572694}" dt="2024-07-25T02:18:00.647" v="547" actId="47"/>
        <pc:sldMkLst>
          <pc:docMk/>
          <pc:sldMk cId="1729792262" sldId="267"/>
        </pc:sldMkLst>
      </pc:sldChg>
      <pc:sldChg chg="modSp add del mod">
        <pc:chgData name="Jacquie Johnson" userId="0ba59ddc41db7d07" providerId="LiveId" clId="{4D08DC36-19D8-4F5D-90A4-C8410F572694}" dt="2024-07-25T17:20:34.774" v="1957" actId="122"/>
        <pc:sldMkLst>
          <pc:docMk/>
          <pc:sldMk cId="2623358097" sldId="271"/>
        </pc:sldMkLst>
        <pc:spChg chg="mod">
          <ac:chgData name="Jacquie Johnson" userId="0ba59ddc41db7d07" providerId="LiveId" clId="{4D08DC36-19D8-4F5D-90A4-C8410F572694}" dt="2024-07-25T02:26:14.267" v="621" actId="20577"/>
          <ac:spMkLst>
            <pc:docMk/>
            <pc:sldMk cId="2623358097" sldId="271"/>
            <ac:spMk id="2" creationId="{2B217578-5BAA-568C-37CA-7D6AE400B211}"/>
          </ac:spMkLst>
        </pc:spChg>
        <pc:spChg chg="mod">
          <ac:chgData name="Jacquie Johnson" userId="0ba59ddc41db7d07" providerId="LiveId" clId="{4D08DC36-19D8-4F5D-90A4-C8410F572694}" dt="2024-07-25T17:20:34.774" v="1957" actId="122"/>
          <ac:spMkLst>
            <pc:docMk/>
            <pc:sldMk cId="2623358097" sldId="271"/>
            <ac:spMk id="3" creationId="{E8441D36-8A77-0D2B-C92B-613676081331}"/>
          </ac:spMkLst>
        </pc:spChg>
      </pc:sldChg>
      <pc:sldChg chg="del">
        <pc:chgData name="Jacquie Johnson" userId="0ba59ddc41db7d07" providerId="LiveId" clId="{4D08DC36-19D8-4F5D-90A4-C8410F572694}" dt="2024-07-25T02:07:36.350" v="76" actId="47"/>
        <pc:sldMkLst>
          <pc:docMk/>
          <pc:sldMk cId="1672944951" sldId="272"/>
        </pc:sldMkLst>
      </pc:sldChg>
      <pc:sldChg chg="del">
        <pc:chgData name="Jacquie Johnson" userId="0ba59ddc41db7d07" providerId="LiveId" clId="{4D08DC36-19D8-4F5D-90A4-C8410F572694}" dt="2024-07-25T02:17:50.766" v="540" actId="47"/>
        <pc:sldMkLst>
          <pc:docMk/>
          <pc:sldMk cId="3879547658" sldId="273"/>
        </pc:sldMkLst>
      </pc:sldChg>
      <pc:sldChg chg="del">
        <pc:chgData name="Jacquie Johnson" userId="0ba59ddc41db7d07" providerId="LiveId" clId="{4D08DC36-19D8-4F5D-90A4-C8410F572694}" dt="2024-07-25T02:07:36.707" v="77" actId="47"/>
        <pc:sldMkLst>
          <pc:docMk/>
          <pc:sldMk cId="3383177781" sldId="274"/>
        </pc:sldMkLst>
      </pc:sldChg>
      <pc:sldChg chg="del">
        <pc:chgData name="Jacquie Johnson" userId="0ba59ddc41db7d07" providerId="LiveId" clId="{4D08DC36-19D8-4F5D-90A4-C8410F572694}" dt="2024-07-25T02:07:37.359" v="78" actId="47"/>
        <pc:sldMkLst>
          <pc:docMk/>
          <pc:sldMk cId="1658531441" sldId="275"/>
        </pc:sldMkLst>
      </pc:sldChg>
      <pc:sldChg chg="del">
        <pc:chgData name="Jacquie Johnson" userId="0ba59ddc41db7d07" providerId="LiveId" clId="{4D08DC36-19D8-4F5D-90A4-C8410F572694}" dt="2024-07-25T02:07:40.574" v="81" actId="47"/>
        <pc:sldMkLst>
          <pc:docMk/>
          <pc:sldMk cId="800793821" sldId="276"/>
        </pc:sldMkLst>
      </pc:sldChg>
      <pc:sldChg chg="del">
        <pc:chgData name="Jacquie Johnson" userId="0ba59ddc41db7d07" providerId="LiveId" clId="{4D08DC36-19D8-4F5D-90A4-C8410F572694}" dt="2024-07-25T02:07:41.678" v="82" actId="47"/>
        <pc:sldMkLst>
          <pc:docMk/>
          <pc:sldMk cId="2106525240" sldId="277"/>
        </pc:sldMkLst>
      </pc:sldChg>
      <pc:sldChg chg="del">
        <pc:chgData name="Jacquie Johnson" userId="0ba59ddc41db7d07" providerId="LiveId" clId="{4D08DC36-19D8-4F5D-90A4-C8410F572694}" dt="2024-07-25T02:07:42.355" v="83" actId="47"/>
        <pc:sldMkLst>
          <pc:docMk/>
          <pc:sldMk cId="1003721664" sldId="278"/>
        </pc:sldMkLst>
      </pc:sldChg>
      <pc:sldChg chg="del">
        <pc:chgData name="Jacquie Johnson" userId="0ba59ddc41db7d07" providerId="LiveId" clId="{4D08DC36-19D8-4F5D-90A4-C8410F572694}" dt="2024-07-25T02:07:42.985" v="84" actId="47"/>
        <pc:sldMkLst>
          <pc:docMk/>
          <pc:sldMk cId="2133939087" sldId="279"/>
        </pc:sldMkLst>
      </pc:sldChg>
      <pc:sldChg chg="del">
        <pc:chgData name="Jacquie Johnson" userId="0ba59ddc41db7d07" providerId="LiveId" clId="{4D08DC36-19D8-4F5D-90A4-C8410F572694}" dt="2024-07-25T02:17:51.541" v="541" actId="47"/>
        <pc:sldMkLst>
          <pc:docMk/>
          <pc:sldMk cId="1776653107" sldId="280"/>
        </pc:sldMkLst>
      </pc:sldChg>
      <pc:sldChg chg="del">
        <pc:chgData name="Jacquie Johnson" userId="0ba59ddc41db7d07" providerId="LiveId" clId="{4D08DC36-19D8-4F5D-90A4-C8410F572694}" dt="2024-07-25T02:17:55.009" v="544" actId="47"/>
        <pc:sldMkLst>
          <pc:docMk/>
          <pc:sldMk cId="2753993243" sldId="281"/>
        </pc:sldMkLst>
      </pc:sldChg>
      <pc:sldChg chg="del">
        <pc:chgData name="Jacquie Johnson" userId="0ba59ddc41db7d07" providerId="LiveId" clId="{4D08DC36-19D8-4F5D-90A4-C8410F572694}" dt="2024-07-25T02:18:13.192" v="551" actId="47"/>
        <pc:sldMkLst>
          <pc:docMk/>
          <pc:sldMk cId="2004776195" sldId="282"/>
        </pc:sldMkLst>
      </pc:sldChg>
      <pc:sldChg chg="del">
        <pc:chgData name="Jacquie Johnson" userId="0ba59ddc41db7d07" providerId="LiveId" clId="{4D08DC36-19D8-4F5D-90A4-C8410F572694}" dt="2024-07-25T02:07:39.850" v="80" actId="47"/>
        <pc:sldMkLst>
          <pc:docMk/>
          <pc:sldMk cId="616592580" sldId="283"/>
        </pc:sldMkLst>
      </pc:sldChg>
      <pc:sldChg chg="del">
        <pc:chgData name="Jacquie Johnson" userId="0ba59ddc41db7d07" providerId="LiveId" clId="{4D08DC36-19D8-4F5D-90A4-C8410F572694}" dt="2024-07-25T02:18:04.588" v="548" actId="47"/>
        <pc:sldMkLst>
          <pc:docMk/>
          <pc:sldMk cId="1977743423" sldId="285"/>
        </pc:sldMkLst>
      </pc:sldChg>
      <pc:sldChg chg="del">
        <pc:chgData name="Jacquie Johnson" userId="0ba59ddc41db7d07" providerId="LiveId" clId="{4D08DC36-19D8-4F5D-90A4-C8410F572694}" dt="2024-07-25T02:18:05.644" v="549" actId="47"/>
        <pc:sldMkLst>
          <pc:docMk/>
          <pc:sldMk cId="4115326730" sldId="286"/>
        </pc:sldMkLst>
      </pc:sldChg>
      <pc:sldChg chg="del">
        <pc:chgData name="Jacquie Johnson" userId="0ba59ddc41db7d07" providerId="LiveId" clId="{4D08DC36-19D8-4F5D-90A4-C8410F572694}" dt="2024-07-25T02:18:12.218" v="550" actId="47"/>
        <pc:sldMkLst>
          <pc:docMk/>
          <pc:sldMk cId="876856601" sldId="287"/>
        </pc:sldMkLst>
      </pc:sldChg>
      <pc:sldChg chg="del">
        <pc:chgData name="Jacquie Johnson" userId="0ba59ddc41db7d07" providerId="LiveId" clId="{4D08DC36-19D8-4F5D-90A4-C8410F572694}" dt="2024-07-25T02:18:15.691" v="552" actId="47"/>
        <pc:sldMkLst>
          <pc:docMk/>
          <pc:sldMk cId="1221689392" sldId="288"/>
        </pc:sldMkLst>
      </pc:sldChg>
      <pc:sldChg chg="del">
        <pc:chgData name="Jacquie Johnson" userId="0ba59ddc41db7d07" providerId="LiveId" clId="{4D08DC36-19D8-4F5D-90A4-C8410F572694}" dt="2024-07-25T02:17:56.439" v="545" actId="47"/>
        <pc:sldMkLst>
          <pc:docMk/>
          <pc:sldMk cId="2735408843" sldId="289"/>
        </pc:sldMkLst>
      </pc:sldChg>
      <pc:sldChg chg="del">
        <pc:chgData name="Jacquie Johnson" userId="0ba59ddc41db7d07" providerId="LiveId" clId="{4D08DC36-19D8-4F5D-90A4-C8410F572694}" dt="2024-07-25T02:22:08.025" v="572" actId="47"/>
        <pc:sldMkLst>
          <pc:docMk/>
          <pc:sldMk cId="1867028231" sldId="290"/>
        </pc:sldMkLst>
      </pc:sldChg>
      <pc:sldChg chg="del">
        <pc:chgData name="Jacquie Johnson" userId="0ba59ddc41db7d07" providerId="LiveId" clId="{4D08DC36-19D8-4F5D-90A4-C8410F572694}" dt="2024-07-25T02:22:08.378" v="573" actId="47"/>
        <pc:sldMkLst>
          <pc:docMk/>
          <pc:sldMk cId="4111112334" sldId="291"/>
        </pc:sldMkLst>
      </pc:sldChg>
      <pc:sldChg chg="del">
        <pc:chgData name="Jacquie Johnson" userId="0ba59ddc41db7d07" providerId="LiveId" clId="{4D08DC36-19D8-4F5D-90A4-C8410F572694}" dt="2024-07-25T02:22:10.906" v="575" actId="47"/>
        <pc:sldMkLst>
          <pc:docMk/>
          <pc:sldMk cId="2829474118" sldId="292"/>
        </pc:sldMkLst>
      </pc:sldChg>
      <pc:sldChg chg="del">
        <pc:chgData name="Jacquie Johnson" userId="0ba59ddc41db7d07" providerId="LiveId" clId="{4D08DC36-19D8-4F5D-90A4-C8410F572694}" dt="2024-07-25T02:22:09.001" v="574" actId="47"/>
        <pc:sldMkLst>
          <pc:docMk/>
          <pc:sldMk cId="625449664" sldId="293"/>
        </pc:sldMkLst>
      </pc:sldChg>
      <pc:sldChg chg="del">
        <pc:chgData name="Jacquie Johnson" userId="0ba59ddc41db7d07" providerId="LiveId" clId="{4D08DC36-19D8-4F5D-90A4-C8410F572694}" dt="2024-07-25T02:17:52.586" v="542" actId="47"/>
        <pc:sldMkLst>
          <pc:docMk/>
          <pc:sldMk cId="512208778" sldId="294"/>
        </pc:sldMkLst>
      </pc:sldChg>
      <pc:sldChg chg="del">
        <pc:chgData name="Jacquie Johnson" userId="0ba59ddc41db7d07" providerId="LiveId" clId="{4D08DC36-19D8-4F5D-90A4-C8410F572694}" dt="2024-07-25T02:17:53.938" v="543" actId="47"/>
        <pc:sldMkLst>
          <pc:docMk/>
          <pc:sldMk cId="3490630633" sldId="295"/>
        </pc:sldMkLst>
      </pc:sldChg>
      <pc:sldChg chg="del">
        <pc:chgData name="Jacquie Johnson" userId="0ba59ddc41db7d07" providerId="LiveId" clId="{4D08DC36-19D8-4F5D-90A4-C8410F572694}" dt="2024-07-25T02:22:11.959" v="576" actId="47"/>
        <pc:sldMkLst>
          <pc:docMk/>
          <pc:sldMk cId="1934952507" sldId="296"/>
        </pc:sldMkLst>
      </pc:sldChg>
      <pc:sldChg chg="modSp add mod modTransition">
        <pc:chgData name="Jacquie Johnson" userId="0ba59ddc41db7d07" providerId="LiveId" clId="{4D08DC36-19D8-4F5D-90A4-C8410F572694}" dt="2024-07-25T17:14:38.656" v="1894" actId="20577"/>
        <pc:sldMkLst>
          <pc:docMk/>
          <pc:sldMk cId="594122169" sldId="298"/>
        </pc:sldMkLst>
        <pc:spChg chg="mod">
          <ac:chgData name="Jacquie Johnson" userId="0ba59ddc41db7d07" providerId="LiveId" clId="{4D08DC36-19D8-4F5D-90A4-C8410F572694}" dt="2024-07-25T02:08:28.512" v="104" actId="20577"/>
          <ac:spMkLst>
            <pc:docMk/>
            <pc:sldMk cId="594122169" sldId="298"/>
            <ac:spMk id="2" creationId="{AB8E0F2B-BE86-1542-8226-4641E27D6DAD}"/>
          </ac:spMkLst>
        </pc:spChg>
        <pc:spChg chg="mod">
          <ac:chgData name="Jacquie Johnson" userId="0ba59ddc41db7d07" providerId="LiveId" clId="{4D08DC36-19D8-4F5D-90A4-C8410F572694}" dt="2024-07-25T17:14:38.656" v="1894" actId="20577"/>
          <ac:spMkLst>
            <pc:docMk/>
            <pc:sldMk cId="594122169" sldId="298"/>
            <ac:spMk id="3" creationId="{B5D03DC2-BE34-D91F-A84A-17AF95DC3350}"/>
          </ac:spMkLst>
        </pc:spChg>
      </pc:sldChg>
      <pc:sldChg chg="modSp add mod modNotesTx">
        <pc:chgData name="Jacquie Johnson" userId="0ba59ddc41db7d07" providerId="LiveId" clId="{4D08DC36-19D8-4F5D-90A4-C8410F572694}" dt="2024-07-25T14:35:00.479" v="1596" actId="20577"/>
        <pc:sldMkLst>
          <pc:docMk/>
          <pc:sldMk cId="1240270735" sldId="299"/>
        </pc:sldMkLst>
        <pc:spChg chg="mod">
          <ac:chgData name="Jacquie Johnson" userId="0ba59ddc41db7d07" providerId="LiveId" clId="{4D08DC36-19D8-4F5D-90A4-C8410F572694}" dt="2024-07-25T02:26:38.211" v="640" actId="20577"/>
          <ac:spMkLst>
            <pc:docMk/>
            <pc:sldMk cId="1240270735" sldId="299"/>
            <ac:spMk id="2" creationId="{2B217578-5BAA-568C-37CA-7D6AE400B211}"/>
          </ac:spMkLst>
        </pc:spChg>
        <pc:spChg chg="mod">
          <ac:chgData name="Jacquie Johnson" userId="0ba59ddc41db7d07" providerId="LiveId" clId="{4D08DC36-19D8-4F5D-90A4-C8410F572694}" dt="2024-07-25T14:34:40.171" v="1525" actId="113"/>
          <ac:spMkLst>
            <pc:docMk/>
            <pc:sldMk cId="1240270735" sldId="299"/>
            <ac:spMk id="3" creationId="{E8441D36-8A77-0D2B-C92B-613676081331}"/>
          </ac:spMkLst>
        </pc:spChg>
      </pc:sldChg>
      <pc:sldChg chg="modSp add mod">
        <pc:chgData name="Jacquie Johnson" userId="0ba59ddc41db7d07" providerId="LiveId" clId="{4D08DC36-19D8-4F5D-90A4-C8410F572694}" dt="2024-07-25T17:20:25.530" v="1956" actId="404"/>
        <pc:sldMkLst>
          <pc:docMk/>
          <pc:sldMk cId="1318471039" sldId="300"/>
        </pc:sldMkLst>
        <pc:spChg chg="mod">
          <ac:chgData name="Jacquie Johnson" userId="0ba59ddc41db7d07" providerId="LiveId" clId="{4D08DC36-19D8-4F5D-90A4-C8410F572694}" dt="2024-07-25T03:37:36.013" v="1143" actId="6549"/>
          <ac:spMkLst>
            <pc:docMk/>
            <pc:sldMk cId="1318471039" sldId="300"/>
            <ac:spMk id="2" creationId="{2B217578-5BAA-568C-37CA-7D6AE400B211}"/>
          </ac:spMkLst>
        </pc:spChg>
        <pc:spChg chg="mod">
          <ac:chgData name="Jacquie Johnson" userId="0ba59ddc41db7d07" providerId="LiveId" clId="{4D08DC36-19D8-4F5D-90A4-C8410F572694}" dt="2024-07-25T17:20:25.530" v="1956" actId="404"/>
          <ac:spMkLst>
            <pc:docMk/>
            <pc:sldMk cId="1318471039" sldId="300"/>
            <ac:spMk id="3" creationId="{E8441D36-8A77-0D2B-C92B-613676081331}"/>
          </ac:spMkLst>
        </pc:spChg>
      </pc:sldChg>
      <pc:sldChg chg="modSp add mod">
        <pc:chgData name="Jacquie Johnson" userId="0ba59ddc41db7d07" providerId="LiveId" clId="{4D08DC36-19D8-4F5D-90A4-C8410F572694}" dt="2024-07-25T17:20:15.987" v="1947" actId="404"/>
        <pc:sldMkLst>
          <pc:docMk/>
          <pc:sldMk cId="2123831906" sldId="301"/>
        </pc:sldMkLst>
        <pc:spChg chg="mod">
          <ac:chgData name="Jacquie Johnson" userId="0ba59ddc41db7d07" providerId="LiveId" clId="{4D08DC36-19D8-4F5D-90A4-C8410F572694}" dt="2024-07-25T03:37:32.228" v="1142" actId="6549"/>
          <ac:spMkLst>
            <pc:docMk/>
            <pc:sldMk cId="2123831906" sldId="301"/>
            <ac:spMk id="2" creationId="{2B217578-5BAA-568C-37CA-7D6AE400B211}"/>
          </ac:spMkLst>
        </pc:spChg>
        <pc:spChg chg="mod">
          <ac:chgData name="Jacquie Johnson" userId="0ba59ddc41db7d07" providerId="LiveId" clId="{4D08DC36-19D8-4F5D-90A4-C8410F572694}" dt="2024-07-25T17:20:15.987" v="1947" actId="404"/>
          <ac:spMkLst>
            <pc:docMk/>
            <pc:sldMk cId="2123831906" sldId="301"/>
            <ac:spMk id="3" creationId="{E8441D36-8A77-0D2B-C92B-613676081331}"/>
          </ac:spMkLst>
        </pc:spChg>
      </pc:sldChg>
      <pc:sldChg chg="modSp add mod">
        <pc:chgData name="Jacquie Johnson" userId="0ba59ddc41db7d07" providerId="LiveId" clId="{4D08DC36-19D8-4F5D-90A4-C8410F572694}" dt="2024-07-25T03:28:38.390" v="1041" actId="6549"/>
        <pc:sldMkLst>
          <pc:docMk/>
          <pc:sldMk cId="2504284689" sldId="302"/>
        </pc:sldMkLst>
        <pc:spChg chg="mod">
          <ac:chgData name="Jacquie Johnson" userId="0ba59ddc41db7d07" providerId="LiveId" clId="{4D08DC36-19D8-4F5D-90A4-C8410F572694}" dt="2024-07-25T03:28:38.390" v="1041" actId="6549"/>
          <ac:spMkLst>
            <pc:docMk/>
            <pc:sldMk cId="2504284689" sldId="302"/>
            <ac:spMk id="2" creationId="{2B217578-5BAA-568C-37CA-7D6AE400B211}"/>
          </ac:spMkLst>
        </pc:spChg>
        <pc:spChg chg="mod">
          <ac:chgData name="Jacquie Johnson" userId="0ba59ddc41db7d07" providerId="LiveId" clId="{4D08DC36-19D8-4F5D-90A4-C8410F572694}" dt="2024-07-25T02:41:14.077" v="727" actId="1076"/>
          <ac:spMkLst>
            <pc:docMk/>
            <pc:sldMk cId="2504284689" sldId="302"/>
            <ac:spMk id="3" creationId="{E8441D36-8A77-0D2B-C92B-613676081331}"/>
          </ac:spMkLst>
        </pc:spChg>
      </pc:sldChg>
      <pc:sldChg chg="modSp add mod ord">
        <pc:chgData name="Jacquie Johnson" userId="0ba59ddc41db7d07" providerId="LiveId" clId="{4D08DC36-19D8-4F5D-90A4-C8410F572694}" dt="2024-07-25T17:19:53.852" v="1929" actId="255"/>
        <pc:sldMkLst>
          <pc:docMk/>
          <pc:sldMk cId="1562370336" sldId="303"/>
        </pc:sldMkLst>
        <pc:spChg chg="mod">
          <ac:chgData name="Jacquie Johnson" userId="0ba59ddc41db7d07" providerId="LiveId" clId="{4D08DC36-19D8-4F5D-90A4-C8410F572694}" dt="2024-07-25T03:28:43.236" v="1042" actId="6549"/>
          <ac:spMkLst>
            <pc:docMk/>
            <pc:sldMk cId="1562370336" sldId="303"/>
            <ac:spMk id="2" creationId="{2B217578-5BAA-568C-37CA-7D6AE400B211}"/>
          </ac:spMkLst>
        </pc:spChg>
        <pc:spChg chg="mod">
          <ac:chgData name="Jacquie Johnson" userId="0ba59ddc41db7d07" providerId="LiveId" clId="{4D08DC36-19D8-4F5D-90A4-C8410F572694}" dt="2024-07-25T17:19:53.852" v="1929" actId="255"/>
          <ac:spMkLst>
            <pc:docMk/>
            <pc:sldMk cId="1562370336" sldId="303"/>
            <ac:spMk id="3" creationId="{E8441D36-8A77-0D2B-C92B-613676081331}"/>
          </ac:spMkLst>
        </pc:spChg>
      </pc:sldChg>
      <pc:sldChg chg="modSp new mod ord">
        <pc:chgData name="Jacquie Johnson" userId="0ba59ddc41db7d07" providerId="LiveId" clId="{4D08DC36-19D8-4F5D-90A4-C8410F572694}" dt="2024-07-25T16:58:15.857" v="1702" actId="20577"/>
        <pc:sldMkLst>
          <pc:docMk/>
          <pc:sldMk cId="1606814409" sldId="304"/>
        </pc:sldMkLst>
        <pc:spChg chg="mod">
          <ac:chgData name="Jacquie Johnson" userId="0ba59ddc41db7d07" providerId="LiveId" clId="{4D08DC36-19D8-4F5D-90A4-C8410F572694}" dt="2024-07-25T16:58:05.766" v="1680" actId="6549"/>
          <ac:spMkLst>
            <pc:docMk/>
            <pc:sldMk cId="1606814409" sldId="304"/>
            <ac:spMk id="2" creationId="{EA45B84E-3564-01A3-5949-9EA872CAAC3F}"/>
          </ac:spMkLst>
        </pc:spChg>
        <pc:spChg chg="mod">
          <ac:chgData name="Jacquie Johnson" userId="0ba59ddc41db7d07" providerId="LiveId" clId="{4D08DC36-19D8-4F5D-90A4-C8410F572694}" dt="2024-07-25T16:58:15.857" v="1702" actId="20577"/>
          <ac:spMkLst>
            <pc:docMk/>
            <pc:sldMk cId="1606814409" sldId="304"/>
            <ac:spMk id="3" creationId="{ECC9EDE3-C155-5447-A420-36E83B62F421}"/>
          </ac:spMkLst>
        </pc:spChg>
      </pc:sldChg>
      <pc:sldChg chg="addSp delSp new del mod ord">
        <pc:chgData name="Jacquie Johnson" userId="0ba59ddc41db7d07" providerId="LiveId" clId="{4D08DC36-19D8-4F5D-90A4-C8410F572694}" dt="2024-07-25T17:22:32.292" v="1980" actId="47"/>
        <pc:sldMkLst>
          <pc:docMk/>
          <pc:sldMk cId="2361640659" sldId="305"/>
        </pc:sldMkLst>
        <pc:spChg chg="add del">
          <ac:chgData name="Jacquie Johnson" userId="0ba59ddc41db7d07" providerId="LiveId" clId="{4D08DC36-19D8-4F5D-90A4-C8410F572694}" dt="2024-07-25T02:48:48.486" v="753" actId="22"/>
          <ac:spMkLst>
            <pc:docMk/>
            <pc:sldMk cId="2361640659" sldId="305"/>
            <ac:spMk id="3" creationId="{FD559BC0-B069-0E6B-21D0-52249E6A32DB}"/>
          </ac:spMkLst>
        </pc:spChg>
      </pc:sldChg>
      <pc:sldChg chg="modSp add mod ord">
        <pc:chgData name="Jacquie Johnson" userId="0ba59ddc41db7d07" providerId="LiveId" clId="{4D08DC36-19D8-4F5D-90A4-C8410F572694}" dt="2024-07-25T17:21:01.993" v="1963" actId="6549"/>
        <pc:sldMkLst>
          <pc:docMk/>
          <pc:sldMk cId="2924107283" sldId="306"/>
        </pc:sldMkLst>
        <pc:spChg chg="mod">
          <ac:chgData name="Jacquie Johnson" userId="0ba59ddc41db7d07" providerId="LiveId" clId="{4D08DC36-19D8-4F5D-90A4-C8410F572694}" dt="2024-07-25T17:21:01.993" v="1963" actId="6549"/>
          <ac:spMkLst>
            <pc:docMk/>
            <pc:sldMk cId="2924107283" sldId="306"/>
            <ac:spMk id="2" creationId="{2B217578-5BAA-568C-37CA-7D6AE400B211}"/>
          </ac:spMkLst>
        </pc:spChg>
        <pc:spChg chg="mod">
          <ac:chgData name="Jacquie Johnson" userId="0ba59ddc41db7d07" providerId="LiveId" clId="{4D08DC36-19D8-4F5D-90A4-C8410F572694}" dt="2024-07-25T02:51:22.022" v="774" actId="20577"/>
          <ac:spMkLst>
            <pc:docMk/>
            <pc:sldMk cId="2924107283" sldId="306"/>
            <ac:spMk id="3" creationId="{E8441D36-8A77-0D2B-C92B-613676081331}"/>
          </ac:spMkLst>
        </pc:spChg>
      </pc:sldChg>
      <pc:sldChg chg="modSp add mod">
        <pc:chgData name="Jacquie Johnson" userId="0ba59ddc41db7d07" providerId="LiveId" clId="{4D08DC36-19D8-4F5D-90A4-C8410F572694}" dt="2024-07-25T17:21:21.687" v="1965"/>
        <pc:sldMkLst>
          <pc:docMk/>
          <pc:sldMk cId="266587349" sldId="307"/>
        </pc:sldMkLst>
        <pc:spChg chg="mod">
          <ac:chgData name="Jacquie Johnson" userId="0ba59ddc41db7d07" providerId="LiveId" clId="{4D08DC36-19D8-4F5D-90A4-C8410F572694}" dt="2024-07-25T17:21:21.687" v="1965"/>
          <ac:spMkLst>
            <pc:docMk/>
            <pc:sldMk cId="266587349" sldId="307"/>
            <ac:spMk id="2" creationId="{2B217578-5BAA-568C-37CA-7D6AE400B211}"/>
          </ac:spMkLst>
        </pc:spChg>
        <pc:spChg chg="mod">
          <ac:chgData name="Jacquie Johnson" userId="0ba59ddc41db7d07" providerId="LiveId" clId="{4D08DC36-19D8-4F5D-90A4-C8410F572694}" dt="2024-07-25T02:54:25.200" v="834" actId="404"/>
          <ac:spMkLst>
            <pc:docMk/>
            <pc:sldMk cId="266587349" sldId="307"/>
            <ac:spMk id="3" creationId="{E8441D36-8A77-0D2B-C92B-613676081331}"/>
          </ac:spMkLst>
        </pc:spChg>
      </pc:sldChg>
      <pc:sldChg chg="addSp delSp modSp add mod">
        <pc:chgData name="Jacquie Johnson" userId="0ba59ddc41db7d07" providerId="LiveId" clId="{4D08DC36-19D8-4F5D-90A4-C8410F572694}" dt="2024-07-25T17:21:31.176" v="1966"/>
        <pc:sldMkLst>
          <pc:docMk/>
          <pc:sldMk cId="1239126866" sldId="308"/>
        </pc:sldMkLst>
        <pc:spChg chg="mod">
          <ac:chgData name="Jacquie Johnson" userId="0ba59ddc41db7d07" providerId="LiveId" clId="{4D08DC36-19D8-4F5D-90A4-C8410F572694}" dt="2024-07-25T17:21:31.176" v="1966"/>
          <ac:spMkLst>
            <pc:docMk/>
            <pc:sldMk cId="1239126866" sldId="308"/>
            <ac:spMk id="2" creationId="{2B217578-5BAA-568C-37CA-7D6AE400B211}"/>
          </ac:spMkLst>
        </pc:spChg>
        <pc:spChg chg="mod">
          <ac:chgData name="Jacquie Johnson" userId="0ba59ddc41db7d07" providerId="LiveId" clId="{4D08DC36-19D8-4F5D-90A4-C8410F572694}" dt="2024-07-25T03:07:29.875" v="897" actId="1076"/>
          <ac:spMkLst>
            <pc:docMk/>
            <pc:sldMk cId="1239126866" sldId="308"/>
            <ac:spMk id="3" creationId="{E8441D36-8A77-0D2B-C92B-613676081331}"/>
          </ac:spMkLst>
        </pc:spChg>
        <pc:picChg chg="add del">
          <ac:chgData name="Jacquie Johnson" userId="0ba59ddc41db7d07" providerId="LiveId" clId="{4D08DC36-19D8-4F5D-90A4-C8410F572694}" dt="2024-07-25T02:55:40.770" v="837" actId="22"/>
          <ac:picMkLst>
            <pc:docMk/>
            <pc:sldMk cId="1239126866" sldId="308"/>
            <ac:picMk id="5" creationId="{90EB11CB-2E9E-236E-0CA8-7686E4164609}"/>
          </ac:picMkLst>
        </pc:picChg>
        <pc:picChg chg="add del">
          <ac:chgData name="Jacquie Johnson" userId="0ba59ddc41db7d07" providerId="LiveId" clId="{4D08DC36-19D8-4F5D-90A4-C8410F572694}" dt="2024-07-25T02:56:06.335" v="839" actId="478"/>
          <ac:picMkLst>
            <pc:docMk/>
            <pc:sldMk cId="1239126866" sldId="308"/>
            <ac:picMk id="7" creationId="{8024728F-5100-E058-D5A3-2356EB9286D7}"/>
          </ac:picMkLst>
        </pc:picChg>
      </pc:sldChg>
      <pc:sldChg chg="modSp add mod ord">
        <pc:chgData name="Jacquie Johnson" userId="0ba59ddc41db7d07" providerId="LiveId" clId="{4D08DC36-19D8-4F5D-90A4-C8410F572694}" dt="2024-07-25T03:14:42.789" v="959" actId="113"/>
        <pc:sldMkLst>
          <pc:docMk/>
          <pc:sldMk cId="790567063" sldId="309"/>
        </pc:sldMkLst>
        <pc:spChg chg="mod">
          <ac:chgData name="Jacquie Johnson" userId="0ba59ddc41db7d07" providerId="LiveId" clId="{4D08DC36-19D8-4F5D-90A4-C8410F572694}" dt="2024-07-25T03:08:59.398" v="918" actId="20577"/>
          <ac:spMkLst>
            <pc:docMk/>
            <pc:sldMk cId="790567063" sldId="309"/>
            <ac:spMk id="2" creationId="{2B217578-5BAA-568C-37CA-7D6AE400B211}"/>
          </ac:spMkLst>
        </pc:spChg>
        <pc:spChg chg="mod">
          <ac:chgData name="Jacquie Johnson" userId="0ba59ddc41db7d07" providerId="LiveId" clId="{4D08DC36-19D8-4F5D-90A4-C8410F572694}" dt="2024-07-25T03:14:42.789" v="959" actId="113"/>
          <ac:spMkLst>
            <pc:docMk/>
            <pc:sldMk cId="790567063" sldId="309"/>
            <ac:spMk id="3" creationId="{E8441D36-8A77-0D2B-C92B-613676081331}"/>
          </ac:spMkLst>
        </pc:spChg>
      </pc:sldChg>
      <pc:sldChg chg="modSp add mod">
        <pc:chgData name="Jacquie Johnson" userId="0ba59ddc41db7d07" providerId="LiveId" clId="{4D08DC36-19D8-4F5D-90A4-C8410F572694}" dt="2024-07-25T17:01:09.057" v="1760" actId="6549"/>
        <pc:sldMkLst>
          <pc:docMk/>
          <pc:sldMk cId="419667755" sldId="310"/>
        </pc:sldMkLst>
        <pc:spChg chg="mod">
          <ac:chgData name="Jacquie Johnson" userId="0ba59ddc41db7d07" providerId="LiveId" clId="{4D08DC36-19D8-4F5D-90A4-C8410F572694}" dt="2024-07-25T17:01:09.057" v="1760" actId="6549"/>
          <ac:spMkLst>
            <pc:docMk/>
            <pc:sldMk cId="419667755" sldId="310"/>
            <ac:spMk id="2" creationId="{2B217578-5BAA-568C-37CA-7D6AE400B211}"/>
          </ac:spMkLst>
        </pc:spChg>
        <pc:spChg chg="mod">
          <ac:chgData name="Jacquie Johnson" userId="0ba59ddc41db7d07" providerId="LiveId" clId="{4D08DC36-19D8-4F5D-90A4-C8410F572694}" dt="2024-07-25T03:31:00.040" v="1059" actId="404"/>
          <ac:spMkLst>
            <pc:docMk/>
            <pc:sldMk cId="419667755" sldId="310"/>
            <ac:spMk id="3" creationId="{E8441D36-8A77-0D2B-C92B-613676081331}"/>
          </ac:spMkLst>
        </pc:spChg>
      </pc:sldChg>
      <pc:sldChg chg="addSp delSp modSp add mod">
        <pc:chgData name="Jacquie Johnson" userId="0ba59ddc41db7d07" providerId="LiveId" clId="{4D08DC36-19D8-4F5D-90A4-C8410F572694}" dt="2024-07-25T17:22:06.700" v="1979" actId="404"/>
        <pc:sldMkLst>
          <pc:docMk/>
          <pc:sldMk cId="373169953" sldId="311"/>
        </pc:sldMkLst>
        <pc:spChg chg="mod">
          <ac:chgData name="Jacquie Johnson" userId="0ba59ddc41db7d07" providerId="LiveId" clId="{4D08DC36-19D8-4F5D-90A4-C8410F572694}" dt="2024-07-25T17:01:03.768" v="1759" actId="6549"/>
          <ac:spMkLst>
            <pc:docMk/>
            <pc:sldMk cId="373169953" sldId="311"/>
            <ac:spMk id="2" creationId="{2B217578-5BAA-568C-37CA-7D6AE400B211}"/>
          </ac:spMkLst>
        </pc:spChg>
        <pc:spChg chg="mod">
          <ac:chgData name="Jacquie Johnson" userId="0ba59ddc41db7d07" providerId="LiveId" clId="{4D08DC36-19D8-4F5D-90A4-C8410F572694}" dt="2024-07-25T17:22:06.700" v="1979" actId="404"/>
          <ac:spMkLst>
            <pc:docMk/>
            <pc:sldMk cId="373169953" sldId="311"/>
            <ac:spMk id="3" creationId="{E8441D36-8A77-0D2B-C92B-613676081331}"/>
          </ac:spMkLst>
        </pc:spChg>
        <pc:picChg chg="add del">
          <ac:chgData name="Jacquie Johnson" userId="0ba59ddc41db7d07" providerId="LiveId" clId="{4D08DC36-19D8-4F5D-90A4-C8410F572694}" dt="2024-07-25T03:11:46.805" v="927" actId="22"/>
          <ac:picMkLst>
            <pc:docMk/>
            <pc:sldMk cId="373169953" sldId="311"/>
            <ac:picMk id="5" creationId="{9062E840-4AF6-66C8-3118-A84DD7AF78D9}"/>
          </ac:picMkLst>
        </pc:picChg>
      </pc:sldChg>
      <pc:sldChg chg="modSp new mod ord">
        <pc:chgData name="Jacquie Johnson" userId="0ba59ddc41db7d07" providerId="LiveId" clId="{4D08DC36-19D8-4F5D-90A4-C8410F572694}" dt="2024-07-25T17:19:26.587" v="1925" actId="27636"/>
        <pc:sldMkLst>
          <pc:docMk/>
          <pc:sldMk cId="2217741911" sldId="312"/>
        </pc:sldMkLst>
        <pc:spChg chg="mod">
          <ac:chgData name="Jacquie Johnson" userId="0ba59ddc41db7d07" providerId="LiveId" clId="{4D08DC36-19D8-4F5D-90A4-C8410F572694}" dt="2024-07-25T03:34:43.359" v="1121" actId="20577"/>
          <ac:spMkLst>
            <pc:docMk/>
            <pc:sldMk cId="2217741911" sldId="312"/>
            <ac:spMk id="2" creationId="{29A3CF37-E614-7FCA-1E7A-1A08A08B6A2D}"/>
          </ac:spMkLst>
        </pc:spChg>
        <pc:spChg chg="mod">
          <ac:chgData name="Jacquie Johnson" userId="0ba59ddc41db7d07" providerId="LiveId" clId="{4D08DC36-19D8-4F5D-90A4-C8410F572694}" dt="2024-07-25T17:19:26.587" v="1925" actId="27636"/>
          <ac:spMkLst>
            <pc:docMk/>
            <pc:sldMk cId="2217741911" sldId="312"/>
            <ac:spMk id="3" creationId="{84BB424E-1BDB-A3B5-6EB0-10386351A099}"/>
          </ac:spMkLst>
        </pc:spChg>
      </pc:sldChg>
      <pc:sldChg chg="modSp new mod">
        <pc:chgData name="Jacquie Johnson" userId="0ba59ddc41db7d07" providerId="LiveId" clId="{4D08DC36-19D8-4F5D-90A4-C8410F572694}" dt="2024-07-25T17:00:57.481" v="1758" actId="6549"/>
        <pc:sldMkLst>
          <pc:docMk/>
          <pc:sldMk cId="1270917232" sldId="313"/>
        </pc:sldMkLst>
        <pc:spChg chg="mod">
          <ac:chgData name="Jacquie Johnson" userId="0ba59ddc41db7d07" providerId="LiveId" clId="{4D08DC36-19D8-4F5D-90A4-C8410F572694}" dt="2024-07-25T17:00:57.481" v="1758" actId="6549"/>
          <ac:spMkLst>
            <pc:docMk/>
            <pc:sldMk cId="1270917232" sldId="313"/>
            <ac:spMk id="2" creationId="{727F2A75-9D17-ABA8-F3EA-B94EBC2D4BA2}"/>
          </ac:spMkLst>
        </pc:spChg>
        <pc:spChg chg="mod">
          <ac:chgData name="Jacquie Johnson" userId="0ba59ddc41db7d07" providerId="LiveId" clId="{4D08DC36-19D8-4F5D-90A4-C8410F572694}" dt="2024-07-25T03:20:31.831" v="1027" actId="1076"/>
          <ac:spMkLst>
            <pc:docMk/>
            <pc:sldMk cId="1270917232" sldId="313"/>
            <ac:spMk id="3" creationId="{20EA2804-464E-B310-3EC6-A50EBC99B856}"/>
          </ac:spMkLst>
        </pc:spChg>
      </pc:sldChg>
      <pc:sldChg chg="new del">
        <pc:chgData name="Jacquie Johnson" userId="0ba59ddc41db7d07" providerId="LiveId" clId="{4D08DC36-19D8-4F5D-90A4-C8410F572694}" dt="2024-07-25T03:13:08.985" v="952" actId="2696"/>
        <pc:sldMkLst>
          <pc:docMk/>
          <pc:sldMk cId="2112472128" sldId="313"/>
        </pc:sldMkLst>
      </pc:sldChg>
      <pc:sldChg chg="modSp add mod ord">
        <pc:chgData name="Jacquie Johnson" userId="0ba59ddc41db7d07" providerId="LiveId" clId="{4D08DC36-19D8-4F5D-90A4-C8410F572694}" dt="2024-07-25T03:44:21.023" v="1191"/>
        <pc:sldMkLst>
          <pc:docMk/>
          <pc:sldMk cId="1126711516" sldId="314"/>
        </pc:sldMkLst>
        <pc:spChg chg="mod">
          <ac:chgData name="Jacquie Johnson" userId="0ba59ddc41db7d07" providerId="LiveId" clId="{4D08DC36-19D8-4F5D-90A4-C8410F572694}" dt="2024-07-25T03:32:31.253" v="1098" actId="20577"/>
          <ac:spMkLst>
            <pc:docMk/>
            <pc:sldMk cId="1126711516" sldId="314"/>
            <ac:spMk id="2" creationId="{2B217578-5BAA-568C-37CA-7D6AE400B211}"/>
          </ac:spMkLst>
        </pc:spChg>
        <pc:spChg chg="mod">
          <ac:chgData name="Jacquie Johnson" userId="0ba59ddc41db7d07" providerId="LiveId" clId="{4D08DC36-19D8-4F5D-90A4-C8410F572694}" dt="2024-07-25T03:33:28.992" v="1102" actId="403"/>
          <ac:spMkLst>
            <pc:docMk/>
            <pc:sldMk cId="1126711516" sldId="314"/>
            <ac:spMk id="3" creationId="{E8441D36-8A77-0D2B-C92B-613676081331}"/>
          </ac:spMkLst>
        </pc:spChg>
      </pc:sldChg>
      <pc:sldChg chg="modSp add del mod">
        <pc:chgData name="Jacquie Johnson" userId="0ba59ddc41db7d07" providerId="LiveId" clId="{4D08DC36-19D8-4F5D-90A4-C8410F572694}" dt="2024-07-25T03:29:52.106" v="1054" actId="2696"/>
        <pc:sldMkLst>
          <pc:docMk/>
          <pc:sldMk cId="3958642944" sldId="314"/>
        </pc:sldMkLst>
        <pc:spChg chg="mod">
          <ac:chgData name="Jacquie Johnson" userId="0ba59ddc41db7d07" providerId="LiveId" clId="{4D08DC36-19D8-4F5D-90A4-C8410F572694}" dt="2024-07-25T03:29:05.001" v="1052" actId="20577"/>
          <ac:spMkLst>
            <pc:docMk/>
            <pc:sldMk cId="3958642944" sldId="314"/>
            <ac:spMk id="2" creationId="{2B217578-5BAA-568C-37CA-7D6AE400B211}"/>
          </ac:spMkLst>
        </pc:spChg>
      </pc:sldChg>
      <pc:sldChg chg="modSp add mod ord">
        <pc:chgData name="Jacquie Johnson" userId="0ba59ddc41db7d07" providerId="LiveId" clId="{4D08DC36-19D8-4F5D-90A4-C8410F572694}" dt="2024-07-25T17:24:56.869" v="2002" actId="1076"/>
        <pc:sldMkLst>
          <pc:docMk/>
          <pc:sldMk cId="3409841804" sldId="315"/>
        </pc:sldMkLst>
        <pc:spChg chg="mod">
          <ac:chgData name="Jacquie Johnson" userId="0ba59ddc41db7d07" providerId="LiveId" clId="{4D08DC36-19D8-4F5D-90A4-C8410F572694}" dt="2024-07-25T17:18:40.371" v="1921" actId="20577"/>
          <ac:spMkLst>
            <pc:docMk/>
            <pc:sldMk cId="3409841804" sldId="315"/>
            <ac:spMk id="2" creationId="{29A3CF37-E614-7FCA-1E7A-1A08A08B6A2D}"/>
          </ac:spMkLst>
        </pc:spChg>
        <pc:spChg chg="mod">
          <ac:chgData name="Jacquie Johnson" userId="0ba59ddc41db7d07" providerId="LiveId" clId="{4D08DC36-19D8-4F5D-90A4-C8410F572694}" dt="2024-07-25T17:24:56.869" v="2002" actId="1076"/>
          <ac:spMkLst>
            <pc:docMk/>
            <pc:sldMk cId="3409841804" sldId="315"/>
            <ac:spMk id="3" creationId="{84BB424E-1BDB-A3B5-6EB0-10386351A099}"/>
          </ac:spMkLst>
        </pc:spChg>
      </pc:sldChg>
      <pc:sldChg chg="addSp delSp modSp add mod ord">
        <pc:chgData name="Jacquie Johnson" userId="0ba59ddc41db7d07" providerId="LiveId" clId="{4D08DC36-19D8-4F5D-90A4-C8410F572694}" dt="2024-07-25T17:19:12.030" v="1922" actId="20577"/>
        <pc:sldMkLst>
          <pc:docMk/>
          <pc:sldMk cId="28340345" sldId="316"/>
        </pc:sldMkLst>
        <pc:spChg chg="mod">
          <ac:chgData name="Jacquie Johnson" userId="0ba59ddc41db7d07" providerId="LiveId" clId="{4D08DC36-19D8-4F5D-90A4-C8410F572694}" dt="2024-07-25T17:19:12.030" v="1922" actId="20577"/>
          <ac:spMkLst>
            <pc:docMk/>
            <pc:sldMk cId="28340345" sldId="316"/>
            <ac:spMk id="2" creationId="{727F2A75-9D17-ABA8-F3EA-B94EBC2D4BA2}"/>
          </ac:spMkLst>
        </pc:spChg>
        <pc:spChg chg="mod">
          <ac:chgData name="Jacquie Johnson" userId="0ba59ddc41db7d07" providerId="LiveId" clId="{4D08DC36-19D8-4F5D-90A4-C8410F572694}" dt="2024-07-25T16:59:23.435" v="1744" actId="1076"/>
          <ac:spMkLst>
            <pc:docMk/>
            <pc:sldMk cId="28340345" sldId="316"/>
            <ac:spMk id="3" creationId="{20EA2804-464E-B310-3EC6-A50EBC99B856}"/>
          </ac:spMkLst>
        </pc:spChg>
        <pc:picChg chg="add del">
          <ac:chgData name="Jacquie Johnson" userId="0ba59ddc41db7d07" providerId="LiveId" clId="{4D08DC36-19D8-4F5D-90A4-C8410F572694}" dt="2024-07-25T03:40:47.719" v="1156" actId="22"/>
          <ac:picMkLst>
            <pc:docMk/>
            <pc:sldMk cId="28340345" sldId="316"/>
            <ac:picMk id="5" creationId="{2FAD250A-7FCE-66AA-2F46-B38B37CC13C1}"/>
          </ac:picMkLst>
        </pc:picChg>
      </pc:sldChg>
      <pc:sldChg chg="modSp add mod">
        <pc:chgData name="Jacquie Johnson" userId="0ba59ddc41db7d07" providerId="LiveId" clId="{4D08DC36-19D8-4F5D-90A4-C8410F572694}" dt="2024-07-25T17:19:17.808" v="1923" actId="6549"/>
        <pc:sldMkLst>
          <pc:docMk/>
          <pc:sldMk cId="2934635214" sldId="317"/>
        </pc:sldMkLst>
        <pc:spChg chg="mod">
          <ac:chgData name="Jacquie Johnson" userId="0ba59ddc41db7d07" providerId="LiveId" clId="{4D08DC36-19D8-4F5D-90A4-C8410F572694}" dt="2024-07-25T17:19:17.808" v="1923" actId="6549"/>
          <ac:spMkLst>
            <pc:docMk/>
            <pc:sldMk cId="2934635214" sldId="317"/>
            <ac:spMk id="2" creationId="{727F2A75-9D17-ABA8-F3EA-B94EBC2D4BA2}"/>
          </ac:spMkLst>
        </pc:spChg>
        <pc:spChg chg="mod">
          <ac:chgData name="Jacquie Johnson" userId="0ba59ddc41db7d07" providerId="LiveId" clId="{4D08DC36-19D8-4F5D-90A4-C8410F572694}" dt="2024-07-25T03:48:53.940" v="1230" actId="404"/>
          <ac:spMkLst>
            <pc:docMk/>
            <pc:sldMk cId="2934635214" sldId="317"/>
            <ac:spMk id="3" creationId="{20EA2804-464E-B310-3EC6-A50EBC99B856}"/>
          </ac:spMkLst>
        </pc:spChg>
      </pc:sldChg>
      <pc:sldChg chg="modSp add mod">
        <pc:chgData name="Jacquie Johnson" userId="0ba59ddc41db7d07" providerId="LiveId" clId="{4D08DC36-19D8-4F5D-90A4-C8410F572694}" dt="2024-07-25T17:15:35.740" v="1920" actId="20577"/>
        <pc:sldMkLst>
          <pc:docMk/>
          <pc:sldMk cId="2596675482" sldId="318"/>
        </pc:sldMkLst>
        <pc:spChg chg="mod">
          <ac:chgData name="Jacquie Johnson" userId="0ba59ddc41db7d07" providerId="LiveId" clId="{4D08DC36-19D8-4F5D-90A4-C8410F572694}" dt="2024-07-25T17:15:35.740" v="1920" actId="20577"/>
          <ac:spMkLst>
            <pc:docMk/>
            <pc:sldMk cId="2596675482" sldId="318"/>
            <ac:spMk id="3" creationId="{B5D03DC2-BE34-D91F-A84A-17AF95DC3350}"/>
          </ac:spMkLst>
        </pc:spChg>
      </pc:sldChg>
      <pc:sldChg chg="addSp delSp modSp add mod ord">
        <pc:chgData name="Jacquie Johnson" userId="0ba59ddc41db7d07" providerId="LiveId" clId="{4D08DC36-19D8-4F5D-90A4-C8410F572694}" dt="2024-07-25T16:58:52.393" v="1740" actId="478"/>
        <pc:sldMkLst>
          <pc:docMk/>
          <pc:sldMk cId="1789587569" sldId="319"/>
        </pc:sldMkLst>
        <pc:spChg chg="mod">
          <ac:chgData name="Jacquie Johnson" userId="0ba59ddc41db7d07" providerId="LiveId" clId="{4D08DC36-19D8-4F5D-90A4-C8410F572694}" dt="2024-07-25T16:58:42.818" v="1738" actId="20577"/>
          <ac:spMkLst>
            <pc:docMk/>
            <pc:sldMk cId="1789587569" sldId="319"/>
            <ac:spMk id="2" creationId="{EA45B84E-3564-01A3-5949-9EA872CAAC3F}"/>
          </ac:spMkLst>
        </pc:spChg>
        <pc:spChg chg="del">
          <ac:chgData name="Jacquie Johnson" userId="0ba59ddc41db7d07" providerId="LiveId" clId="{4D08DC36-19D8-4F5D-90A4-C8410F572694}" dt="2024-07-25T16:58:47.671" v="1739" actId="478"/>
          <ac:spMkLst>
            <pc:docMk/>
            <pc:sldMk cId="1789587569" sldId="319"/>
            <ac:spMk id="3" creationId="{ECC9EDE3-C155-5447-A420-36E83B62F421}"/>
          </ac:spMkLst>
        </pc:spChg>
        <pc:spChg chg="add del mod">
          <ac:chgData name="Jacquie Johnson" userId="0ba59ddc41db7d07" providerId="LiveId" clId="{4D08DC36-19D8-4F5D-90A4-C8410F572694}" dt="2024-07-25T16:58:52.393" v="1740" actId="478"/>
          <ac:spMkLst>
            <pc:docMk/>
            <pc:sldMk cId="1789587569" sldId="319"/>
            <ac:spMk id="5" creationId="{E5519A5D-9ACC-7EFE-21C3-8D454E2BCC33}"/>
          </ac:spMkLst>
        </pc:spChg>
      </pc:sldChg>
      <pc:sldChg chg="modSp add mod ord">
        <pc:chgData name="Jacquie Johnson" userId="0ba59ddc41db7d07" providerId="LiveId" clId="{4D08DC36-19D8-4F5D-90A4-C8410F572694}" dt="2024-07-25T16:59:49.124" v="1757" actId="20577"/>
        <pc:sldMkLst>
          <pc:docMk/>
          <pc:sldMk cId="578446355" sldId="320"/>
        </pc:sldMkLst>
        <pc:spChg chg="mod">
          <ac:chgData name="Jacquie Johnson" userId="0ba59ddc41db7d07" providerId="LiveId" clId="{4D08DC36-19D8-4F5D-90A4-C8410F572694}" dt="2024-07-25T16:59:49.124" v="1757" actId="20577"/>
          <ac:spMkLst>
            <pc:docMk/>
            <pc:sldMk cId="578446355" sldId="320"/>
            <ac:spMk id="2" creationId="{EA45B84E-3564-01A3-5949-9EA872CAAC3F}"/>
          </ac:spMkLst>
        </pc:spChg>
      </pc:sldChg>
      <pc:sldChg chg="add ord">
        <pc:chgData name="Jacquie Johnson" userId="0ba59ddc41db7d07" providerId="LiveId" clId="{4D08DC36-19D8-4F5D-90A4-C8410F572694}" dt="2024-07-25T17:01:47.507" v="1763"/>
        <pc:sldMkLst>
          <pc:docMk/>
          <pc:sldMk cId="1265069875" sldId="321"/>
        </pc:sldMkLst>
      </pc:sldChg>
      <pc:sldChg chg="modSp add mod">
        <pc:chgData name="Jacquie Johnson" userId="0ba59ddc41db7d07" providerId="LiveId" clId="{4D08DC36-19D8-4F5D-90A4-C8410F572694}" dt="2024-07-25T17:07:15.426" v="1824" actId="404"/>
        <pc:sldMkLst>
          <pc:docMk/>
          <pc:sldMk cId="253819123" sldId="322"/>
        </pc:sldMkLst>
        <pc:spChg chg="mod">
          <ac:chgData name="Jacquie Johnson" userId="0ba59ddc41db7d07" providerId="LiveId" clId="{4D08DC36-19D8-4F5D-90A4-C8410F572694}" dt="2024-07-25T17:07:15.426" v="1824" actId="404"/>
          <ac:spMkLst>
            <pc:docMk/>
            <pc:sldMk cId="253819123" sldId="322"/>
            <ac:spMk id="3" creationId="{20EA2804-464E-B310-3EC6-A50EBC99B85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a:lvl1pPr>
          </a:lstStyle>
          <a:p>
            <a:endParaRPr lang="en-US"/>
          </a:p>
        </p:txBody>
      </p:sp>
      <p:sp>
        <p:nvSpPr>
          <p:cNvPr id="3" name="Date Placeholder 2"/>
          <p:cNvSpPr>
            <a:spLocks noGrp="1"/>
          </p:cNvSpPr>
          <p:nvPr>
            <p:ph type="dt" idx="1"/>
          </p:nvPr>
        </p:nvSpPr>
        <p:spPr>
          <a:xfrm>
            <a:off x="4021294" y="0"/>
            <a:ext cx="3076363" cy="470895"/>
          </a:xfrm>
          <a:prstGeom prst="rect">
            <a:avLst/>
          </a:prstGeom>
        </p:spPr>
        <p:txBody>
          <a:bodyPr vert="horz" lIns="94192" tIns="47096" rIns="94192" bIns="47096" rtlCol="0"/>
          <a:lstStyle>
            <a:lvl1pPr algn="r">
              <a:defRPr sz="1200"/>
            </a:lvl1pPr>
          </a:lstStyle>
          <a:p>
            <a:fld id="{15E79117-DF46-4028-A9FE-F7EADFA54F5F}" type="datetimeFigureOut">
              <a:rPr lang="en-US" smtClean="0"/>
              <a:t>7/24/2024</a:t>
            </a:fld>
            <a:endParaRPr lang="en-US"/>
          </a:p>
        </p:txBody>
      </p:sp>
      <p:sp>
        <p:nvSpPr>
          <p:cNvPr id="4" name="Slide Image Placeholder 3"/>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4192" tIns="47096" rIns="94192" bIns="47096" rtlCol="0" anchor="ctr"/>
          <a:lstStyle/>
          <a:p>
            <a:endParaRPr lang="en-US"/>
          </a:p>
        </p:txBody>
      </p:sp>
      <p:sp>
        <p:nvSpPr>
          <p:cNvPr id="5" name="Notes Placeholder 4"/>
          <p:cNvSpPr>
            <a:spLocks noGrp="1"/>
          </p:cNvSpPr>
          <p:nvPr>
            <p:ph type="body" sz="quarter" idx="3"/>
          </p:nvPr>
        </p:nvSpPr>
        <p:spPr>
          <a:xfrm>
            <a:off x="709930" y="4516676"/>
            <a:ext cx="5679440" cy="3695462"/>
          </a:xfrm>
          <a:prstGeom prst="rect">
            <a:avLst/>
          </a:prstGeom>
        </p:spPr>
        <p:txBody>
          <a:bodyPr vert="horz" lIns="94192" tIns="47096" rIns="94192" bIns="4709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4407"/>
            <a:ext cx="3076363" cy="470894"/>
          </a:xfrm>
          <a:prstGeom prst="rect">
            <a:avLst/>
          </a:prstGeom>
        </p:spPr>
        <p:txBody>
          <a:bodyPr vert="horz" lIns="94192" tIns="47096" rIns="94192" bIns="47096" rtlCol="0" anchor="b"/>
          <a:lstStyle>
            <a:lvl1pPr algn="l">
              <a:defRPr sz="1200"/>
            </a:lvl1pPr>
          </a:lstStyle>
          <a:p>
            <a:endParaRPr lang="en-US"/>
          </a:p>
        </p:txBody>
      </p:sp>
      <p:sp>
        <p:nvSpPr>
          <p:cNvPr id="7" name="Slide Number Placeholder 6"/>
          <p:cNvSpPr>
            <a:spLocks noGrp="1"/>
          </p:cNvSpPr>
          <p:nvPr>
            <p:ph type="sldNum" sz="quarter" idx="5"/>
          </p:nvPr>
        </p:nvSpPr>
        <p:spPr>
          <a:xfrm>
            <a:off x="4021294" y="8914407"/>
            <a:ext cx="3076363" cy="470894"/>
          </a:xfrm>
          <a:prstGeom prst="rect">
            <a:avLst/>
          </a:prstGeom>
        </p:spPr>
        <p:txBody>
          <a:bodyPr vert="horz" lIns="94192" tIns="47096" rIns="94192" bIns="47096" rtlCol="0" anchor="b"/>
          <a:lstStyle>
            <a:lvl1pPr algn="r">
              <a:defRPr sz="1200"/>
            </a:lvl1pPr>
          </a:lstStyle>
          <a:p>
            <a:fld id="{3230209E-0B95-4AC5-A59D-B307187133F9}" type="slidenum">
              <a:rPr lang="en-US" smtClean="0"/>
              <a:t>‹#›</a:t>
            </a:fld>
            <a:endParaRPr lang="en-US"/>
          </a:p>
        </p:txBody>
      </p:sp>
    </p:spTree>
    <p:extLst>
      <p:ext uri="{BB962C8B-B14F-4D97-AF65-F5344CB8AC3E}">
        <p14:creationId xmlns:p14="http://schemas.microsoft.com/office/powerpoint/2010/main" val="1776701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about performance – character </a:t>
            </a:r>
          </a:p>
        </p:txBody>
      </p:sp>
      <p:sp>
        <p:nvSpPr>
          <p:cNvPr id="4" name="Slide Number Placeholder 3"/>
          <p:cNvSpPr>
            <a:spLocks noGrp="1"/>
          </p:cNvSpPr>
          <p:nvPr>
            <p:ph type="sldNum" sz="quarter" idx="5"/>
          </p:nvPr>
        </p:nvSpPr>
        <p:spPr/>
        <p:txBody>
          <a:bodyPr/>
          <a:lstStyle/>
          <a:p>
            <a:fld id="{3230209E-0B95-4AC5-A59D-B307187133F9}" type="slidenum">
              <a:rPr lang="en-US" smtClean="0"/>
              <a:t>5</a:t>
            </a:fld>
            <a:endParaRPr lang="en-US"/>
          </a:p>
        </p:txBody>
      </p:sp>
    </p:spTree>
    <p:extLst>
      <p:ext uri="{BB962C8B-B14F-4D97-AF65-F5344CB8AC3E}">
        <p14:creationId xmlns:p14="http://schemas.microsoft.com/office/powerpoint/2010/main" val="3385076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about performance – character </a:t>
            </a:r>
          </a:p>
        </p:txBody>
      </p:sp>
      <p:sp>
        <p:nvSpPr>
          <p:cNvPr id="4" name="Slide Number Placeholder 3"/>
          <p:cNvSpPr>
            <a:spLocks noGrp="1"/>
          </p:cNvSpPr>
          <p:nvPr>
            <p:ph type="sldNum" sz="quarter" idx="5"/>
          </p:nvPr>
        </p:nvSpPr>
        <p:spPr/>
        <p:txBody>
          <a:bodyPr/>
          <a:lstStyle/>
          <a:p>
            <a:fld id="{3230209E-0B95-4AC5-A59D-B307187133F9}" type="slidenum">
              <a:rPr lang="en-US" smtClean="0"/>
              <a:t>16</a:t>
            </a:fld>
            <a:endParaRPr lang="en-US"/>
          </a:p>
        </p:txBody>
      </p:sp>
    </p:spTree>
    <p:extLst>
      <p:ext uri="{BB962C8B-B14F-4D97-AF65-F5344CB8AC3E}">
        <p14:creationId xmlns:p14="http://schemas.microsoft.com/office/powerpoint/2010/main" val="3242803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about performance – character </a:t>
            </a:r>
          </a:p>
        </p:txBody>
      </p:sp>
      <p:sp>
        <p:nvSpPr>
          <p:cNvPr id="4" name="Slide Number Placeholder 3"/>
          <p:cNvSpPr>
            <a:spLocks noGrp="1"/>
          </p:cNvSpPr>
          <p:nvPr>
            <p:ph type="sldNum" sz="quarter" idx="5"/>
          </p:nvPr>
        </p:nvSpPr>
        <p:spPr/>
        <p:txBody>
          <a:bodyPr/>
          <a:lstStyle/>
          <a:p>
            <a:fld id="{3230209E-0B95-4AC5-A59D-B307187133F9}" type="slidenum">
              <a:rPr lang="en-US" smtClean="0"/>
              <a:t>22</a:t>
            </a:fld>
            <a:endParaRPr lang="en-US"/>
          </a:p>
        </p:txBody>
      </p:sp>
    </p:spTree>
    <p:extLst>
      <p:ext uri="{BB962C8B-B14F-4D97-AF65-F5344CB8AC3E}">
        <p14:creationId xmlns:p14="http://schemas.microsoft.com/office/powerpoint/2010/main" val="957721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about performance – character </a:t>
            </a:r>
          </a:p>
        </p:txBody>
      </p:sp>
      <p:sp>
        <p:nvSpPr>
          <p:cNvPr id="4" name="Slide Number Placeholder 3"/>
          <p:cNvSpPr>
            <a:spLocks noGrp="1"/>
          </p:cNvSpPr>
          <p:nvPr>
            <p:ph type="sldNum" sz="quarter" idx="5"/>
          </p:nvPr>
        </p:nvSpPr>
        <p:spPr/>
        <p:txBody>
          <a:bodyPr/>
          <a:lstStyle/>
          <a:p>
            <a:fld id="{3230209E-0B95-4AC5-A59D-B307187133F9}" type="slidenum">
              <a:rPr lang="en-US" smtClean="0"/>
              <a:t>23</a:t>
            </a:fld>
            <a:endParaRPr lang="en-US"/>
          </a:p>
        </p:txBody>
      </p:sp>
    </p:spTree>
    <p:extLst>
      <p:ext uri="{BB962C8B-B14F-4D97-AF65-F5344CB8AC3E}">
        <p14:creationId xmlns:p14="http://schemas.microsoft.com/office/powerpoint/2010/main" val="3930344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about performance – character </a:t>
            </a:r>
          </a:p>
        </p:txBody>
      </p:sp>
      <p:sp>
        <p:nvSpPr>
          <p:cNvPr id="4" name="Slide Number Placeholder 3"/>
          <p:cNvSpPr>
            <a:spLocks noGrp="1"/>
          </p:cNvSpPr>
          <p:nvPr>
            <p:ph type="sldNum" sz="quarter" idx="5"/>
          </p:nvPr>
        </p:nvSpPr>
        <p:spPr/>
        <p:txBody>
          <a:bodyPr/>
          <a:lstStyle/>
          <a:p>
            <a:fld id="{3230209E-0B95-4AC5-A59D-B307187133F9}" type="slidenum">
              <a:rPr lang="en-US" smtClean="0"/>
              <a:t>24</a:t>
            </a:fld>
            <a:endParaRPr lang="en-US"/>
          </a:p>
        </p:txBody>
      </p:sp>
    </p:spTree>
    <p:extLst>
      <p:ext uri="{BB962C8B-B14F-4D97-AF65-F5344CB8AC3E}">
        <p14:creationId xmlns:p14="http://schemas.microsoft.com/office/powerpoint/2010/main" val="1648924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EVERYTHING IS BASED ON GOD NOTME – I JUST HAVE TO AGREE WITH HIM</a:t>
            </a:r>
          </a:p>
        </p:txBody>
      </p:sp>
      <p:sp>
        <p:nvSpPr>
          <p:cNvPr id="4" name="Slide Number Placeholder 3"/>
          <p:cNvSpPr>
            <a:spLocks noGrp="1"/>
          </p:cNvSpPr>
          <p:nvPr>
            <p:ph type="sldNum" sz="quarter" idx="5"/>
          </p:nvPr>
        </p:nvSpPr>
        <p:spPr/>
        <p:txBody>
          <a:bodyPr/>
          <a:lstStyle/>
          <a:p>
            <a:fld id="{3230209E-0B95-4AC5-A59D-B307187133F9}" type="slidenum">
              <a:rPr lang="en-US" smtClean="0"/>
              <a:t>6</a:t>
            </a:fld>
            <a:endParaRPr lang="en-US"/>
          </a:p>
        </p:txBody>
      </p:sp>
    </p:spTree>
    <p:extLst>
      <p:ext uri="{BB962C8B-B14F-4D97-AF65-F5344CB8AC3E}">
        <p14:creationId xmlns:p14="http://schemas.microsoft.com/office/powerpoint/2010/main" val="744413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about performance – character </a:t>
            </a:r>
          </a:p>
        </p:txBody>
      </p:sp>
      <p:sp>
        <p:nvSpPr>
          <p:cNvPr id="4" name="Slide Number Placeholder 3"/>
          <p:cNvSpPr>
            <a:spLocks noGrp="1"/>
          </p:cNvSpPr>
          <p:nvPr>
            <p:ph type="sldNum" sz="quarter" idx="5"/>
          </p:nvPr>
        </p:nvSpPr>
        <p:spPr/>
        <p:txBody>
          <a:bodyPr/>
          <a:lstStyle/>
          <a:p>
            <a:fld id="{3230209E-0B95-4AC5-A59D-B307187133F9}" type="slidenum">
              <a:rPr lang="en-US" smtClean="0"/>
              <a:t>7</a:t>
            </a:fld>
            <a:endParaRPr lang="en-US"/>
          </a:p>
        </p:txBody>
      </p:sp>
    </p:spTree>
    <p:extLst>
      <p:ext uri="{BB962C8B-B14F-4D97-AF65-F5344CB8AC3E}">
        <p14:creationId xmlns:p14="http://schemas.microsoft.com/office/powerpoint/2010/main" val="3152747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about performance – character </a:t>
            </a:r>
          </a:p>
        </p:txBody>
      </p:sp>
      <p:sp>
        <p:nvSpPr>
          <p:cNvPr id="4" name="Slide Number Placeholder 3"/>
          <p:cNvSpPr>
            <a:spLocks noGrp="1"/>
          </p:cNvSpPr>
          <p:nvPr>
            <p:ph type="sldNum" sz="quarter" idx="5"/>
          </p:nvPr>
        </p:nvSpPr>
        <p:spPr/>
        <p:txBody>
          <a:bodyPr/>
          <a:lstStyle/>
          <a:p>
            <a:fld id="{3230209E-0B95-4AC5-A59D-B307187133F9}" type="slidenum">
              <a:rPr lang="en-US" smtClean="0"/>
              <a:t>8</a:t>
            </a:fld>
            <a:endParaRPr lang="en-US"/>
          </a:p>
        </p:txBody>
      </p:sp>
    </p:spTree>
    <p:extLst>
      <p:ext uri="{BB962C8B-B14F-4D97-AF65-F5344CB8AC3E}">
        <p14:creationId xmlns:p14="http://schemas.microsoft.com/office/powerpoint/2010/main" val="2436344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about performance – character </a:t>
            </a:r>
          </a:p>
        </p:txBody>
      </p:sp>
      <p:sp>
        <p:nvSpPr>
          <p:cNvPr id="4" name="Slide Number Placeholder 3"/>
          <p:cNvSpPr>
            <a:spLocks noGrp="1"/>
          </p:cNvSpPr>
          <p:nvPr>
            <p:ph type="sldNum" sz="quarter" idx="5"/>
          </p:nvPr>
        </p:nvSpPr>
        <p:spPr/>
        <p:txBody>
          <a:bodyPr/>
          <a:lstStyle/>
          <a:p>
            <a:fld id="{3230209E-0B95-4AC5-A59D-B307187133F9}" type="slidenum">
              <a:rPr lang="en-US" smtClean="0"/>
              <a:t>9</a:t>
            </a:fld>
            <a:endParaRPr lang="en-US"/>
          </a:p>
        </p:txBody>
      </p:sp>
    </p:spTree>
    <p:extLst>
      <p:ext uri="{BB962C8B-B14F-4D97-AF65-F5344CB8AC3E}">
        <p14:creationId xmlns:p14="http://schemas.microsoft.com/office/powerpoint/2010/main" val="2523495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about performance – character </a:t>
            </a:r>
          </a:p>
        </p:txBody>
      </p:sp>
      <p:sp>
        <p:nvSpPr>
          <p:cNvPr id="4" name="Slide Number Placeholder 3"/>
          <p:cNvSpPr>
            <a:spLocks noGrp="1"/>
          </p:cNvSpPr>
          <p:nvPr>
            <p:ph type="sldNum" sz="quarter" idx="5"/>
          </p:nvPr>
        </p:nvSpPr>
        <p:spPr/>
        <p:txBody>
          <a:bodyPr/>
          <a:lstStyle/>
          <a:p>
            <a:fld id="{3230209E-0B95-4AC5-A59D-B307187133F9}" type="slidenum">
              <a:rPr lang="en-US" smtClean="0"/>
              <a:t>10</a:t>
            </a:fld>
            <a:endParaRPr lang="en-US"/>
          </a:p>
        </p:txBody>
      </p:sp>
    </p:spTree>
    <p:extLst>
      <p:ext uri="{BB962C8B-B14F-4D97-AF65-F5344CB8AC3E}">
        <p14:creationId xmlns:p14="http://schemas.microsoft.com/office/powerpoint/2010/main" val="307182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about performance – character </a:t>
            </a:r>
          </a:p>
        </p:txBody>
      </p:sp>
      <p:sp>
        <p:nvSpPr>
          <p:cNvPr id="4" name="Slide Number Placeholder 3"/>
          <p:cNvSpPr>
            <a:spLocks noGrp="1"/>
          </p:cNvSpPr>
          <p:nvPr>
            <p:ph type="sldNum" sz="quarter" idx="5"/>
          </p:nvPr>
        </p:nvSpPr>
        <p:spPr/>
        <p:txBody>
          <a:bodyPr/>
          <a:lstStyle/>
          <a:p>
            <a:fld id="{3230209E-0B95-4AC5-A59D-B307187133F9}" type="slidenum">
              <a:rPr lang="en-US" smtClean="0"/>
              <a:t>12</a:t>
            </a:fld>
            <a:endParaRPr lang="en-US"/>
          </a:p>
        </p:txBody>
      </p:sp>
    </p:spTree>
    <p:extLst>
      <p:ext uri="{BB962C8B-B14F-4D97-AF65-F5344CB8AC3E}">
        <p14:creationId xmlns:p14="http://schemas.microsoft.com/office/powerpoint/2010/main" val="1072915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about performance – character </a:t>
            </a:r>
          </a:p>
        </p:txBody>
      </p:sp>
      <p:sp>
        <p:nvSpPr>
          <p:cNvPr id="4" name="Slide Number Placeholder 3"/>
          <p:cNvSpPr>
            <a:spLocks noGrp="1"/>
          </p:cNvSpPr>
          <p:nvPr>
            <p:ph type="sldNum" sz="quarter" idx="5"/>
          </p:nvPr>
        </p:nvSpPr>
        <p:spPr/>
        <p:txBody>
          <a:bodyPr/>
          <a:lstStyle/>
          <a:p>
            <a:fld id="{3230209E-0B95-4AC5-A59D-B307187133F9}" type="slidenum">
              <a:rPr lang="en-US" smtClean="0"/>
              <a:t>13</a:t>
            </a:fld>
            <a:endParaRPr lang="en-US"/>
          </a:p>
        </p:txBody>
      </p:sp>
    </p:spTree>
    <p:extLst>
      <p:ext uri="{BB962C8B-B14F-4D97-AF65-F5344CB8AC3E}">
        <p14:creationId xmlns:p14="http://schemas.microsoft.com/office/powerpoint/2010/main" val="3535380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about performance – character </a:t>
            </a:r>
          </a:p>
        </p:txBody>
      </p:sp>
      <p:sp>
        <p:nvSpPr>
          <p:cNvPr id="4" name="Slide Number Placeholder 3"/>
          <p:cNvSpPr>
            <a:spLocks noGrp="1"/>
          </p:cNvSpPr>
          <p:nvPr>
            <p:ph type="sldNum" sz="quarter" idx="5"/>
          </p:nvPr>
        </p:nvSpPr>
        <p:spPr/>
        <p:txBody>
          <a:bodyPr/>
          <a:lstStyle/>
          <a:p>
            <a:fld id="{3230209E-0B95-4AC5-A59D-B307187133F9}" type="slidenum">
              <a:rPr lang="en-US" smtClean="0"/>
              <a:t>14</a:t>
            </a:fld>
            <a:endParaRPr lang="en-US"/>
          </a:p>
        </p:txBody>
      </p:sp>
    </p:spTree>
    <p:extLst>
      <p:ext uri="{BB962C8B-B14F-4D97-AF65-F5344CB8AC3E}">
        <p14:creationId xmlns:p14="http://schemas.microsoft.com/office/powerpoint/2010/main" val="187291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0E9620-31DE-42CD-B055-E6C20BC30998}" type="datetimeFigureOut">
              <a:rPr lang="en-US" smtClean="0"/>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E7526-8177-47C1-88A2-CC524878970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8172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0E9620-31DE-42CD-B055-E6C20BC30998}" type="datetimeFigureOut">
              <a:rPr lang="en-US" smtClean="0"/>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E7526-8177-47C1-88A2-CC5248789703}" type="slidenum">
              <a:rPr lang="en-US" smtClean="0"/>
              <a:t>‹#›</a:t>
            </a:fld>
            <a:endParaRPr lang="en-US"/>
          </a:p>
        </p:txBody>
      </p:sp>
    </p:spTree>
    <p:extLst>
      <p:ext uri="{BB962C8B-B14F-4D97-AF65-F5344CB8AC3E}">
        <p14:creationId xmlns:p14="http://schemas.microsoft.com/office/powerpoint/2010/main" val="2842808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0E9620-31DE-42CD-B055-E6C20BC30998}" type="datetimeFigureOut">
              <a:rPr lang="en-US" smtClean="0"/>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E7526-8177-47C1-88A2-CC5248789703}" type="slidenum">
              <a:rPr lang="en-US" smtClean="0"/>
              <a:t>‹#›</a:t>
            </a:fld>
            <a:endParaRPr lang="en-US"/>
          </a:p>
        </p:txBody>
      </p:sp>
    </p:spTree>
    <p:extLst>
      <p:ext uri="{BB962C8B-B14F-4D97-AF65-F5344CB8AC3E}">
        <p14:creationId xmlns:p14="http://schemas.microsoft.com/office/powerpoint/2010/main" val="1649320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3200"/>
            </a:lvl1pPr>
            <a:lvl2pPr marL="625475" indent="-228600">
              <a:defRPr sz="2800"/>
            </a:lvl2pPr>
            <a:lvl3pPr>
              <a:defRPr sz="2000"/>
            </a:lvl3pPr>
            <a:lvl4pPr>
              <a:defRPr sz="2000"/>
            </a:lvl4pPr>
            <a:lvl5pPr>
              <a:defRPr sz="2400"/>
            </a:lvl5pPr>
            <a:lvl6pPr>
              <a:defRPr sz="1800"/>
            </a:lvl6pPr>
            <a:lvl7pPr>
              <a:defRPr sz="2200"/>
            </a:lvl7pPr>
            <a:lvl8pPr>
              <a:defRPr sz="1800"/>
            </a:lvl8pPr>
            <a:lvl9pPr>
              <a:defRPr sz="2000"/>
            </a:lvl9pPr>
          </a:lstStyle>
          <a:p>
            <a:pPr lvl="0"/>
            <a:r>
              <a:rPr lang="en-US" dirty="0"/>
              <a:t>Click to edit Master text styles</a:t>
            </a:r>
          </a:p>
          <a:p>
            <a:pPr lvl="1"/>
            <a:r>
              <a:rPr lang="en-US" dirty="0"/>
              <a:t>Second level</a:t>
            </a:r>
          </a:p>
          <a:p>
            <a:pPr lvl="4"/>
            <a:r>
              <a:rPr lang="en-US" dirty="0"/>
              <a:t>Third level</a:t>
            </a:r>
          </a:p>
          <a:p>
            <a:pPr lvl="6"/>
            <a:r>
              <a:rPr lang="en-US" dirty="0"/>
              <a:t>Fourth level</a:t>
            </a:r>
          </a:p>
          <a:p>
            <a:pPr lvl="8"/>
            <a:r>
              <a:rPr lang="en-US" dirty="0"/>
              <a:t>Fifth level</a:t>
            </a:r>
          </a:p>
        </p:txBody>
      </p:sp>
      <p:sp>
        <p:nvSpPr>
          <p:cNvPr id="4" name="Date Placeholder 3"/>
          <p:cNvSpPr>
            <a:spLocks noGrp="1"/>
          </p:cNvSpPr>
          <p:nvPr>
            <p:ph type="dt" sz="half" idx="10"/>
          </p:nvPr>
        </p:nvSpPr>
        <p:spPr/>
        <p:txBody>
          <a:bodyPr/>
          <a:lstStyle/>
          <a:p>
            <a:fld id="{6F0E9620-31DE-42CD-B055-E6C20BC30998}" type="datetimeFigureOut">
              <a:rPr lang="en-US" smtClean="0"/>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E7526-8177-47C1-88A2-CC5248789703}" type="slidenum">
              <a:rPr lang="en-US" smtClean="0"/>
              <a:t>‹#›</a:t>
            </a:fld>
            <a:endParaRPr lang="en-US"/>
          </a:p>
        </p:txBody>
      </p:sp>
      <p:pic>
        <p:nvPicPr>
          <p:cNvPr id="8" name="Picture 7" descr="A rainbow apple with text on it&#10;&#10;Description automatically generated">
            <a:extLst>
              <a:ext uri="{FF2B5EF4-FFF2-40B4-BE49-F238E27FC236}">
                <a16:creationId xmlns:a16="http://schemas.microsoft.com/office/drawing/2014/main" id="{1F26A976-783D-E697-B34D-BBA65BCB346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5804" t="16766" r="14260" b="12108"/>
          <a:stretch/>
        </p:blipFill>
        <p:spPr>
          <a:xfrm>
            <a:off x="10022665" y="33090"/>
            <a:ext cx="1790963" cy="1821409"/>
          </a:xfrm>
          <a:prstGeom prst="rect">
            <a:avLst/>
          </a:prstGeom>
        </p:spPr>
      </p:pic>
    </p:spTree>
    <p:extLst>
      <p:ext uri="{BB962C8B-B14F-4D97-AF65-F5344CB8AC3E}">
        <p14:creationId xmlns:p14="http://schemas.microsoft.com/office/powerpoint/2010/main" val="3582428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0E9620-31DE-42CD-B055-E6C20BC30998}" type="datetimeFigureOut">
              <a:rPr lang="en-US" smtClean="0"/>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E7526-8177-47C1-88A2-CC524878970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52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0E9620-31DE-42CD-B055-E6C20BC30998}" type="datetimeFigureOut">
              <a:rPr lang="en-US" smtClean="0"/>
              <a:t>7/24/2024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4E7526-8177-47C1-88A2-CC5248789703}" type="slidenum">
              <a:rPr lang="en-US" smtClean="0"/>
              <a:t>‹#›</a:t>
            </a:fld>
            <a:endParaRPr lang="en-US"/>
          </a:p>
        </p:txBody>
      </p:sp>
    </p:spTree>
    <p:extLst>
      <p:ext uri="{BB962C8B-B14F-4D97-AF65-F5344CB8AC3E}">
        <p14:creationId xmlns:p14="http://schemas.microsoft.com/office/powerpoint/2010/main" val="2666902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0E9620-31DE-42CD-B055-E6C20BC30998}" type="datetimeFigureOut">
              <a:rPr lang="en-US" smtClean="0"/>
              <a:t>7/24/2024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4E7526-8177-47C1-88A2-CC5248789703}" type="slidenum">
              <a:rPr lang="en-US" smtClean="0"/>
              <a:t>‹#›</a:t>
            </a:fld>
            <a:endParaRPr lang="en-US"/>
          </a:p>
        </p:txBody>
      </p:sp>
    </p:spTree>
    <p:extLst>
      <p:ext uri="{BB962C8B-B14F-4D97-AF65-F5344CB8AC3E}">
        <p14:creationId xmlns:p14="http://schemas.microsoft.com/office/powerpoint/2010/main" val="4279238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0E9620-31DE-42CD-B055-E6C20BC30998}" type="datetimeFigureOut">
              <a:rPr lang="en-US" smtClean="0"/>
              <a:t>7/24/2024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4E7526-8177-47C1-88A2-CC5248789703}" type="slidenum">
              <a:rPr lang="en-US" smtClean="0"/>
              <a:t>‹#›</a:t>
            </a:fld>
            <a:endParaRPr lang="en-US"/>
          </a:p>
        </p:txBody>
      </p:sp>
    </p:spTree>
    <p:extLst>
      <p:ext uri="{BB962C8B-B14F-4D97-AF65-F5344CB8AC3E}">
        <p14:creationId xmlns:p14="http://schemas.microsoft.com/office/powerpoint/2010/main" val="1532122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F0E9620-31DE-42CD-B055-E6C20BC30998}" type="datetimeFigureOut">
              <a:rPr lang="en-US" smtClean="0"/>
              <a:t>7/24/2024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014E7526-8177-47C1-88A2-CC5248789703}" type="slidenum">
              <a:rPr lang="en-US" smtClean="0"/>
              <a:t>‹#›</a:t>
            </a:fld>
            <a:endParaRPr lang="en-US"/>
          </a:p>
        </p:txBody>
      </p:sp>
    </p:spTree>
    <p:extLst>
      <p:ext uri="{BB962C8B-B14F-4D97-AF65-F5344CB8AC3E}">
        <p14:creationId xmlns:p14="http://schemas.microsoft.com/office/powerpoint/2010/main" val="3994053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F0E9620-31DE-42CD-B055-E6C20BC30998}" type="datetimeFigureOut">
              <a:rPr lang="en-US" smtClean="0"/>
              <a:t>7/24/2024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14E7526-8177-47C1-88A2-CC5248789703}" type="slidenum">
              <a:rPr lang="en-US" smtClean="0"/>
              <a:t>‹#›</a:t>
            </a:fld>
            <a:endParaRPr lang="en-US"/>
          </a:p>
        </p:txBody>
      </p:sp>
    </p:spTree>
    <p:extLst>
      <p:ext uri="{BB962C8B-B14F-4D97-AF65-F5344CB8AC3E}">
        <p14:creationId xmlns:p14="http://schemas.microsoft.com/office/powerpoint/2010/main" val="3221024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0E9620-31DE-42CD-B055-E6C20BC30998}" type="datetimeFigureOut">
              <a:rPr lang="en-US" smtClean="0"/>
              <a:t>7/24/2024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4E7526-8177-47C1-88A2-CC5248789703}" type="slidenum">
              <a:rPr lang="en-US" smtClean="0"/>
              <a:t>‹#›</a:t>
            </a:fld>
            <a:endParaRPr lang="en-US"/>
          </a:p>
        </p:txBody>
      </p:sp>
    </p:spTree>
    <p:extLst>
      <p:ext uri="{BB962C8B-B14F-4D97-AF65-F5344CB8AC3E}">
        <p14:creationId xmlns:p14="http://schemas.microsoft.com/office/powerpoint/2010/main" val="198154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F0E9620-31DE-42CD-B055-E6C20BC30998}" type="datetimeFigureOut">
              <a:rPr lang="en-US" smtClean="0"/>
              <a:t>7/24/2024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14E7526-8177-47C1-88A2-CC5248789703}"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215521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C792B6-44E6-1F90-49BD-9955B541D19E}"/>
              </a:ext>
            </a:extLst>
          </p:cNvPr>
          <p:cNvSpPr>
            <a:spLocks noGrp="1"/>
          </p:cNvSpPr>
          <p:nvPr>
            <p:ph type="ctrTitle"/>
          </p:nvPr>
        </p:nvSpPr>
        <p:spPr>
          <a:xfrm>
            <a:off x="850015" y="156055"/>
            <a:ext cx="8915461" cy="2618554"/>
          </a:xfrm>
        </p:spPr>
        <p:txBody>
          <a:bodyPr>
            <a:normAutofit/>
          </a:bodyPr>
          <a:lstStyle/>
          <a:p>
            <a:r>
              <a:rPr lang="en-US" sz="4000" dirty="0"/>
              <a:t>House of David Worship Center</a:t>
            </a:r>
            <a:br>
              <a:rPr lang="en-US" sz="4000" dirty="0"/>
            </a:br>
            <a:r>
              <a:rPr lang="en-US" sz="4000" dirty="0"/>
              <a:t>Vacation Bible School</a:t>
            </a:r>
          </a:p>
        </p:txBody>
      </p:sp>
      <p:sp>
        <p:nvSpPr>
          <p:cNvPr id="3" name="Subtitle 2">
            <a:extLst>
              <a:ext uri="{FF2B5EF4-FFF2-40B4-BE49-F238E27FC236}">
                <a16:creationId xmlns:a16="http://schemas.microsoft.com/office/drawing/2014/main" id="{AA30B18C-E8D8-EFFF-E3C0-3B10D0B90C56}"/>
              </a:ext>
            </a:extLst>
          </p:cNvPr>
          <p:cNvSpPr>
            <a:spLocks noGrp="1"/>
          </p:cNvSpPr>
          <p:nvPr>
            <p:ph type="subTitle" idx="1"/>
          </p:nvPr>
        </p:nvSpPr>
        <p:spPr>
          <a:xfrm>
            <a:off x="850015" y="3285460"/>
            <a:ext cx="10400281" cy="2871048"/>
          </a:xfrm>
        </p:spPr>
        <p:txBody>
          <a:bodyPr>
            <a:normAutofit fontScale="55000" lnSpcReduction="20000"/>
          </a:bodyPr>
          <a:lstStyle/>
          <a:p>
            <a:pPr algn="ctr">
              <a:lnSpc>
                <a:spcPct val="110000"/>
              </a:lnSpc>
              <a:spcBef>
                <a:spcPts val="0"/>
              </a:spcBef>
            </a:pPr>
            <a:r>
              <a:rPr lang="en-US" sz="7200" b="1" dirty="0"/>
              <a:t>Day 2:</a:t>
            </a:r>
          </a:p>
          <a:p>
            <a:pPr algn="ctr">
              <a:lnSpc>
                <a:spcPct val="110000"/>
              </a:lnSpc>
              <a:spcBef>
                <a:spcPts val="0"/>
              </a:spcBef>
            </a:pPr>
            <a:r>
              <a:rPr lang="en-US" sz="7000" b="1" dirty="0">
                <a:latin typeface="Aptos Display" panose="020B0004020202020204" pitchFamily="34" charset="0"/>
              </a:rPr>
              <a:t>Cultivating the Fruit of the Spirit</a:t>
            </a:r>
          </a:p>
          <a:p>
            <a:pPr algn="ctr">
              <a:lnSpc>
                <a:spcPct val="110000"/>
              </a:lnSpc>
              <a:spcBef>
                <a:spcPts val="0"/>
              </a:spcBef>
            </a:pPr>
            <a:endParaRPr lang="en-US" sz="4400" dirty="0"/>
          </a:p>
          <a:p>
            <a:pPr algn="ctr">
              <a:lnSpc>
                <a:spcPct val="110000"/>
              </a:lnSpc>
              <a:spcBef>
                <a:spcPts val="0"/>
              </a:spcBef>
            </a:pPr>
            <a:r>
              <a:rPr lang="en-US" sz="5200" dirty="0"/>
              <a:t>Galatians 5:22-23</a:t>
            </a:r>
          </a:p>
          <a:p>
            <a:pPr algn="ctr"/>
            <a:r>
              <a:rPr lang="en-US" sz="5200" dirty="0"/>
              <a:t>July 2024</a:t>
            </a:r>
          </a:p>
        </p:txBody>
      </p:sp>
      <p:pic>
        <p:nvPicPr>
          <p:cNvPr id="9" name="Picture 8" descr="A rainbow apple with text on it&#10;&#10;Description automatically generated">
            <a:extLst>
              <a:ext uri="{FF2B5EF4-FFF2-40B4-BE49-F238E27FC236}">
                <a16:creationId xmlns:a16="http://schemas.microsoft.com/office/drawing/2014/main" id="{83958BCA-338C-8D99-6FF6-5127B00E6BE3}"/>
              </a:ext>
            </a:extLst>
          </p:cNvPr>
          <p:cNvPicPr>
            <a:picLocks noChangeAspect="1"/>
          </p:cNvPicPr>
          <p:nvPr/>
        </p:nvPicPr>
        <p:blipFill rotWithShape="1">
          <a:blip r:embed="rId2">
            <a:extLst>
              <a:ext uri="{28A0092B-C50C-407E-A947-70E740481C1C}">
                <a14:useLocalDpi xmlns:a14="http://schemas.microsoft.com/office/drawing/2010/main" val="0"/>
              </a:ext>
            </a:extLst>
          </a:blip>
          <a:srcRect l="14461" t="15622" r="12182" b="9706"/>
          <a:stretch/>
        </p:blipFill>
        <p:spPr>
          <a:xfrm>
            <a:off x="9616783" y="156055"/>
            <a:ext cx="2349672" cy="2391782"/>
          </a:xfrm>
          <a:prstGeom prst="rect">
            <a:avLst/>
          </a:prstGeom>
        </p:spPr>
      </p:pic>
    </p:spTree>
    <p:extLst>
      <p:ext uri="{BB962C8B-B14F-4D97-AF65-F5344CB8AC3E}">
        <p14:creationId xmlns:p14="http://schemas.microsoft.com/office/powerpoint/2010/main" val="204413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17578-5BAA-568C-37CA-7D6AE400B211}"/>
              </a:ext>
            </a:extLst>
          </p:cNvPr>
          <p:cNvSpPr>
            <a:spLocks noGrp="1"/>
          </p:cNvSpPr>
          <p:nvPr>
            <p:ph type="title"/>
          </p:nvPr>
        </p:nvSpPr>
        <p:spPr/>
        <p:txBody>
          <a:bodyPr>
            <a:normAutofit/>
          </a:bodyPr>
          <a:lstStyle/>
          <a:p>
            <a:r>
              <a:rPr lang="en-US" sz="4400" dirty="0"/>
              <a:t>Biblical References for Patience:</a:t>
            </a:r>
          </a:p>
        </p:txBody>
      </p:sp>
      <p:sp>
        <p:nvSpPr>
          <p:cNvPr id="3" name="Content Placeholder 2">
            <a:extLst>
              <a:ext uri="{FF2B5EF4-FFF2-40B4-BE49-F238E27FC236}">
                <a16:creationId xmlns:a16="http://schemas.microsoft.com/office/drawing/2014/main" id="{E8441D36-8A77-0D2B-C92B-613676081331}"/>
              </a:ext>
            </a:extLst>
          </p:cNvPr>
          <p:cNvSpPr>
            <a:spLocks noGrp="1"/>
          </p:cNvSpPr>
          <p:nvPr>
            <p:ph idx="1"/>
          </p:nvPr>
        </p:nvSpPr>
        <p:spPr>
          <a:xfrm>
            <a:off x="1135556" y="1737360"/>
            <a:ext cx="9981847" cy="4481494"/>
          </a:xfrm>
        </p:spPr>
        <p:txBody>
          <a:bodyPr>
            <a:noAutofit/>
          </a:bodyPr>
          <a:lstStyle/>
          <a:p>
            <a:pPr marL="0" indent="0">
              <a:lnSpc>
                <a:spcPct val="100000"/>
              </a:lnSpc>
              <a:buNone/>
            </a:pPr>
            <a:r>
              <a:rPr lang="en-US" sz="2500" b="1" dirty="0"/>
              <a:t>James 1:2-4 (NIV):</a:t>
            </a:r>
            <a:r>
              <a:rPr lang="en-US" sz="2500" dirty="0"/>
              <a:t> "Consider it pure joy, my brothers and sisters, whenever you face trials of many kinds, because you know that the testing of your faith produces perseverance. Let perseverance finish its work so that you may be mature and complete, not lacking anything."</a:t>
            </a:r>
          </a:p>
          <a:p>
            <a:pPr marL="800100" lvl="1" indent="-342900">
              <a:lnSpc>
                <a:spcPct val="100000"/>
              </a:lnSpc>
            </a:pPr>
            <a:r>
              <a:rPr lang="en-US" sz="2500" b="1" dirty="0"/>
              <a:t>This passage highlights that patience, developed through trials, leads to spiritual maturity and completeness.</a:t>
            </a:r>
          </a:p>
          <a:p>
            <a:pPr marL="0" indent="0">
              <a:lnSpc>
                <a:spcPct val="100000"/>
              </a:lnSpc>
              <a:buNone/>
            </a:pPr>
            <a:r>
              <a:rPr lang="en-US" sz="2500" b="1" dirty="0"/>
              <a:t>Romans 5:3-4 (NIV):</a:t>
            </a:r>
            <a:r>
              <a:rPr lang="en-US" sz="2500" dirty="0"/>
              <a:t> "Not only so, but we also glory in our sufferings, because we know that suffering produces perseverance; perseverance, character; and character, hope."</a:t>
            </a:r>
          </a:p>
          <a:p>
            <a:pPr marL="800100" lvl="1" indent="-342900">
              <a:lnSpc>
                <a:spcPct val="100000"/>
              </a:lnSpc>
            </a:pPr>
            <a:r>
              <a:rPr lang="en-US" sz="2500" b="1" dirty="0"/>
              <a:t>This verse connects patience with the development of character and hope through suffering.</a:t>
            </a:r>
          </a:p>
        </p:txBody>
      </p:sp>
    </p:spTree>
    <p:extLst>
      <p:ext uri="{BB962C8B-B14F-4D97-AF65-F5344CB8AC3E}">
        <p14:creationId xmlns:p14="http://schemas.microsoft.com/office/powerpoint/2010/main" val="2504284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5B84E-3564-01A3-5949-9EA872CAAC3F}"/>
              </a:ext>
            </a:extLst>
          </p:cNvPr>
          <p:cNvSpPr>
            <a:spLocks noGrp="1"/>
          </p:cNvSpPr>
          <p:nvPr>
            <p:ph type="ctrTitle"/>
          </p:nvPr>
        </p:nvSpPr>
        <p:spPr/>
        <p:txBody>
          <a:bodyPr/>
          <a:lstStyle/>
          <a:p>
            <a:pPr algn="ctr"/>
            <a:r>
              <a:rPr lang="en-US" dirty="0"/>
              <a:t>Team Breakout</a:t>
            </a:r>
          </a:p>
        </p:txBody>
      </p:sp>
      <p:sp>
        <p:nvSpPr>
          <p:cNvPr id="3" name="Subtitle 2">
            <a:extLst>
              <a:ext uri="{FF2B5EF4-FFF2-40B4-BE49-F238E27FC236}">
                <a16:creationId xmlns:a16="http://schemas.microsoft.com/office/drawing/2014/main" id="{ECC9EDE3-C155-5447-A420-36E83B62F421}"/>
              </a:ext>
            </a:extLst>
          </p:cNvPr>
          <p:cNvSpPr>
            <a:spLocks noGrp="1"/>
          </p:cNvSpPr>
          <p:nvPr>
            <p:ph type="subTitle" idx="1"/>
          </p:nvPr>
        </p:nvSpPr>
        <p:spPr/>
        <p:txBody>
          <a:bodyPr/>
          <a:lstStyle/>
          <a:p>
            <a:r>
              <a:rPr lang="en-US" dirty="0"/>
              <a:t>Reflective Questions</a:t>
            </a:r>
          </a:p>
        </p:txBody>
      </p:sp>
    </p:spTree>
    <p:extLst>
      <p:ext uri="{BB962C8B-B14F-4D97-AF65-F5344CB8AC3E}">
        <p14:creationId xmlns:p14="http://schemas.microsoft.com/office/powerpoint/2010/main" val="1606814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17578-5BAA-568C-37CA-7D6AE400B211}"/>
              </a:ext>
            </a:extLst>
          </p:cNvPr>
          <p:cNvSpPr>
            <a:spLocks noGrp="1"/>
          </p:cNvSpPr>
          <p:nvPr>
            <p:ph type="title"/>
          </p:nvPr>
        </p:nvSpPr>
        <p:spPr/>
        <p:txBody>
          <a:bodyPr>
            <a:normAutofit/>
          </a:bodyPr>
          <a:lstStyle/>
          <a:p>
            <a:r>
              <a:rPr lang="en-US" sz="4400" dirty="0"/>
              <a:t>Team Reflective Discussions</a:t>
            </a:r>
          </a:p>
        </p:txBody>
      </p:sp>
      <p:sp>
        <p:nvSpPr>
          <p:cNvPr id="3" name="Content Placeholder 2">
            <a:extLst>
              <a:ext uri="{FF2B5EF4-FFF2-40B4-BE49-F238E27FC236}">
                <a16:creationId xmlns:a16="http://schemas.microsoft.com/office/drawing/2014/main" id="{E8441D36-8A77-0D2B-C92B-613676081331}"/>
              </a:ext>
            </a:extLst>
          </p:cNvPr>
          <p:cNvSpPr>
            <a:spLocks noGrp="1"/>
          </p:cNvSpPr>
          <p:nvPr>
            <p:ph idx="1"/>
          </p:nvPr>
        </p:nvSpPr>
        <p:spPr>
          <a:xfrm>
            <a:off x="1097280" y="1737360"/>
            <a:ext cx="10353986" cy="4725663"/>
          </a:xfrm>
        </p:spPr>
        <p:txBody>
          <a:bodyPr>
            <a:noAutofit/>
          </a:bodyPr>
          <a:lstStyle/>
          <a:p>
            <a:pPr marL="0" marR="0">
              <a:lnSpc>
                <a:spcPct val="115000"/>
              </a:lnSpc>
              <a:spcBef>
                <a:spcPts val="0"/>
              </a:spcBef>
              <a:spcAft>
                <a:spcPts val="800"/>
              </a:spcAft>
            </a:pPr>
            <a:r>
              <a:rPr lang="en-US" b="1" kern="100" dirty="0">
                <a:effectLst/>
                <a:latin typeface="Aptos" panose="020B0004020202020204" pitchFamily="34" charset="0"/>
                <a:ea typeface="Aptos" panose="020B0004020202020204" pitchFamily="34" charset="0"/>
                <a:cs typeface="Times New Roman" panose="02020603050405020304" pitchFamily="18" charset="0"/>
              </a:rPr>
              <a:t>Prayer and Patience</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Bef>
                <a:spcPts val="0"/>
              </a:spcBef>
              <a:spcAft>
                <a:spcPts val="800"/>
              </a:spcAft>
              <a:buSzPct val="49000"/>
              <a:tabLst>
                <a:tab pos="457200" algn="l"/>
              </a:tabLst>
            </a:pPr>
            <a:r>
              <a:rPr lang="en-US" kern="100" dirty="0">
                <a:effectLst/>
                <a:latin typeface="Aptos" panose="020B0004020202020204" pitchFamily="34" charset="0"/>
                <a:ea typeface="Aptos" panose="020B0004020202020204" pitchFamily="34" charset="0"/>
                <a:cs typeface="Times New Roman" panose="02020603050405020304" pitchFamily="18" charset="0"/>
              </a:rPr>
              <a:t>1. How can prayer help you cultivate and maintain patience in challenging situations? What specific prayers or verses from the Bible might support you in developing patience?</a:t>
            </a:r>
          </a:p>
          <a:p>
            <a:pPr>
              <a:lnSpc>
                <a:spcPct val="115000"/>
              </a:lnSpc>
              <a:spcBef>
                <a:spcPts val="0"/>
              </a:spcBef>
              <a:spcAft>
                <a:spcPts val="800"/>
              </a:spcAft>
              <a:buSzPts val="1000"/>
              <a:tabLst>
                <a:tab pos="457200" algn="l"/>
              </a:tabLst>
            </a:pPr>
            <a:r>
              <a:rPr lang="en-US" kern="100" dirty="0">
                <a:effectLst/>
                <a:latin typeface="Aptos" panose="020B0004020202020204" pitchFamily="34" charset="0"/>
                <a:ea typeface="Aptos" panose="020B0004020202020204" pitchFamily="34" charset="0"/>
                <a:cs typeface="Times New Roman" panose="02020603050405020304" pitchFamily="18" charset="0"/>
              </a:rPr>
              <a:t>2. How do you pray for patience, both for yourself and for others, and what changes have you observed as a result?</a:t>
            </a:r>
          </a:p>
        </p:txBody>
      </p:sp>
    </p:spTree>
    <p:extLst>
      <p:ext uri="{BB962C8B-B14F-4D97-AF65-F5344CB8AC3E}">
        <p14:creationId xmlns:p14="http://schemas.microsoft.com/office/powerpoint/2010/main" val="2924107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17578-5BAA-568C-37CA-7D6AE400B211}"/>
              </a:ext>
            </a:extLst>
          </p:cNvPr>
          <p:cNvSpPr>
            <a:spLocks noGrp="1"/>
          </p:cNvSpPr>
          <p:nvPr>
            <p:ph type="title"/>
          </p:nvPr>
        </p:nvSpPr>
        <p:spPr/>
        <p:txBody>
          <a:bodyPr>
            <a:normAutofit/>
          </a:bodyPr>
          <a:lstStyle/>
          <a:p>
            <a:r>
              <a:rPr lang="en-US" sz="4400" dirty="0"/>
              <a:t>Team Reflective Discussions</a:t>
            </a:r>
          </a:p>
        </p:txBody>
      </p:sp>
      <p:sp>
        <p:nvSpPr>
          <p:cNvPr id="3" name="Content Placeholder 2">
            <a:extLst>
              <a:ext uri="{FF2B5EF4-FFF2-40B4-BE49-F238E27FC236}">
                <a16:creationId xmlns:a16="http://schemas.microsoft.com/office/drawing/2014/main" id="{E8441D36-8A77-0D2B-C92B-613676081331}"/>
              </a:ext>
            </a:extLst>
          </p:cNvPr>
          <p:cNvSpPr>
            <a:spLocks noGrp="1"/>
          </p:cNvSpPr>
          <p:nvPr>
            <p:ph idx="1"/>
          </p:nvPr>
        </p:nvSpPr>
        <p:spPr>
          <a:xfrm>
            <a:off x="1097280" y="1579920"/>
            <a:ext cx="10353986" cy="4725663"/>
          </a:xfrm>
        </p:spPr>
        <p:txBody>
          <a:bodyPr>
            <a:noAutofit/>
          </a:bodyPr>
          <a:lstStyle/>
          <a:p>
            <a:pPr marL="0" marR="0" indent="0">
              <a:lnSpc>
                <a:spcPct val="100000"/>
              </a:lnSpc>
              <a:spcBef>
                <a:spcPts val="0"/>
              </a:spcBef>
              <a:spcAft>
                <a:spcPts val="0"/>
              </a:spcAft>
              <a:buNone/>
            </a:pPr>
            <a:endParaRPr lang="en-US" sz="14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0000"/>
              </a:lnSpc>
              <a:spcBef>
                <a:spcPts val="0"/>
              </a:spcBef>
              <a:spcAft>
                <a:spcPts val="0"/>
              </a:spcAft>
              <a:buNone/>
            </a:pPr>
            <a:r>
              <a:rPr lang="en-US" sz="3600" b="1" kern="100" dirty="0">
                <a:effectLst/>
                <a:latin typeface="Aptos" panose="020B0004020202020204" pitchFamily="34" charset="0"/>
                <a:ea typeface="Aptos" panose="020B0004020202020204" pitchFamily="34" charset="0"/>
                <a:cs typeface="Times New Roman" panose="02020603050405020304" pitchFamily="18" charset="0"/>
              </a:rPr>
              <a:t>Overcoming Impatience</a:t>
            </a:r>
          </a:p>
          <a:p>
            <a:pPr marL="0" marR="0" indent="0">
              <a:lnSpc>
                <a:spcPct val="100000"/>
              </a:lnSpc>
              <a:spcBef>
                <a:spcPts val="0"/>
              </a:spcBef>
              <a:spcAft>
                <a:spcPts val="0"/>
              </a:spcAft>
              <a:buNone/>
            </a:pP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0000"/>
              </a:lnSpc>
              <a:spcBef>
                <a:spcPts val="0"/>
              </a:spcBef>
              <a:spcAft>
                <a:spcPts val="0"/>
              </a:spcAft>
              <a:buNone/>
            </a:pPr>
            <a:r>
              <a:rPr lang="en-US" sz="3600" kern="100" dirty="0">
                <a:effectLst/>
                <a:latin typeface="Aptos" panose="020B0004020202020204" pitchFamily="34" charset="0"/>
                <a:ea typeface="Aptos" panose="020B0004020202020204" pitchFamily="34" charset="0"/>
                <a:cs typeface="Times New Roman" panose="02020603050405020304" pitchFamily="18" charset="0"/>
              </a:rPr>
              <a:t>1. What triggers your impatience, and how can you address these triggers from a spiritual perspective?</a:t>
            </a:r>
          </a:p>
          <a:p>
            <a:pPr marL="0" marR="0" indent="0">
              <a:lnSpc>
                <a:spcPct val="100000"/>
              </a:lnSpc>
              <a:spcBef>
                <a:spcPts val="0"/>
              </a:spcBef>
              <a:spcAft>
                <a:spcPts val="0"/>
              </a:spcAft>
              <a:buNone/>
            </a:pP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nSpc>
                <a:spcPct val="100000"/>
              </a:lnSpc>
              <a:spcBef>
                <a:spcPts val="0"/>
              </a:spcBef>
              <a:spcAft>
                <a:spcPts val="0"/>
              </a:spcAft>
              <a:buSzPts val="1000"/>
              <a:buNone/>
              <a:tabLst>
                <a:tab pos="457200" algn="l"/>
              </a:tabLst>
            </a:pPr>
            <a:r>
              <a:rPr lang="en-US" sz="3600" kern="100" dirty="0">
                <a:effectLst/>
                <a:latin typeface="Aptos" panose="020B0004020202020204" pitchFamily="34" charset="0"/>
                <a:ea typeface="Aptos" panose="020B0004020202020204" pitchFamily="34" charset="0"/>
                <a:cs typeface="Times New Roman" panose="02020603050405020304" pitchFamily="18" charset="0"/>
              </a:rPr>
              <a:t>2. How can you respond to situations where impatience arises, ensuring that your response reflects the Fruit of the Spirit rather than your natural reactions?</a:t>
            </a:r>
          </a:p>
        </p:txBody>
      </p:sp>
    </p:spTree>
    <p:extLst>
      <p:ext uri="{BB962C8B-B14F-4D97-AF65-F5344CB8AC3E}">
        <p14:creationId xmlns:p14="http://schemas.microsoft.com/office/powerpoint/2010/main" val="266587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17578-5BAA-568C-37CA-7D6AE400B211}"/>
              </a:ext>
            </a:extLst>
          </p:cNvPr>
          <p:cNvSpPr>
            <a:spLocks noGrp="1"/>
          </p:cNvSpPr>
          <p:nvPr>
            <p:ph type="title"/>
          </p:nvPr>
        </p:nvSpPr>
        <p:spPr/>
        <p:txBody>
          <a:bodyPr>
            <a:normAutofit/>
          </a:bodyPr>
          <a:lstStyle/>
          <a:p>
            <a:r>
              <a:rPr lang="en-US" sz="4400" dirty="0"/>
              <a:t>Team Reflective Discussions</a:t>
            </a:r>
          </a:p>
        </p:txBody>
      </p:sp>
      <p:sp>
        <p:nvSpPr>
          <p:cNvPr id="3" name="Content Placeholder 2">
            <a:extLst>
              <a:ext uri="{FF2B5EF4-FFF2-40B4-BE49-F238E27FC236}">
                <a16:creationId xmlns:a16="http://schemas.microsoft.com/office/drawing/2014/main" id="{E8441D36-8A77-0D2B-C92B-613676081331}"/>
              </a:ext>
            </a:extLst>
          </p:cNvPr>
          <p:cNvSpPr>
            <a:spLocks noGrp="1"/>
          </p:cNvSpPr>
          <p:nvPr>
            <p:ph idx="1"/>
          </p:nvPr>
        </p:nvSpPr>
        <p:spPr>
          <a:xfrm>
            <a:off x="1331196" y="1537390"/>
            <a:ext cx="10353986" cy="4725663"/>
          </a:xfrm>
        </p:spPr>
        <p:txBody>
          <a:bodyPr>
            <a:noAutofit/>
          </a:bodyPr>
          <a:lstStyle/>
          <a:p>
            <a:pPr marL="0" marR="0" indent="0">
              <a:lnSpc>
                <a:spcPct val="100000"/>
              </a:lnSpc>
              <a:spcBef>
                <a:spcPts val="0"/>
              </a:spcBef>
              <a:spcAft>
                <a:spcPts val="0"/>
              </a:spcAft>
              <a:buNone/>
            </a:pPr>
            <a:endParaRPr lang="en-US" sz="14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0000"/>
              </a:lnSpc>
              <a:spcBef>
                <a:spcPts val="0"/>
              </a:spcBef>
              <a:spcAft>
                <a:spcPts val="0"/>
              </a:spcAft>
              <a:buNone/>
            </a:pPr>
            <a:r>
              <a:rPr lang="en-US" sz="3600" b="1" kern="100" dirty="0">
                <a:effectLst/>
                <a:latin typeface="Aptos" panose="020B0004020202020204" pitchFamily="34" charset="0"/>
                <a:ea typeface="Aptos" panose="020B0004020202020204" pitchFamily="34" charset="0"/>
                <a:cs typeface="Times New Roman" panose="02020603050405020304" pitchFamily="18" charset="0"/>
              </a:rPr>
              <a:t>Spiritual Growth Through Patience</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nSpc>
                <a:spcPct val="100000"/>
              </a:lnSpc>
              <a:spcBef>
                <a:spcPts val="0"/>
              </a:spcBef>
              <a:spcAft>
                <a:spcPts val="0"/>
              </a:spcAft>
              <a:buSzPts val="1000"/>
              <a:buNone/>
              <a:tabLst>
                <a:tab pos="457200" algn="l"/>
              </a:tabLst>
            </a:pPr>
            <a:r>
              <a:rPr lang="en-US" sz="3600" kern="100" dirty="0">
                <a:effectLst/>
                <a:latin typeface="Aptos" panose="020B0004020202020204" pitchFamily="34" charset="0"/>
                <a:ea typeface="Aptos" panose="020B0004020202020204" pitchFamily="34" charset="0"/>
                <a:cs typeface="Times New Roman" panose="02020603050405020304" pitchFamily="18" charset="0"/>
              </a:rPr>
              <a:t>1. How has enduring trials and exercising patience led to personal growth or transformation in your spiritual life?</a:t>
            </a:r>
          </a:p>
          <a:p>
            <a:pPr marL="742950" marR="0" lvl="0" indent="-742950">
              <a:lnSpc>
                <a:spcPct val="100000"/>
              </a:lnSpc>
              <a:spcBef>
                <a:spcPts val="0"/>
              </a:spcBef>
              <a:spcAft>
                <a:spcPts val="0"/>
              </a:spcAft>
              <a:buSzPts val="1000"/>
              <a:buAutoNum type="arabicPeriod"/>
              <a:tabLst>
                <a:tab pos="457200" algn="l"/>
              </a:tabLst>
            </a:pP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nSpc>
                <a:spcPct val="100000"/>
              </a:lnSpc>
              <a:spcBef>
                <a:spcPts val="0"/>
              </a:spcBef>
              <a:spcAft>
                <a:spcPts val="0"/>
              </a:spcAft>
              <a:buSzPts val="1000"/>
              <a:buNone/>
              <a:tabLst>
                <a:tab pos="457200" algn="l"/>
              </a:tabLst>
            </a:pPr>
            <a:r>
              <a:rPr lang="en-US" sz="3600" kern="100" dirty="0">
                <a:effectLst/>
                <a:latin typeface="Aptos" panose="020B0004020202020204" pitchFamily="34" charset="0"/>
                <a:ea typeface="Aptos" panose="020B0004020202020204" pitchFamily="34" charset="0"/>
                <a:cs typeface="Times New Roman" panose="02020603050405020304" pitchFamily="18" charset="0"/>
              </a:rPr>
              <a:t>2. Reflect on James 1:2-4 and Romans 5:3-4. How do these verses speak to the role of patience in developing spiritual maturity and character?</a:t>
            </a:r>
          </a:p>
        </p:txBody>
      </p:sp>
    </p:spTree>
    <p:extLst>
      <p:ext uri="{BB962C8B-B14F-4D97-AF65-F5344CB8AC3E}">
        <p14:creationId xmlns:p14="http://schemas.microsoft.com/office/powerpoint/2010/main" val="1239126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5B84E-3564-01A3-5949-9EA872CAAC3F}"/>
              </a:ext>
            </a:extLst>
          </p:cNvPr>
          <p:cNvSpPr>
            <a:spLocks noGrp="1"/>
          </p:cNvSpPr>
          <p:nvPr>
            <p:ph type="ctrTitle"/>
          </p:nvPr>
        </p:nvSpPr>
        <p:spPr/>
        <p:txBody>
          <a:bodyPr/>
          <a:lstStyle/>
          <a:p>
            <a:pPr algn="ctr"/>
            <a:r>
              <a:rPr lang="en-US" dirty="0"/>
              <a:t>FRUIT: KINDNESS</a:t>
            </a:r>
          </a:p>
        </p:txBody>
      </p:sp>
    </p:spTree>
    <p:extLst>
      <p:ext uri="{BB962C8B-B14F-4D97-AF65-F5344CB8AC3E}">
        <p14:creationId xmlns:p14="http://schemas.microsoft.com/office/powerpoint/2010/main" val="1789587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17578-5BAA-568C-37CA-7D6AE400B211}"/>
              </a:ext>
            </a:extLst>
          </p:cNvPr>
          <p:cNvSpPr>
            <a:spLocks noGrp="1"/>
          </p:cNvSpPr>
          <p:nvPr>
            <p:ph type="title"/>
          </p:nvPr>
        </p:nvSpPr>
        <p:spPr/>
        <p:txBody>
          <a:bodyPr>
            <a:normAutofit/>
          </a:bodyPr>
          <a:lstStyle/>
          <a:p>
            <a:r>
              <a:rPr lang="en-US" sz="4400" dirty="0"/>
              <a:t>Fruit of the Spirit: Kindness</a:t>
            </a:r>
            <a:endParaRPr lang="en-US" sz="4400" b="1" dirty="0"/>
          </a:p>
        </p:txBody>
      </p:sp>
      <p:sp>
        <p:nvSpPr>
          <p:cNvPr id="3" name="Content Placeholder 2">
            <a:extLst>
              <a:ext uri="{FF2B5EF4-FFF2-40B4-BE49-F238E27FC236}">
                <a16:creationId xmlns:a16="http://schemas.microsoft.com/office/drawing/2014/main" id="{E8441D36-8A77-0D2B-C92B-613676081331}"/>
              </a:ext>
            </a:extLst>
          </p:cNvPr>
          <p:cNvSpPr>
            <a:spLocks noGrp="1"/>
          </p:cNvSpPr>
          <p:nvPr>
            <p:ph idx="1"/>
          </p:nvPr>
        </p:nvSpPr>
        <p:spPr>
          <a:xfrm>
            <a:off x="1097279" y="1845734"/>
            <a:ext cx="10516651" cy="4481494"/>
          </a:xfrm>
        </p:spPr>
        <p:txBody>
          <a:bodyPr>
            <a:normAutofit/>
          </a:bodyPr>
          <a:lstStyle/>
          <a:p>
            <a:pPr>
              <a:lnSpc>
                <a:spcPct val="100000"/>
              </a:lnSpc>
              <a:spcBef>
                <a:spcPts val="0"/>
              </a:spcBef>
              <a:spcAft>
                <a:spcPts val="0"/>
              </a:spcAft>
            </a:pPr>
            <a:r>
              <a:rPr lang="en-US" sz="3600" b="1" dirty="0"/>
              <a:t>Kindness</a:t>
            </a:r>
            <a:r>
              <a:rPr lang="en-US" sz="3600" dirty="0"/>
              <a:t> as a Fruit of the Spirit, according to Galatians 5:22-23, encompasses a profound and compassionate disposition towards others, </a:t>
            </a:r>
            <a:r>
              <a:rPr lang="en-US" sz="3600" b="1" dirty="0"/>
              <a:t>characterized by genuine care, empathy, and generosity.</a:t>
            </a:r>
            <a:r>
              <a:rPr lang="en-US" sz="3600" dirty="0"/>
              <a:t> It reflects an </a:t>
            </a:r>
            <a:r>
              <a:rPr lang="en-US" sz="3600" b="1" dirty="0"/>
              <a:t>outward expression of God's love and mercy, demonstrated through actions that are helpful, considerate, and nurturing.</a:t>
            </a:r>
            <a:endParaRPr lang="en-US" sz="4000" b="1" dirty="0"/>
          </a:p>
        </p:txBody>
      </p:sp>
    </p:spTree>
    <p:extLst>
      <p:ext uri="{BB962C8B-B14F-4D97-AF65-F5344CB8AC3E}">
        <p14:creationId xmlns:p14="http://schemas.microsoft.com/office/powerpoint/2010/main" val="1126711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3CF37-E614-7FCA-1E7A-1A08A08B6A2D}"/>
              </a:ext>
            </a:extLst>
          </p:cNvPr>
          <p:cNvSpPr>
            <a:spLocks noGrp="1"/>
          </p:cNvSpPr>
          <p:nvPr>
            <p:ph type="title"/>
          </p:nvPr>
        </p:nvSpPr>
        <p:spPr/>
        <p:txBody>
          <a:bodyPr/>
          <a:lstStyle/>
          <a:p>
            <a:r>
              <a:rPr lang="en-US" sz="4800" dirty="0"/>
              <a:t>4 Key Aspects of Kindness:</a:t>
            </a:r>
            <a:endParaRPr lang="en-US" dirty="0"/>
          </a:p>
        </p:txBody>
      </p:sp>
      <p:sp>
        <p:nvSpPr>
          <p:cNvPr id="3" name="Content Placeholder 2">
            <a:extLst>
              <a:ext uri="{FF2B5EF4-FFF2-40B4-BE49-F238E27FC236}">
                <a16:creationId xmlns:a16="http://schemas.microsoft.com/office/drawing/2014/main" id="{84BB424E-1BDB-A3B5-6EB0-10386351A099}"/>
              </a:ext>
            </a:extLst>
          </p:cNvPr>
          <p:cNvSpPr>
            <a:spLocks noGrp="1"/>
          </p:cNvSpPr>
          <p:nvPr>
            <p:ph idx="1"/>
          </p:nvPr>
        </p:nvSpPr>
        <p:spPr>
          <a:xfrm>
            <a:off x="1097280" y="1845733"/>
            <a:ext cx="10058400" cy="4725663"/>
          </a:xfrm>
        </p:spPr>
        <p:txBody>
          <a:bodyPr>
            <a:normAutofit/>
          </a:bodyPr>
          <a:lstStyle/>
          <a:p>
            <a:pPr marL="0" indent="0">
              <a:buNone/>
            </a:pPr>
            <a:r>
              <a:rPr lang="en-US" b="1" dirty="0"/>
              <a:t>Compassionate Care:</a:t>
            </a:r>
            <a:endParaRPr lang="en-US" dirty="0"/>
          </a:p>
          <a:p>
            <a:pPr marL="457200" lvl="1" indent="0">
              <a:buNone/>
            </a:pPr>
            <a:r>
              <a:rPr lang="en-US" dirty="0"/>
              <a:t>Kindness involves showing deep empathy and compassion towards others, responding to their needs with genuine concern and support. It means actively seeking to alleviate others' suffering and bring comfort and encouragement.</a:t>
            </a:r>
          </a:p>
          <a:p>
            <a:pPr marL="0" indent="0">
              <a:buNone/>
            </a:pPr>
            <a:r>
              <a:rPr lang="en-US" b="1" dirty="0"/>
              <a:t>Generosity and Benevolence:</a:t>
            </a:r>
            <a:endParaRPr lang="en-US" dirty="0"/>
          </a:p>
          <a:p>
            <a:pPr marL="457200" lvl="1" indent="0">
              <a:buNone/>
            </a:pPr>
            <a:r>
              <a:rPr lang="en-US" dirty="0"/>
              <a:t>Spiritual kindness is expressed through acts of generosity, whether through giving time, resources, or emotional support. It reflects a willingness to help and bless others without expecting anything in return.</a:t>
            </a:r>
          </a:p>
          <a:p>
            <a:endParaRPr lang="en-US" dirty="0"/>
          </a:p>
        </p:txBody>
      </p:sp>
    </p:spTree>
    <p:extLst>
      <p:ext uri="{BB962C8B-B14F-4D97-AF65-F5344CB8AC3E}">
        <p14:creationId xmlns:p14="http://schemas.microsoft.com/office/powerpoint/2010/main" val="2217741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3CF37-E614-7FCA-1E7A-1A08A08B6A2D}"/>
              </a:ext>
            </a:extLst>
          </p:cNvPr>
          <p:cNvSpPr>
            <a:spLocks noGrp="1"/>
          </p:cNvSpPr>
          <p:nvPr>
            <p:ph type="title"/>
          </p:nvPr>
        </p:nvSpPr>
        <p:spPr/>
        <p:txBody>
          <a:bodyPr/>
          <a:lstStyle/>
          <a:p>
            <a:r>
              <a:rPr lang="en-US" sz="4800" dirty="0"/>
              <a:t>4 Key Aspects of Kindness:</a:t>
            </a:r>
            <a:endParaRPr lang="en-US" dirty="0"/>
          </a:p>
        </p:txBody>
      </p:sp>
      <p:sp>
        <p:nvSpPr>
          <p:cNvPr id="3" name="Content Placeholder 2">
            <a:extLst>
              <a:ext uri="{FF2B5EF4-FFF2-40B4-BE49-F238E27FC236}">
                <a16:creationId xmlns:a16="http://schemas.microsoft.com/office/drawing/2014/main" id="{84BB424E-1BDB-A3B5-6EB0-10386351A099}"/>
              </a:ext>
            </a:extLst>
          </p:cNvPr>
          <p:cNvSpPr>
            <a:spLocks noGrp="1"/>
          </p:cNvSpPr>
          <p:nvPr>
            <p:ph idx="1"/>
          </p:nvPr>
        </p:nvSpPr>
        <p:spPr>
          <a:xfrm>
            <a:off x="1036320" y="1624655"/>
            <a:ext cx="10738884" cy="4861682"/>
          </a:xfrm>
        </p:spPr>
        <p:txBody>
          <a:bodyPr>
            <a:normAutofit lnSpcReduction="10000"/>
          </a:bodyPr>
          <a:lstStyle/>
          <a:p>
            <a:pPr marL="0" indent="0">
              <a:lnSpc>
                <a:spcPct val="110000"/>
              </a:lnSpc>
              <a:buNone/>
            </a:pPr>
            <a:r>
              <a:rPr lang="en-US" b="1" dirty="0"/>
              <a:t>Compassionate Care:</a:t>
            </a:r>
            <a:endParaRPr lang="en-US" dirty="0"/>
          </a:p>
          <a:p>
            <a:pPr marL="457200" lvl="1" indent="0">
              <a:lnSpc>
                <a:spcPct val="110000"/>
              </a:lnSpc>
              <a:buNone/>
            </a:pPr>
            <a:r>
              <a:rPr lang="en-US" dirty="0"/>
              <a:t>Kindness </a:t>
            </a:r>
            <a:r>
              <a:rPr lang="en-US" b="1" dirty="0"/>
              <a:t>involves showing deep empathy and compassion towards others,</a:t>
            </a:r>
            <a:r>
              <a:rPr lang="en-US" dirty="0"/>
              <a:t> responding to their needs with genuine concern and support. It means actively seeking to alleviate others' suffering and bring comfort and encouragement.</a:t>
            </a:r>
          </a:p>
          <a:p>
            <a:pPr marL="0" indent="0">
              <a:lnSpc>
                <a:spcPct val="110000"/>
              </a:lnSpc>
              <a:buNone/>
            </a:pPr>
            <a:r>
              <a:rPr lang="en-US" b="1" dirty="0"/>
              <a:t>Generosity and Benevolence:</a:t>
            </a:r>
            <a:endParaRPr lang="en-US" dirty="0"/>
          </a:p>
          <a:p>
            <a:pPr marL="457200" lvl="1" indent="0">
              <a:lnSpc>
                <a:spcPct val="110000"/>
              </a:lnSpc>
              <a:buNone/>
            </a:pPr>
            <a:r>
              <a:rPr lang="en-US" dirty="0"/>
              <a:t>Spiritual kindness is expressed through acts of generosity, whether through giving time, resources, or emotional support. It reflects a willingness to help and bless others without expecting anything in return.</a:t>
            </a:r>
          </a:p>
          <a:p>
            <a:endParaRPr lang="en-US" dirty="0"/>
          </a:p>
        </p:txBody>
      </p:sp>
    </p:spTree>
    <p:extLst>
      <p:ext uri="{BB962C8B-B14F-4D97-AF65-F5344CB8AC3E}">
        <p14:creationId xmlns:p14="http://schemas.microsoft.com/office/powerpoint/2010/main" val="3409841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F2A75-9D17-ABA8-F3EA-B94EBC2D4BA2}"/>
              </a:ext>
            </a:extLst>
          </p:cNvPr>
          <p:cNvSpPr>
            <a:spLocks noGrp="1"/>
          </p:cNvSpPr>
          <p:nvPr>
            <p:ph type="title"/>
          </p:nvPr>
        </p:nvSpPr>
        <p:spPr/>
        <p:txBody>
          <a:bodyPr>
            <a:normAutofit/>
          </a:bodyPr>
          <a:lstStyle/>
          <a:p>
            <a:r>
              <a:rPr lang="en-US" sz="4400" dirty="0"/>
              <a:t>Biblical References for Kindness</a:t>
            </a:r>
          </a:p>
        </p:txBody>
      </p:sp>
      <p:sp>
        <p:nvSpPr>
          <p:cNvPr id="3" name="Content Placeholder 2">
            <a:extLst>
              <a:ext uri="{FF2B5EF4-FFF2-40B4-BE49-F238E27FC236}">
                <a16:creationId xmlns:a16="http://schemas.microsoft.com/office/drawing/2014/main" id="{20EA2804-464E-B310-3EC6-A50EBC99B856}"/>
              </a:ext>
            </a:extLst>
          </p:cNvPr>
          <p:cNvSpPr>
            <a:spLocks noGrp="1"/>
          </p:cNvSpPr>
          <p:nvPr>
            <p:ph idx="1"/>
          </p:nvPr>
        </p:nvSpPr>
        <p:spPr>
          <a:xfrm>
            <a:off x="1097280" y="1641667"/>
            <a:ext cx="10058400" cy="5120640"/>
          </a:xfrm>
        </p:spPr>
        <p:txBody>
          <a:bodyPr>
            <a:noAutofit/>
          </a:bodyPr>
          <a:lstStyle/>
          <a:p>
            <a:pPr marL="0" indent="0">
              <a:lnSpc>
                <a:spcPct val="100000"/>
              </a:lnSpc>
              <a:spcBef>
                <a:spcPts val="0"/>
              </a:spcBef>
              <a:spcAft>
                <a:spcPts val="0"/>
              </a:spcAft>
              <a:buNone/>
            </a:pPr>
            <a:r>
              <a:rPr lang="en-US" sz="2400" b="1" dirty="0"/>
              <a:t>Luke 6:35 (NIV):</a:t>
            </a:r>
          </a:p>
          <a:p>
            <a:pPr marL="0" indent="0">
              <a:lnSpc>
                <a:spcPct val="100000"/>
              </a:lnSpc>
              <a:spcBef>
                <a:spcPts val="0"/>
              </a:spcBef>
              <a:spcAft>
                <a:spcPts val="0"/>
              </a:spcAft>
              <a:buNone/>
            </a:pPr>
            <a:r>
              <a:rPr lang="en-US" sz="2400" dirty="0"/>
              <a:t>“But love your enemies, do good to them, and lend to them without expecting to get anything back. Then your reward will be great, and you will be children of the Most High, because he is kind to the ungrateful and wicked.”</a:t>
            </a:r>
          </a:p>
          <a:p>
            <a:pPr marL="0" indent="0">
              <a:lnSpc>
                <a:spcPct val="100000"/>
              </a:lnSpc>
              <a:spcBef>
                <a:spcPts val="0"/>
              </a:spcBef>
              <a:spcAft>
                <a:spcPts val="0"/>
              </a:spcAft>
              <a:buNone/>
            </a:pPr>
            <a:r>
              <a:rPr lang="en-US" sz="2400" dirty="0"/>
              <a:t>	</a:t>
            </a:r>
            <a:r>
              <a:rPr lang="en-US" sz="2400" b="1" dirty="0"/>
              <a:t>Jesus teaches that kindness should extend even to those who may not show kindness in return, reflecting God’s impartial and unconditional kindness</a:t>
            </a:r>
            <a:r>
              <a:rPr lang="en-US" sz="2400" dirty="0"/>
              <a:t>.</a:t>
            </a:r>
          </a:p>
          <a:p>
            <a:pPr marL="0" indent="0">
              <a:lnSpc>
                <a:spcPct val="100000"/>
              </a:lnSpc>
              <a:spcBef>
                <a:spcPts val="0"/>
              </a:spcBef>
              <a:spcAft>
                <a:spcPts val="0"/>
              </a:spcAft>
              <a:buNone/>
            </a:pPr>
            <a:endParaRPr lang="en-US" sz="1100" dirty="0"/>
          </a:p>
          <a:p>
            <a:pPr marL="0" indent="0">
              <a:lnSpc>
                <a:spcPct val="100000"/>
              </a:lnSpc>
              <a:spcBef>
                <a:spcPts val="0"/>
              </a:spcBef>
              <a:spcAft>
                <a:spcPts val="0"/>
              </a:spcAft>
              <a:buNone/>
            </a:pPr>
            <a:r>
              <a:rPr lang="en-US" sz="2400" b="1" dirty="0"/>
              <a:t>Titus 3:4-5 (NIV):</a:t>
            </a:r>
          </a:p>
          <a:p>
            <a:pPr marL="0" indent="0">
              <a:lnSpc>
                <a:spcPct val="100000"/>
              </a:lnSpc>
              <a:spcBef>
                <a:spcPts val="0"/>
              </a:spcBef>
              <a:spcAft>
                <a:spcPts val="0"/>
              </a:spcAft>
              <a:buNone/>
            </a:pPr>
            <a:r>
              <a:rPr lang="en-US" sz="2400" dirty="0"/>
              <a:t>“But when the kindness and love of God our Savior appeared, he saved us, not because of righteous things we had done, but because of his mercy. He saved us through the washing of rebirth and renewal by the Holy Spirit.”</a:t>
            </a:r>
          </a:p>
          <a:p>
            <a:pPr marL="0" indent="0">
              <a:lnSpc>
                <a:spcPct val="100000"/>
              </a:lnSpc>
              <a:spcBef>
                <a:spcPts val="0"/>
              </a:spcBef>
              <a:spcAft>
                <a:spcPts val="0"/>
              </a:spcAft>
              <a:buNone/>
            </a:pPr>
            <a:r>
              <a:rPr lang="en-US" sz="2400" dirty="0"/>
              <a:t>	</a:t>
            </a:r>
            <a:r>
              <a:rPr lang="en-US" sz="2400" b="1" dirty="0"/>
              <a:t>This passage connects the concept of kindness with God's saving grace, showing that kindness is deeply rooted in divine mercy and salvation.</a:t>
            </a:r>
          </a:p>
        </p:txBody>
      </p:sp>
    </p:spTree>
    <p:extLst>
      <p:ext uri="{BB962C8B-B14F-4D97-AF65-F5344CB8AC3E}">
        <p14:creationId xmlns:p14="http://schemas.microsoft.com/office/powerpoint/2010/main" val="28340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E0F2B-BE86-1542-8226-4641E27D6DAD}"/>
              </a:ext>
            </a:extLst>
          </p:cNvPr>
          <p:cNvSpPr>
            <a:spLocks noGrp="1"/>
          </p:cNvSpPr>
          <p:nvPr>
            <p:ph type="title"/>
          </p:nvPr>
        </p:nvSpPr>
        <p:spPr/>
        <p:txBody>
          <a:bodyPr/>
          <a:lstStyle/>
          <a:p>
            <a:r>
              <a:rPr lang="en-US" b="1" dirty="0"/>
              <a:t>Agenda</a:t>
            </a:r>
          </a:p>
        </p:txBody>
      </p:sp>
      <p:sp>
        <p:nvSpPr>
          <p:cNvPr id="3" name="Content Placeholder 2">
            <a:extLst>
              <a:ext uri="{FF2B5EF4-FFF2-40B4-BE49-F238E27FC236}">
                <a16:creationId xmlns:a16="http://schemas.microsoft.com/office/drawing/2014/main" id="{B5D03DC2-BE34-D91F-A84A-17AF95DC3350}"/>
              </a:ext>
            </a:extLst>
          </p:cNvPr>
          <p:cNvSpPr>
            <a:spLocks noGrp="1"/>
          </p:cNvSpPr>
          <p:nvPr>
            <p:ph idx="1"/>
          </p:nvPr>
        </p:nvSpPr>
        <p:spPr>
          <a:xfrm>
            <a:off x="1097280" y="1830615"/>
            <a:ext cx="10678408" cy="4655245"/>
          </a:xfrm>
        </p:spPr>
        <p:txBody>
          <a:bodyPr>
            <a:normAutofit fontScale="92500" lnSpcReduction="10000"/>
          </a:bodyPr>
          <a:lstStyle/>
          <a:p>
            <a:pPr marR="0" lvl="0">
              <a:lnSpc>
                <a:spcPct val="115000"/>
              </a:lnSpc>
              <a:spcBef>
                <a:spcPts val="0"/>
              </a:spcBef>
              <a:spcAft>
                <a:spcPts val="1200"/>
              </a:spcAft>
              <a:buFont typeface="Wingdings" panose="05000000000000000000" pitchFamily="2" charset="2"/>
              <a:buChar char="q"/>
              <a:tabLst>
                <a:tab pos="457200" algn="l"/>
              </a:tabLst>
            </a:pPr>
            <a:r>
              <a:rPr lang="en-US" sz="3900" kern="100" dirty="0">
                <a:latin typeface="Aptos" panose="020B0004020202020204" pitchFamily="34" charset="0"/>
                <a:ea typeface="Aptos" panose="020B0004020202020204" pitchFamily="34" charset="0"/>
                <a:cs typeface="Times New Roman" panose="02020603050405020304" pitchFamily="18" charset="0"/>
              </a:rPr>
              <a:t>Worship &amp; Prayer</a:t>
            </a:r>
            <a:endParaRPr lang="en-US" sz="3900" kern="100" dirty="0">
              <a:effectLst/>
              <a:latin typeface="Aptos" panose="020B0004020202020204" pitchFamily="34" charset="0"/>
              <a:ea typeface="Aptos" panose="020B0004020202020204" pitchFamily="34" charset="0"/>
              <a:cs typeface="Times New Roman" panose="02020603050405020304" pitchFamily="18" charset="0"/>
            </a:endParaRPr>
          </a:p>
          <a:p>
            <a:pPr marR="0" lvl="0">
              <a:lnSpc>
                <a:spcPct val="115000"/>
              </a:lnSpc>
              <a:spcBef>
                <a:spcPts val="0"/>
              </a:spcBef>
              <a:spcAft>
                <a:spcPts val="1200"/>
              </a:spcAft>
              <a:buFont typeface="Wingdings" panose="05000000000000000000" pitchFamily="2" charset="2"/>
              <a:buChar char="q"/>
              <a:tabLst>
                <a:tab pos="457200" algn="l"/>
              </a:tabLst>
            </a:pPr>
            <a:r>
              <a:rPr lang="en-US" sz="3900" kern="100" dirty="0">
                <a:latin typeface="Aptos" panose="020B0004020202020204" pitchFamily="34" charset="0"/>
                <a:ea typeface="Aptos" panose="020B0004020202020204" pitchFamily="34" charset="0"/>
                <a:cs typeface="Times New Roman" panose="02020603050405020304" pitchFamily="18" charset="0"/>
              </a:rPr>
              <a:t>Recap</a:t>
            </a:r>
          </a:p>
          <a:p>
            <a:pPr marR="0" lvl="0">
              <a:lnSpc>
                <a:spcPct val="115000"/>
              </a:lnSpc>
              <a:spcBef>
                <a:spcPts val="0"/>
              </a:spcBef>
              <a:spcAft>
                <a:spcPts val="1200"/>
              </a:spcAft>
              <a:buFont typeface="Wingdings" panose="05000000000000000000" pitchFamily="2" charset="2"/>
              <a:buChar char="q"/>
              <a:tabLst>
                <a:tab pos="457200" algn="l"/>
              </a:tabLst>
            </a:pPr>
            <a:r>
              <a:rPr lang="en-US" sz="3900" kern="100" dirty="0">
                <a:latin typeface="Aptos" panose="020B0004020202020204" pitchFamily="34" charset="0"/>
                <a:ea typeface="Aptos" panose="020B0004020202020204" pitchFamily="34" charset="0"/>
                <a:cs typeface="Times New Roman" panose="02020603050405020304" pitchFamily="18" charset="0"/>
              </a:rPr>
              <a:t>Fruit of Spirit – </a:t>
            </a:r>
            <a:r>
              <a:rPr lang="en-US" sz="3900" b="1" kern="100" dirty="0">
                <a:latin typeface="Aptos" panose="020B0004020202020204" pitchFamily="34" charset="0"/>
                <a:ea typeface="Aptos" panose="020B0004020202020204" pitchFamily="34" charset="0"/>
                <a:cs typeface="Times New Roman" panose="02020603050405020304" pitchFamily="18" charset="0"/>
              </a:rPr>
              <a:t>Patience, Goodness, Kindness</a:t>
            </a:r>
          </a:p>
          <a:p>
            <a:pPr>
              <a:lnSpc>
                <a:spcPct val="115000"/>
              </a:lnSpc>
              <a:spcBef>
                <a:spcPts val="0"/>
              </a:spcBef>
              <a:spcAft>
                <a:spcPts val="1200"/>
              </a:spcAft>
              <a:buFont typeface="Wingdings" panose="05000000000000000000" pitchFamily="2" charset="2"/>
              <a:buChar char="q"/>
              <a:tabLst>
                <a:tab pos="457200" algn="l"/>
              </a:tabLst>
            </a:pPr>
            <a:r>
              <a:rPr lang="en-US" sz="3900" kern="100" dirty="0">
                <a:latin typeface="Aptos" panose="020B0004020202020204" pitchFamily="34" charset="0"/>
                <a:ea typeface="Aptos" panose="020B0004020202020204" pitchFamily="34" charset="0"/>
                <a:cs typeface="Times New Roman" panose="02020603050405020304" pitchFamily="18" charset="0"/>
              </a:rPr>
              <a:t>Reflective Group Discussions</a:t>
            </a:r>
          </a:p>
          <a:p>
            <a:pPr>
              <a:lnSpc>
                <a:spcPct val="115000"/>
              </a:lnSpc>
              <a:spcBef>
                <a:spcPts val="0"/>
              </a:spcBef>
              <a:spcAft>
                <a:spcPts val="1200"/>
              </a:spcAft>
              <a:buFont typeface="Wingdings" panose="05000000000000000000" pitchFamily="2" charset="2"/>
              <a:buChar char="q"/>
              <a:tabLst>
                <a:tab pos="457200" algn="l"/>
              </a:tabLst>
            </a:pPr>
            <a:r>
              <a:rPr lang="en-US" sz="3900" kern="100" dirty="0">
                <a:latin typeface="Aptos" panose="020B0004020202020204" pitchFamily="34" charset="0"/>
                <a:ea typeface="Aptos" panose="020B0004020202020204" pitchFamily="34" charset="0"/>
                <a:cs typeface="Times New Roman" panose="02020603050405020304" pitchFamily="18" charset="0"/>
              </a:rPr>
              <a:t>Interactive Fellowship</a:t>
            </a:r>
          </a:p>
          <a:p>
            <a:pPr>
              <a:lnSpc>
                <a:spcPct val="115000"/>
              </a:lnSpc>
              <a:spcBef>
                <a:spcPts val="0"/>
              </a:spcBef>
              <a:spcAft>
                <a:spcPts val="1200"/>
              </a:spcAft>
              <a:buFont typeface="Wingdings" panose="05000000000000000000" pitchFamily="2" charset="2"/>
              <a:buChar char="q"/>
              <a:tabLst>
                <a:tab pos="457200" algn="l"/>
              </a:tabLst>
            </a:pPr>
            <a:r>
              <a:rPr lang="en-US" sz="3900" kern="100" dirty="0">
                <a:latin typeface="Aptos" panose="020B0004020202020204" pitchFamily="34" charset="0"/>
                <a:ea typeface="Aptos" panose="020B0004020202020204" pitchFamily="34" charset="0"/>
                <a:cs typeface="Times New Roman" panose="02020603050405020304" pitchFamily="18" charset="0"/>
              </a:rPr>
              <a:t>Wrap Up &amp; Take-aways &amp; Prayer</a:t>
            </a:r>
          </a:p>
          <a:p>
            <a:pPr marR="0" lvl="0">
              <a:lnSpc>
                <a:spcPct val="115000"/>
              </a:lnSpc>
              <a:spcBef>
                <a:spcPts val="0"/>
              </a:spcBef>
              <a:spcAft>
                <a:spcPts val="1200"/>
              </a:spcAft>
              <a:buFont typeface="Wingdings" panose="05000000000000000000" pitchFamily="2" charset="2"/>
              <a:buChar char="q"/>
              <a:tabLst>
                <a:tab pos="457200" algn="l"/>
              </a:tabLst>
            </a:pPr>
            <a:endParaRPr lang="en-US" sz="3600" kern="100" dirty="0">
              <a:latin typeface="Aptos" panose="020B0004020202020204" pitchFamily="34" charset="0"/>
              <a:ea typeface="Aptos" panose="020B0004020202020204" pitchFamily="34" charset="0"/>
              <a:cs typeface="Times New Roman" panose="02020603050405020304" pitchFamily="18" charset="0"/>
            </a:endParaRPr>
          </a:p>
          <a:p>
            <a:pPr marR="0" lvl="0">
              <a:lnSpc>
                <a:spcPct val="115000"/>
              </a:lnSpc>
              <a:spcBef>
                <a:spcPts val="0"/>
              </a:spcBef>
              <a:spcAft>
                <a:spcPts val="1200"/>
              </a:spcAft>
              <a:buFont typeface="Wingdings" panose="05000000000000000000" pitchFamily="2" charset="2"/>
              <a:buChar char="q"/>
              <a:tabLst>
                <a:tab pos="457200" algn="l"/>
              </a:tabLst>
            </a:pPr>
            <a:endParaRPr lang="en-US" sz="3200" kern="100" dirty="0">
              <a:latin typeface="Aptos" panose="020B0004020202020204" pitchFamily="34" charset="0"/>
              <a:ea typeface="Aptos" panose="020B0004020202020204" pitchFamily="34" charset="0"/>
              <a:cs typeface="Times New Roman" panose="02020603050405020304" pitchFamily="18" charset="0"/>
            </a:endParaRPr>
          </a:p>
          <a:p>
            <a:pPr marR="0" lvl="0">
              <a:lnSpc>
                <a:spcPct val="115000"/>
              </a:lnSpc>
              <a:spcBef>
                <a:spcPts val="0"/>
              </a:spcBef>
              <a:spcAft>
                <a:spcPts val="1200"/>
              </a:spcAft>
              <a:buFont typeface="Wingdings" panose="05000000000000000000" pitchFamily="2" charset="2"/>
              <a:buChar char="q"/>
              <a:tabLst>
                <a:tab pos="457200" algn="l"/>
              </a:tabLst>
            </a:pP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892916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F2A75-9D17-ABA8-F3EA-B94EBC2D4BA2}"/>
              </a:ext>
            </a:extLst>
          </p:cNvPr>
          <p:cNvSpPr>
            <a:spLocks noGrp="1"/>
          </p:cNvSpPr>
          <p:nvPr>
            <p:ph type="title"/>
          </p:nvPr>
        </p:nvSpPr>
        <p:spPr/>
        <p:txBody>
          <a:bodyPr>
            <a:normAutofit/>
          </a:bodyPr>
          <a:lstStyle/>
          <a:p>
            <a:r>
              <a:rPr lang="en-US" sz="4400" dirty="0"/>
              <a:t>Biblical References for Kindness</a:t>
            </a:r>
          </a:p>
        </p:txBody>
      </p:sp>
      <p:sp>
        <p:nvSpPr>
          <p:cNvPr id="3" name="Content Placeholder 2">
            <a:extLst>
              <a:ext uri="{FF2B5EF4-FFF2-40B4-BE49-F238E27FC236}">
                <a16:creationId xmlns:a16="http://schemas.microsoft.com/office/drawing/2014/main" id="{20EA2804-464E-B310-3EC6-A50EBC99B856}"/>
              </a:ext>
            </a:extLst>
          </p:cNvPr>
          <p:cNvSpPr>
            <a:spLocks noGrp="1"/>
          </p:cNvSpPr>
          <p:nvPr>
            <p:ph idx="1"/>
          </p:nvPr>
        </p:nvSpPr>
        <p:spPr>
          <a:xfrm>
            <a:off x="1097280" y="1737360"/>
            <a:ext cx="10566636" cy="5843654"/>
          </a:xfrm>
        </p:spPr>
        <p:txBody>
          <a:bodyPr>
            <a:noAutofit/>
          </a:bodyPr>
          <a:lstStyle/>
          <a:p>
            <a:pPr marL="0" indent="0">
              <a:lnSpc>
                <a:spcPct val="100000"/>
              </a:lnSpc>
              <a:spcBef>
                <a:spcPts val="0"/>
              </a:spcBef>
              <a:spcAft>
                <a:spcPts val="0"/>
              </a:spcAft>
              <a:buNone/>
            </a:pPr>
            <a:r>
              <a:rPr lang="en-US" sz="2800" b="1" dirty="0"/>
              <a:t>Ephesians 4:32 (NIV):“</a:t>
            </a:r>
            <a:r>
              <a:rPr lang="en-US" sz="2800" dirty="0"/>
              <a:t>Be kind and compassionate to one another, forgiving each other, just as in Christ God forgave you.”</a:t>
            </a:r>
          </a:p>
          <a:p>
            <a:pPr marL="0" indent="0">
              <a:lnSpc>
                <a:spcPct val="100000"/>
              </a:lnSpc>
              <a:spcBef>
                <a:spcPts val="0"/>
              </a:spcBef>
              <a:spcAft>
                <a:spcPts val="0"/>
              </a:spcAft>
              <a:buNone/>
            </a:pPr>
            <a:endParaRPr lang="en-US" sz="1000" dirty="0"/>
          </a:p>
          <a:p>
            <a:pPr marL="534035" lvl="1" indent="0">
              <a:lnSpc>
                <a:spcPct val="100000"/>
              </a:lnSpc>
              <a:spcBef>
                <a:spcPts val="0"/>
              </a:spcBef>
              <a:spcAft>
                <a:spcPts val="0"/>
              </a:spcAft>
              <a:buNone/>
            </a:pPr>
            <a:r>
              <a:rPr lang="en-US" sz="2400" dirty="0"/>
              <a:t>This verse emphasizes that kindness includes compassion and forgiveness, aligning our actions with the way God has treated us.</a:t>
            </a:r>
          </a:p>
          <a:p>
            <a:pPr marL="0" indent="0">
              <a:lnSpc>
                <a:spcPct val="100000"/>
              </a:lnSpc>
              <a:spcBef>
                <a:spcPts val="0"/>
              </a:spcBef>
              <a:spcAft>
                <a:spcPts val="0"/>
              </a:spcAft>
              <a:buNone/>
            </a:pPr>
            <a:endParaRPr lang="en-US" sz="1800" dirty="0"/>
          </a:p>
          <a:p>
            <a:pPr marL="0" indent="0">
              <a:lnSpc>
                <a:spcPct val="100000"/>
              </a:lnSpc>
              <a:spcBef>
                <a:spcPts val="0"/>
              </a:spcBef>
              <a:spcAft>
                <a:spcPts val="0"/>
              </a:spcAft>
              <a:buNone/>
            </a:pPr>
            <a:r>
              <a:rPr lang="en-US" sz="2800" b="1" dirty="0"/>
              <a:t>Colossians 3:12 (NIV):“</a:t>
            </a:r>
            <a:r>
              <a:rPr lang="en-US" sz="2800" dirty="0"/>
              <a:t>Therefore, as God’s chosen people, holy and dearly loved, clothe yourselves with compassion, kindness, humility, gentleness and patience.”</a:t>
            </a:r>
          </a:p>
          <a:p>
            <a:pPr marL="534035" lvl="1" indent="0">
              <a:lnSpc>
                <a:spcPct val="100000"/>
              </a:lnSpc>
              <a:spcBef>
                <a:spcPts val="0"/>
              </a:spcBef>
              <a:spcAft>
                <a:spcPts val="0"/>
              </a:spcAft>
              <a:buNone/>
            </a:pPr>
            <a:endParaRPr lang="en-US" sz="700" dirty="0"/>
          </a:p>
          <a:p>
            <a:pPr marL="534035" lvl="1" indent="0">
              <a:lnSpc>
                <a:spcPct val="100000"/>
              </a:lnSpc>
              <a:spcBef>
                <a:spcPts val="0"/>
              </a:spcBef>
              <a:spcAft>
                <a:spcPts val="0"/>
              </a:spcAft>
              <a:buNone/>
            </a:pPr>
            <a:r>
              <a:rPr lang="en-US" sz="2400" dirty="0"/>
              <a:t>This passage encourages believers to embody kindness as part of their Christian identity and daily conduct.</a:t>
            </a:r>
          </a:p>
        </p:txBody>
      </p:sp>
    </p:spTree>
    <p:extLst>
      <p:ext uri="{BB962C8B-B14F-4D97-AF65-F5344CB8AC3E}">
        <p14:creationId xmlns:p14="http://schemas.microsoft.com/office/powerpoint/2010/main" val="2934635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5B84E-3564-01A3-5949-9EA872CAAC3F}"/>
              </a:ext>
            </a:extLst>
          </p:cNvPr>
          <p:cNvSpPr>
            <a:spLocks noGrp="1"/>
          </p:cNvSpPr>
          <p:nvPr>
            <p:ph type="ctrTitle"/>
          </p:nvPr>
        </p:nvSpPr>
        <p:spPr/>
        <p:txBody>
          <a:bodyPr/>
          <a:lstStyle/>
          <a:p>
            <a:pPr algn="ctr"/>
            <a:r>
              <a:rPr lang="en-US" dirty="0"/>
              <a:t>FRUIT: GOODNESS</a:t>
            </a:r>
          </a:p>
        </p:txBody>
      </p:sp>
    </p:spTree>
    <p:extLst>
      <p:ext uri="{BB962C8B-B14F-4D97-AF65-F5344CB8AC3E}">
        <p14:creationId xmlns:p14="http://schemas.microsoft.com/office/powerpoint/2010/main" val="578446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17578-5BAA-568C-37CA-7D6AE400B211}"/>
              </a:ext>
            </a:extLst>
          </p:cNvPr>
          <p:cNvSpPr>
            <a:spLocks noGrp="1"/>
          </p:cNvSpPr>
          <p:nvPr>
            <p:ph type="title"/>
          </p:nvPr>
        </p:nvSpPr>
        <p:spPr/>
        <p:txBody>
          <a:bodyPr>
            <a:normAutofit/>
          </a:bodyPr>
          <a:lstStyle/>
          <a:p>
            <a:r>
              <a:rPr lang="en-US" sz="4400" dirty="0"/>
              <a:t>Fruit of the Spirit: Goodness</a:t>
            </a:r>
            <a:endParaRPr lang="en-US" sz="4400" b="1" dirty="0"/>
          </a:p>
        </p:txBody>
      </p:sp>
      <p:sp>
        <p:nvSpPr>
          <p:cNvPr id="3" name="Content Placeholder 2">
            <a:extLst>
              <a:ext uri="{FF2B5EF4-FFF2-40B4-BE49-F238E27FC236}">
                <a16:creationId xmlns:a16="http://schemas.microsoft.com/office/drawing/2014/main" id="{E8441D36-8A77-0D2B-C92B-613676081331}"/>
              </a:ext>
            </a:extLst>
          </p:cNvPr>
          <p:cNvSpPr>
            <a:spLocks noGrp="1"/>
          </p:cNvSpPr>
          <p:nvPr>
            <p:ph idx="1"/>
          </p:nvPr>
        </p:nvSpPr>
        <p:spPr>
          <a:xfrm>
            <a:off x="1097279" y="1845734"/>
            <a:ext cx="10516651" cy="4481494"/>
          </a:xfrm>
        </p:spPr>
        <p:txBody>
          <a:bodyPr>
            <a:normAutofit/>
          </a:bodyPr>
          <a:lstStyle/>
          <a:p>
            <a:pPr>
              <a:lnSpc>
                <a:spcPct val="100000"/>
              </a:lnSpc>
              <a:spcBef>
                <a:spcPts val="0"/>
              </a:spcBef>
              <a:spcAft>
                <a:spcPts val="0"/>
              </a:spcAft>
            </a:pPr>
            <a:r>
              <a:rPr lang="en-US" b="1" dirty="0"/>
              <a:t>Goodness</a:t>
            </a:r>
            <a:r>
              <a:rPr lang="en-US" dirty="0"/>
              <a:t> as a Fruit of the Spirit, according to Galatians 5:22-23, encompasses the inherent quality of being</a:t>
            </a:r>
            <a:r>
              <a:rPr lang="en-US" b="1" dirty="0"/>
              <a:t> morally excellent and virtuous, </a:t>
            </a:r>
            <a:r>
              <a:rPr lang="en-US" dirty="0"/>
              <a:t>rooted in God's character. It reflects a </a:t>
            </a:r>
            <a:r>
              <a:rPr lang="en-US" b="1" dirty="0"/>
              <a:t>deep-seated commitment to doing what is right and beneficial, driven by love and a desire to positively impact others' lives</a:t>
            </a:r>
            <a:r>
              <a:rPr lang="en-US" dirty="0"/>
              <a:t>. This form of goodness is not merely about moral behavior but is </a:t>
            </a:r>
            <a:r>
              <a:rPr lang="en-US" b="1" dirty="0"/>
              <a:t>an expression of God's nature within us, </a:t>
            </a:r>
            <a:r>
              <a:rPr lang="en-US" dirty="0"/>
              <a:t>leading to acts of kindness, generosity, and righteousness.</a:t>
            </a:r>
            <a:endParaRPr lang="en-US" sz="3600" dirty="0"/>
          </a:p>
        </p:txBody>
      </p:sp>
    </p:spTree>
    <p:extLst>
      <p:ext uri="{BB962C8B-B14F-4D97-AF65-F5344CB8AC3E}">
        <p14:creationId xmlns:p14="http://schemas.microsoft.com/office/powerpoint/2010/main" val="790567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17578-5BAA-568C-37CA-7D6AE400B211}"/>
              </a:ext>
            </a:extLst>
          </p:cNvPr>
          <p:cNvSpPr>
            <a:spLocks noGrp="1"/>
          </p:cNvSpPr>
          <p:nvPr>
            <p:ph type="title"/>
          </p:nvPr>
        </p:nvSpPr>
        <p:spPr/>
        <p:txBody>
          <a:bodyPr>
            <a:normAutofit/>
          </a:bodyPr>
          <a:lstStyle/>
          <a:p>
            <a:r>
              <a:rPr lang="en-US" sz="4400" dirty="0"/>
              <a:t>4 Key Aspects of Goodness</a:t>
            </a:r>
            <a:endParaRPr lang="en-US" sz="4400" b="1" dirty="0"/>
          </a:p>
        </p:txBody>
      </p:sp>
      <p:sp>
        <p:nvSpPr>
          <p:cNvPr id="3" name="Content Placeholder 2">
            <a:extLst>
              <a:ext uri="{FF2B5EF4-FFF2-40B4-BE49-F238E27FC236}">
                <a16:creationId xmlns:a16="http://schemas.microsoft.com/office/drawing/2014/main" id="{E8441D36-8A77-0D2B-C92B-613676081331}"/>
              </a:ext>
            </a:extLst>
          </p:cNvPr>
          <p:cNvSpPr>
            <a:spLocks noGrp="1"/>
          </p:cNvSpPr>
          <p:nvPr>
            <p:ph idx="1"/>
          </p:nvPr>
        </p:nvSpPr>
        <p:spPr>
          <a:xfrm>
            <a:off x="1097279" y="1845733"/>
            <a:ext cx="10226395" cy="5288713"/>
          </a:xfrm>
        </p:spPr>
        <p:txBody>
          <a:bodyPr>
            <a:normAutofit fontScale="55000" lnSpcReduction="20000"/>
          </a:bodyPr>
          <a:lstStyle/>
          <a:p>
            <a:pPr marL="0" indent="0">
              <a:lnSpc>
                <a:spcPct val="120000"/>
              </a:lnSpc>
              <a:spcBef>
                <a:spcPts val="0"/>
              </a:spcBef>
              <a:buNone/>
            </a:pPr>
            <a:r>
              <a:rPr lang="en-US" sz="5800" b="1" dirty="0"/>
              <a:t>Moral Integrity:</a:t>
            </a:r>
            <a:endParaRPr lang="en-US" sz="5800" dirty="0"/>
          </a:p>
          <a:p>
            <a:pPr marL="457200" lvl="1" indent="0">
              <a:lnSpc>
                <a:spcPct val="120000"/>
              </a:lnSpc>
              <a:spcBef>
                <a:spcPts val="0"/>
              </a:spcBef>
              <a:buNone/>
            </a:pPr>
            <a:r>
              <a:rPr lang="en-US" sz="5100" b="1" dirty="0"/>
              <a:t>Goodness involves maintaining moral integrity and adhering to ethical principles in all areas of life. </a:t>
            </a:r>
            <a:r>
              <a:rPr lang="en-US" sz="5100" dirty="0"/>
              <a:t>It’s about aligning one's actions, thoughts, and values with God's standards of righteousness and justice.</a:t>
            </a:r>
          </a:p>
          <a:p>
            <a:pPr marL="457200" lvl="1" indent="0">
              <a:lnSpc>
                <a:spcPct val="120000"/>
              </a:lnSpc>
              <a:spcBef>
                <a:spcPts val="0"/>
              </a:spcBef>
              <a:buNone/>
            </a:pPr>
            <a:endParaRPr lang="en-US" sz="2200" dirty="0"/>
          </a:p>
          <a:p>
            <a:pPr marL="0" indent="0">
              <a:lnSpc>
                <a:spcPct val="120000"/>
              </a:lnSpc>
              <a:spcBef>
                <a:spcPts val="0"/>
              </a:spcBef>
              <a:buNone/>
            </a:pPr>
            <a:r>
              <a:rPr lang="en-US" sz="5800" b="1" dirty="0"/>
              <a:t>Active Benevolence:</a:t>
            </a:r>
            <a:endParaRPr lang="en-US" sz="5800" dirty="0"/>
          </a:p>
          <a:p>
            <a:pPr marL="457200" lvl="1" indent="0">
              <a:lnSpc>
                <a:spcPct val="120000"/>
              </a:lnSpc>
              <a:spcBef>
                <a:spcPts val="0"/>
              </a:spcBef>
              <a:buNone/>
            </a:pPr>
            <a:r>
              <a:rPr lang="en-US" sz="5100" dirty="0"/>
              <a:t>It is characterized by a </a:t>
            </a:r>
            <a:r>
              <a:rPr lang="en-US" sz="5100" b="1" dirty="0"/>
              <a:t>proactive approach to doing good</a:t>
            </a:r>
            <a:r>
              <a:rPr lang="en-US" sz="5100" dirty="0"/>
              <a:t>. This means engaging in acts of kindness, generosity, and service that benefit others and reflect God's love and compassion.</a:t>
            </a:r>
          </a:p>
          <a:p>
            <a:pPr marL="0" indent="0">
              <a:buNone/>
            </a:pPr>
            <a:r>
              <a:rPr lang="en-US" b="1" dirty="0"/>
              <a:t> </a:t>
            </a:r>
            <a:endParaRPr lang="en-US" dirty="0"/>
          </a:p>
        </p:txBody>
      </p:sp>
    </p:spTree>
    <p:extLst>
      <p:ext uri="{BB962C8B-B14F-4D97-AF65-F5344CB8AC3E}">
        <p14:creationId xmlns:p14="http://schemas.microsoft.com/office/powerpoint/2010/main" val="419667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17578-5BAA-568C-37CA-7D6AE400B211}"/>
              </a:ext>
            </a:extLst>
          </p:cNvPr>
          <p:cNvSpPr>
            <a:spLocks noGrp="1"/>
          </p:cNvSpPr>
          <p:nvPr>
            <p:ph type="title"/>
          </p:nvPr>
        </p:nvSpPr>
        <p:spPr/>
        <p:txBody>
          <a:bodyPr>
            <a:normAutofit/>
          </a:bodyPr>
          <a:lstStyle/>
          <a:p>
            <a:r>
              <a:rPr lang="en-US" sz="4400" dirty="0"/>
              <a:t>4 Key Aspects of Goodness</a:t>
            </a:r>
          </a:p>
        </p:txBody>
      </p:sp>
      <p:sp>
        <p:nvSpPr>
          <p:cNvPr id="3" name="Content Placeholder 2">
            <a:extLst>
              <a:ext uri="{FF2B5EF4-FFF2-40B4-BE49-F238E27FC236}">
                <a16:creationId xmlns:a16="http://schemas.microsoft.com/office/drawing/2014/main" id="{E8441D36-8A77-0D2B-C92B-613676081331}"/>
              </a:ext>
            </a:extLst>
          </p:cNvPr>
          <p:cNvSpPr>
            <a:spLocks noGrp="1"/>
          </p:cNvSpPr>
          <p:nvPr>
            <p:ph idx="1"/>
          </p:nvPr>
        </p:nvSpPr>
        <p:spPr>
          <a:xfrm>
            <a:off x="1097279" y="1845734"/>
            <a:ext cx="10516651" cy="4481494"/>
          </a:xfrm>
        </p:spPr>
        <p:txBody>
          <a:bodyPr>
            <a:normAutofit/>
          </a:bodyPr>
          <a:lstStyle/>
          <a:p>
            <a:pPr marL="0" indent="0">
              <a:buNone/>
            </a:pPr>
            <a:r>
              <a:rPr lang="en-US" sz="3600" b="1" dirty="0"/>
              <a:t>Reflection of God's Character:</a:t>
            </a:r>
            <a:endParaRPr lang="en-US" sz="3600" dirty="0"/>
          </a:p>
          <a:p>
            <a:pPr marL="457200" lvl="1" indent="0">
              <a:buNone/>
            </a:pPr>
            <a:r>
              <a:rPr lang="en-US" sz="3200" dirty="0"/>
              <a:t>Goodness reflects the </a:t>
            </a:r>
            <a:r>
              <a:rPr lang="en-US" sz="3200" b="1" dirty="0"/>
              <a:t>nature of God, who is inherently good</a:t>
            </a:r>
            <a:r>
              <a:rPr lang="en-US" sz="3200" dirty="0"/>
              <a:t>. By displaying goodness, believers embody God’s character and demonstrate His attributes to the world.</a:t>
            </a:r>
          </a:p>
          <a:p>
            <a:pPr marL="457200" lvl="1" indent="0">
              <a:buNone/>
            </a:pPr>
            <a:endParaRPr lang="en-US" sz="1000" dirty="0"/>
          </a:p>
          <a:p>
            <a:pPr marL="0" indent="0">
              <a:buNone/>
            </a:pPr>
            <a:r>
              <a:rPr lang="en-US" sz="3600" b="1" dirty="0"/>
              <a:t>Upholding Justice and Fairness:</a:t>
            </a:r>
            <a:endParaRPr lang="en-US" sz="3600" dirty="0"/>
          </a:p>
          <a:p>
            <a:pPr marL="457200" lvl="1" indent="0">
              <a:buNone/>
            </a:pPr>
            <a:r>
              <a:rPr lang="en-US" sz="3200" dirty="0"/>
              <a:t>It involves </a:t>
            </a:r>
            <a:r>
              <a:rPr lang="en-US" sz="3200" b="1" dirty="0"/>
              <a:t>standing up for what is just and fair, advocating for the marginalized,</a:t>
            </a:r>
            <a:r>
              <a:rPr lang="en-US" sz="3200" dirty="0"/>
              <a:t> and ensuring that actions contribute to the well-being and upliftment of others.</a:t>
            </a:r>
          </a:p>
        </p:txBody>
      </p:sp>
    </p:spTree>
    <p:extLst>
      <p:ext uri="{BB962C8B-B14F-4D97-AF65-F5344CB8AC3E}">
        <p14:creationId xmlns:p14="http://schemas.microsoft.com/office/powerpoint/2010/main" val="373169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F2A75-9D17-ABA8-F3EA-B94EBC2D4BA2}"/>
              </a:ext>
            </a:extLst>
          </p:cNvPr>
          <p:cNvSpPr>
            <a:spLocks noGrp="1"/>
          </p:cNvSpPr>
          <p:nvPr>
            <p:ph type="title"/>
          </p:nvPr>
        </p:nvSpPr>
        <p:spPr/>
        <p:txBody>
          <a:bodyPr>
            <a:normAutofit/>
          </a:bodyPr>
          <a:lstStyle/>
          <a:p>
            <a:r>
              <a:rPr lang="en-US" sz="4400" dirty="0"/>
              <a:t>Biblical References for Goodness</a:t>
            </a:r>
          </a:p>
        </p:txBody>
      </p:sp>
      <p:sp>
        <p:nvSpPr>
          <p:cNvPr id="3" name="Content Placeholder 2">
            <a:extLst>
              <a:ext uri="{FF2B5EF4-FFF2-40B4-BE49-F238E27FC236}">
                <a16:creationId xmlns:a16="http://schemas.microsoft.com/office/drawing/2014/main" id="{20EA2804-464E-B310-3EC6-A50EBC99B856}"/>
              </a:ext>
            </a:extLst>
          </p:cNvPr>
          <p:cNvSpPr>
            <a:spLocks noGrp="1"/>
          </p:cNvSpPr>
          <p:nvPr>
            <p:ph idx="1"/>
          </p:nvPr>
        </p:nvSpPr>
        <p:spPr>
          <a:xfrm>
            <a:off x="1097280" y="1737360"/>
            <a:ext cx="10058400" cy="4597596"/>
          </a:xfrm>
        </p:spPr>
        <p:txBody>
          <a:bodyPr>
            <a:normAutofit lnSpcReduction="10000"/>
          </a:bodyPr>
          <a:lstStyle/>
          <a:p>
            <a:pPr>
              <a:lnSpc>
                <a:spcPct val="100000"/>
              </a:lnSpc>
            </a:pPr>
            <a:r>
              <a:rPr lang="en-US" sz="2800" b="1" dirty="0"/>
              <a:t>Galatians 6:10 (NIV):</a:t>
            </a:r>
            <a:br>
              <a:rPr lang="en-US" sz="2800" dirty="0"/>
            </a:br>
            <a:r>
              <a:rPr lang="en-US" sz="2800" i="1" dirty="0"/>
              <a:t>“Therefore, as we have opportunity, let us do good to all people, especially to those who belong to the family of believers.”</a:t>
            </a:r>
            <a:endParaRPr lang="en-US" sz="2800" dirty="0"/>
          </a:p>
          <a:p>
            <a:pPr marL="534035" lvl="1" indent="0">
              <a:lnSpc>
                <a:spcPct val="100000"/>
              </a:lnSpc>
              <a:buNone/>
            </a:pPr>
            <a:r>
              <a:rPr lang="en-US" dirty="0"/>
              <a:t>This passage encourages believers to actively seek opportunities to do good, especially within the community of faith.</a:t>
            </a:r>
          </a:p>
          <a:p>
            <a:pPr>
              <a:lnSpc>
                <a:spcPct val="100000"/>
              </a:lnSpc>
            </a:pPr>
            <a:r>
              <a:rPr lang="en-US" sz="2800" b="1" dirty="0"/>
              <a:t>Matthew 5:16 (NIV):</a:t>
            </a:r>
            <a:br>
              <a:rPr lang="en-US" sz="2800" dirty="0"/>
            </a:br>
            <a:r>
              <a:rPr lang="en-US" sz="2800" i="1" dirty="0"/>
              <a:t>“In the same way, let your light shine before others, that they may see your good deeds and glorify your Father in heaven.”</a:t>
            </a:r>
            <a:endParaRPr lang="en-US" sz="2800" dirty="0"/>
          </a:p>
          <a:p>
            <a:pPr marL="0" indent="0">
              <a:lnSpc>
                <a:spcPct val="100000"/>
              </a:lnSpc>
              <a:buNone/>
            </a:pPr>
            <a:r>
              <a:rPr lang="en-US" sz="2800" dirty="0"/>
              <a:t>This verse highlights that goodness should be visible in our actions, reflecting God's light and bringing glory to Him.</a:t>
            </a:r>
          </a:p>
          <a:p>
            <a:endParaRPr lang="en-US" dirty="0"/>
          </a:p>
        </p:txBody>
      </p:sp>
    </p:spTree>
    <p:extLst>
      <p:ext uri="{BB962C8B-B14F-4D97-AF65-F5344CB8AC3E}">
        <p14:creationId xmlns:p14="http://schemas.microsoft.com/office/powerpoint/2010/main" val="12709172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F2A75-9D17-ABA8-F3EA-B94EBC2D4BA2}"/>
              </a:ext>
            </a:extLst>
          </p:cNvPr>
          <p:cNvSpPr>
            <a:spLocks noGrp="1"/>
          </p:cNvSpPr>
          <p:nvPr>
            <p:ph type="title"/>
          </p:nvPr>
        </p:nvSpPr>
        <p:spPr/>
        <p:txBody>
          <a:bodyPr>
            <a:normAutofit/>
          </a:bodyPr>
          <a:lstStyle/>
          <a:p>
            <a:r>
              <a:rPr lang="en-US" sz="4400" dirty="0"/>
              <a:t>Biblical References for Goodness</a:t>
            </a:r>
          </a:p>
        </p:txBody>
      </p:sp>
      <p:sp>
        <p:nvSpPr>
          <p:cNvPr id="3" name="Content Placeholder 2">
            <a:extLst>
              <a:ext uri="{FF2B5EF4-FFF2-40B4-BE49-F238E27FC236}">
                <a16:creationId xmlns:a16="http://schemas.microsoft.com/office/drawing/2014/main" id="{20EA2804-464E-B310-3EC6-A50EBC99B856}"/>
              </a:ext>
            </a:extLst>
          </p:cNvPr>
          <p:cNvSpPr>
            <a:spLocks noGrp="1"/>
          </p:cNvSpPr>
          <p:nvPr>
            <p:ph idx="1"/>
          </p:nvPr>
        </p:nvSpPr>
        <p:spPr>
          <a:xfrm>
            <a:off x="1097280" y="1737360"/>
            <a:ext cx="10058400" cy="4597596"/>
          </a:xfrm>
        </p:spPr>
        <p:txBody>
          <a:bodyPr>
            <a:normAutofit fontScale="92500" lnSpcReduction="10000"/>
          </a:bodyPr>
          <a:lstStyle/>
          <a:p>
            <a:pPr marL="0" indent="0">
              <a:lnSpc>
                <a:spcPct val="110000"/>
              </a:lnSpc>
              <a:spcBef>
                <a:spcPts val="0"/>
              </a:spcBef>
              <a:spcAft>
                <a:spcPts val="0"/>
              </a:spcAft>
            </a:pPr>
            <a:r>
              <a:rPr lang="en-US" sz="3000" b="1" i="1" dirty="0"/>
              <a:t>Psalm 34:8 (NLT)</a:t>
            </a:r>
          </a:p>
          <a:p>
            <a:pPr marL="0" indent="0">
              <a:lnSpc>
                <a:spcPct val="110000"/>
              </a:lnSpc>
              <a:spcBef>
                <a:spcPts val="0"/>
              </a:spcBef>
              <a:spcAft>
                <a:spcPts val="0"/>
              </a:spcAft>
            </a:pPr>
            <a:r>
              <a:rPr lang="en-US" sz="3000" b="1" i="1" dirty="0"/>
              <a:t>"Taste and see that the Lord is good. Oh, the joys of those who take refuge in him!“</a:t>
            </a:r>
          </a:p>
          <a:p>
            <a:pPr marL="0" indent="0">
              <a:lnSpc>
                <a:spcPct val="110000"/>
              </a:lnSpc>
              <a:spcBef>
                <a:spcPts val="0"/>
              </a:spcBef>
              <a:spcAft>
                <a:spcPts val="0"/>
              </a:spcAft>
            </a:pPr>
            <a:endParaRPr lang="en-US" sz="500" dirty="0"/>
          </a:p>
          <a:p>
            <a:pPr marL="534035" lvl="1" indent="0">
              <a:lnSpc>
                <a:spcPct val="110000"/>
              </a:lnSpc>
              <a:spcBef>
                <a:spcPts val="0"/>
              </a:spcBef>
              <a:spcAft>
                <a:spcPts val="0"/>
              </a:spcAft>
              <a:buNone/>
            </a:pPr>
            <a:r>
              <a:rPr lang="en-US" sz="3000" dirty="0"/>
              <a:t>This verse invites people to experience God's goodness, emphasizing that </a:t>
            </a:r>
            <a:r>
              <a:rPr lang="en-US" sz="3000" b="1" dirty="0"/>
              <a:t>God's nature is fundamentally good.</a:t>
            </a:r>
          </a:p>
          <a:p>
            <a:pPr marL="0" indent="0">
              <a:lnSpc>
                <a:spcPct val="110000"/>
              </a:lnSpc>
              <a:spcBef>
                <a:spcPts val="0"/>
              </a:spcBef>
              <a:spcAft>
                <a:spcPts val="0"/>
              </a:spcAft>
            </a:pPr>
            <a:endParaRPr lang="en-US" sz="1300" b="1" i="1" dirty="0"/>
          </a:p>
          <a:p>
            <a:pPr>
              <a:lnSpc>
                <a:spcPct val="100000"/>
              </a:lnSpc>
            </a:pPr>
            <a:r>
              <a:rPr lang="en-US" sz="2800" b="1" dirty="0"/>
              <a:t>Matthew 5:16 (NIV):</a:t>
            </a:r>
            <a:br>
              <a:rPr lang="en-US" sz="2800" dirty="0"/>
            </a:br>
            <a:r>
              <a:rPr lang="en-US" sz="2800" i="1" dirty="0"/>
              <a:t>“In the same way, let your light shine before others, that they may see </a:t>
            </a:r>
            <a:r>
              <a:rPr lang="en-US" sz="2800" b="1" i="1" dirty="0"/>
              <a:t>your good deeds and glorify your Father in heaven.”</a:t>
            </a:r>
            <a:endParaRPr lang="en-US" sz="2800" b="1" dirty="0"/>
          </a:p>
          <a:p>
            <a:pPr marL="534035" lvl="1" indent="0">
              <a:lnSpc>
                <a:spcPct val="100000"/>
              </a:lnSpc>
              <a:buNone/>
            </a:pPr>
            <a:r>
              <a:rPr lang="en-US" sz="3000" dirty="0"/>
              <a:t>This verse highlights that goodness should be visible in our actions, reflecting God's light and bringing glory to Him.</a:t>
            </a:r>
          </a:p>
          <a:p>
            <a:endParaRPr lang="en-US" dirty="0"/>
          </a:p>
        </p:txBody>
      </p:sp>
    </p:spTree>
    <p:extLst>
      <p:ext uri="{BB962C8B-B14F-4D97-AF65-F5344CB8AC3E}">
        <p14:creationId xmlns:p14="http://schemas.microsoft.com/office/powerpoint/2010/main" val="253819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5B84E-3564-01A3-5949-9EA872CAAC3F}"/>
              </a:ext>
            </a:extLst>
          </p:cNvPr>
          <p:cNvSpPr>
            <a:spLocks noGrp="1"/>
          </p:cNvSpPr>
          <p:nvPr>
            <p:ph type="ctrTitle"/>
          </p:nvPr>
        </p:nvSpPr>
        <p:spPr/>
        <p:txBody>
          <a:bodyPr/>
          <a:lstStyle/>
          <a:p>
            <a:pPr algn="ctr"/>
            <a:r>
              <a:rPr lang="en-US" dirty="0"/>
              <a:t>Team Breakout</a:t>
            </a:r>
          </a:p>
        </p:txBody>
      </p:sp>
      <p:sp>
        <p:nvSpPr>
          <p:cNvPr id="3" name="Subtitle 2">
            <a:extLst>
              <a:ext uri="{FF2B5EF4-FFF2-40B4-BE49-F238E27FC236}">
                <a16:creationId xmlns:a16="http://schemas.microsoft.com/office/drawing/2014/main" id="{ECC9EDE3-C155-5447-A420-36E83B62F421}"/>
              </a:ext>
            </a:extLst>
          </p:cNvPr>
          <p:cNvSpPr>
            <a:spLocks noGrp="1"/>
          </p:cNvSpPr>
          <p:nvPr>
            <p:ph type="subTitle" idx="1"/>
          </p:nvPr>
        </p:nvSpPr>
        <p:spPr/>
        <p:txBody>
          <a:bodyPr/>
          <a:lstStyle/>
          <a:p>
            <a:r>
              <a:rPr lang="en-US" dirty="0"/>
              <a:t>Reflective Questions</a:t>
            </a:r>
          </a:p>
        </p:txBody>
      </p:sp>
    </p:spTree>
    <p:extLst>
      <p:ext uri="{BB962C8B-B14F-4D97-AF65-F5344CB8AC3E}">
        <p14:creationId xmlns:p14="http://schemas.microsoft.com/office/powerpoint/2010/main" val="12650698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B95D2-5313-14CF-07CE-D8EA4E2722AB}"/>
              </a:ext>
            </a:extLst>
          </p:cNvPr>
          <p:cNvSpPr>
            <a:spLocks noGrp="1"/>
          </p:cNvSpPr>
          <p:nvPr>
            <p:ph type="title"/>
          </p:nvPr>
        </p:nvSpPr>
        <p:spPr/>
        <p:txBody>
          <a:bodyPr/>
          <a:lstStyle/>
          <a:p>
            <a:pPr algn="ctr"/>
            <a:r>
              <a:rPr lang="en-US" dirty="0"/>
              <a:t>Questions/Remarks</a:t>
            </a:r>
          </a:p>
        </p:txBody>
      </p:sp>
    </p:spTree>
    <p:extLst>
      <p:ext uri="{BB962C8B-B14F-4D97-AF65-F5344CB8AC3E}">
        <p14:creationId xmlns:p14="http://schemas.microsoft.com/office/powerpoint/2010/main" val="398035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E0F2B-BE86-1542-8226-4641E27D6DAD}"/>
              </a:ext>
            </a:extLst>
          </p:cNvPr>
          <p:cNvSpPr>
            <a:spLocks noGrp="1"/>
          </p:cNvSpPr>
          <p:nvPr>
            <p:ph type="title"/>
          </p:nvPr>
        </p:nvSpPr>
        <p:spPr/>
        <p:txBody>
          <a:bodyPr/>
          <a:lstStyle/>
          <a:p>
            <a:r>
              <a:rPr lang="en-US" b="1" dirty="0"/>
              <a:t>RECAP</a:t>
            </a:r>
          </a:p>
        </p:txBody>
      </p:sp>
      <p:sp>
        <p:nvSpPr>
          <p:cNvPr id="3" name="Content Placeholder 2">
            <a:extLst>
              <a:ext uri="{FF2B5EF4-FFF2-40B4-BE49-F238E27FC236}">
                <a16:creationId xmlns:a16="http://schemas.microsoft.com/office/drawing/2014/main" id="{B5D03DC2-BE34-D91F-A84A-17AF95DC3350}"/>
              </a:ext>
            </a:extLst>
          </p:cNvPr>
          <p:cNvSpPr>
            <a:spLocks noGrp="1"/>
          </p:cNvSpPr>
          <p:nvPr>
            <p:ph idx="1"/>
          </p:nvPr>
        </p:nvSpPr>
        <p:spPr>
          <a:xfrm>
            <a:off x="1036320" y="1737360"/>
            <a:ext cx="10678408" cy="5374887"/>
          </a:xfrm>
        </p:spPr>
        <p:txBody>
          <a:bodyPr>
            <a:normAutofit/>
          </a:bodyPr>
          <a:lstStyle/>
          <a:p>
            <a:pPr marR="0" lvl="0">
              <a:lnSpc>
                <a:spcPct val="115000"/>
              </a:lnSpc>
              <a:spcBef>
                <a:spcPts val="0"/>
              </a:spcBef>
              <a:spcAft>
                <a:spcPts val="1200"/>
              </a:spcAft>
              <a:buFont typeface="Wingdings" panose="05000000000000000000" pitchFamily="2" charset="2"/>
              <a:buChar char="q"/>
              <a:tabLst>
                <a:tab pos="457200" algn="l"/>
              </a:tabLst>
            </a:pPr>
            <a:r>
              <a:rPr lang="en-US" sz="2400" dirty="0">
                <a:latin typeface="Aptos" panose="020B0004020202020204" pitchFamily="34" charset="0"/>
              </a:rPr>
              <a:t>_________ is the foundational fruit. Everything starts with this fruit.</a:t>
            </a:r>
          </a:p>
          <a:p>
            <a:pPr marR="0" lvl="0">
              <a:lnSpc>
                <a:spcPct val="115000"/>
              </a:lnSpc>
              <a:spcBef>
                <a:spcPts val="0"/>
              </a:spcBef>
              <a:spcAft>
                <a:spcPts val="1200"/>
              </a:spcAft>
              <a:buFont typeface="Wingdings" panose="05000000000000000000" pitchFamily="2" charset="2"/>
              <a:buChar char="q"/>
              <a:tabLst>
                <a:tab pos="457200" algn="l"/>
              </a:tabLst>
            </a:pPr>
            <a:r>
              <a:rPr lang="en-US" sz="2400" dirty="0">
                <a:latin typeface="Aptos" panose="020B0004020202020204" pitchFamily="34" charset="0"/>
              </a:rPr>
              <a:t>The ________________ is always in conflict with the Spirit.</a:t>
            </a:r>
          </a:p>
          <a:p>
            <a:pPr marR="0" lvl="0">
              <a:lnSpc>
                <a:spcPct val="115000"/>
              </a:lnSpc>
              <a:spcBef>
                <a:spcPts val="0"/>
              </a:spcBef>
              <a:spcAft>
                <a:spcPts val="1200"/>
              </a:spcAft>
              <a:buFont typeface="Wingdings" panose="05000000000000000000" pitchFamily="2" charset="2"/>
              <a:buChar char="q"/>
              <a:tabLst>
                <a:tab pos="457200" algn="l"/>
              </a:tabLst>
            </a:pPr>
            <a:r>
              <a:rPr lang="en-US" sz="2400" dirty="0">
                <a:latin typeface="Aptos" panose="020B0004020202020204" pitchFamily="34" charset="0"/>
              </a:rPr>
              <a:t>Joy is _________________.</a:t>
            </a:r>
          </a:p>
          <a:p>
            <a:pPr marR="0" lvl="0">
              <a:lnSpc>
                <a:spcPct val="115000"/>
              </a:lnSpc>
              <a:spcBef>
                <a:spcPts val="0"/>
              </a:spcBef>
              <a:spcAft>
                <a:spcPts val="1200"/>
              </a:spcAft>
              <a:buFont typeface="Wingdings" panose="05000000000000000000" pitchFamily="2" charset="2"/>
              <a:buChar char="q"/>
              <a:tabLst>
                <a:tab pos="457200" algn="l"/>
              </a:tabLst>
            </a:pPr>
            <a:r>
              <a:rPr lang="en-US" sz="2400" dirty="0">
                <a:latin typeface="Aptos" panose="020B0004020202020204" pitchFamily="34" charset="0"/>
              </a:rPr>
              <a:t>Happiness is  _______________.</a:t>
            </a:r>
          </a:p>
          <a:p>
            <a:pPr marR="0" lvl="0">
              <a:lnSpc>
                <a:spcPct val="115000"/>
              </a:lnSpc>
              <a:spcBef>
                <a:spcPts val="0"/>
              </a:spcBef>
              <a:spcAft>
                <a:spcPts val="1200"/>
              </a:spcAft>
              <a:buFont typeface="Wingdings" panose="05000000000000000000" pitchFamily="2" charset="2"/>
              <a:buChar char="q"/>
              <a:tabLst>
                <a:tab pos="457200" algn="l"/>
              </a:tabLst>
            </a:pPr>
            <a:r>
              <a:rPr lang="en-US" sz="2400" dirty="0">
                <a:latin typeface="Aptos" panose="020B0004020202020204" pitchFamily="34" charset="0"/>
              </a:rPr>
              <a:t>God is _________.</a:t>
            </a:r>
          </a:p>
          <a:p>
            <a:pPr marR="0" lvl="0">
              <a:lnSpc>
                <a:spcPct val="115000"/>
              </a:lnSpc>
              <a:spcBef>
                <a:spcPts val="0"/>
              </a:spcBef>
              <a:spcAft>
                <a:spcPts val="1200"/>
              </a:spcAft>
              <a:buFont typeface="Wingdings" panose="05000000000000000000" pitchFamily="2" charset="2"/>
              <a:buChar char="q"/>
              <a:tabLst>
                <a:tab pos="457200" algn="l"/>
              </a:tabLst>
            </a:pPr>
            <a:r>
              <a:rPr lang="en-US" sz="2400" dirty="0">
                <a:latin typeface="Aptos" panose="020B0004020202020204" pitchFamily="34" charset="0"/>
              </a:rPr>
              <a:t>Cultivating the fruit requires we __________ with the Holy Spirit.</a:t>
            </a:r>
          </a:p>
          <a:p>
            <a:pPr marR="0" lvl="0">
              <a:lnSpc>
                <a:spcPct val="115000"/>
              </a:lnSpc>
              <a:spcBef>
                <a:spcPts val="0"/>
              </a:spcBef>
              <a:spcAft>
                <a:spcPts val="1200"/>
              </a:spcAft>
              <a:buFont typeface="Wingdings" panose="05000000000000000000" pitchFamily="2" charset="2"/>
              <a:buChar char="q"/>
              <a:tabLst>
                <a:tab pos="457200" algn="l"/>
              </a:tabLst>
            </a:pPr>
            <a:r>
              <a:rPr lang="en-US" sz="2400" dirty="0">
                <a:latin typeface="Aptos" panose="020B0004020202020204" pitchFamily="34" charset="0"/>
              </a:rPr>
              <a:t>The Holy Spirit _______________ our minds – Romans 12:1-2</a:t>
            </a:r>
          </a:p>
          <a:p>
            <a:pPr>
              <a:lnSpc>
                <a:spcPct val="115000"/>
              </a:lnSpc>
              <a:spcBef>
                <a:spcPts val="0"/>
              </a:spcBef>
              <a:spcAft>
                <a:spcPts val="1200"/>
              </a:spcAft>
              <a:buFont typeface="Wingdings" panose="05000000000000000000" pitchFamily="2" charset="2"/>
              <a:buChar char="q"/>
              <a:tabLst>
                <a:tab pos="457200" algn="l"/>
              </a:tabLst>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 John 14:27 - __________</a:t>
            </a:r>
            <a:r>
              <a:rPr lang="en-US" sz="2400" b="0" i="0" dirty="0">
                <a:solidFill>
                  <a:srgbClr val="000000"/>
                </a:solidFill>
                <a:effectLst/>
                <a:highlight>
                  <a:srgbClr val="FFFFFF"/>
                </a:highlight>
                <a:latin typeface="Aptos" panose="020B0004020202020204" pitchFamily="34" charset="0"/>
              </a:rPr>
              <a:t>I leave with you; my ________ I give you.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R="0" lvl="0">
              <a:lnSpc>
                <a:spcPct val="115000"/>
              </a:lnSpc>
              <a:spcBef>
                <a:spcPts val="0"/>
              </a:spcBef>
              <a:spcAft>
                <a:spcPts val="1200"/>
              </a:spcAft>
              <a:buFont typeface="Wingdings" panose="05000000000000000000" pitchFamily="2" charset="2"/>
              <a:buChar char="q"/>
              <a:tabLst>
                <a:tab pos="457200" algn="l"/>
              </a:tabLst>
            </a:pPr>
            <a:endParaRPr lang="en-US" sz="2800" dirty="0"/>
          </a:p>
          <a:p>
            <a:pPr marR="0" lvl="0">
              <a:lnSpc>
                <a:spcPct val="115000"/>
              </a:lnSpc>
              <a:spcBef>
                <a:spcPts val="0"/>
              </a:spcBef>
              <a:spcAft>
                <a:spcPts val="1200"/>
              </a:spcAft>
              <a:buFont typeface="Wingdings" panose="05000000000000000000" pitchFamily="2" charset="2"/>
              <a:buChar char="q"/>
              <a:tabLst>
                <a:tab pos="457200" algn="l"/>
              </a:tabLst>
            </a:pPr>
            <a:endParaRPr lang="en-US" sz="2800" dirty="0"/>
          </a:p>
          <a:p>
            <a:pPr marR="0" lvl="0">
              <a:lnSpc>
                <a:spcPct val="115000"/>
              </a:lnSpc>
              <a:spcBef>
                <a:spcPts val="0"/>
              </a:spcBef>
              <a:spcAft>
                <a:spcPts val="1200"/>
              </a:spcAft>
              <a:buFont typeface="Wingdings" panose="05000000000000000000" pitchFamily="2" charset="2"/>
              <a:buChar char="q"/>
              <a:tabLst>
                <a:tab pos="457200" algn="l"/>
              </a:tabLst>
            </a:pPr>
            <a:endParaRPr lang="en-US" sz="3200" kern="100" dirty="0">
              <a:latin typeface="Aptos" panose="020B0004020202020204" pitchFamily="34" charset="0"/>
              <a:ea typeface="Aptos" panose="020B0004020202020204" pitchFamily="34" charset="0"/>
              <a:cs typeface="Times New Roman" panose="02020603050405020304" pitchFamily="18" charset="0"/>
            </a:endParaRPr>
          </a:p>
          <a:p>
            <a:pPr marR="0" lvl="0">
              <a:lnSpc>
                <a:spcPct val="115000"/>
              </a:lnSpc>
              <a:spcBef>
                <a:spcPts val="0"/>
              </a:spcBef>
              <a:spcAft>
                <a:spcPts val="1200"/>
              </a:spcAft>
              <a:buFont typeface="Wingdings" panose="05000000000000000000" pitchFamily="2" charset="2"/>
              <a:buChar char="q"/>
              <a:tabLst>
                <a:tab pos="457200" algn="l"/>
              </a:tabLst>
            </a:pP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59412216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E0F2B-BE86-1542-8226-4641E27D6DAD}"/>
              </a:ext>
            </a:extLst>
          </p:cNvPr>
          <p:cNvSpPr>
            <a:spLocks noGrp="1"/>
          </p:cNvSpPr>
          <p:nvPr>
            <p:ph type="title"/>
          </p:nvPr>
        </p:nvSpPr>
        <p:spPr/>
        <p:txBody>
          <a:bodyPr/>
          <a:lstStyle/>
          <a:p>
            <a:r>
              <a:rPr lang="en-US" b="1" dirty="0"/>
              <a:t>RECAP</a:t>
            </a:r>
          </a:p>
        </p:txBody>
      </p:sp>
      <p:sp>
        <p:nvSpPr>
          <p:cNvPr id="3" name="Content Placeholder 2">
            <a:extLst>
              <a:ext uri="{FF2B5EF4-FFF2-40B4-BE49-F238E27FC236}">
                <a16:creationId xmlns:a16="http://schemas.microsoft.com/office/drawing/2014/main" id="{B5D03DC2-BE34-D91F-A84A-17AF95DC3350}"/>
              </a:ext>
            </a:extLst>
          </p:cNvPr>
          <p:cNvSpPr>
            <a:spLocks noGrp="1"/>
          </p:cNvSpPr>
          <p:nvPr>
            <p:ph idx="1"/>
          </p:nvPr>
        </p:nvSpPr>
        <p:spPr>
          <a:xfrm>
            <a:off x="1036320" y="1737360"/>
            <a:ext cx="10678408" cy="5374887"/>
          </a:xfrm>
        </p:spPr>
        <p:txBody>
          <a:bodyPr>
            <a:normAutofit/>
          </a:bodyPr>
          <a:lstStyle/>
          <a:p>
            <a:pPr marR="0" lvl="0">
              <a:lnSpc>
                <a:spcPct val="115000"/>
              </a:lnSpc>
              <a:spcBef>
                <a:spcPts val="0"/>
              </a:spcBef>
              <a:spcAft>
                <a:spcPts val="1200"/>
              </a:spcAft>
              <a:buFont typeface="Wingdings" panose="05000000000000000000" pitchFamily="2" charset="2"/>
              <a:buChar char="q"/>
              <a:tabLst>
                <a:tab pos="457200" algn="l"/>
              </a:tabLst>
            </a:pPr>
            <a:r>
              <a:rPr lang="en-US" sz="2400" b="1" dirty="0">
                <a:latin typeface="Aptos" panose="020B0004020202020204" pitchFamily="34" charset="0"/>
              </a:rPr>
              <a:t>LOVE</a:t>
            </a:r>
            <a:r>
              <a:rPr lang="en-US" sz="2400" dirty="0">
                <a:latin typeface="Aptos" panose="020B0004020202020204" pitchFamily="34" charset="0"/>
              </a:rPr>
              <a:t> is the foundational fruit. Everything starts with this fruit.</a:t>
            </a:r>
          </a:p>
          <a:p>
            <a:pPr marR="0" lvl="0">
              <a:lnSpc>
                <a:spcPct val="115000"/>
              </a:lnSpc>
              <a:spcBef>
                <a:spcPts val="0"/>
              </a:spcBef>
              <a:spcAft>
                <a:spcPts val="1200"/>
              </a:spcAft>
              <a:buFont typeface="Wingdings" panose="05000000000000000000" pitchFamily="2" charset="2"/>
              <a:buChar char="q"/>
              <a:tabLst>
                <a:tab pos="457200" algn="l"/>
              </a:tabLst>
            </a:pPr>
            <a:r>
              <a:rPr lang="en-US" sz="2400" dirty="0">
                <a:latin typeface="Aptos" panose="020B0004020202020204" pitchFamily="34" charset="0"/>
              </a:rPr>
              <a:t>The </a:t>
            </a:r>
            <a:r>
              <a:rPr lang="en-US" sz="2400" b="1" dirty="0">
                <a:latin typeface="Aptos" panose="020B0004020202020204" pitchFamily="34" charset="0"/>
              </a:rPr>
              <a:t>FLESH</a:t>
            </a:r>
            <a:r>
              <a:rPr lang="en-US" sz="2400" dirty="0">
                <a:latin typeface="Aptos" panose="020B0004020202020204" pitchFamily="34" charset="0"/>
              </a:rPr>
              <a:t> is always in conflict with the Spirit.</a:t>
            </a:r>
          </a:p>
          <a:p>
            <a:pPr marR="0" lvl="0">
              <a:lnSpc>
                <a:spcPct val="115000"/>
              </a:lnSpc>
              <a:spcBef>
                <a:spcPts val="0"/>
              </a:spcBef>
              <a:spcAft>
                <a:spcPts val="1200"/>
              </a:spcAft>
              <a:buFont typeface="Wingdings" panose="05000000000000000000" pitchFamily="2" charset="2"/>
              <a:buChar char="q"/>
              <a:tabLst>
                <a:tab pos="457200" algn="l"/>
              </a:tabLst>
            </a:pPr>
            <a:r>
              <a:rPr lang="en-US" sz="2400" dirty="0">
                <a:latin typeface="Aptos" panose="020B0004020202020204" pitchFamily="34" charset="0"/>
              </a:rPr>
              <a:t>Joy is </a:t>
            </a:r>
            <a:r>
              <a:rPr lang="en-US" sz="2400" b="1" dirty="0">
                <a:latin typeface="Aptos" panose="020B0004020202020204" pitchFamily="34" charset="0"/>
              </a:rPr>
              <a:t>INTERNAL</a:t>
            </a:r>
          </a:p>
          <a:p>
            <a:pPr marR="0" lvl="0">
              <a:lnSpc>
                <a:spcPct val="115000"/>
              </a:lnSpc>
              <a:spcBef>
                <a:spcPts val="0"/>
              </a:spcBef>
              <a:spcAft>
                <a:spcPts val="1200"/>
              </a:spcAft>
              <a:buFont typeface="Wingdings" panose="05000000000000000000" pitchFamily="2" charset="2"/>
              <a:buChar char="q"/>
              <a:tabLst>
                <a:tab pos="457200" algn="l"/>
              </a:tabLst>
            </a:pPr>
            <a:r>
              <a:rPr lang="en-US" sz="2400" dirty="0">
                <a:latin typeface="Aptos" panose="020B0004020202020204" pitchFamily="34" charset="0"/>
              </a:rPr>
              <a:t>Happiness is  </a:t>
            </a:r>
            <a:r>
              <a:rPr lang="en-US" sz="2400" b="1" dirty="0">
                <a:latin typeface="Aptos" panose="020B0004020202020204" pitchFamily="34" charset="0"/>
              </a:rPr>
              <a:t>EXTERNAL</a:t>
            </a:r>
          </a:p>
          <a:p>
            <a:pPr marR="0" lvl="0">
              <a:lnSpc>
                <a:spcPct val="115000"/>
              </a:lnSpc>
              <a:spcBef>
                <a:spcPts val="0"/>
              </a:spcBef>
              <a:spcAft>
                <a:spcPts val="1200"/>
              </a:spcAft>
              <a:buFont typeface="Wingdings" panose="05000000000000000000" pitchFamily="2" charset="2"/>
              <a:buChar char="q"/>
              <a:tabLst>
                <a:tab pos="457200" algn="l"/>
              </a:tabLst>
            </a:pPr>
            <a:r>
              <a:rPr lang="en-US" sz="2400" dirty="0">
                <a:latin typeface="Aptos" panose="020B0004020202020204" pitchFamily="34" charset="0"/>
              </a:rPr>
              <a:t>God is </a:t>
            </a:r>
            <a:r>
              <a:rPr lang="en-US" sz="2400" b="1" dirty="0">
                <a:latin typeface="Aptos" panose="020B0004020202020204" pitchFamily="34" charset="0"/>
              </a:rPr>
              <a:t>LOVE</a:t>
            </a:r>
            <a:r>
              <a:rPr lang="en-US" sz="2400" dirty="0">
                <a:latin typeface="Aptos" panose="020B0004020202020204" pitchFamily="34" charset="0"/>
              </a:rPr>
              <a:t>.</a:t>
            </a:r>
          </a:p>
          <a:p>
            <a:pPr marR="0" lvl="0">
              <a:lnSpc>
                <a:spcPct val="115000"/>
              </a:lnSpc>
              <a:spcBef>
                <a:spcPts val="0"/>
              </a:spcBef>
              <a:spcAft>
                <a:spcPts val="1200"/>
              </a:spcAft>
              <a:buFont typeface="Wingdings" panose="05000000000000000000" pitchFamily="2" charset="2"/>
              <a:buChar char="q"/>
              <a:tabLst>
                <a:tab pos="457200" algn="l"/>
              </a:tabLst>
            </a:pPr>
            <a:r>
              <a:rPr lang="en-US" sz="2400" dirty="0">
                <a:latin typeface="Aptos" panose="020B0004020202020204" pitchFamily="34" charset="0"/>
              </a:rPr>
              <a:t>Cultivating the fruit requires we </a:t>
            </a:r>
            <a:r>
              <a:rPr lang="en-US" sz="2400" b="1" dirty="0">
                <a:latin typeface="Aptos" panose="020B0004020202020204" pitchFamily="34" charset="0"/>
              </a:rPr>
              <a:t>COOPERATE</a:t>
            </a:r>
            <a:r>
              <a:rPr lang="en-US" sz="2400" dirty="0">
                <a:latin typeface="Aptos" panose="020B0004020202020204" pitchFamily="34" charset="0"/>
              </a:rPr>
              <a:t> with the Holy Spirit.</a:t>
            </a:r>
          </a:p>
          <a:p>
            <a:pPr marR="0" lvl="0">
              <a:lnSpc>
                <a:spcPct val="115000"/>
              </a:lnSpc>
              <a:spcBef>
                <a:spcPts val="0"/>
              </a:spcBef>
              <a:spcAft>
                <a:spcPts val="1200"/>
              </a:spcAft>
              <a:buFont typeface="Wingdings" panose="05000000000000000000" pitchFamily="2" charset="2"/>
              <a:buChar char="q"/>
              <a:tabLst>
                <a:tab pos="457200" algn="l"/>
              </a:tabLst>
            </a:pPr>
            <a:r>
              <a:rPr lang="en-US" sz="2400" dirty="0">
                <a:latin typeface="Aptos" panose="020B0004020202020204" pitchFamily="34" charset="0"/>
              </a:rPr>
              <a:t>The Holy Spirit </a:t>
            </a:r>
            <a:r>
              <a:rPr lang="en-US" sz="2400" b="1" dirty="0">
                <a:latin typeface="Aptos" panose="020B0004020202020204" pitchFamily="34" charset="0"/>
              </a:rPr>
              <a:t>TRANSFORMS</a:t>
            </a:r>
            <a:r>
              <a:rPr lang="en-US" sz="2400" dirty="0">
                <a:latin typeface="Aptos" panose="020B0004020202020204" pitchFamily="34" charset="0"/>
              </a:rPr>
              <a:t> our minds – Romans 12:1-2</a:t>
            </a:r>
          </a:p>
          <a:p>
            <a:pPr>
              <a:lnSpc>
                <a:spcPct val="115000"/>
              </a:lnSpc>
              <a:spcBef>
                <a:spcPts val="0"/>
              </a:spcBef>
              <a:spcAft>
                <a:spcPts val="1200"/>
              </a:spcAft>
              <a:buFont typeface="Wingdings" panose="05000000000000000000" pitchFamily="2" charset="2"/>
              <a:buChar char="q"/>
              <a:tabLst>
                <a:tab pos="457200" algn="l"/>
              </a:tabLst>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 John 14:27-  </a:t>
            </a:r>
            <a:r>
              <a:rPr lang="en-US" sz="2400" b="1" kern="100" dirty="0">
                <a:latin typeface="Aptos" panose="020B0004020202020204" pitchFamily="34" charset="0"/>
                <a:ea typeface="Aptos" panose="020B0004020202020204" pitchFamily="34" charset="0"/>
                <a:cs typeface="Times New Roman" panose="02020603050405020304" pitchFamily="18" charset="0"/>
              </a:rPr>
              <a:t>PEACE</a:t>
            </a:r>
            <a:r>
              <a:rPr lang="en-US" sz="2400" kern="100" dirty="0">
                <a:latin typeface="Aptos" panose="020B0004020202020204" pitchFamily="34" charset="0"/>
                <a:ea typeface="Aptos" panose="020B0004020202020204" pitchFamily="34" charset="0"/>
                <a:cs typeface="Times New Roman" panose="02020603050405020304" pitchFamily="18" charset="0"/>
              </a:rPr>
              <a:t>, </a:t>
            </a:r>
            <a:r>
              <a:rPr lang="en-US" sz="2400" b="0" i="0" dirty="0">
                <a:solidFill>
                  <a:srgbClr val="000000"/>
                </a:solidFill>
                <a:effectLst/>
                <a:highlight>
                  <a:srgbClr val="FFFFFF"/>
                </a:highlight>
                <a:latin typeface="Aptos" panose="020B0004020202020204" pitchFamily="34" charset="0"/>
              </a:rPr>
              <a:t>I leave with you; my </a:t>
            </a:r>
            <a:r>
              <a:rPr lang="en-US" sz="2400" b="1" i="0" dirty="0">
                <a:solidFill>
                  <a:srgbClr val="000000"/>
                </a:solidFill>
                <a:effectLst/>
                <a:highlight>
                  <a:srgbClr val="FFFFFF"/>
                </a:highlight>
                <a:latin typeface="Aptos" panose="020B0004020202020204" pitchFamily="34" charset="0"/>
              </a:rPr>
              <a:t>PEACE</a:t>
            </a:r>
            <a:r>
              <a:rPr lang="en-US" sz="2400" b="0" i="0" dirty="0">
                <a:solidFill>
                  <a:srgbClr val="000000"/>
                </a:solidFill>
                <a:effectLst/>
                <a:highlight>
                  <a:srgbClr val="FFFFFF"/>
                </a:highlight>
                <a:latin typeface="Aptos" panose="020B0004020202020204" pitchFamily="34" charset="0"/>
              </a:rPr>
              <a:t> I give you.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Bef>
                <a:spcPts val="0"/>
              </a:spcBef>
              <a:spcAft>
                <a:spcPts val="1200"/>
              </a:spcAft>
              <a:buFont typeface="Wingdings" panose="05000000000000000000" pitchFamily="2" charset="2"/>
              <a:buChar char="q"/>
              <a:tabLst>
                <a:tab pos="457200" algn="l"/>
              </a:tabLst>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R="0" lvl="0">
              <a:lnSpc>
                <a:spcPct val="115000"/>
              </a:lnSpc>
              <a:spcBef>
                <a:spcPts val="0"/>
              </a:spcBef>
              <a:spcAft>
                <a:spcPts val="1200"/>
              </a:spcAft>
              <a:buFont typeface="Wingdings" panose="05000000000000000000" pitchFamily="2" charset="2"/>
              <a:buChar char="q"/>
              <a:tabLst>
                <a:tab pos="457200" algn="l"/>
              </a:tabLst>
            </a:pPr>
            <a:endParaRPr lang="en-US" sz="2800" dirty="0"/>
          </a:p>
          <a:p>
            <a:pPr marR="0" lvl="0">
              <a:lnSpc>
                <a:spcPct val="115000"/>
              </a:lnSpc>
              <a:spcBef>
                <a:spcPts val="0"/>
              </a:spcBef>
              <a:spcAft>
                <a:spcPts val="1200"/>
              </a:spcAft>
              <a:buFont typeface="Wingdings" panose="05000000000000000000" pitchFamily="2" charset="2"/>
              <a:buChar char="q"/>
              <a:tabLst>
                <a:tab pos="457200" algn="l"/>
              </a:tabLst>
            </a:pPr>
            <a:endParaRPr lang="en-US" sz="2800" dirty="0"/>
          </a:p>
          <a:p>
            <a:pPr marR="0" lvl="0">
              <a:lnSpc>
                <a:spcPct val="115000"/>
              </a:lnSpc>
              <a:spcBef>
                <a:spcPts val="0"/>
              </a:spcBef>
              <a:spcAft>
                <a:spcPts val="1200"/>
              </a:spcAft>
              <a:buFont typeface="Wingdings" panose="05000000000000000000" pitchFamily="2" charset="2"/>
              <a:buChar char="q"/>
              <a:tabLst>
                <a:tab pos="457200" algn="l"/>
              </a:tabLst>
            </a:pPr>
            <a:endParaRPr lang="en-US" sz="3200" kern="100" dirty="0">
              <a:latin typeface="Aptos" panose="020B0004020202020204" pitchFamily="34" charset="0"/>
              <a:ea typeface="Aptos" panose="020B0004020202020204" pitchFamily="34" charset="0"/>
              <a:cs typeface="Times New Roman" panose="02020603050405020304" pitchFamily="18" charset="0"/>
            </a:endParaRPr>
          </a:p>
          <a:p>
            <a:pPr marR="0" lvl="0">
              <a:lnSpc>
                <a:spcPct val="115000"/>
              </a:lnSpc>
              <a:spcBef>
                <a:spcPts val="0"/>
              </a:spcBef>
              <a:spcAft>
                <a:spcPts val="1200"/>
              </a:spcAft>
              <a:buFont typeface="Wingdings" panose="05000000000000000000" pitchFamily="2" charset="2"/>
              <a:buChar char="q"/>
              <a:tabLst>
                <a:tab pos="457200" algn="l"/>
              </a:tabLst>
            </a:pP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59667548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17578-5BAA-568C-37CA-7D6AE400B211}"/>
              </a:ext>
            </a:extLst>
          </p:cNvPr>
          <p:cNvSpPr>
            <a:spLocks noGrp="1"/>
          </p:cNvSpPr>
          <p:nvPr>
            <p:ph type="title"/>
          </p:nvPr>
        </p:nvSpPr>
        <p:spPr/>
        <p:txBody>
          <a:bodyPr>
            <a:normAutofit/>
          </a:bodyPr>
          <a:lstStyle/>
          <a:p>
            <a:r>
              <a:rPr lang="en-US" sz="4400" dirty="0"/>
              <a:t>Fruit of the Spirit</a:t>
            </a:r>
            <a:endParaRPr lang="en-US" sz="4400" b="1" dirty="0"/>
          </a:p>
        </p:txBody>
      </p:sp>
      <p:sp>
        <p:nvSpPr>
          <p:cNvPr id="3" name="Content Placeholder 2">
            <a:extLst>
              <a:ext uri="{FF2B5EF4-FFF2-40B4-BE49-F238E27FC236}">
                <a16:creationId xmlns:a16="http://schemas.microsoft.com/office/drawing/2014/main" id="{E8441D36-8A77-0D2B-C92B-613676081331}"/>
              </a:ext>
            </a:extLst>
          </p:cNvPr>
          <p:cNvSpPr>
            <a:spLocks noGrp="1"/>
          </p:cNvSpPr>
          <p:nvPr>
            <p:ph idx="1"/>
          </p:nvPr>
        </p:nvSpPr>
        <p:spPr>
          <a:xfrm>
            <a:off x="1097279" y="1845734"/>
            <a:ext cx="10492209" cy="4481494"/>
          </a:xfrm>
        </p:spPr>
        <p:txBody>
          <a:bodyPr>
            <a:normAutofit fontScale="92500"/>
          </a:bodyPr>
          <a:lstStyle/>
          <a:p>
            <a:pPr algn="ctr"/>
            <a:r>
              <a:rPr lang="en-US" sz="4400" b="1" dirty="0">
                <a:latin typeface="Aptos" panose="020B0004020202020204" pitchFamily="34" charset="0"/>
              </a:rPr>
              <a:t>Galatians 5:22-23</a:t>
            </a:r>
          </a:p>
          <a:p>
            <a:pPr>
              <a:lnSpc>
                <a:spcPct val="110000"/>
              </a:lnSpc>
              <a:spcBef>
                <a:spcPts val="0"/>
              </a:spcBef>
              <a:spcAft>
                <a:spcPts val="0"/>
              </a:spcAft>
            </a:pPr>
            <a:r>
              <a:rPr lang="en-US" sz="4200" b="1" i="0" baseline="30000" dirty="0">
                <a:solidFill>
                  <a:srgbClr val="000000"/>
                </a:solidFill>
                <a:effectLst/>
                <a:highlight>
                  <a:srgbClr val="FFFFFF"/>
                </a:highlight>
                <a:latin typeface="Aptos" panose="020B0004020202020204" pitchFamily="34" charset="0"/>
              </a:rPr>
              <a:t>22 </a:t>
            </a:r>
            <a:r>
              <a:rPr lang="en-US" sz="4200" b="0" i="0" dirty="0">
                <a:solidFill>
                  <a:srgbClr val="000000"/>
                </a:solidFill>
                <a:effectLst/>
                <a:highlight>
                  <a:srgbClr val="FFFFFF"/>
                </a:highlight>
                <a:latin typeface="Aptos" panose="020B0004020202020204" pitchFamily="34" charset="0"/>
              </a:rPr>
              <a:t>But the Holy Spirit produces this kind of fruit in our lives: love, joy, peace, patience, kindness, goodness, faithfulness, </a:t>
            </a:r>
            <a:r>
              <a:rPr lang="en-US" sz="4200" b="1" i="0" baseline="30000" dirty="0">
                <a:solidFill>
                  <a:srgbClr val="000000"/>
                </a:solidFill>
                <a:effectLst/>
                <a:highlight>
                  <a:srgbClr val="FFFFFF"/>
                </a:highlight>
                <a:latin typeface="Aptos" panose="020B0004020202020204" pitchFamily="34" charset="0"/>
              </a:rPr>
              <a:t>23 </a:t>
            </a:r>
            <a:r>
              <a:rPr lang="en-US" sz="4200" b="0" i="0" dirty="0">
                <a:solidFill>
                  <a:srgbClr val="000000"/>
                </a:solidFill>
                <a:effectLst/>
                <a:highlight>
                  <a:srgbClr val="FFFFFF"/>
                </a:highlight>
                <a:latin typeface="Aptos" panose="020B0004020202020204" pitchFamily="34" charset="0"/>
              </a:rPr>
              <a:t>gentleness,</a:t>
            </a:r>
          </a:p>
          <a:p>
            <a:pPr>
              <a:lnSpc>
                <a:spcPct val="110000"/>
              </a:lnSpc>
              <a:spcBef>
                <a:spcPts val="0"/>
              </a:spcBef>
              <a:spcAft>
                <a:spcPts val="0"/>
              </a:spcAft>
            </a:pPr>
            <a:r>
              <a:rPr lang="en-US" sz="4200" b="0" i="0" dirty="0">
                <a:solidFill>
                  <a:srgbClr val="000000"/>
                </a:solidFill>
                <a:effectLst/>
                <a:highlight>
                  <a:srgbClr val="FFFFFF"/>
                </a:highlight>
                <a:latin typeface="Aptos" panose="020B0004020202020204" pitchFamily="34" charset="0"/>
              </a:rPr>
              <a:t> and self-control. There is no law against these things!</a:t>
            </a:r>
            <a:endParaRPr lang="en-US" sz="4200" dirty="0">
              <a:latin typeface="Aptos" panose="020B0004020202020204" pitchFamily="34" charset="0"/>
            </a:endParaRPr>
          </a:p>
          <a:p>
            <a:endParaRPr lang="en-US" dirty="0"/>
          </a:p>
        </p:txBody>
      </p:sp>
    </p:spTree>
    <p:extLst>
      <p:ext uri="{BB962C8B-B14F-4D97-AF65-F5344CB8AC3E}">
        <p14:creationId xmlns:p14="http://schemas.microsoft.com/office/powerpoint/2010/main" val="2623358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17578-5BAA-568C-37CA-7D6AE400B211}"/>
              </a:ext>
            </a:extLst>
          </p:cNvPr>
          <p:cNvSpPr>
            <a:spLocks noGrp="1"/>
          </p:cNvSpPr>
          <p:nvPr>
            <p:ph type="title"/>
          </p:nvPr>
        </p:nvSpPr>
        <p:spPr/>
        <p:txBody>
          <a:bodyPr>
            <a:normAutofit/>
          </a:bodyPr>
          <a:lstStyle/>
          <a:p>
            <a:r>
              <a:rPr lang="en-US" sz="4400" dirty="0"/>
              <a:t>Fruit of the Spirit: Patience</a:t>
            </a:r>
            <a:endParaRPr lang="en-US" sz="4400" b="1" dirty="0"/>
          </a:p>
        </p:txBody>
      </p:sp>
      <p:sp>
        <p:nvSpPr>
          <p:cNvPr id="3" name="Content Placeholder 2">
            <a:extLst>
              <a:ext uri="{FF2B5EF4-FFF2-40B4-BE49-F238E27FC236}">
                <a16:creationId xmlns:a16="http://schemas.microsoft.com/office/drawing/2014/main" id="{E8441D36-8A77-0D2B-C92B-613676081331}"/>
              </a:ext>
            </a:extLst>
          </p:cNvPr>
          <p:cNvSpPr>
            <a:spLocks noGrp="1"/>
          </p:cNvSpPr>
          <p:nvPr>
            <p:ph idx="1"/>
          </p:nvPr>
        </p:nvSpPr>
        <p:spPr>
          <a:xfrm>
            <a:off x="1097279" y="1845734"/>
            <a:ext cx="10516651" cy="4481494"/>
          </a:xfrm>
        </p:spPr>
        <p:txBody>
          <a:bodyPr>
            <a:normAutofit/>
          </a:bodyPr>
          <a:lstStyle/>
          <a:p>
            <a:pPr>
              <a:lnSpc>
                <a:spcPct val="100000"/>
              </a:lnSpc>
              <a:spcBef>
                <a:spcPts val="0"/>
              </a:spcBef>
              <a:spcAft>
                <a:spcPts val="0"/>
              </a:spcAft>
            </a:pPr>
            <a:r>
              <a:rPr lang="en-US" b="1" dirty="0"/>
              <a:t>Patience</a:t>
            </a:r>
            <a:r>
              <a:rPr lang="en-US" dirty="0"/>
              <a:t> as a Fruit of the Spirit, according to Galatians 5:22-23, reflects a profound aspect of </a:t>
            </a:r>
            <a:r>
              <a:rPr lang="en-US" b="1" dirty="0"/>
              <a:t>spiritual maturity </a:t>
            </a:r>
            <a:r>
              <a:rPr lang="en-US" dirty="0"/>
              <a:t>and trust in God's timing. It involves more than merely waiting; it encompasses the </a:t>
            </a:r>
            <a:r>
              <a:rPr lang="en-US" b="1" dirty="0"/>
              <a:t>ability to endure difficulties, handle delays, and interact with others without frustration or anger</a:t>
            </a:r>
            <a:r>
              <a:rPr lang="en-US" dirty="0"/>
              <a:t>. This type of patience is rooted in the understanding that </a:t>
            </a:r>
            <a:r>
              <a:rPr lang="en-US" b="1" dirty="0"/>
              <a:t>God is sovereign and works all things together for good, even when circumstances seem challenging or prolonged.</a:t>
            </a:r>
            <a:endParaRPr lang="en-US" sz="3600" b="1" dirty="0"/>
          </a:p>
        </p:txBody>
      </p:sp>
    </p:spTree>
    <p:extLst>
      <p:ext uri="{BB962C8B-B14F-4D97-AF65-F5344CB8AC3E}">
        <p14:creationId xmlns:p14="http://schemas.microsoft.com/office/powerpoint/2010/main" val="1240270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17578-5BAA-568C-37CA-7D6AE400B211}"/>
              </a:ext>
            </a:extLst>
          </p:cNvPr>
          <p:cNvSpPr>
            <a:spLocks noGrp="1"/>
          </p:cNvSpPr>
          <p:nvPr>
            <p:ph type="title"/>
          </p:nvPr>
        </p:nvSpPr>
        <p:spPr/>
        <p:txBody>
          <a:bodyPr>
            <a:normAutofit/>
          </a:bodyPr>
          <a:lstStyle/>
          <a:p>
            <a:r>
              <a:rPr lang="en-US" sz="4400" dirty="0"/>
              <a:t>4 Key Aspects of Patience:</a:t>
            </a:r>
          </a:p>
        </p:txBody>
      </p:sp>
      <p:sp>
        <p:nvSpPr>
          <p:cNvPr id="3" name="Content Placeholder 2">
            <a:extLst>
              <a:ext uri="{FF2B5EF4-FFF2-40B4-BE49-F238E27FC236}">
                <a16:creationId xmlns:a16="http://schemas.microsoft.com/office/drawing/2014/main" id="{E8441D36-8A77-0D2B-C92B-613676081331}"/>
              </a:ext>
            </a:extLst>
          </p:cNvPr>
          <p:cNvSpPr>
            <a:spLocks noGrp="1"/>
          </p:cNvSpPr>
          <p:nvPr>
            <p:ph idx="1"/>
          </p:nvPr>
        </p:nvSpPr>
        <p:spPr>
          <a:xfrm>
            <a:off x="1097279" y="1845734"/>
            <a:ext cx="9981847" cy="4481494"/>
          </a:xfrm>
        </p:spPr>
        <p:txBody>
          <a:bodyPr>
            <a:noAutofit/>
          </a:bodyPr>
          <a:lstStyle/>
          <a:p>
            <a:pPr marL="0" indent="0">
              <a:buNone/>
            </a:pPr>
            <a:r>
              <a:rPr lang="en-US" sz="2800" b="1" u="sng" dirty="0"/>
              <a:t>Endurance in Trials:</a:t>
            </a:r>
            <a:endParaRPr lang="en-US" sz="2800" u="sng" dirty="0"/>
          </a:p>
          <a:p>
            <a:pPr marL="0" lvl="1" indent="0">
              <a:buNone/>
            </a:pPr>
            <a:r>
              <a:rPr lang="en-US" dirty="0"/>
              <a:t>Patience involves maintaining </a:t>
            </a:r>
            <a:r>
              <a:rPr lang="en-US" b="1" dirty="0"/>
              <a:t>faith and composure during difficult </a:t>
            </a:r>
            <a:r>
              <a:rPr lang="en-US" dirty="0"/>
              <a:t>or trying times. It’s the ability to remain steadfast and hopeful, </a:t>
            </a:r>
            <a:r>
              <a:rPr lang="en-US" b="1" dirty="0"/>
              <a:t>trusting that God’s plan is unfolding even when immediate results or answers are not visible.</a:t>
            </a:r>
          </a:p>
          <a:p>
            <a:pPr marL="0" lvl="1" indent="0">
              <a:buNone/>
            </a:pPr>
            <a:endParaRPr lang="en-US" sz="400" b="1" dirty="0"/>
          </a:p>
          <a:p>
            <a:pPr marL="0" indent="0">
              <a:buNone/>
            </a:pPr>
            <a:r>
              <a:rPr lang="en-US" sz="2800" b="1" u="sng" dirty="0"/>
              <a:t>Long-Suffering with Others:</a:t>
            </a:r>
            <a:endParaRPr lang="en-US" sz="2800" u="sng" dirty="0"/>
          </a:p>
          <a:p>
            <a:pPr marL="0" lvl="1" indent="0">
              <a:buNone/>
            </a:pPr>
            <a:r>
              <a:rPr lang="en-US" dirty="0"/>
              <a:t>This dimension of patience relates to </a:t>
            </a:r>
            <a:r>
              <a:rPr lang="en-US" b="1" dirty="0"/>
              <a:t>bearing with others' faults and shortcomings without becoming irritated or seeking reveng</a:t>
            </a:r>
            <a:r>
              <a:rPr lang="en-US" dirty="0"/>
              <a:t>e. It mirrors God’s own patience with humanity and reflects His enduring love and grace.</a:t>
            </a:r>
          </a:p>
          <a:p>
            <a:pPr marL="0" indent="0">
              <a:buNone/>
            </a:pPr>
            <a:endParaRPr lang="en-US" dirty="0"/>
          </a:p>
        </p:txBody>
      </p:sp>
    </p:spTree>
    <p:extLst>
      <p:ext uri="{BB962C8B-B14F-4D97-AF65-F5344CB8AC3E}">
        <p14:creationId xmlns:p14="http://schemas.microsoft.com/office/powerpoint/2010/main" val="1318471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17578-5BAA-568C-37CA-7D6AE400B211}"/>
              </a:ext>
            </a:extLst>
          </p:cNvPr>
          <p:cNvSpPr>
            <a:spLocks noGrp="1"/>
          </p:cNvSpPr>
          <p:nvPr>
            <p:ph type="title"/>
          </p:nvPr>
        </p:nvSpPr>
        <p:spPr/>
        <p:txBody>
          <a:bodyPr>
            <a:normAutofit/>
          </a:bodyPr>
          <a:lstStyle/>
          <a:p>
            <a:r>
              <a:rPr lang="en-US" sz="4400" dirty="0"/>
              <a:t>4 Key Aspects of Patience:</a:t>
            </a:r>
          </a:p>
        </p:txBody>
      </p:sp>
      <p:sp>
        <p:nvSpPr>
          <p:cNvPr id="3" name="Content Placeholder 2">
            <a:extLst>
              <a:ext uri="{FF2B5EF4-FFF2-40B4-BE49-F238E27FC236}">
                <a16:creationId xmlns:a16="http://schemas.microsoft.com/office/drawing/2014/main" id="{E8441D36-8A77-0D2B-C92B-613676081331}"/>
              </a:ext>
            </a:extLst>
          </p:cNvPr>
          <p:cNvSpPr>
            <a:spLocks noGrp="1"/>
          </p:cNvSpPr>
          <p:nvPr>
            <p:ph idx="1"/>
          </p:nvPr>
        </p:nvSpPr>
        <p:spPr>
          <a:xfrm>
            <a:off x="1097279" y="1845734"/>
            <a:ext cx="10058400" cy="4905940"/>
          </a:xfrm>
        </p:spPr>
        <p:txBody>
          <a:bodyPr>
            <a:noAutofit/>
          </a:bodyPr>
          <a:lstStyle/>
          <a:p>
            <a:pPr marL="0" indent="0">
              <a:buNone/>
            </a:pPr>
            <a:r>
              <a:rPr lang="en-US" sz="3000" b="1" u="sng" dirty="0"/>
              <a:t>Trust in God’s Timing:</a:t>
            </a:r>
            <a:endParaRPr lang="en-US" sz="3000" u="sng" dirty="0"/>
          </a:p>
          <a:p>
            <a:pPr marL="0" lvl="1" indent="0">
              <a:buNone/>
            </a:pPr>
            <a:r>
              <a:rPr lang="en-US" sz="3000" dirty="0"/>
              <a:t>Patience acknowledges that </a:t>
            </a:r>
            <a:r>
              <a:rPr lang="en-US" sz="3000" b="1" dirty="0"/>
              <a:t>God’s timing is perfect</a:t>
            </a:r>
            <a:r>
              <a:rPr lang="en-US" sz="3000" dirty="0"/>
              <a:t>, even when it differs from our own. It’s the </a:t>
            </a:r>
            <a:r>
              <a:rPr lang="en-US" sz="3000" b="1" dirty="0"/>
              <a:t>confidence</a:t>
            </a:r>
            <a:r>
              <a:rPr lang="en-US" sz="3000" dirty="0"/>
              <a:t> that God knows what is best and will act in </a:t>
            </a:r>
            <a:r>
              <a:rPr lang="en-US" sz="3000" b="1" dirty="0"/>
              <a:t>His time rather than ours</a:t>
            </a:r>
            <a:r>
              <a:rPr lang="en-US" sz="3000" dirty="0"/>
              <a:t>.</a:t>
            </a:r>
          </a:p>
          <a:p>
            <a:pPr marL="0" lvl="1" indent="0">
              <a:buNone/>
            </a:pPr>
            <a:endParaRPr lang="en-US" sz="1100" dirty="0"/>
          </a:p>
          <a:p>
            <a:pPr marL="0" indent="0">
              <a:buNone/>
            </a:pPr>
            <a:r>
              <a:rPr lang="en-US" sz="3000" b="1" u="sng" dirty="0"/>
              <a:t>Steadfastness in Faith:</a:t>
            </a:r>
            <a:endParaRPr lang="en-US" sz="3000" u="sng" dirty="0"/>
          </a:p>
          <a:p>
            <a:pPr marL="0" lvl="1" indent="0">
              <a:buNone/>
            </a:pPr>
            <a:r>
              <a:rPr lang="en-US" sz="3000" dirty="0"/>
              <a:t>It involves a </a:t>
            </a:r>
            <a:r>
              <a:rPr lang="en-US" sz="3000" b="1" dirty="0"/>
              <a:t>consistent trust and reliance on God’s promises, </a:t>
            </a:r>
            <a:r>
              <a:rPr lang="en-US" sz="3000" dirty="0"/>
              <a:t>despite the delays or obstacles we might face. It’s about maintaining a </a:t>
            </a:r>
            <a:r>
              <a:rPr lang="en-US" sz="3000" b="1" dirty="0"/>
              <a:t>positive attitude</a:t>
            </a:r>
            <a:r>
              <a:rPr lang="en-US" sz="3000" dirty="0"/>
              <a:t> and continued commitment to God’s path, even when immediate gratification is lacking.</a:t>
            </a:r>
          </a:p>
        </p:txBody>
      </p:sp>
    </p:spTree>
    <p:extLst>
      <p:ext uri="{BB962C8B-B14F-4D97-AF65-F5344CB8AC3E}">
        <p14:creationId xmlns:p14="http://schemas.microsoft.com/office/powerpoint/2010/main" val="2123831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17578-5BAA-568C-37CA-7D6AE400B211}"/>
              </a:ext>
            </a:extLst>
          </p:cNvPr>
          <p:cNvSpPr>
            <a:spLocks noGrp="1"/>
          </p:cNvSpPr>
          <p:nvPr>
            <p:ph type="title"/>
          </p:nvPr>
        </p:nvSpPr>
        <p:spPr/>
        <p:txBody>
          <a:bodyPr>
            <a:normAutofit/>
          </a:bodyPr>
          <a:lstStyle/>
          <a:p>
            <a:r>
              <a:rPr lang="en-US" sz="4400" dirty="0"/>
              <a:t>Biblical References for Patience:</a:t>
            </a:r>
          </a:p>
        </p:txBody>
      </p:sp>
      <p:sp>
        <p:nvSpPr>
          <p:cNvPr id="3" name="Content Placeholder 2">
            <a:extLst>
              <a:ext uri="{FF2B5EF4-FFF2-40B4-BE49-F238E27FC236}">
                <a16:creationId xmlns:a16="http://schemas.microsoft.com/office/drawing/2014/main" id="{E8441D36-8A77-0D2B-C92B-613676081331}"/>
              </a:ext>
            </a:extLst>
          </p:cNvPr>
          <p:cNvSpPr>
            <a:spLocks noGrp="1"/>
          </p:cNvSpPr>
          <p:nvPr>
            <p:ph idx="1"/>
          </p:nvPr>
        </p:nvSpPr>
        <p:spPr>
          <a:xfrm>
            <a:off x="1097280" y="1737360"/>
            <a:ext cx="10300822" cy="5226966"/>
          </a:xfrm>
        </p:spPr>
        <p:txBody>
          <a:bodyPr>
            <a:noAutofit/>
          </a:bodyPr>
          <a:lstStyle/>
          <a:p>
            <a:pPr marL="0" indent="0">
              <a:buNone/>
            </a:pPr>
            <a:r>
              <a:rPr lang="en-US" sz="3000" b="1" dirty="0"/>
              <a:t>2 Peter 3:9 (NIV):</a:t>
            </a:r>
            <a:r>
              <a:rPr lang="en-US" sz="3000" dirty="0"/>
              <a:t> "The Lord is not slow in keeping his promise, as some understand slowness. Instead he is patient with you, not wanting anyone to perish, but everyone to come to repentance."</a:t>
            </a:r>
          </a:p>
          <a:p>
            <a:pPr marL="914400" lvl="1" indent="-457200"/>
            <a:r>
              <a:rPr lang="en-US" sz="3000" b="1" dirty="0"/>
              <a:t>It demonstrates God’s patience with humanity, showing that His timing is for the benefit of all.</a:t>
            </a:r>
          </a:p>
          <a:p>
            <a:pPr marL="0" indent="0">
              <a:buNone/>
            </a:pPr>
            <a:r>
              <a:rPr lang="en-US" sz="3000" b="1" dirty="0"/>
              <a:t>Psalm 37:7 (NIV):</a:t>
            </a:r>
            <a:r>
              <a:rPr lang="en-US" sz="3000" dirty="0"/>
              <a:t> "Be still before the Lord and wait patiently for him; do not fret when people succeed in their ways, when they carry out their wicked schemes."</a:t>
            </a:r>
          </a:p>
          <a:p>
            <a:pPr marL="914400" lvl="1" indent="-457200"/>
            <a:r>
              <a:rPr lang="en-US" sz="3000" b="1" dirty="0"/>
              <a:t>This verse encourages trust and patience before God, even in the face of injustice or difficulty.</a:t>
            </a:r>
          </a:p>
        </p:txBody>
      </p:sp>
    </p:spTree>
    <p:extLst>
      <p:ext uri="{BB962C8B-B14F-4D97-AF65-F5344CB8AC3E}">
        <p14:creationId xmlns:p14="http://schemas.microsoft.com/office/powerpoint/2010/main" val="156237033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Retrospect</Template>
  <TotalTime>2300</TotalTime>
  <Words>1951</Words>
  <Application>Microsoft Office PowerPoint</Application>
  <PresentationFormat>Widescreen</PresentationFormat>
  <Paragraphs>174</Paragraphs>
  <Slides>28</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Aptos</vt:lpstr>
      <vt:lpstr>Aptos Display</vt:lpstr>
      <vt:lpstr>Arial</vt:lpstr>
      <vt:lpstr>Calibri</vt:lpstr>
      <vt:lpstr>Calibri Light</vt:lpstr>
      <vt:lpstr>Wingdings</vt:lpstr>
      <vt:lpstr>Retrospect</vt:lpstr>
      <vt:lpstr>House of David Worship Center Vacation Bible School</vt:lpstr>
      <vt:lpstr>Agenda</vt:lpstr>
      <vt:lpstr>RECAP</vt:lpstr>
      <vt:lpstr>RECAP</vt:lpstr>
      <vt:lpstr>Fruit of the Spirit</vt:lpstr>
      <vt:lpstr>Fruit of the Spirit: Patience</vt:lpstr>
      <vt:lpstr>4 Key Aspects of Patience:</vt:lpstr>
      <vt:lpstr>4 Key Aspects of Patience:</vt:lpstr>
      <vt:lpstr>Biblical References for Patience:</vt:lpstr>
      <vt:lpstr>Biblical References for Patience:</vt:lpstr>
      <vt:lpstr>Team Breakout</vt:lpstr>
      <vt:lpstr>Team Reflective Discussions</vt:lpstr>
      <vt:lpstr>Team Reflective Discussions</vt:lpstr>
      <vt:lpstr>Team Reflective Discussions</vt:lpstr>
      <vt:lpstr>FRUIT: KINDNESS</vt:lpstr>
      <vt:lpstr>Fruit of the Spirit: Kindness</vt:lpstr>
      <vt:lpstr>4 Key Aspects of Kindness:</vt:lpstr>
      <vt:lpstr>4 Key Aspects of Kindness:</vt:lpstr>
      <vt:lpstr>Biblical References for Kindness</vt:lpstr>
      <vt:lpstr>Biblical References for Kindness</vt:lpstr>
      <vt:lpstr>FRUIT: GOODNESS</vt:lpstr>
      <vt:lpstr>Fruit of the Spirit: Goodness</vt:lpstr>
      <vt:lpstr>4 Key Aspects of Goodness</vt:lpstr>
      <vt:lpstr>4 Key Aspects of Goodness</vt:lpstr>
      <vt:lpstr>Biblical References for Goodness</vt:lpstr>
      <vt:lpstr>Biblical References for Goodness</vt:lpstr>
      <vt:lpstr>Team Breakout</vt:lpstr>
      <vt:lpstr>Questions/Remarks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Jacqueline Johnson</dc:creator>
  <cp:lastModifiedBy>Jacquie Johnson</cp:lastModifiedBy>
  <cp:revision>48</cp:revision>
  <cp:lastPrinted>2024-07-24T19:49:20Z</cp:lastPrinted>
  <dcterms:created xsi:type="dcterms:W3CDTF">2024-07-23T19:40:23Z</dcterms:created>
  <dcterms:modified xsi:type="dcterms:W3CDTF">2024-07-25T17:25:05Z</dcterms:modified>
</cp:coreProperties>
</file>