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78" r:id="rId2"/>
    <p:sldId id="283" r:id="rId3"/>
    <p:sldId id="285" r:id="rId4"/>
    <p:sldId id="286" r:id="rId5"/>
    <p:sldId id="295" r:id="rId6"/>
    <p:sldId id="287" r:id="rId7"/>
    <p:sldId id="288" r:id="rId8"/>
    <p:sldId id="289" r:id="rId9"/>
    <p:sldId id="299" r:id="rId10"/>
    <p:sldId id="296" r:id="rId11"/>
    <p:sldId id="290" r:id="rId12"/>
    <p:sldId id="293" r:id="rId13"/>
    <p:sldId id="294" r:id="rId14"/>
    <p:sldId id="298" r:id="rId15"/>
    <p:sldId id="300" r:id="rId16"/>
    <p:sldId id="306" r:id="rId17"/>
    <p:sldId id="301" r:id="rId18"/>
    <p:sldId id="302" r:id="rId19"/>
    <p:sldId id="303" r:id="rId20"/>
    <p:sldId id="304" r:id="rId21"/>
    <p:sldId id="277" r:id="rId2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Lucida Grande"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Lucida Grande"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Lucida Grande"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Lucida Grande"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Lucida Grande" charset="0"/>
        <a:ea typeface="ヒラギノ角ゴ Pro W3" charset="-128"/>
        <a:cs typeface="+mn-cs"/>
      </a:defRPr>
    </a:lvl5pPr>
    <a:lvl6pPr marL="2286000" algn="l" defTabSz="914400" rtl="0" eaLnBrk="1" latinLnBrk="0" hangingPunct="1">
      <a:defRPr kern="1200">
        <a:solidFill>
          <a:schemeClr val="tx1"/>
        </a:solidFill>
        <a:latin typeface="Lucida Grande" charset="0"/>
        <a:ea typeface="ヒラギノ角ゴ Pro W3" charset="-128"/>
        <a:cs typeface="+mn-cs"/>
      </a:defRPr>
    </a:lvl6pPr>
    <a:lvl7pPr marL="2743200" algn="l" defTabSz="914400" rtl="0" eaLnBrk="1" latinLnBrk="0" hangingPunct="1">
      <a:defRPr kern="1200">
        <a:solidFill>
          <a:schemeClr val="tx1"/>
        </a:solidFill>
        <a:latin typeface="Lucida Grande" charset="0"/>
        <a:ea typeface="ヒラギノ角ゴ Pro W3" charset="-128"/>
        <a:cs typeface="+mn-cs"/>
      </a:defRPr>
    </a:lvl7pPr>
    <a:lvl8pPr marL="3200400" algn="l" defTabSz="914400" rtl="0" eaLnBrk="1" latinLnBrk="0" hangingPunct="1">
      <a:defRPr kern="1200">
        <a:solidFill>
          <a:schemeClr val="tx1"/>
        </a:solidFill>
        <a:latin typeface="Lucida Grande" charset="0"/>
        <a:ea typeface="ヒラギノ角ゴ Pro W3" charset="-128"/>
        <a:cs typeface="+mn-cs"/>
      </a:defRPr>
    </a:lvl8pPr>
    <a:lvl9pPr marL="3657600" algn="l" defTabSz="914400" rtl="0" eaLnBrk="1" latinLnBrk="0" hangingPunct="1">
      <a:defRPr kern="1200">
        <a:solidFill>
          <a:schemeClr val="tx1"/>
        </a:solidFill>
        <a:latin typeface="Lucida Grande"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AA3"/>
    <a:srgbClr val="CF0031"/>
    <a:srgbClr val="00417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6" d="100"/>
          <a:sy n="86" d="100"/>
        </p:scale>
        <p:origin x="-1494"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ヒラギノ角ゴ Pro W3" charset="0"/>
                <a:cs typeface="ヒラギノ角ゴ Pro W3" charset="0"/>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928D966B-7009-4A3E-8F69-A1677AE52DCC}" type="datetime1">
              <a:rPr lang="en-US"/>
              <a:pPr>
                <a:defRPr/>
              </a:pPr>
              <a:t>3/11/2020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ヒラギノ角ゴ Pro W3" charset="0"/>
                <a:cs typeface="ヒラギノ角ゴ Pro W3" charset="0"/>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7B53B20E-AEA4-4A66-BEFC-77C6430ABD21}" type="slidenum">
              <a:rPr lang="en-US"/>
              <a:pPr>
                <a:defRPr/>
              </a:pPr>
              <a:t>‹#›</a:t>
            </a:fld>
            <a:endParaRPr lang="en-US" dirty="0"/>
          </a:p>
        </p:txBody>
      </p:sp>
    </p:spTree>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ヒラギノ角ゴ Pro W3" charset="0"/>
                <a:cs typeface="ヒラギノ角ゴ Pro W3" charset="0"/>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187BB5DC-B59B-49F4-A009-84F3989C54AA}" type="datetime1">
              <a:rPr lang="en-US"/>
              <a:pPr>
                <a:defRPr/>
              </a:pPr>
              <a:t>3/11/2020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ヒラギノ角ゴ Pro W3" charset="0"/>
                <a:cs typeface="ヒラギノ角ゴ Pro W3" charset="0"/>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91BA3458-F226-4EC8-9593-CF0E868AE615}" type="slidenum">
              <a:rPr lang="en-US"/>
              <a:pPr>
                <a:defRPr/>
              </a:pPr>
              <a:t>‹#›</a:t>
            </a:fld>
            <a:endParaRPr lang="en-US" dirty="0"/>
          </a:p>
        </p:txBody>
      </p:sp>
    </p:spTree>
  </p:cSld>
  <p:clrMap bg1="lt1" tx1="dk1" bg2="lt2" tx2="dk2" accent1="accent1" accent2="accent2" accent3="accent3" accent4="accent4" accent5="accent5" accent6="accent6" hlink="hlink" folHlink="folHlink"/>
  <p:hf hdr="0"/>
  <p:notesStyle>
    <a:lvl1pPr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endParaRPr lang="en-US" dirty="0" smtClean="0">
              <a:ea typeface="ヒラギノ角ゴ Pro W3" charset="-128"/>
            </a:endParaRPr>
          </a:p>
          <a:p>
            <a:endParaRPr lang="en-US" dirty="0" smtClean="0">
              <a:ea typeface="ヒラギノ角ゴ Pro W3" charset="-128"/>
            </a:endParaRPr>
          </a:p>
        </p:txBody>
      </p:sp>
      <p:sp>
        <p:nvSpPr>
          <p:cNvPr id="31748" name="Date Placeholder 3"/>
          <p:cNvSpPr>
            <a:spLocks noGrp="1"/>
          </p:cNvSpPr>
          <p:nvPr>
            <p:ph type="dt" sz="quarter" idx="1"/>
          </p:nvPr>
        </p:nvSpPr>
        <p:spPr bwMode="auto">
          <a:noFill/>
          <a:ln>
            <a:miter lim="800000"/>
            <a:headEnd/>
            <a:tailEnd/>
          </a:ln>
        </p:spPr>
        <p:txBody>
          <a:bodyPr/>
          <a:lstStyle/>
          <a:p>
            <a:fld id="{C807C427-06FE-45B3-AF4C-17725AC9C039}" type="datetime1">
              <a:rPr lang="en-US" smtClean="0"/>
              <a:pPr/>
              <a:t>3/11/2020</a:t>
            </a:fld>
            <a:endParaRPr lang="en-US" dirty="0" smtClean="0"/>
          </a:p>
        </p:txBody>
      </p:sp>
      <p:sp>
        <p:nvSpPr>
          <p:cNvPr id="31749" name="Footer Placeholder 4"/>
          <p:cNvSpPr>
            <a:spLocks noGrp="1"/>
          </p:cNvSpPr>
          <p:nvPr>
            <p:ph type="ftr" sz="quarter" idx="4"/>
          </p:nvPr>
        </p:nvSpPr>
        <p:spPr bwMode="auto">
          <a:noFill/>
          <a:ln>
            <a:miter lim="800000"/>
            <a:headEnd/>
            <a:tailEnd/>
          </a:ln>
        </p:spPr>
        <p:txBody>
          <a:bodyPr/>
          <a:lstStyle/>
          <a:p>
            <a:endParaRPr lang="en-US" dirty="0" smtClean="0">
              <a:latin typeface="Calibri" pitchFamily="34" charset="0"/>
              <a:ea typeface="ヒラギノ角ゴ Pro W3" charset="-128"/>
            </a:endParaRPr>
          </a:p>
        </p:txBody>
      </p:sp>
      <p:sp>
        <p:nvSpPr>
          <p:cNvPr id="31750" name="Slide Number Placeholder 5"/>
          <p:cNvSpPr>
            <a:spLocks noGrp="1"/>
          </p:cNvSpPr>
          <p:nvPr>
            <p:ph type="sldNum" sz="quarter" idx="5"/>
          </p:nvPr>
        </p:nvSpPr>
        <p:spPr bwMode="auto">
          <a:noFill/>
          <a:ln>
            <a:miter lim="800000"/>
            <a:headEnd/>
            <a:tailEnd/>
          </a:ln>
        </p:spPr>
        <p:txBody>
          <a:bodyPr/>
          <a:lstStyle/>
          <a:p>
            <a:fld id="{B00484F7-8D8E-42A7-87E9-0D241B88475A}" type="slidenum">
              <a:rPr lang="en-US" smtClean="0"/>
              <a:pPr/>
              <a:t>1</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8" descr="FDL_4K.png"/>
          <p:cNvPicPr>
            <a:picLocks noChangeAspect="1"/>
          </p:cNvPicPr>
          <p:nvPr userDrawn="1"/>
        </p:nvPicPr>
        <p:blipFill>
          <a:blip r:embed="rId2"/>
          <a:srcRect/>
          <a:stretch>
            <a:fillRect/>
          </a:stretch>
        </p:blipFill>
        <p:spPr bwMode="auto">
          <a:xfrm>
            <a:off x="1482725" y="2138363"/>
            <a:ext cx="1147763" cy="1185862"/>
          </a:xfrm>
          <a:prstGeom prst="rect">
            <a:avLst/>
          </a:prstGeom>
          <a:noFill/>
          <a:ln w="9525">
            <a:noFill/>
            <a:miter lim="800000"/>
            <a:headEnd/>
            <a:tailEnd/>
          </a:ln>
        </p:spPr>
      </p:pic>
      <p:sp>
        <p:nvSpPr>
          <p:cNvPr id="7" name="Title Placeholder 1"/>
          <p:cNvSpPr>
            <a:spLocks noGrp="1"/>
          </p:cNvSpPr>
          <p:nvPr>
            <p:ph type="title"/>
          </p:nvPr>
        </p:nvSpPr>
        <p:spPr>
          <a:xfrm>
            <a:off x="2742599" y="1650331"/>
            <a:ext cx="4755880" cy="2110257"/>
          </a:xfrm>
          <a:prstGeom prst="rect">
            <a:avLst/>
          </a:prstGeom>
        </p:spPr>
        <p:txBody>
          <a:bodyPr rtlCol="0">
            <a:noAutofit/>
          </a:bodyPr>
          <a:lstStyle>
            <a:lvl1pPr>
              <a:defRPr sz="4000"/>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00D0C005-5B34-491A-BB63-F1B4F5A9FE16}" type="slidenum">
              <a:rPr lang="en-US"/>
              <a:pPr>
                <a:defRPr/>
              </a:pPr>
              <a:t>‹#›</a:t>
            </a:fld>
            <a:endParaRPr lang="en-US" dirty="0"/>
          </a:p>
        </p:txBody>
      </p:sp>
      <p:sp>
        <p:nvSpPr>
          <p:cNvPr id="5" name="Date Placeholder 6"/>
          <p:cNvSpPr>
            <a:spLocks noGrp="1"/>
          </p:cNvSpPr>
          <p:nvPr>
            <p:ph type="dt" sz="half" idx="11"/>
          </p:nvPr>
        </p:nvSpPr>
        <p:spPr>
          <a:xfrm>
            <a:off x="3816350" y="6508750"/>
            <a:ext cx="2133600" cy="365125"/>
          </a:xfrm>
          <a:prstGeom prst="rect">
            <a:avLst/>
          </a:prstGeom>
        </p:spPr>
        <p:txBody>
          <a:bodyPr/>
          <a:lstStyle>
            <a:lvl1pPr>
              <a:defRPr/>
            </a:lvl1pPr>
          </a:lstStyle>
          <a:p>
            <a:pPr>
              <a:defRPr/>
            </a:pPr>
            <a:fld id="{653F9A39-FCA1-4605-A769-26494059E223}" type="datetime1">
              <a:rPr lang="en-US"/>
              <a:pPr>
                <a:defRPr/>
              </a:pPr>
              <a:t>3/11/2020</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FDL_4K.png"/>
          <p:cNvPicPr>
            <a:picLocks noChangeAspect="1"/>
          </p:cNvPicPr>
          <p:nvPr userDrawn="1"/>
        </p:nvPicPr>
        <p:blipFill>
          <a:blip r:embed="rId2"/>
          <a:srcRect/>
          <a:stretch>
            <a:fillRect/>
          </a:stretch>
        </p:blipFill>
        <p:spPr bwMode="auto">
          <a:xfrm>
            <a:off x="441325" y="328613"/>
            <a:ext cx="1003300" cy="10366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0D4BBB51-9B46-442D-B372-51F07BDCFE6E}" type="slidenum">
              <a:rPr lang="en-US"/>
              <a:pPr>
                <a:defRPr/>
              </a:pPr>
              <a:t>‹#›</a:t>
            </a:fld>
            <a:endParaRPr lang="en-US" dirty="0"/>
          </a:p>
        </p:txBody>
      </p:sp>
      <p:sp>
        <p:nvSpPr>
          <p:cNvPr id="6" name="Date Placeholder 6"/>
          <p:cNvSpPr>
            <a:spLocks noGrp="1"/>
          </p:cNvSpPr>
          <p:nvPr>
            <p:ph type="dt" sz="half" idx="11"/>
          </p:nvPr>
        </p:nvSpPr>
        <p:spPr>
          <a:xfrm>
            <a:off x="3816350" y="6508750"/>
            <a:ext cx="2133600" cy="365125"/>
          </a:xfrm>
          <a:prstGeom prst="rect">
            <a:avLst/>
          </a:prstGeom>
        </p:spPr>
        <p:txBody>
          <a:bodyPr/>
          <a:lstStyle>
            <a:lvl1pPr>
              <a:defRPr/>
            </a:lvl1pPr>
          </a:lstStyle>
          <a:p>
            <a:pPr>
              <a:defRPr/>
            </a:pPr>
            <a:fld id="{02C31FD3-8D76-4905-8CC8-B703EAD42750}" type="datetime1">
              <a:rPr lang="en-US"/>
              <a:pPr>
                <a:defRPr/>
              </a:pPr>
              <a:t>3/11/2020</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FDL_4K.png"/>
          <p:cNvPicPr>
            <a:picLocks noChangeAspect="1"/>
          </p:cNvPicPr>
          <p:nvPr userDrawn="1"/>
        </p:nvPicPr>
        <p:blipFill>
          <a:blip r:embed="rId2"/>
          <a:srcRect/>
          <a:stretch>
            <a:fillRect/>
          </a:stretch>
        </p:blipFill>
        <p:spPr bwMode="auto">
          <a:xfrm>
            <a:off x="441325" y="328613"/>
            <a:ext cx="1003300" cy="10366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3816350" y="6508750"/>
            <a:ext cx="2133600" cy="365125"/>
          </a:xfrm>
          <a:prstGeom prst="rect">
            <a:avLst/>
          </a:prstGeom>
        </p:spPr>
        <p:txBody>
          <a:bodyPr/>
          <a:lstStyle>
            <a:lvl1pPr>
              <a:defRPr/>
            </a:lvl1pPr>
          </a:lstStyle>
          <a:p>
            <a:pPr>
              <a:defRPr/>
            </a:pPr>
            <a:fld id="{541EE2B3-F20F-408B-9452-DD1698DCFBD2}" type="datetime1">
              <a:rPr lang="en-US"/>
              <a:pPr>
                <a:defRPr/>
              </a:pPr>
              <a:t>3/11/2020</a:t>
            </a:fld>
            <a:endParaRPr lang="en-US" dirty="0"/>
          </a:p>
        </p:txBody>
      </p:sp>
      <p:sp>
        <p:nvSpPr>
          <p:cNvPr id="7" name="Slide Number Placeholder 6"/>
          <p:cNvSpPr>
            <a:spLocks noGrp="1"/>
          </p:cNvSpPr>
          <p:nvPr>
            <p:ph type="sldNum" sz="quarter" idx="11"/>
          </p:nvPr>
        </p:nvSpPr>
        <p:spPr/>
        <p:txBody>
          <a:bodyPr/>
          <a:lstStyle>
            <a:lvl1pPr>
              <a:defRPr/>
            </a:lvl1pPr>
          </a:lstStyle>
          <a:p>
            <a:pPr>
              <a:defRPr/>
            </a:pPr>
            <a:fld id="{50D28342-326D-414E-8499-414F3DFE3E3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FDL_4K.png"/>
          <p:cNvPicPr>
            <a:picLocks noChangeAspect="1"/>
          </p:cNvPicPr>
          <p:nvPr userDrawn="1"/>
        </p:nvPicPr>
        <p:blipFill>
          <a:blip r:embed="rId2"/>
          <a:srcRect/>
          <a:stretch>
            <a:fillRect/>
          </a:stretch>
        </p:blipFill>
        <p:spPr bwMode="auto">
          <a:xfrm>
            <a:off x="441325" y="328613"/>
            <a:ext cx="1003300" cy="1036637"/>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7960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31937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7960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1937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a:xfrm>
            <a:off x="3816350" y="6508750"/>
            <a:ext cx="2133600" cy="365125"/>
          </a:xfrm>
          <a:prstGeom prst="rect">
            <a:avLst/>
          </a:prstGeom>
        </p:spPr>
        <p:txBody>
          <a:bodyPr/>
          <a:lstStyle>
            <a:lvl1pPr>
              <a:defRPr/>
            </a:lvl1pPr>
          </a:lstStyle>
          <a:p>
            <a:pPr>
              <a:defRPr/>
            </a:pPr>
            <a:fld id="{86D772D4-46CE-4A97-9434-2B6E01B231A9}" type="datetime1">
              <a:rPr lang="en-US"/>
              <a:pPr>
                <a:defRPr/>
              </a:pPr>
              <a:t>3/11/2020</a:t>
            </a:fld>
            <a:endParaRPr lang="en-US" dirty="0"/>
          </a:p>
        </p:txBody>
      </p:sp>
      <p:sp>
        <p:nvSpPr>
          <p:cNvPr id="9" name="Slide Number Placeholder 8"/>
          <p:cNvSpPr>
            <a:spLocks noGrp="1"/>
          </p:cNvSpPr>
          <p:nvPr>
            <p:ph type="sldNum" sz="quarter" idx="11"/>
          </p:nvPr>
        </p:nvSpPr>
        <p:spPr/>
        <p:txBody>
          <a:bodyPr/>
          <a:lstStyle>
            <a:lvl1pPr>
              <a:defRPr/>
            </a:lvl1pPr>
          </a:lstStyle>
          <a:p>
            <a:pPr>
              <a:defRPr/>
            </a:pPr>
            <a:fld id="{7A48E24A-B871-4F67-9E5E-3448B175B8F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FDL_4K.png"/>
          <p:cNvPicPr>
            <a:picLocks noChangeAspect="1"/>
          </p:cNvPicPr>
          <p:nvPr userDrawn="1"/>
        </p:nvPicPr>
        <p:blipFill>
          <a:blip r:embed="rId2"/>
          <a:srcRect/>
          <a:stretch>
            <a:fillRect/>
          </a:stretch>
        </p:blipFill>
        <p:spPr bwMode="auto">
          <a:xfrm>
            <a:off x="441325" y="328613"/>
            <a:ext cx="1003300" cy="10366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a:xfrm>
            <a:off x="3816350" y="6508750"/>
            <a:ext cx="2133600" cy="365125"/>
          </a:xfrm>
          <a:prstGeom prst="rect">
            <a:avLst/>
          </a:prstGeom>
        </p:spPr>
        <p:txBody>
          <a:bodyPr/>
          <a:lstStyle>
            <a:lvl1pPr>
              <a:defRPr/>
            </a:lvl1pPr>
          </a:lstStyle>
          <a:p>
            <a:pPr>
              <a:defRPr/>
            </a:pPr>
            <a:fld id="{EB3AE0A7-B246-4A60-B08D-4651A0BF9C2F}" type="datetime1">
              <a:rPr lang="en-US"/>
              <a:pPr>
                <a:defRPr/>
              </a:pPr>
              <a:t>3/11/2020</a:t>
            </a:fld>
            <a:endParaRPr lang="en-US" dirty="0"/>
          </a:p>
        </p:txBody>
      </p:sp>
      <p:sp>
        <p:nvSpPr>
          <p:cNvPr id="5" name="Slide Number Placeholder 4"/>
          <p:cNvSpPr>
            <a:spLocks noGrp="1"/>
          </p:cNvSpPr>
          <p:nvPr>
            <p:ph type="sldNum" sz="quarter" idx="11"/>
          </p:nvPr>
        </p:nvSpPr>
        <p:spPr/>
        <p:txBody>
          <a:bodyPr/>
          <a:lstStyle>
            <a:lvl1pPr>
              <a:defRPr/>
            </a:lvl1pPr>
          </a:lstStyle>
          <a:p>
            <a:pPr>
              <a:defRPr/>
            </a:pPr>
            <a:fld id="{DD6B7A6F-FEF4-4758-83E3-174F4C255BB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816350" y="6508750"/>
            <a:ext cx="2133600" cy="365125"/>
          </a:xfrm>
          <a:prstGeom prst="rect">
            <a:avLst/>
          </a:prstGeom>
        </p:spPr>
        <p:txBody>
          <a:bodyPr/>
          <a:lstStyle>
            <a:lvl1pPr>
              <a:defRPr/>
            </a:lvl1pPr>
          </a:lstStyle>
          <a:p>
            <a:pPr>
              <a:defRPr/>
            </a:pPr>
            <a:fld id="{11EF7EFF-90EF-43EC-BA2E-69F8DFA9060D}" type="datetime1">
              <a:rPr lang="en-US"/>
              <a:pPr>
                <a:defRPr/>
              </a:pPr>
              <a:t>3/11/2020</a:t>
            </a:fld>
            <a:endParaRPr lang="en-US" dirty="0"/>
          </a:p>
        </p:txBody>
      </p:sp>
      <p:sp>
        <p:nvSpPr>
          <p:cNvPr id="3" name="Slide Number Placeholder 3"/>
          <p:cNvSpPr>
            <a:spLocks noGrp="1"/>
          </p:cNvSpPr>
          <p:nvPr>
            <p:ph type="sldNum" sz="quarter" idx="11"/>
          </p:nvPr>
        </p:nvSpPr>
        <p:spPr/>
        <p:txBody>
          <a:bodyPr/>
          <a:lstStyle>
            <a:lvl1pPr>
              <a:defRPr/>
            </a:lvl1pPr>
          </a:lstStyle>
          <a:p>
            <a:pPr>
              <a:defRPr/>
            </a:pPr>
            <a:fld id="{4A3BDF3E-816B-4488-A45D-338682FFA46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6350" y="6508750"/>
            <a:ext cx="2133600" cy="365125"/>
          </a:xfrm>
          <a:prstGeom prst="rect">
            <a:avLst/>
          </a:prstGeom>
        </p:spPr>
        <p:txBody>
          <a:bodyPr/>
          <a:lstStyle>
            <a:lvl1pPr>
              <a:defRPr/>
            </a:lvl1pPr>
          </a:lstStyle>
          <a:p>
            <a:pPr>
              <a:defRPr/>
            </a:pPr>
            <a:fld id="{F9B52D91-4AAC-4693-B533-AD2DE5217F0C}" type="datetime1">
              <a:rPr lang="en-US"/>
              <a:pPr>
                <a:defRPr/>
              </a:pPr>
              <a:t>3/11/2020</a:t>
            </a:fld>
            <a:endParaRPr lang="en-US" dirty="0"/>
          </a:p>
        </p:txBody>
      </p:sp>
      <p:sp>
        <p:nvSpPr>
          <p:cNvPr id="6" name="Slide Number Placeholder 6"/>
          <p:cNvSpPr>
            <a:spLocks noGrp="1"/>
          </p:cNvSpPr>
          <p:nvPr>
            <p:ph type="sldNum" sz="quarter" idx="11"/>
          </p:nvPr>
        </p:nvSpPr>
        <p:spPr/>
        <p:txBody>
          <a:bodyPr/>
          <a:lstStyle>
            <a:lvl1pPr>
              <a:defRPr/>
            </a:lvl1pPr>
          </a:lstStyle>
          <a:p>
            <a:pPr>
              <a:defRPr/>
            </a:pPr>
            <a:fld id="{35A9502D-05C7-43AB-9682-CC5F6EB2915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StatineryFolio.png"/>
          <p:cNvPicPr>
            <a:picLocks noChangeAspect="1"/>
          </p:cNvPicPr>
          <p:nvPr userDrawn="1"/>
        </p:nvPicPr>
        <p:blipFill>
          <a:blip r:embed="rId9"/>
          <a:srcRect/>
          <a:stretch>
            <a:fillRect/>
          </a:stretch>
        </p:blipFill>
        <p:spPr bwMode="auto">
          <a:xfrm>
            <a:off x="-60325" y="5738813"/>
            <a:ext cx="9272588" cy="1165225"/>
          </a:xfrm>
          <a:prstGeom prst="rect">
            <a:avLst/>
          </a:prstGeom>
          <a:noFill/>
          <a:ln w="9525">
            <a:noFill/>
            <a:miter lim="800000"/>
            <a:headEnd/>
            <a:tailEnd/>
          </a:ln>
        </p:spPr>
      </p:pic>
      <p:sp>
        <p:nvSpPr>
          <p:cNvPr id="1027" name="Title Placeholder 1"/>
          <p:cNvSpPr>
            <a:spLocks noGrp="1"/>
          </p:cNvSpPr>
          <p:nvPr>
            <p:ph type="title"/>
          </p:nvPr>
        </p:nvSpPr>
        <p:spPr bwMode="auto">
          <a:xfrm>
            <a:off x="1566863" y="274638"/>
            <a:ext cx="704373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686800" y="6508750"/>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b="1">
                <a:solidFill>
                  <a:srgbClr val="95B3D7"/>
                </a:solidFill>
                <a:latin typeface="Helvetica" charset="0"/>
              </a:defRPr>
            </a:lvl1pPr>
          </a:lstStyle>
          <a:p>
            <a:pPr>
              <a:defRPr/>
            </a:pPr>
            <a:fld id="{F92E65AA-AF33-408E-AC41-F7A9864743E9}" type="slidenum">
              <a:rPr lang="en-US"/>
              <a:pPr>
                <a:defRPr/>
              </a:pPr>
              <a:t>‹#›</a:t>
            </a:fld>
            <a:endParaRPr lang="en-US" dirty="0"/>
          </a:p>
        </p:txBody>
      </p:sp>
      <p:pic>
        <p:nvPicPr>
          <p:cNvPr id="1030" name="Picture 9" descr="Prepared_For_Life_4K.png"/>
          <p:cNvPicPr>
            <a:picLocks noChangeAspect="1"/>
          </p:cNvPicPr>
          <p:nvPr userDrawn="1"/>
        </p:nvPicPr>
        <p:blipFill>
          <a:blip r:embed="rId10"/>
          <a:srcRect/>
          <a:stretch>
            <a:fillRect/>
          </a:stretch>
        </p:blipFill>
        <p:spPr bwMode="auto">
          <a:xfrm>
            <a:off x="6926263" y="5961063"/>
            <a:ext cx="1074737" cy="133350"/>
          </a:xfrm>
          <a:prstGeom prst="rect">
            <a:avLst/>
          </a:prstGeom>
          <a:noFill/>
          <a:ln w="9525">
            <a:noFill/>
            <a:miter lim="800000"/>
            <a:headEnd/>
            <a:tailEnd/>
          </a:ln>
        </p:spPr>
      </p:pic>
      <p:sp>
        <p:nvSpPr>
          <p:cNvPr id="12" name="Date Placeholder 3"/>
          <p:cNvSpPr>
            <a:spLocks noGrp="1"/>
          </p:cNvSpPr>
          <p:nvPr>
            <p:ph type="dt" sz="half" idx="2"/>
          </p:nvPr>
        </p:nvSpPr>
        <p:spPr>
          <a:xfrm>
            <a:off x="4022725" y="6508750"/>
            <a:ext cx="1727200"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a:defRPr sz="800">
                <a:solidFill>
                  <a:srgbClr val="95B3D7"/>
                </a:solidFill>
                <a:latin typeface="Helvetica" charset="0"/>
              </a:defRPr>
            </a:lvl1pPr>
          </a:lstStyle>
          <a:p>
            <a:pPr>
              <a:defRPr/>
            </a:pPr>
            <a:fld id="{A3E750A5-0FF9-4799-8934-810F839EDE37}" type="datetime1">
              <a:rPr lang="en-US"/>
              <a:pPr>
                <a:defRPr/>
              </a:pPr>
              <a:t>3/11/2020</a:t>
            </a:fld>
            <a:endParaRPr lang="en-US" dirty="0"/>
          </a:p>
        </p:txBody>
      </p:sp>
      <p:pic>
        <p:nvPicPr>
          <p:cNvPr id="1032" name="Picture 13" descr="AnnivGrStandard_White.png"/>
          <p:cNvPicPr>
            <a:picLocks noChangeAspect="1"/>
          </p:cNvPicPr>
          <p:nvPr userDrawn="1"/>
        </p:nvPicPr>
        <p:blipFill>
          <a:blip r:embed="rId11"/>
          <a:srcRect/>
          <a:stretch>
            <a:fillRect/>
          </a:stretch>
        </p:blipFill>
        <p:spPr bwMode="auto">
          <a:xfrm>
            <a:off x="185738" y="6508750"/>
            <a:ext cx="1830387"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3200" b="1" kern="1200">
          <a:solidFill>
            <a:srgbClr val="CF0031"/>
          </a:solidFill>
          <a:latin typeface="Helvetica"/>
          <a:ea typeface="ヒラギノ角ゴ Pro W3" charset="0"/>
          <a:cs typeface="ヒラギノ角ゴ Pro W3" charset="0"/>
        </a:defRPr>
      </a:lvl1pPr>
      <a:lvl2pPr algn="l" defTabSz="457200" rtl="0" eaLnBrk="0" fontAlgn="base" hangingPunct="0">
        <a:spcBef>
          <a:spcPct val="0"/>
        </a:spcBef>
        <a:spcAft>
          <a:spcPct val="0"/>
        </a:spcAft>
        <a:defRPr sz="3200" b="1">
          <a:solidFill>
            <a:srgbClr val="CF0031"/>
          </a:solidFill>
          <a:latin typeface="Helvetica" charset="0"/>
          <a:ea typeface="ヒラギノ角ゴ Pro W3" charset="0"/>
          <a:cs typeface="ヒラギノ角ゴ Pro W3" charset="0"/>
        </a:defRPr>
      </a:lvl2pPr>
      <a:lvl3pPr algn="l" defTabSz="457200" rtl="0" eaLnBrk="0" fontAlgn="base" hangingPunct="0">
        <a:spcBef>
          <a:spcPct val="0"/>
        </a:spcBef>
        <a:spcAft>
          <a:spcPct val="0"/>
        </a:spcAft>
        <a:defRPr sz="3200" b="1">
          <a:solidFill>
            <a:srgbClr val="CF0031"/>
          </a:solidFill>
          <a:latin typeface="Helvetica" charset="0"/>
          <a:ea typeface="ヒラギノ角ゴ Pro W3" charset="0"/>
          <a:cs typeface="ヒラギノ角ゴ Pro W3" charset="0"/>
        </a:defRPr>
      </a:lvl3pPr>
      <a:lvl4pPr algn="l" defTabSz="457200" rtl="0" eaLnBrk="0" fontAlgn="base" hangingPunct="0">
        <a:spcBef>
          <a:spcPct val="0"/>
        </a:spcBef>
        <a:spcAft>
          <a:spcPct val="0"/>
        </a:spcAft>
        <a:defRPr sz="3200" b="1">
          <a:solidFill>
            <a:srgbClr val="CF0031"/>
          </a:solidFill>
          <a:latin typeface="Helvetica" charset="0"/>
          <a:ea typeface="ヒラギノ角ゴ Pro W3" charset="0"/>
          <a:cs typeface="ヒラギノ角ゴ Pro W3" charset="0"/>
        </a:defRPr>
      </a:lvl4pPr>
      <a:lvl5pPr algn="l" defTabSz="457200" rtl="0" eaLnBrk="0" fontAlgn="base" hangingPunct="0">
        <a:spcBef>
          <a:spcPct val="0"/>
        </a:spcBef>
        <a:spcAft>
          <a:spcPct val="0"/>
        </a:spcAft>
        <a:defRPr sz="3200" b="1">
          <a:solidFill>
            <a:srgbClr val="CF0031"/>
          </a:solidFill>
          <a:latin typeface="Helvetica" charset="0"/>
          <a:ea typeface="ヒラギノ角ゴ Pro W3" charset="0"/>
          <a:cs typeface="ヒラギノ角ゴ Pro W3" charset="0"/>
        </a:defRPr>
      </a:lvl5pPr>
      <a:lvl6pPr marL="457200" algn="l" defTabSz="457200" rtl="0" fontAlgn="base">
        <a:spcBef>
          <a:spcPct val="0"/>
        </a:spcBef>
        <a:spcAft>
          <a:spcPct val="0"/>
        </a:spcAft>
        <a:defRPr sz="3200" b="1">
          <a:solidFill>
            <a:srgbClr val="CF0031"/>
          </a:solidFill>
          <a:latin typeface="Helvetica" charset="0"/>
          <a:ea typeface="ヒラギノ角ゴ Pro W3" charset="0"/>
          <a:cs typeface="ヒラギノ角ゴ Pro W3" charset="0"/>
        </a:defRPr>
      </a:lvl6pPr>
      <a:lvl7pPr marL="914400" algn="l" defTabSz="457200" rtl="0" fontAlgn="base">
        <a:spcBef>
          <a:spcPct val="0"/>
        </a:spcBef>
        <a:spcAft>
          <a:spcPct val="0"/>
        </a:spcAft>
        <a:defRPr sz="3200" b="1">
          <a:solidFill>
            <a:srgbClr val="CF0031"/>
          </a:solidFill>
          <a:latin typeface="Helvetica" charset="0"/>
          <a:ea typeface="ヒラギノ角ゴ Pro W3" charset="0"/>
          <a:cs typeface="ヒラギノ角ゴ Pro W3" charset="0"/>
        </a:defRPr>
      </a:lvl7pPr>
      <a:lvl8pPr marL="1371600" algn="l" defTabSz="457200" rtl="0" fontAlgn="base">
        <a:spcBef>
          <a:spcPct val="0"/>
        </a:spcBef>
        <a:spcAft>
          <a:spcPct val="0"/>
        </a:spcAft>
        <a:defRPr sz="3200" b="1">
          <a:solidFill>
            <a:srgbClr val="CF0031"/>
          </a:solidFill>
          <a:latin typeface="Helvetica" charset="0"/>
          <a:ea typeface="ヒラギノ角ゴ Pro W3" charset="0"/>
          <a:cs typeface="ヒラギノ角ゴ Pro W3" charset="0"/>
        </a:defRPr>
      </a:lvl8pPr>
      <a:lvl9pPr marL="1828800" algn="l" defTabSz="457200" rtl="0" fontAlgn="base">
        <a:spcBef>
          <a:spcPct val="0"/>
        </a:spcBef>
        <a:spcAft>
          <a:spcPct val="0"/>
        </a:spcAft>
        <a:defRPr sz="3200" b="1">
          <a:solidFill>
            <a:srgbClr val="CF0031"/>
          </a:solidFill>
          <a:latin typeface="Helvetica" charset="0"/>
          <a:ea typeface="ヒラギノ角ゴ Pro W3" charset="0"/>
          <a:cs typeface="ヒラギノ角ゴ Pro W3" charset="0"/>
        </a:defRPr>
      </a:lvl9pPr>
    </p:titleStyle>
    <p:bodyStyle>
      <a:lvl1pPr marL="342900" indent="-342900" algn="l" defTabSz="457200" rtl="0" eaLnBrk="0" fontAlgn="base" hangingPunct="0">
        <a:spcBef>
          <a:spcPct val="20000"/>
        </a:spcBef>
        <a:spcAft>
          <a:spcPct val="0"/>
        </a:spcAft>
        <a:buFont typeface="Arial" pitchFamily="34" charset="0"/>
        <a:buChar char="•"/>
        <a:defRPr sz="2400" b="1" kern="1200">
          <a:solidFill>
            <a:srgbClr val="005AA3"/>
          </a:solidFill>
          <a:latin typeface="Helvetica"/>
          <a:ea typeface="ヒラギノ角ゴ Pro W3" charset="0"/>
          <a:cs typeface="ヒラギノ角ゴ Pro W3" charset="0"/>
        </a:defRPr>
      </a:lvl1pPr>
      <a:lvl2pPr marL="742950" indent="-285750" algn="l" defTabSz="457200" rtl="0" eaLnBrk="0" fontAlgn="base" hangingPunct="0">
        <a:spcBef>
          <a:spcPct val="20000"/>
        </a:spcBef>
        <a:spcAft>
          <a:spcPct val="0"/>
        </a:spcAft>
        <a:buFont typeface="Arial" pitchFamily="34" charset="0"/>
        <a:buChar char="–"/>
        <a:defRPr sz="2000" kern="1200">
          <a:solidFill>
            <a:srgbClr val="005AA3"/>
          </a:solidFill>
          <a:latin typeface="Helvetica"/>
          <a:ea typeface="ヒラギノ角ゴ Pro W3" charset="0"/>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kern="1200">
          <a:solidFill>
            <a:srgbClr val="005AA3"/>
          </a:solidFill>
          <a:latin typeface="Helvetica"/>
          <a:ea typeface="ヒラギノ角ゴ Pro W3" charset="0"/>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b="1" i="1" kern="1200">
          <a:solidFill>
            <a:srgbClr val="CF0031"/>
          </a:solidFill>
          <a:latin typeface="Helvetica"/>
          <a:ea typeface="ヒラギノ角ゴ Pro W3" charset="0"/>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200" i="1" kern="1200">
          <a:solidFill>
            <a:srgbClr val="005AA3"/>
          </a:solidFill>
          <a:latin typeface="Helvetica"/>
          <a:ea typeface="ヒラギノ角ゴ Pro W3" charset="0"/>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scoutbook.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scouting.org/merit-badges" TargetMode="External"/><Relationship Id="rId2" Type="http://schemas.openxmlformats.org/officeDocument/2006/relationships/hyperlink" Target="http://www.meritbadge.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scouting.org/programs/boy-scouts/advancement-and-award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Mail.fraser.elliott@gmail.com" TargetMode="External"/><Relationship Id="rId7" Type="http://schemas.openxmlformats.org/officeDocument/2006/relationships/hyperlink" Target="mailto:archnemysis@gmail.com" TargetMode="External"/><Relationship Id="rId2" Type="http://schemas.openxmlformats.org/officeDocument/2006/relationships/hyperlink" Target="mailto:randerr@gmail.com" TargetMode="External"/><Relationship Id="rId1" Type="http://schemas.openxmlformats.org/officeDocument/2006/relationships/slideLayout" Target="../slideLayouts/slideLayout2.xml"/><Relationship Id="rId6" Type="http://schemas.openxmlformats.org/officeDocument/2006/relationships/hyperlink" Target="mailto:chris@southmountaintractor.com" TargetMode="External"/><Relationship Id="rId5" Type="http://schemas.openxmlformats.org/officeDocument/2006/relationships/hyperlink" Target="mailto:evijums@yahoo.com" TargetMode="External"/><Relationship Id="rId4" Type="http://schemas.openxmlformats.org/officeDocument/2006/relationships/hyperlink" Target="mailto:cklee6177@gmail.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scouting.org/" TargetMode="External"/><Relationship Id="rId2" Type="http://schemas.openxmlformats.org/officeDocument/2006/relationships/hyperlink" Target="http://www.gilariverdistrict.org/" TargetMode="External"/><Relationship Id="rId1" Type="http://schemas.openxmlformats.org/officeDocument/2006/relationships/slideLayout" Target="../slideLayouts/slideLayout3.xml"/><Relationship Id="rId4" Type="http://schemas.openxmlformats.org/officeDocument/2006/relationships/hyperlink" Target="http://www.my.scouting.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743200" y="1651000"/>
            <a:ext cx="5943600" cy="2109788"/>
          </a:xfrm>
        </p:spPr>
        <p:txBody>
          <a:bodyPr/>
          <a:lstStyle/>
          <a:p>
            <a:pPr algn="ctr"/>
            <a:r>
              <a:rPr lang="en-US" dirty="0" smtClean="0">
                <a:latin typeface="Helvetica" charset="0"/>
                <a:ea typeface="ヒラギノ角ゴ Pro W3" charset="-128"/>
              </a:rPr>
              <a:t>Troop 278 – Ahwatukee</a:t>
            </a:r>
            <a:br>
              <a:rPr lang="en-US" dirty="0" smtClean="0">
                <a:latin typeface="Helvetica" charset="0"/>
                <a:ea typeface="ヒラギノ角ゴ Pro W3" charset="-128"/>
              </a:rPr>
            </a:br>
            <a:r>
              <a:rPr lang="en-US" dirty="0" smtClean="0">
                <a:latin typeface="Helvetica" charset="0"/>
                <a:ea typeface="ヒラギノ角ゴ Pro W3" charset="-128"/>
              </a:rPr>
              <a:t>Parent Information</a:t>
            </a:r>
          </a:p>
        </p:txBody>
      </p:sp>
      <p:sp>
        <p:nvSpPr>
          <p:cNvPr id="9219" name="Slide Number Placeholder 2"/>
          <p:cNvSpPr>
            <a:spLocks noGrp="1"/>
          </p:cNvSpPr>
          <p:nvPr>
            <p:ph type="sldNum" sz="quarter" idx="10"/>
          </p:nvPr>
        </p:nvSpPr>
        <p:spPr bwMode="auto">
          <a:noFill/>
          <a:ln>
            <a:miter lim="800000"/>
            <a:headEnd/>
            <a:tailEnd/>
          </a:ln>
        </p:spPr>
        <p:txBody>
          <a:bodyPr/>
          <a:lstStyle/>
          <a:p>
            <a:fld id="{F94C79F1-D129-43E0-BC9A-BC8EF413147D}" type="slidenum">
              <a:rPr lang="en-US" smtClean="0"/>
              <a:pPr/>
              <a:t>1</a:t>
            </a:fld>
            <a:endParaRPr lang="en-US" dirty="0" smtClean="0"/>
          </a:p>
        </p:txBody>
      </p:sp>
      <p:sp>
        <p:nvSpPr>
          <p:cNvPr id="9220" name="TextBox 5"/>
          <p:cNvSpPr txBox="1">
            <a:spLocks noChangeArrowheads="1"/>
          </p:cNvSpPr>
          <p:nvPr/>
        </p:nvSpPr>
        <p:spPr bwMode="auto">
          <a:xfrm>
            <a:off x="887413" y="5002213"/>
            <a:ext cx="2689225" cy="584200"/>
          </a:xfrm>
          <a:prstGeom prst="rect">
            <a:avLst/>
          </a:prstGeom>
          <a:noFill/>
          <a:ln w="9525">
            <a:noFill/>
            <a:miter lim="800000"/>
            <a:headEnd/>
            <a:tailEnd/>
          </a:ln>
        </p:spPr>
        <p:txBody>
          <a:bodyPr>
            <a:spAutoFit/>
          </a:bodyPr>
          <a:lstStyle/>
          <a:p>
            <a:r>
              <a:rPr lang="en-US" sz="3200" dirty="0"/>
              <a:t>Troop278.net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smtClean="0">
                <a:latin typeface="Helvetica" charset="0"/>
                <a:ea typeface="ヒラギノ角ゴ Pro W3" charset="-128"/>
              </a:rPr>
              <a:t>Scoutbook</a:t>
            </a:r>
          </a:p>
        </p:txBody>
      </p:sp>
      <p:sp>
        <p:nvSpPr>
          <p:cNvPr id="18435" name="Content Placeholder 2"/>
          <p:cNvSpPr>
            <a:spLocks noGrp="1"/>
          </p:cNvSpPr>
          <p:nvPr>
            <p:ph idx="1"/>
          </p:nvPr>
        </p:nvSpPr>
        <p:spPr/>
        <p:txBody>
          <a:bodyPr/>
          <a:lstStyle/>
          <a:p>
            <a:r>
              <a:rPr lang="en-US" dirty="0" smtClean="0">
                <a:latin typeface="Helvetica" charset="0"/>
                <a:ea typeface="ヒラギノ角ゴ Pro W3" charset="-128"/>
                <a:hlinkClick r:id="rId2"/>
              </a:rPr>
              <a:t>www.scoutbook.com</a:t>
            </a:r>
            <a:endParaRPr lang="en-US" dirty="0" smtClean="0">
              <a:latin typeface="Helvetica" charset="0"/>
              <a:ea typeface="ヒラギノ角ゴ Pro W3" charset="-128"/>
            </a:endParaRPr>
          </a:p>
          <a:p>
            <a:endParaRPr lang="en-US" dirty="0" smtClean="0">
              <a:latin typeface="Helvetica" charset="0"/>
              <a:ea typeface="ヒラギノ角ゴ Pro W3" charset="-128"/>
            </a:endParaRPr>
          </a:p>
          <a:p>
            <a:r>
              <a:rPr lang="en-US" dirty="0" smtClean="0">
                <a:latin typeface="Helvetica" charset="0"/>
                <a:ea typeface="ヒラギノ角ゴ Pro W3" charset="-128"/>
              </a:rPr>
              <a:t>Scoutbook is an online tool for tracking advancement of scouts in the troop.  Leaders can approve completion of requirements, and parents can track progress.</a:t>
            </a:r>
          </a:p>
          <a:p>
            <a:r>
              <a:rPr lang="en-US" dirty="0" smtClean="0">
                <a:latin typeface="Helvetica" charset="0"/>
                <a:ea typeface="ヒラギノ角ゴ Pro W3" charset="-128"/>
              </a:rPr>
              <a:t>Create a link on your cell phone for easy access</a:t>
            </a:r>
          </a:p>
          <a:p>
            <a:r>
              <a:rPr lang="en-US" dirty="0" smtClean="0">
                <a:latin typeface="Helvetica" charset="0"/>
                <a:ea typeface="ヒラギノ角ゴ Pro W3" charset="-128"/>
              </a:rPr>
              <a:t>Automatically generates a cc: for parents to ensure no one-on-one contact with scouts.</a:t>
            </a:r>
          </a:p>
          <a:p>
            <a:r>
              <a:rPr lang="en-US" dirty="0" smtClean="0">
                <a:latin typeface="Helvetica" charset="0"/>
                <a:ea typeface="ヒラギノ角ゴ Pro W3" charset="-128"/>
              </a:rPr>
              <a:t>Parents invite their scout to create a profile</a:t>
            </a:r>
          </a:p>
        </p:txBody>
      </p:sp>
      <p:sp>
        <p:nvSpPr>
          <p:cNvPr id="18436" name="Slide Number Placeholder 3"/>
          <p:cNvSpPr>
            <a:spLocks noGrp="1"/>
          </p:cNvSpPr>
          <p:nvPr>
            <p:ph type="sldNum" sz="quarter" idx="10"/>
          </p:nvPr>
        </p:nvSpPr>
        <p:spPr bwMode="auto">
          <a:noFill/>
          <a:ln>
            <a:miter lim="800000"/>
            <a:headEnd/>
            <a:tailEnd/>
          </a:ln>
        </p:spPr>
        <p:txBody>
          <a:bodyPr/>
          <a:lstStyle/>
          <a:p>
            <a:fld id="{EEA4BA59-CA35-4042-9565-A14208663867}" type="slidenum">
              <a:rPr lang="en-US" smtClean="0"/>
              <a:pPr/>
              <a:t>10</a:t>
            </a:fld>
            <a:endParaRPr 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latin typeface="Helvetica" charset="0"/>
                <a:ea typeface="ヒラギノ角ゴ Pro W3" charset="-128"/>
              </a:rPr>
              <a:t>Troop Meetings</a:t>
            </a:r>
          </a:p>
        </p:txBody>
      </p:sp>
      <p:sp>
        <p:nvSpPr>
          <p:cNvPr id="3" name="Content Placeholder 2"/>
          <p:cNvSpPr>
            <a:spLocks noGrp="1"/>
          </p:cNvSpPr>
          <p:nvPr>
            <p:ph idx="1"/>
          </p:nvPr>
        </p:nvSpPr>
        <p:spPr/>
        <p:txBody>
          <a:bodyPr/>
          <a:lstStyle/>
          <a:p>
            <a:pPr>
              <a:defRPr/>
            </a:pPr>
            <a:r>
              <a:rPr lang="en-US" sz="1800" dirty="0" smtClean="0"/>
              <a:t>Monday Meetings (7 – 8 p.m.)</a:t>
            </a:r>
          </a:p>
          <a:p>
            <a:pPr lvl="1">
              <a:defRPr/>
            </a:pPr>
            <a:r>
              <a:rPr lang="en-US" sz="1400" dirty="0" smtClean="0"/>
              <a:t>Flag Ceremony, SPL opening the meeting, announcements</a:t>
            </a:r>
          </a:p>
          <a:p>
            <a:pPr lvl="1">
              <a:defRPr/>
            </a:pPr>
            <a:r>
              <a:rPr lang="en-US" sz="1400" dirty="0" smtClean="0"/>
              <a:t>Theme activity for the meeting</a:t>
            </a:r>
          </a:p>
          <a:p>
            <a:pPr lvl="1">
              <a:defRPr/>
            </a:pPr>
            <a:r>
              <a:rPr lang="en-US" sz="1400" dirty="0" smtClean="0"/>
              <a:t>Skills</a:t>
            </a:r>
          </a:p>
          <a:p>
            <a:pPr lvl="1">
              <a:defRPr/>
            </a:pPr>
            <a:r>
              <a:rPr lang="en-US" sz="1400" dirty="0" smtClean="0"/>
              <a:t>Scoutmaster Minute</a:t>
            </a:r>
          </a:p>
          <a:p>
            <a:pPr lvl="1">
              <a:defRPr/>
            </a:pPr>
            <a:r>
              <a:rPr lang="en-US" sz="1400" dirty="0" smtClean="0"/>
              <a:t>SPL closing ceremony retiring the colors</a:t>
            </a:r>
          </a:p>
          <a:p>
            <a:pPr lvl="1">
              <a:buFont typeface="Arial" pitchFamily="34" charset="0"/>
              <a:buNone/>
              <a:defRPr/>
            </a:pPr>
            <a:endParaRPr lang="en-US" sz="1400" dirty="0" smtClean="0"/>
          </a:p>
          <a:p>
            <a:pPr>
              <a:defRPr/>
            </a:pPr>
            <a:r>
              <a:rPr lang="en-US" sz="1800" dirty="0" smtClean="0"/>
              <a:t>Third Monday of each month is a PLC (Patrol leaders Council)</a:t>
            </a:r>
          </a:p>
          <a:p>
            <a:pPr lvl="1">
              <a:defRPr/>
            </a:pPr>
            <a:r>
              <a:rPr lang="en-US" sz="1400" dirty="0" smtClean="0"/>
              <a:t>Youth leadership meets to plan the next month’s activities</a:t>
            </a:r>
          </a:p>
          <a:p>
            <a:pPr lvl="1">
              <a:defRPr/>
            </a:pPr>
            <a:r>
              <a:rPr lang="en-US" sz="1400" dirty="0" smtClean="0"/>
              <a:t>No meetings on holidays</a:t>
            </a:r>
          </a:p>
          <a:p>
            <a:pPr marL="342900" lvl="1" indent="-342900">
              <a:buFont typeface="Arial" pitchFamily="34" charset="0"/>
              <a:buChar char="•"/>
              <a:defRPr/>
            </a:pPr>
            <a:r>
              <a:rPr lang="en-US" sz="1800" b="1" dirty="0" smtClean="0"/>
              <a:t>Meetings range from skill training, game nights, patrol challenges, boards of review, elections, and courts of honor.</a:t>
            </a:r>
          </a:p>
          <a:p>
            <a:pPr marL="342900" lvl="1" indent="-342900">
              <a:buFont typeface="Arial" pitchFamily="34" charset="0"/>
              <a:buNone/>
              <a:defRPr/>
            </a:pPr>
            <a:endParaRPr lang="en-US" sz="1800" b="1" dirty="0" smtClean="0"/>
          </a:p>
          <a:p>
            <a:pPr marL="342900" lvl="1" indent="-342900">
              <a:buFont typeface="Arial" pitchFamily="34" charset="0"/>
              <a:buChar char="•"/>
              <a:defRPr/>
            </a:pPr>
            <a:r>
              <a:rPr lang="en-US" sz="1800" b="1" dirty="0" smtClean="0"/>
              <a:t>Youth Elections twice per year for troop leadership positions</a:t>
            </a:r>
          </a:p>
          <a:p>
            <a:pPr>
              <a:defRPr/>
            </a:pPr>
            <a:endParaRPr lang="en-US" sz="1800" dirty="0" smtClean="0"/>
          </a:p>
          <a:p>
            <a:pPr lvl="1">
              <a:defRPr/>
            </a:pPr>
            <a:endParaRPr lang="en-US" sz="1800" dirty="0" smtClean="0"/>
          </a:p>
        </p:txBody>
      </p:sp>
      <p:sp>
        <p:nvSpPr>
          <p:cNvPr id="19460" name="Slide Number Placeholder 3"/>
          <p:cNvSpPr>
            <a:spLocks noGrp="1"/>
          </p:cNvSpPr>
          <p:nvPr>
            <p:ph type="sldNum" sz="quarter" idx="10"/>
          </p:nvPr>
        </p:nvSpPr>
        <p:spPr bwMode="auto">
          <a:noFill/>
          <a:ln>
            <a:miter lim="800000"/>
            <a:headEnd/>
            <a:tailEnd/>
          </a:ln>
        </p:spPr>
        <p:txBody>
          <a:bodyPr/>
          <a:lstStyle/>
          <a:p>
            <a:fld id="{33877CDC-E713-499D-AAC0-9A247FF55817}" type="slidenum">
              <a:rPr lang="en-US" smtClean="0"/>
              <a:pPr/>
              <a:t>11</a:t>
            </a:fld>
            <a:endParaRPr lang="en-US"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latin typeface="Helvetica" charset="0"/>
                <a:ea typeface="ヒラギノ角ゴ Pro W3" charset="-128"/>
              </a:rPr>
              <a:t>Outings</a:t>
            </a:r>
          </a:p>
        </p:txBody>
      </p:sp>
      <p:sp>
        <p:nvSpPr>
          <p:cNvPr id="20483" name="Content Placeholder 2"/>
          <p:cNvSpPr>
            <a:spLocks noGrp="1"/>
          </p:cNvSpPr>
          <p:nvPr>
            <p:ph idx="1"/>
          </p:nvPr>
        </p:nvSpPr>
        <p:spPr/>
        <p:txBody>
          <a:bodyPr/>
          <a:lstStyle/>
          <a:p>
            <a:r>
              <a:rPr lang="en-US" sz="1400" dirty="0" smtClean="0">
                <a:latin typeface="Helvetica" charset="0"/>
                <a:ea typeface="ヒラギノ角ゴ Pro W3" charset="-128"/>
              </a:rPr>
              <a:t>At least one troop-specific monthly outdoor/physical activity</a:t>
            </a:r>
          </a:p>
          <a:p>
            <a:pPr lvl="1"/>
            <a:r>
              <a:rPr lang="en-US" sz="1400" dirty="0" smtClean="0">
                <a:latin typeface="Helvetica" charset="0"/>
                <a:ea typeface="ヒラギノ角ゴ Pro W3" charset="-128"/>
              </a:rPr>
              <a:t>Put the OUTING in Scouting</a:t>
            </a:r>
          </a:p>
          <a:p>
            <a:pPr lvl="1"/>
            <a:r>
              <a:rPr lang="en-US" sz="1400" dirty="0" smtClean="0">
                <a:latin typeface="Helvetica" charset="0"/>
                <a:ea typeface="ヒラギノ角ゴ Pro W3" charset="-128"/>
              </a:rPr>
              <a:t>Camping / backpacking / hiking / boating / fishing etc.</a:t>
            </a:r>
          </a:p>
          <a:p>
            <a:r>
              <a:rPr lang="en-US" sz="1400" dirty="0" smtClean="0">
                <a:latin typeface="Helvetica" charset="0"/>
                <a:ea typeface="ヒラギノ角ゴ Pro W3" charset="-128"/>
              </a:rPr>
              <a:t>Additionally there may be district or other events</a:t>
            </a:r>
          </a:p>
          <a:p>
            <a:pPr lvl="1"/>
            <a:r>
              <a:rPr lang="en-US" sz="1400" dirty="0" smtClean="0">
                <a:latin typeface="Helvetica" charset="0"/>
                <a:ea typeface="ヒラギノ角ゴ Pro W3" charset="-128"/>
              </a:rPr>
              <a:t>Scout  O Rama, Advancement Days, Camporees, Service Projects</a:t>
            </a:r>
          </a:p>
          <a:p>
            <a:r>
              <a:rPr lang="en-US" sz="1400" dirty="0" smtClean="0">
                <a:latin typeface="Helvetica" charset="0"/>
                <a:ea typeface="ヒラギノ角ゴ Pro W3" charset="-128"/>
              </a:rPr>
              <a:t>At least 10 nights of camping per year (BSA goal) following Youth Protection guidelines</a:t>
            </a:r>
          </a:p>
          <a:p>
            <a:pPr lvl="1"/>
            <a:r>
              <a:rPr lang="en-US" sz="1400" dirty="0" smtClean="0">
                <a:latin typeface="Helvetica" charset="0"/>
                <a:ea typeface="ヒラギノ角ゴ Pro W3" charset="-128"/>
              </a:rPr>
              <a:t>Camping Merit Badge requires 20 camping nights</a:t>
            </a:r>
          </a:p>
          <a:p>
            <a:pPr lvl="1"/>
            <a:r>
              <a:rPr lang="en-US" sz="1400" dirty="0" smtClean="0">
                <a:latin typeface="Helvetica" charset="0"/>
                <a:ea typeface="ヒラギノ角ゴ Pro W3" charset="-128"/>
              </a:rPr>
              <a:t>Order of the Arrow membership requires __ camping nights	</a:t>
            </a:r>
          </a:p>
          <a:p>
            <a:r>
              <a:rPr lang="en-US" sz="1400" dirty="0" smtClean="0">
                <a:latin typeface="Helvetica" charset="0"/>
                <a:ea typeface="ヒラギノ角ゴ Pro W3" charset="-128"/>
              </a:rPr>
              <a:t>Every outing for which we travel requires a permission slip (available on our website)</a:t>
            </a:r>
          </a:p>
          <a:p>
            <a:r>
              <a:rPr lang="en-US" sz="1400" dirty="0" smtClean="0">
                <a:latin typeface="Helvetica" charset="0"/>
                <a:ea typeface="ヒラギノ角ゴ Pro W3" charset="-128"/>
              </a:rPr>
              <a:t>Establishing a purpose, reinforce character development, personal fitness, and skills</a:t>
            </a:r>
          </a:p>
          <a:p>
            <a:r>
              <a:rPr lang="en-US" sz="1400" dirty="0" smtClean="0">
                <a:latin typeface="Helvetica" charset="0"/>
                <a:ea typeface="ヒラギノ角ゴ Pro W3" charset="-128"/>
              </a:rPr>
              <a:t>Opportunity to use the Patrol Method</a:t>
            </a:r>
          </a:p>
          <a:p>
            <a:pPr lvl="1"/>
            <a:r>
              <a:rPr lang="en-US" sz="1000" dirty="0" smtClean="0">
                <a:latin typeface="Helvetica" charset="0"/>
                <a:ea typeface="ヒラギノ角ゴ Pro W3" charset="-128"/>
              </a:rPr>
              <a:t>Taking care of physical arrangements, equipment, forms binder</a:t>
            </a:r>
          </a:p>
          <a:p>
            <a:pPr lvl="1"/>
            <a:r>
              <a:rPr lang="en-US" sz="1000" dirty="0" smtClean="0">
                <a:latin typeface="Helvetica" charset="0"/>
                <a:ea typeface="ヒラギノ角ゴ Pro W3" charset="-128"/>
              </a:rPr>
              <a:t>Selecting a site.  Building a program of activities</a:t>
            </a:r>
          </a:p>
          <a:p>
            <a:r>
              <a:rPr lang="en-US" sz="1400" dirty="0" smtClean="0">
                <a:latin typeface="Helvetica" charset="0"/>
                <a:ea typeface="ヒラギノ角ゴ Pro W3" charset="-128"/>
              </a:rPr>
              <a:t>Building a program of activities</a:t>
            </a:r>
          </a:p>
          <a:p>
            <a:pPr lvl="1"/>
            <a:r>
              <a:rPr lang="en-US" sz="1000" dirty="0" smtClean="0">
                <a:latin typeface="Helvetica" charset="0"/>
                <a:ea typeface="ヒラギノ角ゴ Pro W3" charset="-128"/>
              </a:rPr>
              <a:t>Nature and advancement skills		star hikes</a:t>
            </a:r>
          </a:p>
          <a:p>
            <a:pPr lvl="1"/>
            <a:r>
              <a:rPr lang="en-US" sz="1000" dirty="0" smtClean="0">
                <a:latin typeface="Helvetica" charset="0"/>
                <a:ea typeface="ヒラギノ角ゴ Pro W3" charset="-128"/>
              </a:rPr>
              <a:t>Exploration				conservation good turns</a:t>
            </a:r>
          </a:p>
          <a:p>
            <a:pPr lvl="1"/>
            <a:r>
              <a:rPr lang="en-US" sz="1000" dirty="0" smtClean="0">
                <a:latin typeface="Helvetica" charset="0"/>
                <a:ea typeface="ヒラギノ角ゴ Pro W3" charset="-128"/>
              </a:rPr>
              <a:t>Tracking and compass challenges		cooking specialties</a:t>
            </a:r>
          </a:p>
          <a:p>
            <a:pPr lvl="1"/>
            <a:r>
              <a:rPr lang="en-US" sz="1000" dirty="0" smtClean="0">
                <a:latin typeface="Helvetica" charset="0"/>
                <a:ea typeface="ヒラギノ角ゴ Pro W3" charset="-128"/>
              </a:rPr>
              <a:t>Environmental awareness</a:t>
            </a:r>
          </a:p>
          <a:p>
            <a:pPr lvl="1">
              <a:buFont typeface="Arial" pitchFamily="34" charset="0"/>
              <a:buNone/>
            </a:pPr>
            <a:endParaRPr lang="en-US" sz="1400" dirty="0" smtClean="0">
              <a:latin typeface="Helvetica" charset="0"/>
              <a:ea typeface="ヒラギノ角ゴ Pro W3" charset="-128"/>
            </a:endParaRPr>
          </a:p>
          <a:p>
            <a:pPr lvl="1">
              <a:buFont typeface="Arial" pitchFamily="34" charset="0"/>
              <a:buNone/>
            </a:pPr>
            <a:endParaRPr lang="en-US" sz="1400" dirty="0" smtClean="0">
              <a:latin typeface="Helvetica" charset="0"/>
              <a:ea typeface="ヒラギノ角ゴ Pro W3" charset="-128"/>
            </a:endParaRPr>
          </a:p>
        </p:txBody>
      </p:sp>
      <p:sp>
        <p:nvSpPr>
          <p:cNvPr id="20484" name="Slide Number Placeholder 3"/>
          <p:cNvSpPr>
            <a:spLocks noGrp="1"/>
          </p:cNvSpPr>
          <p:nvPr>
            <p:ph type="sldNum" sz="quarter" idx="10"/>
          </p:nvPr>
        </p:nvSpPr>
        <p:spPr bwMode="auto">
          <a:noFill/>
          <a:ln>
            <a:miter lim="800000"/>
            <a:headEnd/>
            <a:tailEnd/>
          </a:ln>
        </p:spPr>
        <p:txBody>
          <a:bodyPr/>
          <a:lstStyle/>
          <a:p>
            <a:fld id="{3F2859EC-C702-4781-B60F-60DCDA9EA4CE}" type="slidenum">
              <a:rPr lang="en-US" smtClean="0"/>
              <a:pPr/>
              <a:t>12</a:t>
            </a:fld>
            <a:endParaRPr 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latin typeface="Helvetica" charset="0"/>
                <a:ea typeface="ヒラギノ角ゴ Pro W3" charset="-128"/>
              </a:rPr>
              <a:t>Summer Camp	</a:t>
            </a:r>
          </a:p>
        </p:txBody>
      </p:sp>
      <p:sp>
        <p:nvSpPr>
          <p:cNvPr id="21507" name="Content Placeholder 2"/>
          <p:cNvSpPr>
            <a:spLocks noGrp="1"/>
          </p:cNvSpPr>
          <p:nvPr>
            <p:ph idx="1"/>
          </p:nvPr>
        </p:nvSpPr>
        <p:spPr/>
        <p:txBody>
          <a:bodyPr/>
          <a:lstStyle/>
          <a:p>
            <a:r>
              <a:rPr lang="en-US" dirty="0" smtClean="0">
                <a:latin typeface="Helvetica" charset="0"/>
                <a:ea typeface="ヒラギノ角ゴ Pro W3" charset="-128"/>
              </a:rPr>
              <a:t>Camp Geronimo</a:t>
            </a:r>
          </a:p>
          <a:p>
            <a:pPr lvl="1"/>
            <a:r>
              <a:rPr lang="en-US" dirty="0" smtClean="0">
                <a:latin typeface="Helvetica" charset="0"/>
                <a:ea typeface="ヒラギノ角ゴ Pro W3" charset="-128"/>
              </a:rPr>
              <a:t>7 day scout camp north of Payson</a:t>
            </a:r>
          </a:p>
          <a:p>
            <a:pPr lvl="2"/>
            <a:r>
              <a:rPr lang="en-US" dirty="0" smtClean="0">
                <a:latin typeface="Helvetica" charset="0"/>
                <a:ea typeface="ヒラギノ角ゴ Pro W3" charset="-128"/>
              </a:rPr>
              <a:t>Amazing camp experience including merit badge opportunities with camping, hiking, swimming, canoeing, climbing, archery, rifle shooting</a:t>
            </a:r>
          </a:p>
          <a:p>
            <a:r>
              <a:rPr lang="en-US" dirty="0" smtClean="0">
                <a:latin typeface="Helvetica" charset="0"/>
                <a:ea typeface="ヒラギノ角ゴ Pro W3" charset="-128"/>
              </a:rPr>
              <a:t>Camp Emerald Bay</a:t>
            </a:r>
          </a:p>
          <a:p>
            <a:pPr lvl="1"/>
            <a:r>
              <a:rPr lang="en-US" dirty="0" smtClean="0">
                <a:latin typeface="Helvetica" charset="0"/>
                <a:ea typeface="ヒラギノ角ゴ Pro W3" charset="-128"/>
              </a:rPr>
              <a:t>Catalina Island, every other year</a:t>
            </a:r>
          </a:p>
          <a:p>
            <a:r>
              <a:rPr lang="en-US" dirty="0" smtClean="0">
                <a:latin typeface="Helvetica" charset="0"/>
                <a:ea typeface="ヒラギノ角ゴ Pro W3" charset="-128"/>
              </a:rPr>
              <a:t>Boundary Waters</a:t>
            </a:r>
          </a:p>
          <a:p>
            <a:pPr lvl="1"/>
            <a:r>
              <a:rPr lang="en-US" dirty="0" smtClean="0">
                <a:latin typeface="Helvetica" charset="0"/>
                <a:ea typeface="ヒラギノ角ゴ Pro W3" charset="-128"/>
              </a:rPr>
              <a:t>Planned by Order of the Arrow</a:t>
            </a:r>
          </a:p>
          <a:p>
            <a:r>
              <a:rPr lang="en-US" dirty="0" smtClean="0">
                <a:latin typeface="Helvetica" charset="0"/>
                <a:ea typeface="ヒラギノ角ゴ Pro W3" charset="-128"/>
              </a:rPr>
              <a:t>Out-of-state BSA camps (Florida Sea Base, Connecticut June Norcross Scout Reservation)</a:t>
            </a:r>
          </a:p>
        </p:txBody>
      </p:sp>
      <p:sp>
        <p:nvSpPr>
          <p:cNvPr id="21508" name="Slide Number Placeholder 3"/>
          <p:cNvSpPr>
            <a:spLocks noGrp="1"/>
          </p:cNvSpPr>
          <p:nvPr>
            <p:ph type="sldNum" sz="quarter" idx="10"/>
          </p:nvPr>
        </p:nvSpPr>
        <p:spPr bwMode="auto">
          <a:noFill/>
          <a:ln>
            <a:miter lim="800000"/>
            <a:headEnd/>
            <a:tailEnd/>
          </a:ln>
        </p:spPr>
        <p:txBody>
          <a:bodyPr/>
          <a:lstStyle/>
          <a:p>
            <a:fld id="{B6D95C14-A010-411E-9CFB-A777B7D8A1AD}" type="slidenum">
              <a:rPr lang="en-US" smtClean="0"/>
              <a:pPr/>
              <a:t>13</a:t>
            </a:fld>
            <a:endParaRPr lang="en-US"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smtClean="0">
                <a:latin typeface="Helvetica" charset="0"/>
                <a:ea typeface="ヒラギノ角ゴ Pro W3" charset="-128"/>
              </a:rPr>
              <a:t>Merit Badges</a:t>
            </a:r>
            <a:br>
              <a:rPr lang="en-US" dirty="0" smtClean="0">
                <a:latin typeface="Helvetica" charset="0"/>
                <a:ea typeface="ヒラギノ角ゴ Pro W3" charset="-128"/>
              </a:rPr>
            </a:br>
            <a:r>
              <a:rPr lang="en-US" sz="1200" dirty="0" smtClean="0">
                <a:latin typeface="Helvetica" charset="0"/>
                <a:ea typeface="ヒラギノ角ゴ Pro W3" charset="-128"/>
              </a:rPr>
              <a:t>(see Guide for Merit Badge Counseling)</a:t>
            </a:r>
          </a:p>
        </p:txBody>
      </p:sp>
      <p:sp>
        <p:nvSpPr>
          <p:cNvPr id="22531" name="Content Placeholder 2"/>
          <p:cNvSpPr>
            <a:spLocks noGrp="1"/>
          </p:cNvSpPr>
          <p:nvPr>
            <p:ph idx="1"/>
          </p:nvPr>
        </p:nvSpPr>
        <p:spPr/>
        <p:txBody>
          <a:bodyPr/>
          <a:lstStyle/>
          <a:p>
            <a:r>
              <a:rPr lang="en-US" dirty="0" smtClean="0">
                <a:latin typeface="Helvetica" charset="0"/>
                <a:ea typeface="ヒラギノ角ゴ Pro W3" charset="-128"/>
              </a:rPr>
              <a:t>Merit Badges</a:t>
            </a:r>
          </a:p>
          <a:p>
            <a:pPr lvl="1"/>
            <a:r>
              <a:rPr lang="en-US" dirty="0" smtClean="0">
                <a:latin typeface="Helvetica" charset="0"/>
                <a:ea typeface="ヒラギノ角ゴ Pro W3" charset="-128"/>
              </a:rPr>
              <a:t>Badges are required for advancement (Star, Life, Eagle ranks)</a:t>
            </a:r>
          </a:p>
          <a:p>
            <a:pPr lvl="1"/>
            <a:r>
              <a:rPr lang="en-US" dirty="0" smtClean="0">
                <a:latin typeface="Helvetica" charset="0"/>
                <a:ea typeface="ヒラギノ角ゴ Pro W3" charset="-128"/>
              </a:rPr>
              <a:t>There are over 134 merit badges to choose from</a:t>
            </a:r>
          </a:p>
          <a:p>
            <a:pPr lvl="1"/>
            <a:r>
              <a:rPr lang="en-US" dirty="0" smtClean="0">
                <a:latin typeface="Helvetica" charset="0"/>
                <a:ea typeface="ヒラギノ角ゴ Pro W3" charset="-128"/>
              </a:rPr>
              <a:t>You can find the requirements online at </a:t>
            </a:r>
            <a:r>
              <a:rPr lang="en-US" dirty="0" smtClean="0">
                <a:latin typeface="Helvetica" charset="0"/>
                <a:ea typeface="ヒラギノ角ゴ Pro W3" charset="-128"/>
                <a:hlinkClick r:id="rId2"/>
              </a:rPr>
              <a:t>www.meritbadge.org</a:t>
            </a:r>
            <a:r>
              <a:rPr lang="en-US" dirty="0" smtClean="0">
                <a:latin typeface="Helvetica" charset="0"/>
                <a:ea typeface="ヒラギノ角ゴ Pro W3" charset="-128"/>
              </a:rPr>
              <a:t> or a link to it on our website</a:t>
            </a:r>
          </a:p>
          <a:p>
            <a:pPr lvl="1"/>
            <a:r>
              <a:rPr lang="en-US" dirty="0" smtClean="0">
                <a:latin typeface="Helvetica" charset="0"/>
                <a:ea typeface="ヒラギノ角ゴ Pro W3" charset="-128"/>
                <a:hlinkClick r:id="rId3"/>
              </a:rPr>
              <a:t>www.scouting.org/merit-badges</a:t>
            </a:r>
            <a:endParaRPr lang="en-US" dirty="0" smtClean="0">
              <a:latin typeface="Helvetica" charset="0"/>
              <a:ea typeface="ヒラギノ角ゴ Pro W3" charset="-128"/>
            </a:endParaRPr>
          </a:p>
          <a:p>
            <a:pPr lvl="1"/>
            <a:r>
              <a:rPr lang="en-US" dirty="0" smtClean="0">
                <a:latin typeface="Helvetica" charset="0"/>
                <a:ea typeface="ヒラギノ角ゴ Pro W3" charset="-128"/>
              </a:rPr>
              <a:t>The Troop has a library of merit badge booklets.  Current copies can be purchased at the Scout Shop for $5 or viewed online</a:t>
            </a:r>
          </a:p>
          <a:p>
            <a:pPr lvl="1"/>
            <a:r>
              <a:rPr lang="en-US" dirty="0" smtClean="0">
                <a:latin typeface="Helvetica" charset="0"/>
                <a:ea typeface="ヒラギノ角ゴ Pro W3" charset="-128"/>
              </a:rPr>
              <a:t>Thirteen Merit Badges specifically required for Eagle Rank, 21 total required to complete</a:t>
            </a:r>
          </a:p>
        </p:txBody>
      </p:sp>
      <p:sp>
        <p:nvSpPr>
          <p:cNvPr id="22532" name="Slide Number Placeholder 3"/>
          <p:cNvSpPr>
            <a:spLocks noGrp="1"/>
          </p:cNvSpPr>
          <p:nvPr>
            <p:ph type="sldNum" sz="quarter" idx="10"/>
          </p:nvPr>
        </p:nvSpPr>
        <p:spPr bwMode="auto">
          <a:noFill/>
          <a:ln>
            <a:miter lim="800000"/>
            <a:headEnd/>
            <a:tailEnd/>
          </a:ln>
        </p:spPr>
        <p:txBody>
          <a:bodyPr/>
          <a:lstStyle/>
          <a:p>
            <a:fld id="{F15CD5BD-6A21-4B54-8CCC-40821DB1633C}" type="slidenum">
              <a:rPr lang="en-US" smtClean="0"/>
              <a:pPr/>
              <a:t>14</a:t>
            </a:fld>
            <a:endParaRPr lang="en-US"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latin typeface="Helvetica" charset="0"/>
                <a:ea typeface="ヒラギノ角ゴ Pro W3" charset="-128"/>
              </a:rPr>
              <a:t>Merit Badge Process</a:t>
            </a:r>
          </a:p>
        </p:txBody>
      </p:sp>
      <p:sp>
        <p:nvSpPr>
          <p:cNvPr id="23555" name="Content Placeholder 2"/>
          <p:cNvSpPr>
            <a:spLocks noGrp="1"/>
          </p:cNvSpPr>
          <p:nvPr>
            <p:ph idx="1"/>
          </p:nvPr>
        </p:nvSpPr>
        <p:spPr/>
        <p:txBody>
          <a:bodyPr/>
          <a:lstStyle/>
          <a:p>
            <a:r>
              <a:rPr lang="en-US" sz="1800" dirty="0" smtClean="0">
                <a:latin typeface="Helvetica" charset="0"/>
                <a:ea typeface="ヒラギノ角ゴ Pro W3" charset="-128"/>
              </a:rPr>
              <a:t>Not like </a:t>
            </a:r>
            <a:r>
              <a:rPr lang="en-US" sz="1800" dirty="0" smtClean="0">
                <a:latin typeface="Helvetica" charset="0"/>
                <a:ea typeface="ヒラギノ角ゴ Pro W3" charset="-128"/>
              </a:rPr>
              <a:t>Cub Scout Belt Loops</a:t>
            </a:r>
            <a:endParaRPr lang="en-US" sz="1800" dirty="0" smtClean="0">
              <a:latin typeface="Helvetica" charset="0"/>
              <a:ea typeface="ヒラギノ角ゴ Pro W3" charset="-128"/>
            </a:endParaRPr>
          </a:p>
          <a:p>
            <a:r>
              <a:rPr lang="en-US" sz="1800" dirty="0" smtClean="0">
                <a:latin typeface="Helvetica" charset="0"/>
                <a:ea typeface="ヒラギノ角ゴ Pro W3" charset="-128"/>
              </a:rPr>
              <a:t>Must meet with the Scoutmaster before starting the merit badge</a:t>
            </a:r>
          </a:p>
          <a:p>
            <a:pPr lvl="1"/>
            <a:r>
              <a:rPr lang="en-US" sz="1400" dirty="0" smtClean="0">
                <a:latin typeface="Helvetica" charset="0"/>
                <a:ea typeface="ヒラギノ角ゴ Pro W3" charset="-128"/>
              </a:rPr>
              <a:t>Pick a subject and get a blue card</a:t>
            </a:r>
          </a:p>
          <a:p>
            <a:r>
              <a:rPr lang="en-US" sz="1800" dirty="0" smtClean="0">
                <a:latin typeface="Helvetica" charset="0"/>
                <a:ea typeface="ヒラギノ角ゴ Pro W3" charset="-128"/>
              </a:rPr>
              <a:t>Then work to complete Badge</a:t>
            </a:r>
          </a:p>
          <a:p>
            <a:pPr lvl="1"/>
            <a:r>
              <a:rPr lang="en-US" sz="1400" dirty="0" smtClean="0">
                <a:latin typeface="Helvetica" charset="0"/>
                <a:ea typeface="ヒラギノ角ゴ Pro W3" charset="-128"/>
              </a:rPr>
              <a:t>Pick a buddy</a:t>
            </a:r>
          </a:p>
          <a:p>
            <a:pPr lvl="1"/>
            <a:r>
              <a:rPr lang="en-US" sz="1400" dirty="0" smtClean="0">
                <a:latin typeface="Helvetica" charset="0"/>
                <a:ea typeface="ヒラギノ角ゴ Pro W3" charset="-128"/>
              </a:rPr>
              <a:t>Call a counselor</a:t>
            </a:r>
          </a:p>
          <a:p>
            <a:pPr lvl="1"/>
            <a:r>
              <a:rPr lang="en-US" sz="1400" dirty="0" smtClean="0">
                <a:latin typeface="Helvetica" charset="0"/>
                <a:ea typeface="ヒラギノ角ゴ Pro W3" charset="-128"/>
              </a:rPr>
              <a:t>Learn</a:t>
            </a:r>
          </a:p>
          <a:p>
            <a:pPr lvl="1"/>
            <a:r>
              <a:rPr lang="en-US" sz="1400" dirty="0" smtClean="0">
                <a:latin typeface="Helvetica" charset="0"/>
                <a:ea typeface="ヒラギノ角ゴ Pro W3" charset="-128"/>
              </a:rPr>
              <a:t>Show your stuff</a:t>
            </a:r>
          </a:p>
          <a:p>
            <a:pPr lvl="1"/>
            <a:r>
              <a:rPr lang="en-US" sz="1400" dirty="0" smtClean="0">
                <a:latin typeface="Helvetica" charset="0"/>
                <a:ea typeface="ヒラギノ角ゴ Pro W3" charset="-128"/>
              </a:rPr>
              <a:t>Get the badge</a:t>
            </a:r>
          </a:p>
          <a:p>
            <a:pPr lvl="1"/>
            <a:r>
              <a:rPr lang="en-US" sz="1400" dirty="0" smtClean="0">
                <a:latin typeface="Helvetica" charset="0"/>
                <a:ea typeface="ヒラギノ角ゴ Pro W3" charset="-128"/>
              </a:rPr>
              <a:t>Return blue card to Scoutmaster when complete for final signature</a:t>
            </a:r>
          </a:p>
          <a:p>
            <a:r>
              <a:rPr lang="en-US" sz="1400" dirty="0" smtClean="0">
                <a:latin typeface="Helvetica" charset="0"/>
                <a:ea typeface="ヒラギノ角ゴ Pro W3" charset="-128"/>
              </a:rPr>
              <a:t>List of MB Counselors on file with Troop</a:t>
            </a:r>
          </a:p>
          <a:p>
            <a:r>
              <a:rPr lang="en-US" sz="1400" dirty="0" smtClean="0">
                <a:latin typeface="Helvetica" charset="0"/>
                <a:ea typeface="ヒラギノ角ゴ Pro W3" charset="-128"/>
              </a:rPr>
              <a:t>Council website calendar has merit badge clinics and Merit Badge University sign ups</a:t>
            </a:r>
          </a:p>
          <a:p>
            <a:r>
              <a:rPr lang="en-US" sz="1400" dirty="0" smtClean="0">
                <a:latin typeface="Helvetica" charset="0"/>
                <a:ea typeface="ヒラギノ角ゴ Pro W3" charset="-128"/>
              </a:rPr>
              <a:t>See </a:t>
            </a:r>
            <a:r>
              <a:rPr lang="en-US" sz="1400" dirty="0" smtClean="0">
                <a:latin typeface="Helvetica" charset="0"/>
                <a:ea typeface="ヒラギノ角ゴ Pro W3" charset="-128"/>
                <a:hlinkClick r:id="rId2"/>
              </a:rPr>
              <a:t>www.scouting.org/programs/boy-scouts/advancement-and-awards/</a:t>
            </a:r>
            <a:r>
              <a:rPr lang="en-US" sz="1400" dirty="0" smtClean="0">
                <a:latin typeface="Helvetica" charset="0"/>
                <a:ea typeface="ヒラギノ角ゴ Pro W3" charset="-128"/>
              </a:rPr>
              <a:t> for more details on Advancement Resources and educational presentations</a:t>
            </a:r>
            <a:endParaRPr lang="en-US" sz="1800" dirty="0" smtClean="0">
              <a:latin typeface="Helvetica" charset="0"/>
              <a:ea typeface="ヒラギノ角ゴ Pro W3" charset="-128"/>
            </a:endParaRPr>
          </a:p>
          <a:p>
            <a:r>
              <a:rPr lang="en-US" sz="1800" dirty="0" smtClean="0">
                <a:latin typeface="Helvetica" charset="0"/>
                <a:ea typeface="ヒラギノ角ゴ Pro W3" charset="-128"/>
              </a:rPr>
              <a:t>Advancement Days- </a:t>
            </a:r>
            <a:r>
              <a:rPr lang="en-US" sz="1400" b="0" dirty="0" smtClean="0">
                <a:latin typeface="Helvetica" charset="0"/>
                <a:ea typeface="ヒラギノ角ゴ Pro W3" charset="-128"/>
              </a:rPr>
              <a:t>offered by Gila River District and other districts in the Grand Canyon Council.  Check the GCC website calendar for events.</a:t>
            </a:r>
          </a:p>
          <a:p>
            <a:pPr lvl="1">
              <a:buFont typeface="Arial" pitchFamily="34" charset="0"/>
              <a:buNone/>
            </a:pPr>
            <a:endParaRPr lang="en-US" dirty="0" smtClean="0">
              <a:latin typeface="Helvetica" charset="0"/>
              <a:ea typeface="ヒラギノ角ゴ Pro W3" charset="-128"/>
            </a:endParaRPr>
          </a:p>
        </p:txBody>
      </p:sp>
      <p:sp>
        <p:nvSpPr>
          <p:cNvPr id="23556" name="Slide Number Placeholder 3"/>
          <p:cNvSpPr>
            <a:spLocks noGrp="1"/>
          </p:cNvSpPr>
          <p:nvPr>
            <p:ph type="sldNum" sz="quarter" idx="10"/>
          </p:nvPr>
        </p:nvSpPr>
        <p:spPr bwMode="auto">
          <a:noFill/>
          <a:ln>
            <a:miter lim="800000"/>
            <a:headEnd/>
            <a:tailEnd/>
          </a:ln>
        </p:spPr>
        <p:txBody>
          <a:bodyPr/>
          <a:lstStyle/>
          <a:p>
            <a:fld id="{55E1F743-F55E-4A3C-8B97-A33BDE818186}" type="slidenum">
              <a:rPr lang="en-US" smtClean="0"/>
              <a:pPr/>
              <a:t>15</a:t>
            </a:fld>
            <a:endParaRPr lang="en-US" dirty="0" smtClean="0"/>
          </a:p>
        </p:txBody>
      </p:sp>
      <p:pic>
        <p:nvPicPr>
          <p:cNvPr id="23557" name="Picture 5"/>
          <p:cNvPicPr>
            <a:picLocks noChangeAspect="1" noChangeArrowheads="1"/>
          </p:cNvPicPr>
          <p:nvPr/>
        </p:nvPicPr>
        <p:blipFill>
          <a:blip r:embed="rId3"/>
          <a:srcRect/>
          <a:stretch>
            <a:fillRect/>
          </a:stretch>
        </p:blipFill>
        <p:spPr bwMode="auto">
          <a:xfrm>
            <a:off x="5188944" y="2299478"/>
            <a:ext cx="2450793" cy="1258969"/>
          </a:xfrm>
          <a:prstGeom prst="rect">
            <a:avLst/>
          </a:prstGeom>
          <a:noFill/>
          <a:ln w="9525">
            <a:noFill/>
            <a:miter lim="800000"/>
            <a:headEnd/>
            <a:tailEnd/>
          </a:ln>
        </p:spPr>
      </p:pic>
      <p:sp>
        <p:nvSpPr>
          <p:cNvPr id="6" name="Oval Callout 5"/>
          <p:cNvSpPr/>
          <p:nvPr/>
        </p:nvSpPr>
        <p:spPr>
          <a:xfrm>
            <a:off x="6444867" y="429658"/>
            <a:ext cx="2445746" cy="987980"/>
          </a:xfrm>
          <a:prstGeom prst="wedgeEllipseCallout">
            <a:avLst>
              <a:gd name="adj1" fmla="val -22343"/>
              <a:gd name="adj2" fmla="val 13858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Application for Merit Badge = Blue Card</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latin typeface="Helvetica" charset="0"/>
                <a:ea typeface="ヒラギノ角ゴ Pro W3" charset="-128"/>
              </a:rPr>
              <a:t>Merit Badge Counselor</a:t>
            </a:r>
          </a:p>
        </p:txBody>
      </p:sp>
      <p:sp>
        <p:nvSpPr>
          <p:cNvPr id="24579" name="Content Placeholder 2"/>
          <p:cNvSpPr>
            <a:spLocks noGrp="1"/>
          </p:cNvSpPr>
          <p:nvPr>
            <p:ph idx="1"/>
          </p:nvPr>
        </p:nvSpPr>
        <p:spPr>
          <a:xfrm>
            <a:off x="457200" y="1600200"/>
            <a:ext cx="8364538" cy="4525963"/>
          </a:xfrm>
        </p:spPr>
        <p:txBody>
          <a:bodyPr/>
          <a:lstStyle/>
          <a:p>
            <a:r>
              <a:rPr lang="en-US" dirty="0" smtClean="0">
                <a:latin typeface="Helvetica" charset="0"/>
                <a:ea typeface="ヒラギノ角ゴ Pro W3" charset="-128"/>
              </a:rPr>
              <a:t>Great Adult Volunteer opportunity to….</a:t>
            </a:r>
          </a:p>
          <a:p>
            <a:pPr lvl="1"/>
            <a:r>
              <a:rPr lang="en-US" dirty="0" smtClean="0">
                <a:latin typeface="Helvetica" charset="0"/>
                <a:ea typeface="ヒラギノ角ゴ Pro W3" charset="-128"/>
              </a:rPr>
              <a:t>Share your hobby or work experience</a:t>
            </a:r>
          </a:p>
          <a:p>
            <a:pPr lvl="1"/>
            <a:r>
              <a:rPr lang="en-US" dirty="0" smtClean="0">
                <a:latin typeface="Helvetica" charset="0"/>
                <a:ea typeface="ヒラギノ角ゴ Pro W3" charset="-128"/>
              </a:rPr>
              <a:t>Help our scouts learn about various topics</a:t>
            </a:r>
          </a:p>
          <a:p>
            <a:pPr lvl="1"/>
            <a:endParaRPr lang="en-US" dirty="0" smtClean="0">
              <a:latin typeface="Helvetica" charset="0"/>
              <a:ea typeface="ヒラギノ角ゴ Pro W3" charset="-128"/>
            </a:endParaRPr>
          </a:p>
          <a:p>
            <a:r>
              <a:rPr lang="en-US" dirty="0" smtClean="0">
                <a:latin typeface="Helvetica" charset="0"/>
                <a:ea typeface="ヒラギノ角ゴ Pro W3" charset="-128"/>
              </a:rPr>
              <a:t>Register (for free) with the Grand Canyon Council</a:t>
            </a:r>
          </a:p>
          <a:p>
            <a:pPr lvl="1"/>
            <a:r>
              <a:rPr lang="en-US" dirty="0" smtClean="0">
                <a:latin typeface="Helvetica" charset="0"/>
                <a:ea typeface="ヒラギノ角ゴ Pro W3" charset="-128"/>
              </a:rPr>
              <a:t>Complete YPT training and MBC orientation at my.scouting.org </a:t>
            </a:r>
            <a:r>
              <a:rPr lang="en-US" sz="1200" dirty="0" smtClean="0">
                <a:latin typeface="Helvetica" charset="0"/>
                <a:ea typeface="ヒラギノ角ゴ Pro W3" charset="-128"/>
              </a:rPr>
              <a:t>(Menu _ my dashboard _ training center _ Boy Scouts and Venturing)</a:t>
            </a:r>
          </a:p>
          <a:p>
            <a:pPr lvl="1"/>
            <a:r>
              <a:rPr lang="en-US" dirty="0" smtClean="0">
                <a:latin typeface="Helvetica" charset="0"/>
                <a:ea typeface="ヒラギノ角ゴ Pro W3" charset="-128"/>
              </a:rPr>
              <a:t>Complete Merit Badge Counselor Information Form </a:t>
            </a:r>
          </a:p>
          <a:p>
            <a:pPr lvl="1"/>
            <a:r>
              <a:rPr lang="en-US" dirty="0" smtClean="0">
                <a:latin typeface="Helvetica" charset="0"/>
                <a:ea typeface="ヒラギノ角ゴ Pro W3" charset="-128"/>
              </a:rPr>
              <a:t>Give app and Information form to training coordinator for submission to Council</a:t>
            </a:r>
          </a:p>
        </p:txBody>
      </p:sp>
      <p:sp>
        <p:nvSpPr>
          <p:cNvPr id="24580" name="Slide Number Placeholder 3"/>
          <p:cNvSpPr>
            <a:spLocks noGrp="1"/>
          </p:cNvSpPr>
          <p:nvPr>
            <p:ph type="sldNum" sz="quarter" idx="10"/>
          </p:nvPr>
        </p:nvSpPr>
        <p:spPr bwMode="auto">
          <a:noFill/>
          <a:ln>
            <a:miter lim="800000"/>
            <a:headEnd/>
            <a:tailEnd/>
          </a:ln>
        </p:spPr>
        <p:txBody>
          <a:bodyPr/>
          <a:lstStyle/>
          <a:p>
            <a:fld id="{3695EDD8-9994-453B-898A-D5540A1D5EE0}" type="slidenum">
              <a:rPr lang="en-US" smtClean="0"/>
              <a:pPr/>
              <a:t>16</a:t>
            </a:fld>
            <a:endParaRPr lang="en-US"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smtClean="0">
                <a:latin typeface="Helvetica" charset="0"/>
                <a:ea typeface="ヒラギノ角ゴ Pro W3" charset="-128"/>
              </a:rPr>
              <a:t>Fundraising – Troop Dues</a:t>
            </a:r>
          </a:p>
        </p:txBody>
      </p:sp>
      <p:sp>
        <p:nvSpPr>
          <p:cNvPr id="25603" name="Content Placeholder 2"/>
          <p:cNvSpPr>
            <a:spLocks noGrp="1"/>
          </p:cNvSpPr>
          <p:nvPr>
            <p:ph idx="1"/>
          </p:nvPr>
        </p:nvSpPr>
        <p:spPr/>
        <p:txBody>
          <a:bodyPr/>
          <a:lstStyle/>
          <a:p>
            <a:r>
              <a:rPr lang="en-US" dirty="0" smtClean="0">
                <a:latin typeface="Helvetica" charset="0"/>
                <a:ea typeface="ヒラギノ角ゴ Pro W3" charset="-128"/>
              </a:rPr>
              <a:t>The Troop runs on Scouts paying their weekly/monthly dues</a:t>
            </a:r>
          </a:p>
          <a:p>
            <a:pPr lvl="1"/>
            <a:r>
              <a:rPr lang="en-US" dirty="0" smtClean="0">
                <a:latin typeface="Helvetica" charset="0"/>
                <a:ea typeface="ヒラギノ角ゴ Pro W3" charset="-128"/>
              </a:rPr>
              <a:t>$5 per month</a:t>
            </a:r>
          </a:p>
          <a:p>
            <a:pPr lvl="1"/>
            <a:r>
              <a:rPr lang="en-US" dirty="0" smtClean="0">
                <a:latin typeface="Helvetica" charset="0"/>
                <a:ea typeface="ヒラギノ角ゴ Pro W3" charset="-128"/>
              </a:rPr>
              <a:t>These funds pay for patches, pins, advancements and troop expenses (trailer insurance and storage, equipment storage)</a:t>
            </a:r>
          </a:p>
          <a:p>
            <a:r>
              <a:rPr lang="en-US" dirty="0" smtClean="0">
                <a:latin typeface="Helvetica" charset="0"/>
                <a:ea typeface="ヒラギノ角ゴ Pro W3" charset="-128"/>
              </a:rPr>
              <a:t>Fundraising is vital to the troop and our only source of income</a:t>
            </a:r>
          </a:p>
          <a:p>
            <a:pPr lvl="1"/>
            <a:r>
              <a:rPr lang="en-US" dirty="0" smtClean="0">
                <a:latin typeface="Helvetica" charset="0"/>
                <a:ea typeface="ヒラギノ角ゴ Pro W3" charset="-128"/>
              </a:rPr>
              <a:t>Ideally hold 1-2 troop-wide fundraisers per year with parent support</a:t>
            </a:r>
          </a:p>
          <a:p>
            <a:pPr lvl="1"/>
            <a:r>
              <a:rPr lang="en-US" dirty="0" smtClean="0">
                <a:latin typeface="Helvetica" charset="0"/>
                <a:ea typeface="ヒラギノ角ゴ Pro W3" charset="-128"/>
              </a:rPr>
              <a:t>Friends of Scouting, Popcorn sales, Christmas Tree Pick-up, Wreaths</a:t>
            </a:r>
          </a:p>
        </p:txBody>
      </p:sp>
      <p:sp>
        <p:nvSpPr>
          <p:cNvPr id="25604" name="Slide Number Placeholder 3"/>
          <p:cNvSpPr>
            <a:spLocks noGrp="1"/>
          </p:cNvSpPr>
          <p:nvPr>
            <p:ph type="sldNum" sz="quarter" idx="10"/>
          </p:nvPr>
        </p:nvSpPr>
        <p:spPr bwMode="auto">
          <a:noFill/>
          <a:ln>
            <a:miter lim="800000"/>
            <a:headEnd/>
            <a:tailEnd/>
          </a:ln>
        </p:spPr>
        <p:txBody>
          <a:bodyPr/>
          <a:lstStyle/>
          <a:p>
            <a:fld id="{A3C6D745-0954-48A9-A84B-FC667C933E41}" type="slidenum">
              <a:rPr lang="en-US" smtClean="0"/>
              <a:pPr/>
              <a:t>17</a:t>
            </a:fld>
            <a:endParaRPr lang="en-US"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z="2800" dirty="0" smtClean="0">
                <a:latin typeface="Helvetica" charset="0"/>
                <a:ea typeface="ヒラギノ角ゴ Pro W3" charset="-128"/>
              </a:rPr>
              <a:t>Expectations and Volunteer Support</a:t>
            </a:r>
          </a:p>
        </p:txBody>
      </p:sp>
      <p:sp>
        <p:nvSpPr>
          <p:cNvPr id="26627" name="Content Placeholder 2"/>
          <p:cNvSpPr>
            <a:spLocks noGrp="1"/>
          </p:cNvSpPr>
          <p:nvPr>
            <p:ph idx="1"/>
          </p:nvPr>
        </p:nvSpPr>
        <p:spPr/>
        <p:txBody>
          <a:bodyPr/>
          <a:lstStyle/>
          <a:p>
            <a:r>
              <a:rPr lang="en-US" dirty="0" smtClean="0">
                <a:latin typeface="Helvetica" charset="0"/>
                <a:ea typeface="ヒラギノ角ゴ Pro W3" charset="-128"/>
              </a:rPr>
              <a:t>Expectations for Scouts</a:t>
            </a:r>
          </a:p>
          <a:p>
            <a:pPr lvl="1"/>
            <a:r>
              <a:rPr lang="en-US" dirty="0" smtClean="0">
                <a:latin typeface="Helvetica" charset="0"/>
                <a:ea typeface="ヒラギノ角ゴ Pro W3" charset="-128"/>
              </a:rPr>
              <a:t>Attend the majority of regular troop meetings</a:t>
            </a:r>
          </a:p>
          <a:p>
            <a:pPr lvl="1"/>
            <a:r>
              <a:rPr lang="en-US" dirty="0" smtClean="0">
                <a:latin typeface="Helvetica" charset="0"/>
                <a:ea typeface="ヒラギノ角ゴ Pro W3" charset="-128"/>
              </a:rPr>
              <a:t>Attends at least 4-5 troop activities/events</a:t>
            </a:r>
          </a:p>
          <a:p>
            <a:pPr lvl="1"/>
            <a:r>
              <a:rPr lang="en-US" dirty="0" smtClean="0">
                <a:latin typeface="Helvetica" charset="0"/>
                <a:ea typeface="ヒラギノ角ゴ Pro W3" charset="-128"/>
              </a:rPr>
              <a:t>Support fundraising activities</a:t>
            </a:r>
          </a:p>
          <a:p>
            <a:pPr lvl="1"/>
            <a:r>
              <a:rPr lang="en-US" dirty="0" smtClean="0">
                <a:latin typeface="Helvetica" charset="0"/>
                <a:ea typeface="ヒラギノ角ゴ Pro W3" charset="-128"/>
              </a:rPr>
              <a:t>Have a Class A Uniform and Class B, yellow t-shirt</a:t>
            </a:r>
          </a:p>
          <a:p>
            <a:pPr lvl="2"/>
            <a:r>
              <a:rPr lang="en-US" dirty="0" smtClean="0">
                <a:latin typeface="Helvetica" charset="0"/>
                <a:ea typeface="ヒラギノ角ゴ Pro W3" charset="-128"/>
              </a:rPr>
              <a:t>If you need help acquiring one, please discuss with the Scoutmaster or an ASM</a:t>
            </a:r>
          </a:p>
          <a:p>
            <a:pPr lvl="1"/>
            <a:r>
              <a:rPr lang="en-US" dirty="0" smtClean="0">
                <a:latin typeface="Helvetica" charset="0"/>
                <a:ea typeface="ヒラギノ角ゴ Pro W3" charset="-128"/>
              </a:rPr>
              <a:t>Participate in Patrol Events</a:t>
            </a:r>
          </a:p>
          <a:p>
            <a:pPr lvl="1"/>
            <a:r>
              <a:rPr lang="en-US" dirty="0" smtClean="0">
                <a:latin typeface="Helvetica" charset="0"/>
                <a:ea typeface="ヒラギノ角ゴ Pro W3" charset="-128"/>
              </a:rPr>
              <a:t>Have fun!</a:t>
            </a:r>
          </a:p>
        </p:txBody>
      </p:sp>
      <p:sp>
        <p:nvSpPr>
          <p:cNvPr id="26628" name="Slide Number Placeholder 3"/>
          <p:cNvSpPr>
            <a:spLocks noGrp="1"/>
          </p:cNvSpPr>
          <p:nvPr>
            <p:ph type="sldNum" sz="quarter" idx="10"/>
          </p:nvPr>
        </p:nvSpPr>
        <p:spPr bwMode="auto">
          <a:noFill/>
          <a:ln>
            <a:miter lim="800000"/>
            <a:headEnd/>
            <a:tailEnd/>
          </a:ln>
        </p:spPr>
        <p:txBody>
          <a:bodyPr/>
          <a:lstStyle/>
          <a:p>
            <a:fld id="{14074B4E-46CA-4212-BF7E-5537104547C7}" type="slidenum">
              <a:rPr lang="en-US" smtClean="0"/>
              <a:pPr/>
              <a:t>18</a:t>
            </a:fld>
            <a:endParaRPr lang="en-US" dirty="0" smtClean="0"/>
          </a:p>
        </p:txBody>
      </p:sp>
      <p:pic>
        <p:nvPicPr>
          <p:cNvPr id="26629" name="Picture 5"/>
          <p:cNvPicPr>
            <a:picLocks noChangeAspect="1" noChangeArrowheads="1"/>
          </p:cNvPicPr>
          <p:nvPr/>
        </p:nvPicPr>
        <p:blipFill>
          <a:blip r:embed="rId2"/>
          <a:srcRect/>
          <a:stretch>
            <a:fillRect/>
          </a:stretch>
        </p:blipFill>
        <p:spPr bwMode="auto">
          <a:xfrm>
            <a:off x="5931937" y="4541168"/>
            <a:ext cx="2238906" cy="1584995"/>
          </a:xfrm>
          <a:prstGeom prst="rect">
            <a:avLst/>
          </a:prstGeom>
          <a:noFill/>
          <a:ln w="9525">
            <a:noFill/>
            <a:miter lim="800000"/>
            <a:headEnd/>
            <a:tailEnd/>
          </a:ln>
        </p:spPr>
      </p:pic>
      <p:sp>
        <p:nvSpPr>
          <p:cNvPr id="6" name="Oval Callout 5"/>
          <p:cNvSpPr/>
          <p:nvPr/>
        </p:nvSpPr>
        <p:spPr>
          <a:xfrm>
            <a:off x="6103344" y="3789802"/>
            <a:ext cx="2507255" cy="561861"/>
          </a:xfrm>
          <a:prstGeom prst="wedgeEllipseCallout">
            <a:avLst>
              <a:gd name="adj1" fmla="val 740"/>
              <a:gd name="adj2" fmla="val 9681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Ian in Class B Shirt</a:t>
            </a:r>
            <a:endParaRPr lang="en-US" dirty="0"/>
          </a:p>
        </p:txBody>
      </p:sp>
      <p:pic>
        <p:nvPicPr>
          <p:cNvPr id="26630" name="Picture 6"/>
          <p:cNvPicPr>
            <a:picLocks noChangeAspect="1" noChangeArrowheads="1"/>
          </p:cNvPicPr>
          <p:nvPr/>
        </p:nvPicPr>
        <p:blipFill>
          <a:blip r:embed="rId3"/>
          <a:srcRect/>
          <a:stretch>
            <a:fillRect/>
          </a:stretch>
        </p:blipFill>
        <p:spPr bwMode="auto">
          <a:xfrm>
            <a:off x="6851214" y="1600200"/>
            <a:ext cx="1835586" cy="1579027"/>
          </a:xfrm>
          <a:prstGeom prst="rect">
            <a:avLst/>
          </a:prstGeom>
          <a:noFill/>
          <a:ln w="9525">
            <a:noFill/>
            <a:miter lim="800000"/>
            <a:headEnd/>
            <a:tailEnd/>
          </a:ln>
        </p:spPr>
      </p:pic>
      <p:sp>
        <p:nvSpPr>
          <p:cNvPr id="8" name="Oval Callout 7"/>
          <p:cNvSpPr/>
          <p:nvPr/>
        </p:nvSpPr>
        <p:spPr>
          <a:xfrm>
            <a:off x="5597586" y="1035587"/>
            <a:ext cx="2507255" cy="564614"/>
          </a:xfrm>
          <a:prstGeom prst="wedgeEllipseCallout">
            <a:avLst>
              <a:gd name="adj1" fmla="val 31938"/>
              <a:gd name="adj2" fmla="val 8355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Garrett in Class A Field Uniform</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z="2800" dirty="0" smtClean="0">
                <a:latin typeface="Helvetica" charset="0"/>
                <a:ea typeface="ヒラギノ角ゴ Pro W3" charset="-128"/>
              </a:rPr>
              <a:t>Expectations and Volunteer Support</a:t>
            </a:r>
          </a:p>
        </p:txBody>
      </p:sp>
      <p:sp>
        <p:nvSpPr>
          <p:cNvPr id="27651" name="Content Placeholder 2"/>
          <p:cNvSpPr>
            <a:spLocks noGrp="1"/>
          </p:cNvSpPr>
          <p:nvPr>
            <p:ph idx="1"/>
          </p:nvPr>
        </p:nvSpPr>
        <p:spPr/>
        <p:txBody>
          <a:bodyPr/>
          <a:lstStyle/>
          <a:p>
            <a:r>
              <a:rPr lang="en-US" sz="2000" dirty="0" smtClean="0">
                <a:latin typeface="Helvetica" charset="0"/>
                <a:ea typeface="ヒラギノ角ゴ Pro W3" charset="-128"/>
              </a:rPr>
              <a:t>Expectations for Parents</a:t>
            </a:r>
          </a:p>
          <a:p>
            <a:r>
              <a:rPr lang="en-US" sz="2000" dirty="0" smtClean="0">
                <a:latin typeface="Helvetica" charset="0"/>
                <a:ea typeface="ヒラギノ角ゴ Pro W3" charset="-128"/>
              </a:rPr>
              <a:t>Troop 278 runs </a:t>
            </a:r>
            <a:r>
              <a:rPr lang="en-US" sz="2000" b="0" i="1" u="sng" dirty="0" smtClean="0">
                <a:latin typeface="Helvetica" charset="0"/>
                <a:ea typeface="ヒラギノ角ゴ Pro W3" charset="-128"/>
              </a:rPr>
              <a:t>entirely on volunteer efforts</a:t>
            </a:r>
            <a:r>
              <a:rPr lang="en-US" sz="2000" dirty="0" smtClean="0">
                <a:latin typeface="Helvetica" charset="0"/>
                <a:ea typeface="ヒラギノ角ゴ Pro W3" charset="-128"/>
              </a:rPr>
              <a:t>…we need you!</a:t>
            </a:r>
          </a:p>
          <a:p>
            <a:r>
              <a:rPr lang="en-US" sz="2000" dirty="0" smtClean="0">
                <a:latin typeface="Helvetica" charset="0"/>
                <a:ea typeface="ヒラギノ角ゴ Pro W3" charset="-128"/>
              </a:rPr>
              <a:t>Parents share car pooling to troop events</a:t>
            </a:r>
          </a:p>
          <a:p>
            <a:r>
              <a:rPr lang="en-US" sz="2000" dirty="0" smtClean="0">
                <a:latin typeface="Helvetica" charset="0"/>
                <a:ea typeface="ヒラギノ角ゴ Pro W3" charset="-128"/>
              </a:rPr>
              <a:t>Parents volunteer </a:t>
            </a:r>
            <a:r>
              <a:rPr lang="en-US" sz="2000" i="1" dirty="0" smtClean="0">
                <a:latin typeface="Helvetica" charset="0"/>
                <a:ea typeface="ヒラギノ角ゴ Pro W3" charset="-128"/>
              </a:rPr>
              <a:t>on the committee </a:t>
            </a:r>
            <a:r>
              <a:rPr lang="en-US" sz="2000" dirty="0" smtClean="0">
                <a:latin typeface="Helvetica" charset="0"/>
                <a:ea typeface="ヒラギノ角ゴ Pro W3" charset="-128"/>
              </a:rPr>
              <a:t>or other support:</a:t>
            </a:r>
          </a:p>
          <a:p>
            <a:pPr lvl="1"/>
            <a:r>
              <a:rPr lang="en-US" dirty="0" smtClean="0">
                <a:latin typeface="Helvetica" charset="0"/>
                <a:ea typeface="ヒラギノ角ゴ Pro W3" charset="-128"/>
              </a:rPr>
              <a:t>Merit badge counselor</a:t>
            </a:r>
          </a:p>
          <a:p>
            <a:pPr lvl="1"/>
            <a:r>
              <a:rPr lang="en-US" dirty="0" smtClean="0">
                <a:latin typeface="Helvetica" charset="0"/>
                <a:ea typeface="ヒラギノ角ゴ Pro W3" charset="-128"/>
              </a:rPr>
              <a:t>Trip leader or co-leader</a:t>
            </a:r>
          </a:p>
          <a:p>
            <a:pPr lvl="1"/>
            <a:r>
              <a:rPr lang="en-US" dirty="0" smtClean="0">
                <a:latin typeface="Helvetica" charset="0"/>
                <a:ea typeface="ヒラギノ角ゴ Pro W3" charset="-128"/>
              </a:rPr>
              <a:t>Transportation</a:t>
            </a:r>
          </a:p>
          <a:p>
            <a:pPr lvl="1"/>
            <a:r>
              <a:rPr lang="en-US" dirty="0" smtClean="0">
                <a:latin typeface="Helvetica" charset="0"/>
                <a:ea typeface="ヒラギノ角ゴ Pro W3" charset="-128"/>
              </a:rPr>
              <a:t>Trained leadership positions</a:t>
            </a:r>
          </a:p>
          <a:p>
            <a:pPr lvl="1"/>
            <a:r>
              <a:rPr lang="en-US" dirty="0" smtClean="0">
                <a:latin typeface="Helvetica" charset="0"/>
                <a:ea typeface="ヒラギノ角ゴ Pro W3" charset="-128"/>
              </a:rPr>
              <a:t>Camp coordinator</a:t>
            </a:r>
          </a:p>
          <a:p>
            <a:pPr lvl="1"/>
            <a:r>
              <a:rPr lang="en-US" dirty="0" smtClean="0">
                <a:latin typeface="Helvetica" charset="0"/>
                <a:ea typeface="ヒラギノ角ゴ Pro W3" charset="-128"/>
              </a:rPr>
              <a:t>Many more…..</a:t>
            </a:r>
          </a:p>
        </p:txBody>
      </p:sp>
      <p:sp>
        <p:nvSpPr>
          <p:cNvPr id="27652" name="Slide Number Placeholder 3"/>
          <p:cNvSpPr>
            <a:spLocks noGrp="1"/>
          </p:cNvSpPr>
          <p:nvPr>
            <p:ph type="sldNum" sz="quarter" idx="10"/>
          </p:nvPr>
        </p:nvSpPr>
        <p:spPr bwMode="auto">
          <a:noFill/>
          <a:ln>
            <a:miter lim="800000"/>
            <a:headEnd/>
            <a:tailEnd/>
          </a:ln>
        </p:spPr>
        <p:txBody>
          <a:bodyPr/>
          <a:lstStyle/>
          <a:p>
            <a:fld id="{E4576F66-1686-42F1-8E09-A293650F9AF9}" type="slidenum">
              <a:rPr lang="en-US" smtClean="0"/>
              <a:pPr/>
              <a:t>19</a:t>
            </a:fld>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latin typeface="Helvetica" charset="0"/>
                <a:ea typeface="ヒラギノ角ゴ Pro W3" charset="-128"/>
              </a:rPr>
              <a:t>Scoutmaster and Assistants</a:t>
            </a:r>
            <a:br>
              <a:rPr lang="en-US" dirty="0" smtClean="0">
                <a:latin typeface="Helvetica" charset="0"/>
                <a:ea typeface="ヒラギノ角ゴ Pro W3" charset="-128"/>
              </a:rPr>
            </a:br>
            <a:r>
              <a:rPr lang="en-US" sz="1200" dirty="0" smtClean="0">
                <a:latin typeface="Helvetica" charset="0"/>
                <a:ea typeface="ヒラギノ角ゴ Pro W3" charset="-128"/>
              </a:rPr>
              <a:t>Does your Scout need a Scoutmaster Conference?  Here is who you need </a:t>
            </a:r>
            <a:r>
              <a:rPr lang="en-US" sz="1200" b="0" i="1" dirty="0" smtClean="0">
                <a:latin typeface="Helvetica" charset="0"/>
                <a:ea typeface="ヒラギノ角ゴ Pro W3" charset="-128"/>
              </a:rPr>
              <a:t>your son</a:t>
            </a:r>
            <a:r>
              <a:rPr lang="en-US" sz="1200" dirty="0" smtClean="0">
                <a:latin typeface="Helvetica" charset="0"/>
                <a:ea typeface="ヒラギノ角ゴ Pro W3" charset="-128"/>
              </a:rPr>
              <a:t> to contact:</a:t>
            </a:r>
          </a:p>
        </p:txBody>
      </p:sp>
      <p:sp>
        <p:nvSpPr>
          <p:cNvPr id="10243" name="Content Placeholder 2"/>
          <p:cNvSpPr>
            <a:spLocks noGrp="1"/>
          </p:cNvSpPr>
          <p:nvPr>
            <p:ph idx="1"/>
          </p:nvPr>
        </p:nvSpPr>
        <p:spPr>
          <a:xfrm>
            <a:off x="457200" y="1417638"/>
            <a:ext cx="8229600" cy="4708525"/>
          </a:xfrm>
        </p:spPr>
        <p:txBody>
          <a:bodyPr/>
          <a:lstStyle/>
          <a:p>
            <a:pPr lvl="1">
              <a:buNone/>
            </a:pPr>
            <a:r>
              <a:rPr lang="en-US" sz="1400" dirty="0" smtClean="0">
                <a:latin typeface="Helvetica" charset="0"/>
                <a:ea typeface="ヒラギノ角ゴ Pro W3" charset="-128"/>
                <a:hlinkClick r:id="rId2"/>
              </a:rPr>
              <a:t>Randy Derr - Scoutmaster</a:t>
            </a:r>
          </a:p>
          <a:p>
            <a:pPr lvl="1"/>
            <a:r>
              <a:rPr lang="en-US" sz="1400" dirty="0" smtClean="0">
                <a:latin typeface="Helvetica" charset="0"/>
                <a:ea typeface="ヒラギノ角ゴ Pro W3" charset="-128"/>
                <a:hlinkClick r:id="rId2"/>
              </a:rPr>
              <a:t>randerr77@gmail.com</a:t>
            </a:r>
            <a:r>
              <a:rPr lang="en-US" sz="1400" dirty="0" smtClean="0">
                <a:latin typeface="Helvetica" charset="0"/>
                <a:ea typeface="ヒラギノ角ゴ Pro W3" charset="-128"/>
              </a:rPr>
              <a:t>				ph 480-310-7967</a:t>
            </a:r>
          </a:p>
          <a:p>
            <a:pPr lvl="1">
              <a:buFont typeface="Arial" pitchFamily="34" charset="0"/>
              <a:buNone/>
            </a:pPr>
            <a:endParaRPr lang="en-US" sz="1400" dirty="0" smtClean="0">
              <a:latin typeface="Helvetica" charset="0"/>
              <a:ea typeface="ヒラギノ角ゴ Pro W3" charset="-128"/>
            </a:endParaRPr>
          </a:p>
          <a:p>
            <a:pPr lvl="1">
              <a:buFont typeface="Arial" pitchFamily="34" charset="0"/>
              <a:buNone/>
            </a:pPr>
            <a:r>
              <a:rPr lang="en-US" sz="1400" dirty="0" smtClean="0">
                <a:latin typeface="Helvetica" charset="0"/>
                <a:ea typeface="ヒラギノ角ゴ Pro W3" charset="-128"/>
              </a:rPr>
              <a:t>Fraser Elliott – ASM</a:t>
            </a:r>
          </a:p>
          <a:p>
            <a:pPr lvl="1"/>
            <a:r>
              <a:rPr lang="en-US" sz="1400" dirty="0" smtClean="0">
                <a:latin typeface="Helvetica" charset="0"/>
                <a:ea typeface="ヒラギノ角ゴ Pro W3" charset="-128"/>
                <a:hlinkClick r:id="rId3"/>
              </a:rPr>
              <a:t>Mail.fraser.elliott@gmail.com</a:t>
            </a:r>
            <a:r>
              <a:rPr lang="en-US" sz="1400" dirty="0" smtClean="0">
                <a:latin typeface="Helvetica" charset="0"/>
                <a:ea typeface="ヒラギノ角ゴ Pro W3" charset="-128"/>
              </a:rPr>
              <a:t>			ph 816-309-0322</a:t>
            </a:r>
          </a:p>
          <a:p>
            <a:pPr lvl="1">
              <a:buFont typeface="Arial" pitchFamily="34" charset="0"/>
              <a:buNone/>
            </a:pPr>
            <a:endParaRPr lang="en-US" sz="1400" dirty="0" smtClean="0">
              <a:latin typeface="Helvetica" charset="0"/>
              <a:ea typeface="ヒラギノ角ゴ Pro W3" charset="-128"/>
            </a:endParaRPr>
          </a:p>
          <a:p>
            <a:pPr lvl="1">
              <a:buFont typeface="Arial" pitchFamily="34" charset="0"/>
              <a:buNone/>
            </a:pPr>
            <a:r>
              <a:rPr lang="en-US" sz="1400" dirty="0" smtClean="0">
                <a:latin typeface="Helvetica" charset="0"/>
                <a:ea typeface="ヒラギノ角ゴ Pro W3" charset="-128"/>
              </a:rPr>
              <a:t>Chee Lee – ASM</a:t>
            </a:r>
          </a:p>
          <a:p>
            <a:pPr lvl="1"/>
            <a:r>
              <a:rPr lang="en-US" sz="1400" dirty="0" smtClean="0">
                <a:latin typeface="Helvetica" charset="0"/>
                <a:ea typeface="ヒラギノ角ゴ Pro W3" charset="-128"/>
                <a:hlinkClick r:id="rId4"/>
              </a:rPr>
              <a:t>cklee6177@gmail.com</a:t>
            </a:r>
            <a:r>
              <a:rPr lang="en-US" sz="1400" dirty="0" smtClean="0">
                <a:latin typeface="Helvetica" charset="0"/>
                <a:ea typeface="ヒラギノ角ゴ Pro W3" charset="-128"/>
              </a:rPr>
              <a:t>				ph 480-785-6683 </a:t>
            </a:r>
          </a:p>
          <a:p>
            <a:pPr lvl="1">
              <a:buFont typeface="Arial" pitchFamily="34" charset="0"/>
              <a:buNone/>
            </a:pPr>
            <a:endParaRPr lang="en-US" sz="1400" dirty="0" smtClean="0">
              <a:latin typeface="Helvetica" charset="0"/>
              <a:ea typeface="ヒラギノ角ゴ Pro W3" charset="-128"/>
            </a:endParaRPr>
          </a:p>
          <a:p>
            <a:pPr lvl="1">
              <a:buFont typeface="Arial" pitchFamily="34" charset="0"/>
              <a:buNone/>
            </a:pPr>
            <a:r>
              <a:rPr lang="en-US" sz="1400" dirty="0" smtClean="0">
                <a:latin typeface="Helvetica" charset="0"/>
                <a:ea typeface="ヒラギノ角ゴ Pro W3" charset="-128"/>
              </a:rPr>
              <a:t>Erik Vijums – ASM					</a:t>
            </a:r>
          </a:p>
          <a:p>
            <a:pPr lvl="1"/>
            <a:r>
              <a:rPr lang="en-US" sz="1400" dirty="0" smtClean="0">
                <a:latin typeface="Helvetica" charset="0"/>
                <a:ea typeface="ヒラギノ角ゴ Pro W3" charset="-128"/>
                <a:hlinkClick r:id="rId5"/>
              </a:rPr>
              <a:t>evijums@yahoo.com</a:t>
            </a:r>
            <a:r>
              <a:rPr lang="en-US" sz="1400" dirty="0" smtClean="0">
                <a:latin typeface="Helvetica" charset="0"/>
                <a:ea typeface="ヒラギノ角ゴ Pro W3" charset="-128"/>
              </a:rPr>
              <a:t>				ph 602-510-3945</a:t>
            </a:r>
          </a:p>
          <a:p>
            <a:pPr lvl="1">
              <a:buFont typeface="Arial" pitchFamily="34" charset="0"/>
              <a:buNone/>
            </a:pPr>
            <a:endParaRPr lang="en-US" sz="1600" dirty="0" smtClean="0">
              <a:latin typeface="Helvetica" charset="0"/>
              <a:ea typeface="ヒラギノ角ゴ Pro W3" charset="-128"/>
            </a:endParaRPr>
          </a:p>
          <a:p>
            <a:pPr lvl="1">
              <a:buNone/>
            </a:pPr>
            <a:r>
              <a:rPr lang="en-US" sz="1400" dirty="0" smtClean="0">
                <a:latin typeface="Helvetica" charset="0"/>
                <a:ea typeface="ヒラギノ角ゴ Pro W3" charset="-128"/>
              </a:rPr>
              <a:t>Chris Lohman – ASM</a:t>
            </a:r>
            <a:r>
              <a:rPr lang="en-US" sz="1600" dirty="0" smtClean="0">
                <a:latin typeface="Helvetica" charset="0"/>
                <a:ea typeface="ヒラギノ角ゴ Pro W3" charset="-128"/>
              </a:rPr>
              <a:t>					</a:t>
            </a:r>
          </a:p>
          <a:p>
            <a:pPr lvl="1"/>
            <a:r>
              <a:rPr lang="en-US" sz="1600" dirty="0" smtClean="0">
                <a:latin typeface="Helvetica" charset="0"/>
                <a:ea typeface="ヒラギノ角ゴ Pro W3" charset="-128"/>
                <a:hlinkClick r:id="rId6"/>
              </a:rPr>
              <a:t>chris@southmountaintractor.com</a:t>
            </a:r>
            <a:r>
              <a:rPr lang="en-US" sz="1600" dirty="0" smtClean="0">
                <a:latin typeface="Helvetica" charset="0"/>
                <a:ea typeface="ヒラギノ角ゴ Pro W3" charset="-128"/>
              </a:rPr>
              <a:t>	ph 602-363-2396</a:t>
            </a:r>
          </a:p>
          <a:p>
            <a:pPr lvl="1">
              <a:buFont typeface="Arial" pitchFamily="34" charset="0"/>
              <a:buNone/>
            </a:pPr>
            <a:endParaRPr lang="en-US" sz="1600" dirty="0" smtClean="0">
              <a:latin typeface="Helvetica" charset="0"/>
              <a:ea typeface="ヒラギノ角ゴ Pro W3" charset="-128"/>
            </a:endParaRPr>
          </a:p>
          <a:p>
            <a:pPr lvl="1">
              <a:buNone/>
            </a:pPr>
            <a:r>
              <a:rPr lang="en-US" sz="1600" dirty="0" smtClean="0">
                <a:latin typeface="Helvetica" charset="0"/>
                <a:ea typeface="ヒラギノ角ゴ Pro W3" charset="-128"/>
              </a:rPr>
              <a:t>Justin Turner – ASM					</a:t>
            </a:r>
          </a:p>
          <a:p>
            <a:pPr lvl="1"/>
            <a:r>
              <a:rPr lang="en-US" sz="1600" dirty="0" smtClean="0">
                <a:latin typeface="Helvetica" charset="0"/>
                <a:ea typeface="ヒラギノ角ゴ Pro W3" charset="-128"/>
                <a:hlinkClick r:id="rId7"/>
              </a:rPr>
              <a:t>archnemysis@gmail.com</a:t>
            </a:r>
            <a:r>
              <a:rPr lang="en-US" sz="1600" dirty="0" smtClean="0">
                <a:latin typeface="Helvetica" charset="0"/>
                <a:ea typeface="ヒラギノ角ゴ Pro W3" charset="-128"/>
              </a:rPr>
              <a:t> </a:t>
            </a:r>
            <a:r>
              <a:rPr lang="en-US" sz="1600" dirty="0" smtClean="0">
                <a:latin typeface="Helvetica" charset="0"/>
                <a:ea typeface="ヒラギノ角ゴ Pro W3" charset="-128"/>
              </a:rPr>
              <a:t>			</a:t>
            </a:r>
            <a:r>
              <a:rPr lang="en-US" sz="1600" dirty="0" smtClean="0">
                <a:latin typeface="Helvetica" charset="0"/>
                <a:ea typeface="ヒラギノ角ゴ Pro W3" charset="-128"/>
              </a:rPr>
              <a:t>ph 602-317-2727</a:t>
            </a:r>
            <a:endParaRPr lang="en-US" sz="1600" dirty="0" smtClean="0">
              <a:solidFill>
                <a:srgbClr val="FF0000"/>
              </a:solidFill>
              <a:latin typeface="Helvetica" charset="0"/>
              <a:ea typeface="ヒラギノ角ゴ Pro W3" charset="-128"/>
            </a:endParaRPr>
          </a:p>
        </p:txBody>
      </p:sp>
      <p:sp>
        <p:nvSpPr>
          <p:cNvPr id="10244" name="Slide Number Placeholder 3"/>
          <p:cNvSpPr>
            <a:spLocks noGrp="1"/>
          </p:cNvSpPr>
          <p:nvPr>
            <p:ph type="sldNum" sz="quarter" idx="10"/>
          </p:nvPr>
        </p:nvSpPr>
        <p:spPr bwMode="auto">
          <a:noFill/>
          <a:ln>
            <a:miter lim="800000"/>
            <a:headEnd/>
            <a:tailEnd/>
          </a:ln>
        </p:spPr>
        <p:txBody>
          <a:bodyPr/>
          <a:lstStyle/>
          <a:p>
            <a:fld id="{D96CB132-436E-44D5-A829-9AE194CE89DB}" type="slidenum">
              <a:rPr lang="en-US" smtClean="0"/>
              <a:pPr/>
              <a:t>2</a:t>
            </a:fld>
            <a:endParaRPr lang="en-US" dirty="0" smtClean="0"/>
          </a:p>
        </p:txBody>
      </p:sp>
      <p:sp>
        <p:nvSpPr>
          <p:cNvPr id="5" name="TextBox 4"/>
          <p:cNvSpPr txBox="1"/>
          <p:nvPr/>
        </p:nvSpPr>
        <p:spPr>
          <a:xfrm>
            <a:off x="6802916" y="2897436"/>
            <a:ext cx="2087696" cy="1107996"/>
          </a:xfrm>
          <a:prstGeom prst="rect">
            <a:avLst/>
          </a:prstGeom>
          <a:noFill/>
        </p:spPr>
        <p:txBody>
          <a:bodyPr wrap="square" rtlCol="0">
            <a:spAutoFit/>
          </a:bodyPr>
          <a:lstStyle/>
          <a:p>
            <a:pPr marL="0" lvl="1" algn="ctr"/>
            <a:r>
              <a:rPr lang="en-US" sz="1600" dirty="0" smtClean="0">
                <a:latin typeface="Helvetica" charset="0"/>
              </a:rPr>
              <a:t>ASM’s </a:t>
            </a:r>
            <a:r>
              <a:rPr lang="en-US" sz="1600" dirty="0">
                <a:latin typeface="Helvetica" charset="0"/>
              </a:rPr>
              <a:t>approve advancement for 1</a:t>
            </a:r>
            <a:r>
              <a:rPr lang="en-US" sz="1600" baseline="30000" dirty="0">
                <a:latin typeface="Helvetica" charset="0"/>
              </a:rPr>
              <a:t>st</a:t>
            </a:r>
            <a:r>
              <a:rPr lang="en-US" sz="1600" dirty="0">
                <a:latin typeface="Helvetica" charset="0"/>
              </a:rPr>
              <a:t> Class and below</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latin typeface="Helvetica" charset="0"/>
                <a:ea typeface="ヒラギノ角ゴ Pro W3" charset="-128"/>
              </a:rPr>
              <a:t>Parent Note Page</a:t>
            </a:r>
          </a:p>
        </p:txBody>
      </p:sp>
      <p:sp>
        <p:nvSpPr>
          <p:cNvPr id="28675" name="Content Placeholder 2"/>
          <p:cNvSpPr>
            <a:spLocks noGrp="1"/>
          </p:cNvSpPr>
          <p:nvPr>
            <p:ph idx="1"/>
          </p:nvPr>
        </p:nvSpPr>
        <p:spPr/>
        <p:txBody>
          <a:bodyPr/>
          <a:lstStyle/>
          <a:p>
            <a:endParaRPr lang="en-US" dirty="0" smtClean="0">
              <a:latin typeface="Helvetica" charset="0"/>
              <a:ea typeface="ヒラギノ角ゴ Pro W3" charset="-128"/>
            </a:endParaRPr>
          </a:p>
        </p:txBody>
      </p:sp>
      <p:sp>
        <p:nvSpPr>
          <p:cNvPr id="28676" name="Slide Number Placeholder 3"/>
          <p:cNvSpPr>
            <a:spLocks noGrp="1"/>
          </p:cNvSpPr>
          <p:nvPr>
            <p:ph type="sldNum" sz="quarter" idx="10"/>
          </p:nvPr>
        </p:nvSpPr>
        <p:spPr bwMode="auto">
          <a:noFill/>
          <a:ln>
            <a:miter lim="800000"/>
            <a:headEnd/>
            <a:tailEnd/>
          </a:ln>
        </p:spPr>
        <p:txBody>
          <a:bodyPr/>
          <a:lstStyle/>
          <a:p>
            <a:fld id="{FAF6FB24-8090-4CDF-B863-01B2116C27B5}" type="slidenum">
              <a:rPr lang="en-US" smtClean="0"/>
              <a:pPr/>
              <a:t>20</a:t>
            </a:fld>
            <a:endParaRPr lang="en-US"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latin typeface="Arial" pitchFamily="34" charset="0"/>
                <a:ea typeface="ヒラギノ角ゴ Pro W3" charset="-128"/>
              </a:rPr>
              <a:t>Contact Information</a:t>
            </a:r>
            <a:endParaRPr lang="en-US" dirty="0" smtClean="0">
              <a:latin typeface="Helvetica" charset="0"/>
              <a:ea typeface="ヒラギノ角ゴ Pro W3" charset="-128"/>
            </a:endParaRPr>
          </a:p>
        </p:txBody>
      </p:sp>
      <p:sp>
        <p:nvSpPr>
          <p:cNvPr id="29699" name="Content Placeholder 2"/>
          <p:cNvSpPr>
            <a:spLocks noGrp="1"/>
          </p:cNvSpPr>
          <p:nvPr>
            <p:ph sz="half" idx="1"/>
          </p:nvPr>
        </p:nvSpPr>
        <p:spPr>
          <a:xfrm>
            <a:off x="457200" y="1600200"/>
            <a:ext cx="7118350" cy="4525963"/>
          </a:xfrm>
        </p:spPr>
        <p:txBody>
          <a:bodyPr/>
          <a:lstStyle/>
          <a:p>
            <a:pPr marL="342900" lvl="1" indent="-342900">
              <a:buFont typeface="Arial" pitchFamily="34" charset="0"/>
              <a:buNone/>
            </a:pPr>
            <a:endParaRPr lang="en-US" sz="1200" b="1" dirty="0" smtClean="0">
              <a:latin typeface="Arial" pitchFamily="34" charset="0"/>
              <a:ea typeface="ヒラギノ角ゴ Pro W3" charset="-128"/>
            </a:endParaRPr>
          </a:p>
          <a:p>
            <a:pPr marL="342900" lvl="1" indent="-342900">
              <a:buFont typeface="Arial" pitchFamily="34" charset="0"/>
              <a:buChar char="•"/>
            </a:pPr>
            <a:r>
              <a:rPr lang="en-US" sz="1200" b="1" dirty="0" smtClean="0">
                <a:latin typeface="Arial" pitchFamily="34" charset="0"/>
                <a:ea typeface="ヒラギノ角ゴ Pro W3" charset="-128"/>
              </a:rPr>
              <a:t>Troop 278 is part of the Grand Canyon Council, Gila River District</a:t>
            </a:r>
          </a:p>
          <a:p>
            <a:pPr marL="342900" lvl="1" indent="-342900">
              <a:buFont typeface="Arial" pitchFamily="34" charset="0"/>
              <a:buChar char="•"/>
            </a:pPr>
            <a:r>
              <a:rPr lang="en-US" sz="1200" b="1" dirty="0" smtClean="0">
                <a:latin typeface="Arial" pitchFamily="34" charset="0"/>
                <a:ea typeface="ヒラギノ角ゴ Pro W3" charset="-128"/>
              </a:rPr>
              <a:t>Grand Canyon Council Service Center</a:t>
            </a:r>
          </a:p>
          <a:p>
            <a:pPr marL="342900" lvl="1" indent="-342900">
              <a:buFont typeface="Arial" pitchFamily="34" charset="0"/>
              <a:buChar char="•"/>
            </a:pPr>
            <a:r>
              <a:rPr lang="en-US" sz="1200" b="1" dirty="0" smtClean="0">
                <a:latin typeface="Arial" pitchFamily="34" charset="0"/>
                <a:ea typeface="ヒラギノ角ゴ Pro W3" charset="-128"/>
              </a:rPr>
              <a:t>2969 N. Greenfield Rd</a:t>
            </a:r>
          </a:p>
          <a:p>
            <a:pPr marL="342900" lvl="1" indent="-342900">
              <a:buFont typeface="Arial" pitchFamily="34" charset="0"/>
              <a:buChar char="•"/>
            </a:pPr>
            <a:r>
              <a:rPr lang="en-US" sz="1200" b="1" dirty="0" smtClean="0">
                <a:latin typeface="Arial" pitchFamily="34" charset="0"/>
                <a:ea typeface="ヒラギノ角ゴ Pro W3" charset="-128"/>
              </a:rPr>
              <a:t>Phoenix, AZ 85016</a:t>
            </a:r>
          </a:p>
          <a:p>
            <a:pPr marL="342900" lvl="1" indent="-342900">
              <a:buFont typeface="Arial" pitchFamily="34" charset="0"/>
              <a:buChar char="•"/>
            </a:pPr>
            <a:r>
              <a:rPr lang="en-US" sz="1200" b="1" dirty="0" smtClean="0">
                <a:latin typeface="Arial" pitchFamily="34" charset="0"/>
                <a:ea typeface="ヒラギノ角ゴ Pro W3" charset="-128"/>
              </a:rPr>
              <a:t>602-955-7747</a:t>
            </a:r>
          </a:p>
          <a:p>
            <a:pPr marL="342900" lvl="1" indent="-342900">
              <a:buFont typeface="Arial" pitchFamily="34" charset="0"/>
              <a:buChar char="•"/>
            </a:pPr>
            <a:r>
              <a:rPr lang="en-US" sz="1200" b="1" dirty="0" smtClean="0">
                <a:latin typeface="Arial" pitchFamily="34" charset="0"/>
                <a:ea typeface="ヒラギノ角ゴ Pro W3" charset="-128"/>
              </a:rPr>
              <a:t>www.grandcanyonbsa.org</a:t>
            </a:r>
          </a:p>
          <a:p>
            <a:pPr marL="342900" lvl="1" indent="-342900">
              <a:buFont typeface="Arial" pitchFamily="34" charset="0"/>
              <a:buNone/>
            </a:pPr>
            <a:endParaRPr lang="en-US" sz="1200" b="1" dirty="0" smtClean="0">
              <a:latin typeface="Arial" pitchFamily="34" charset="0"/>
              <a:ea typeface="ヒラギノ角ゴ Pro W3" charset="-128"/>
            </a:endParaRPr>
          </a:p>
          <a:p>
            <a:pPr marL="342900" lvl="1" indent="-342900">
              <a:buFont typeface="Arial" pitchFamily="34" charset="0"/>
              <a:buChar char="•"/>
            </a:pPr>
            <a:r>
              <a:rPr lang="en-US" sz="1200" b="1" dirty="0" smtClean="0">
                <a:latin typeface="Arial" pitchFamily="34" charset="0"/>
                <a:ea typeface="ヒラギノ角ゴ Pro W3" charset="-128"/>
              </a:rPr>
              <a:t>DISTRICT CONTACT INFORMATION</a:t>
            </a:r>
          </a:p>
          <a:p>
            <a:pPr marL="342900" lvl="1" indent="-342900">
              <a:buFont typeface="Arial" pitchFamily="34" charset="0"/>
              <a:buChar char="•"/>
            </a:pPr>
            <a:r>
              <a:rPr lang="en-US" sz="1200" b="1" dirty="0" smtClean="0">
                <a:latin typeface="Arial" pitchFamily="34" charset="0"/>
                <a:ea typeface="ヒラギノ角ゴ Pro W3" charset="-128"/>
                <a:hlinkClick r:id="rId2"/>
              </a:rPr>
              <a:t>www.gilariverdistrict.org</a:t>
            </a:r>
            <a:endParaRPr lang="en-US" sz="1200" b="1" dirty="0" smtClean="0">
              <a:latin typeface="Arial" pitchFamily="34" charset="0"/>
              <a:ea typeface="ヒラギノ角ゴ Pro W3" charset="-128"/>
            </a:endParaRPr>
          </a:p>
          <a:p>
            <a:pPr marL="342900" lvl="1" indent="-342900">
              <a:buFont typeface="Arial" pitchFamily="34" charset="0"/>
              <a:buChar char="•"/>
            </a:pPr>
            <a:r>
              <a:rPr lang="en-US" sz="1200" b="1" dirty="0" smtClean="0">
                <a:latin typeface="Arial" pitchFamily="34" charset="0"/>
                <a:ea typeface="ヒラギノ角ゴ Pro W3" charset="-128"/>
              </a:rPr>
              <a:t>Tony Clark – Gila River District Executive</a:t>
            </a:r>
          </a:p>
          <a:p>
            <a:pPr marL="342900" lvl="1" indent="-342900">
              <a:buFont typeface="Arial" pitchFamily="34" charset="0"/>
              <a:buChar char="•"/>
            </a:pPr>
            <a:r>
              <a:rPr lang="en-US" sz="1200" b="1" dirty="0" smtClean="0">
                <a:latin typeface="Arial" pitchFamily="34" charset="0"/>
                <a:ea typeface="ヒラギノ角ゴ Pro W3" charset="-128"/>
              </a:rPr>
              <a:t>602-955-7747 ex. 241</a:t>
            </a:r>
          </a:p>
          <a:p>
            <a:pPr marL="342900" lvl="1" indent="-342900">
              <a:buFont typeface="Arial" pitchFamily="34" charset="0"/>
              <a:buChar char="•"/>
            </a:pPr>
            <a:r>
              <a:rPr lang="en-US" sz="1200" b="1" dirty="0" smtClean="0">
                <a:latin typeface="Arial" pitchFamily="34" charset="0"/>
                <a:ea typeface="ヒラギノ角ゴ Pro W3" charset="-128"/>
              </a:rPr>
              <a:t>Tony.clark@scouting.org</a:t>
            </a:r>
          </a:p>
          <a:p>
            <a:pPr marL="342900" lvl="1" indent="-342900">
              <a:buFont typeface="Arial" pitchFamily="34" charset="0"/>
              <a:buNone/>
            </a:pPr>
            <a:endParaRPr lang="en-US" sz="1200" b="1" dirty="0" smtClean="0">
              <a:latin typeface="Arial" pitchFamily="34" charset="0"/>
              <a:ea typeface="ヒラギノ角ゴ Pro W3" charset="-128"/>
            </a:endParaRPr>
          </a:p>
          <a:p>
            <a:pPr marL="342900" lvl="1" indent="-342900">
              <a:buFont typeface="Arial" pitchFamily="34" charset="0"/>
              <a:buChar char="•"/>
            </a:pPr>
            <a:r>
              <a:rPr lang="en-US" sz="1200" b="1" dirty="0" smtClean="0">
                <a:latin typeface="Arial" pitchFamily="34" charset="0"/>
                <a:ea typeface="ヒラギノ角ゴ Pro W3" charset="-128"/>
              </a:rPr>
              <a:t>UNIT COMMISSIONER,  DISTRICT COMMITTEE ADVANCEMENT CHAIR, COUNCIL COMMITTEE ADVANCEMENT CHAIR,</a:t>
            </a:r>
          </a:p>
          <a:p>
            <a:pPr marL="342900" lvl="1" indent="-342900">
              <a:buFont typeface="Arial" pitchFamily="34" charset="0"/>
              <a:buChar char="•"/>
            </a:pPr>
            <a:r>
              <a:rPr lang="en-US" sz="1200" b="1" dirty="0" smtClean="0">
                <a:latin typeface="Arial" pitchFamily="34" charset="0"/>
                <a:ea typeface="ヒラギノ角ゴ Pro W3" charset="-128"/>
              </a:rPr>
              <a:t>NATIONAL WEBSITE</a:t>
            </a:r>
          </a:p>
          <a:p>
            <a:pPr marL="342900" lvl="1" indent="-342900">
              <a:buFont typeface="Arial" pitchFamily="34" charset="0"/>
              <a:buChar char="•"/>
            </a:pPr>
            <a:r>
              <a:rPr lang="en-US" sz="1200" b="1" dirty="0" smtClean="0">
                <a:latin typeface="Arial" pitchFamily="34" charset="0"/>
                <a:ea typeface="ヒラギノ角ゴ Pro W3" charset="-128"/>
                <a:hlinkClick r:id="rId3"/>
              </a:rPr>
              <a:t>www.scouting.org</a:t>
            </a:r>
            <a:endParaRPr lang="en-US" sz="1200" b="1" dirty="0" smtClean="0">
              <a:latin typeface="Arial" pitchFamily="34" charset="0"/>
              <a:ea typeface="ヒラギノ角ゴ Pro W3" charset="-128"/>
            </a:endParaRPr>
          </a:p>
          <a:p>
            <a:pPr marL="342900" lvl="1" indent="-342900">
              <a:buFont typeface="Arial" pitchFamily="34" charset="0"/>
              <a:buChar char="•"/>
            </a:pPr>
            <a:endParaRPr lang="en-US" sz="1400" b="1" dirty="0" smtClean="0">
              <a:latin typeface="Arial" pitchFamily="34" charset="0"/>
              <a:ea typeface="ヒラギノ角ゴ Pro W3" charset="-128"/>
            </a:endParaRPr>
          </a:p>
          <a:p>
            <a:pPr marL="342900" lvl="1" indent="-342900">
              <a:buFont typeface="Arial" pitchFamily="34" charset="0"/>
              <a:buChar char="•"/>
            </a:pPr>
            <a:r>
              <a:rPr lang="en-US" sz="1200" b="1" dirty="0" smtClean="0">
                <a:latin typeface="Arial" pitchFamily="34" charset="0"/>
                <a:ea typeface="ヒラギノ角ゴ Pro W3" charset="-128"/>
              </a:rPr>
              <a:t>Registration database -  </a:t>
            </a:r>
            <a:r>
              <a:rPr lang="en-US" sz="1200" b="1" dirty="0" smtClean="0">
                <a:latin typeface="Arial" pitchFamily="34" charset="0"/>
                <a:ea typeface="ヒラギノ角ゴ Pro W3" charset="-128"/>
                <a:hlinkClick r:id="rId4"/>
              </a:rPr>
              <a:t>www.My.scouting.org</a:t>
            </a:r>
            <a:endParaRPr lang="en-US" sz="1200" b="1" dirty="0" smtClean="0">
              <a:latin typeface="Arial" pitchFamily="34" charset="0"/>
              <a:ea typeface="ヒラギノ角ゴ Pro W3" charset="-128"/>
            </a:endParaRPr>
          </a:p>
          <a:p>
            <a:pPr marL="342900" lvl="1" indent="-342900">
              <a:buFont typeface="Arial" pitchFamily="34" charset="0"/>
              <a:buChar char="•"/>
            </a:pPr>
            <a:endParaRPr lang="en-US" dirty="0" smtClean="0">
              <a:latin typeface="Arial" pitchFamily="34" charset="0"/>
              <a:ea typeface="ヒラギノ角ゴ Pro W3" charset="-128"/>
            </a:endParaRPr>
          </a:p>
          <a:p>
            <a:endParaRPr lang="en-US" dirty="0" smtClean="0">
              <a:latin typeface="Helvetica" charset="0"/>
              <a:ea typeface="ヒラギノ角ゴ Pro W3" charset="-128"/>
            </a:endParaRPr>
          </a:p>
        </p:txBody>
      </p:sp>
      <p:sp>
        <p:nvSpPr>
          <p:cNvPr id="29700" name="Slide Number Placeholder 4"/>
          <p:cNvSpPr>
            <a:spLocks noGrp="1"/>
          </p:cNvSpPr>
          <p:nvPr>
            <p:ph type="sldNum" sz="quarter" idx="11"/>
          </p:nvPr>
        </p:nvSpPr>
        <p:spPr bwMode="auto">
          <a:noFill/>
          <a:ln>
            <a:miter lim="800000"/>
            <a:headEnd/>
            <a:tailEnd/>
          </a:ln>
        </p:spPr>
        <p:txBody>
          <a:bodyPr/>
          <a:lstStyle/>
          <a:p>
            <a:fld id="{7366ED7E-638B-49E5-BF15-1B194BD70680}" type="slidenum">
              <a:rPr lang="en-US" smtClean="0"/>
              <a:pPr/>
              <a:t>21</a:t>
            </a:fld>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latin typeface="Helvetica" charset="0"/>
                <a:ea typeface="ヒラギノ角ゴ Pro W3" charset="-128"/>
              </a:rPr>
              <a:t>Scout Leadership Positions</a:t>
            </a:r>
          </a:p>
        </p:txBody>
      </p:sp>
      <p:sp>
        <p:nvSpPr>
          <p:cNvPr id="11267" name="Content Placeholder 2"/>
          <p:cNvSpPr>
            <a:spLocks noGrp="1"/>
          </p:cNvSpPr>
          <p:nvPr>
            <p:ph idx="1"/>
          </p:nvPr>
        </p:nvSpPr>
        <p:spPr/>
        <p:txBody>
          <a:bodyPr/>
          <a:lstStyle/>
          <a:p>
            <a:r>
              <a:rPr lang="en-US" dirty="0" smtClean="0">
                <a:latin typeface="Helvetica" charset="0"/>
                <a:ea typeface="ヒラギノ角ゴ Pro W3" charset="-128"/>
              </a:rPr>
              <a:t>SPL, Senior Patrol Leader</a:t>
            </a:r>
          </a:p>
          <a:p>
            <a:r>
              <a:rPr lang="en-US" dirty="0" smtClean="0">
                <a:latin typeface="Helvetica" charset="0"/>
                <a:ea typeface="ヒラギノ角ゴ Pro W3" charset="-128"/>
              </a:rPr>
              <a:t>ASPL, Assistant Senior Patrol Leader</a:t>
            </a:r>
          </a:p>
          <a:p>
            <a:r>
              <a:rPr lang="en-US" dirty="0" smtClean="0">
                <a:latin typeface="Helvetica" charset="0"/>
                <a:ea typeface="ヒラギノ角ゴ Pro W3" charset="-128"/>
              </a:rPr>
              <a:t>Historian</a:t>
            </a:r>
          </a:p>
          <a:p>
            <a:r>
              <a:rPr lang="en-US" dirty="0" smtClean="0">
                <a:latin typeface="Helvetica" charset="0"/>
                <a:ea typeface="ヒラギノ角ゴ Pro W3" charset="-128"/>
              </a:rPr>
              <a:t>Librarian</a:t>
            </a:r>
          </a:p>
          <a:p>
            <a:r>
              <a:rPr lang="en-US" dirty="0" smtClean="0">
                <a:latin typeface="Helvetica" charset="0"/>
                <a:ea typeface="ヒラギノ角ゴ Pro W3" charset="-128"/>
              </a:rPr>
              <a:t>Quartermaster</a:t>
            </a:r>
          </a:p>
          <a:p>
            <a:r>
              <a:rPr lang="en-US" dirty="0" smtClean="0">
                <a:latin typeface="Helvetica" charset="0"/>
                <a:ea typeface="ヒラギノ角ゴ Pro W3" charset="-128"/>
              </a:rPr>
              <a:t>Scribe </a:t>
            </a:r>
          </a:p>
          <a:p>
            <a:r>
              <a:rPr lang="en-US" dirty="0" smtClean="0">
                <a:latin typeface="Helvetica" charset="0"/>
                <a:ea typeface="ヒラギノ角ゴ Pro W3" charset="-128"/>
              </a:rPr>
              <a:t>Patrol Leaders</a:t>
            </a:r>
          </a:p>
          <a:p>
            <a:r>
              <a:rPr lang="en-US" dirty="0" smtClean="0">
                <a:latin typeface="Helvetica" charset="0"/>
                <a:ea typeface="ヒラギノ角ゴ Pro W3" charset="-128"/>
              </a:rPr>
              <a:t>Troop Guide (bring new scouts to PLC)</a:t>
            </a:r>
          </a:p>
          <a:p>
            <a:r>
              <a:rPr lang="en-US" dirty="0" smtClean="0">
                <a:latin typeface="Helvetica" charset="0"/>
                <a:ea typeface="ヒラギノ角ゴ Pro W3" charset="-128"/>
              </a:rPr>
              <a:t>Together these positions comprise the Patrol Leader’s Council (PLC)</a:t>
            </a:r>
          </a:p>
        </p:txBody>
      </p:sp>
      <p:sp>
        <p:nvSpPr>
          <p:cNvPr id="11268" name="Slide Number Placeholder 3"/>
          <p:cNvSpPr>
            <a:spLocks noGrp="1"/>
          </p:cNvSpPr>
          <p:nvPr>
            <p:ph type="sldNum" sz="quarter" idx="10"/>
          </p:nvPr>
        </p:nvSpPr>
        <p:spPr bwMode="auto">
          <a:noFill/>
          <a:ln>
            <a:miter lim="800000"/>
            <a:headEnd/>
            <a:tailEnd/>
          </a:ln>
        </p:spPr>
        <p:txBody>
          <a:bodyPr/>
          <a:lstStyle/>
          <a:p>
            <a:fld id="{ABE3CE6C-09B8-4EC6-8B38-20F652E82E00}" type="slidenum">
              <a:rPr lang="en-US" smtClean="0"/>
              <a:pPr/>
              <a:t>3</a:t>
            </a:fld>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566863" y="274638"/>
            <a:ext cx="7043737" cy="881062"/>
          </a:xfrm>
        </p:spPr>
        <p:txBody>
          <a:bodyPr/>
          <a:lstStyle/>
          <a:p>
            <a:r>
              <a:rPr lang="en-US" dirty="0" smtClean="0">
                <a:latin typeface="Helvetica" charset="0"/>
                <a:ea typeface="ヒラギノ角ゴ Pro W3" charset="-128"/>
              </a:rPr>
              <a:t>Troop Committee</a:t>
            </a:r>
            <a:br>
              <a:rPr lang="en-US" dirty="0" smtClean="0">
                <a:latin typeface="Helvetica" charset="0"/>
                <a:ea typeface="ヒラギノ角ゴ Pro W3" charset="-128"/>
              </a:rPr>
            </a:br>
            <a:r>
              <a:rPr lang="en-US" sz="1200" dirty="0" smtClean="0">
                <a:latin typeface="Helvetica" charset="0"/>
                <a:ea typeface="ヒラギノ角ゴ Pro W3" charset="-128"/>
              </a:rPr>
              <a:t>Committee meetings are once per month and are usually held the 3</a:t>
            </a:r>
            <a:r>
              <a:rPr lang="en-US" sz="1200" baseline="30000" dirty="0" smtClean="0">
                <a:latin typeface="Helvetica" charset="0"/>
                <a:ea typeface="ヒラギノ角ゴ Pro W3" charset="-128"/>
              </a:rPr>
              <a:t>rd</a:t>
            </a:r>
            <a:r>
              <a:rPr lang="en-US" sz="1200" dirty="0" smtClean="0">
                <a:latin typeface="Helvetica" charset="0"/>
                <a:ea typeface="ヒラギノ角ゴ Pro W3" charset="-128"/>
              </a:rPr>
              <a:t> Wednesday of each month with the exception of July due to summer camp.</a:t>
            </a:r>
            <a:r>
              <a:rPr lang="en-US" dirty="0" smtClean="0">
                <a:latin typeface="Helvetica" charset="0"/>
                <a:ea typeface="ヒラギノ角ゴ Pro W3" charset="-128"/>
              </a:rPr>
              <a:t/>
            </a:r>
            <a:br>
              <a:rPr lang="en-US" dirty="0" smtClean="0">
                <a:latin typeface="Helvetica" charset="0"/>
                <a:ea typeface="ヒラギノ角ゴ Pro W3" charset="-128"/>
              </a:rPr>
            </a:br>
            <a:endParaRPr lang="en-US" dirty="0" smtClean="0">
              <a:latin typeface="Helvetica" charset="0"/>
              <a:ea typeface="ヒラギノ角ゴ Pro W3" charset="-128"/>
            </a:endParaRPr>
          </a:p>
        </p:txBody>
      </p:sp>
      <p:sp>
        <p:nvSpPr>
          <p:cNvPr id="12291" name="Content Placeholder 2"/>
          <p:cNvSpPr>
            <a:spLocks noGrp="1"/>
          </p:cNvSpPr>
          <p:nvPr>
            <p:ph idx="1"/>
          </p:nvPr>
        </p:nvSpPr>
        <p:spPr>
          <a:xfrm>
            <a:off x="457200" y="1416050"/>
            <a:ext cx="8229600" cy="4710113"/>
          </a:xfrm>
        </p:spPr>
        <p:txBody>
          <a:bodyPr/>
          <a:lstStyle/>
          <a:p>
            <a:r>
              <a:rPr lang="en-US" sz="2000" dirty="0" smtClean="0">
                <a:latin typeface="Helvetica" charset="0"/>
                <a:ea typeface="ヒラギノ角ゴ Pro W3" charset="-128"/>
              </a:rPr>
              <a:t>Alan Tavassoli – Committee Chair </a:t>
            </a:r>
          </a:p>
          <a:p>
            <a:r>
              <a:rPr lang="en-US" sz="1100" dirty="0" smtClean="0">
                <a:latin typeface="Helvetica" charset="0"/>
                <a:ea typeface="ヒラギノ角ゴ Pro W3" charset="-128"/>
              </a:rPr>
              <a:t>(appoint committee, assure representation at Roundtable, preside over monthly meetings)</a:t>
            </a:r>
          </a:p>
          <a:p>
            <a:r>
              <a:rPr lang="en-US" sz="2000" dirty="0" smtClean="0">
                <a:latin typeface="Helvetica" charset="0"/>
                <a:ea typeface="ヒラギノ角ゴ Pro W3" charset="-128"/>
              </a:rPr>
              <a:t>Lisa Derr – Chartered Org Representative </a:t>
            </a:r>
          </a:p>
          <a:p>
            <a:r>
              <a:rPr lang="en-US" sz="1100" dirty="0" smtClean="0">
                <a:latin typeface="Helvetica" charset="0"/>
                <a:ea typeface="ヒラギノ角ゴ Pro W3" charset="-128"/>
              </a:rPr>
              <a:t>(member of district committee, approves adult apps, liaison with Corpus Christi, appoints the committee chair, completes the annual recharter process)</a:t>
            </a:r>
          </a:p>
          <a:p>
            <a:r>
              <a:rPr lang="en-US" sz="2000" dirty="0" smtClean="0">
                <a:latin typeface="Helvetica" charset="0"/>
                <a:ea typeface="ヒラギノ角ゴ Pro W3" charset="-128"/>
              </a:rPr>
              <a:t>David Diggs – Treasurer </a:t>
            </a:r>
          </a:p>
          <a:p>
            <a:r>
              <a:rPr lang="en-US" sz="1100" dirty="0" smtClean="0">
                <a:latin typeface="Helvetica" charset="0"/>
                <a:ea typeface="ヒラギノ角ゴ Pro W3" charset="-128"/>
              </a:rPr>
              <a:t>(annual troop budget review, keep financial records, train scribe in record keeping, coordinate FOS, collect and make camp payments)</a:t>
            </a:r>
          </a:p>
          <a:p>
            <a:r>
              <a:rPr lang="en-US" sz="2000" dirty="0" smtClean="0">
                <a:latin typeface="Helvetica" charset="0"/>
                <a:ea typeface="ヒラギノ角ゴ Pro W3" charset="-128"/>
              </a:rPr>
              <a:t>Guy Brown – Outdoor Coordinator </a:t>
            </a:r>
          </a:p>
          <a:p>
            <a:r>
              <a:rPr lang="en-US" sz="1100" dirty="0" smtClean="0">
                <a:latin typeface="Helvetica" charset="0"/>
                <a:ea typeface="ヒラギノ角ゴ Pro W3" charset="-128"/>
              </a:rPr>
              <a:t>(promote National Camping Award, work with secretary to assemble medical and insurance binder for scoutmaster to take on outings, works with leadership on camping reservations and yearly calendar)</a:t>
            </a:r>
          </a:p>
          <a:p>
            <a:r>
              <a:rPr lang="en-US" sz="2000" dirty="0" smtClean="0">
                <a:latin typeface="Helvetica" charset="0"/>
                <a:ea typeface="ヒラギノ角ゴ Pro W3" charset="-128"/>
              </a:rPr>
              <a:t>Allen Hartzell – Advancement Coordinator </a:t>
            </a:r>
          </a:p>
          <a:p>
            <a:r>
              <a:rPr lang="en-US" sz="1100" dirty="0" smtClean="0">
                <a:latin typeface="Helvetica" charset="0"/>
                <a:ea typeface="ヒラギノ角ゴ Pro W3" charset="-128"/>
              </a:rPr>
              <a:t>(maintains scout records, oversees boards of review, coordinate advancement day attendance, stimulate advancement program, reports unit advancement to Council, gets badges, maintains MBC list, work with scribe to get patrol info, work with librarian, coordinate quarterly courts of honor, meet with District Committee Advancement chair and Council Committee Advancement Chair)</a:t>
            </a:r>
          </a:p>
          <a:p>
            <a:r>
              <a:rPr lang="en-US" sz="2000" dirty="0" smtClean="0">
                <a:latin typeface="Helvetica" charset="0"/>
                <a:ea typeface="ヒラギノ角ゴ Pro W3" charset="-128"/>
              </a:rPr>
              <a:t>Dana Vijums – Secretary </a:t>
            </a:r>
          </a:p>
          <a:p>
            <a:r>
              <a:rPr lang="en-US" sz="1100" dirty="0" smtClean="0">
                <a:latin typeface="Helvetica" charset="0"/>
                <a:ea typeface="ヒラギノ角ゴ Pro W3" charset="-128"/>
              </a:rPr>
              <a:t>(take and publish committee meeting minutes, send meeting notices, prepare family newsletter, conduct  annual troop resource survey, work with outdoor coord. to assemble medical binder)</a:t>
            </a:r>
          </a:p>
          <a:p>
            <a:endParaRPr lang="en-US" sz="2000" dirty="0" smtClean="0">
              <a:latin typeface="Helvetica" charset="0"/>
              <a:ea typeface="ヒラギノ角ゴ Pro W3" charset="-128"/>
            </a:endParaRPr>
          </a:p>
        </p:txBody>
      </p:sp>
      <p:sp>
        <p:nvSpPr>
          <p:cNvPr id="12292" name="Slide Number Placeholder 3"/>
          <p:cNvSpPr>
            <a:spLocks noGrp="1"/>
          </p:cNvSpPr>
          <p:nvPr>
            <p:ph type="sldNum" sz="quarter" idx="10"/>
          </p:nvPr>
        </p:nvSpPr>
        <p:spPr bwMode="auto">
          <a:noFill/>
          <a:ln>
            <a:miter lim="800000"/>
            <a:headEnd/>
            <a:tailEnd/>
          </a:ln>
        </p:spPr>
        <p:txBody>
          <a:bodyPr/>
          <a:lstStyle/>
          <a:p>
            <a:fld id="{8598FECE-6E4B-4EEB-9DB9-1F9C7D59E7C8}" type="slidenum">
              <a:rPr lang="en-US" smtClean="0"/>
              <a:pPr/>
              <a:t>4</a:t>
            </a:fld>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latin typeface="Helvetica" charset="0"/>
                <a:ea typeface="ヒラギノ角ゴ Pro W3" charset="-128"/>
              </a:rPr>
              <a:t>Troop Committee cont.</a:t>
            </a:r>
          </a:p>
        </p:txBody>
      </p:sp>
      <p:sp>
        <p:nvSpPr>
          <p:cNvPr id="13315" name="Content Placeholder 2"/>
          <p:cNvSpPr>
            <a:spLocks noGrp="1"/>
          </p:cNvSpPr>
          <p:nvPr>
            <p:ph idx="1"/>
          </p:nvPr>
        </p:nvSpPr>
        <p:spPr>
          <a:xfrm>
            <a:off x="457200" y="1417638"/>
            <a:ext cx="8229600" cy="4708525"/>
          </a:xfrm>
        </p:spPr>
        <p:txBody>
          <a:bodyPr/>
          <a:lstStyle/>
          <a:p>
            <a:r>
              <a:rPr lang="en-US" sz="1800" dirty="0" smtClean="0">
                <a:latin typeface="Helvetica" charset="0"/>
                <a:ea typeface="ヒラギノ角ゴ Pro W3" charset="-128"/>
              </a:rPr>
              <a:t>(              ) – Membership Coordinator </a:t>
            </a:r>
          </a:p>
          <a:p>
            <a:r>
              <a:rPr lang="en-US" sz="1100" dirty="0" smtClean="0">
                <a:latin typeface="Helvetica" charset="0"/>
                <a:ea typeface="ヒラギノ角ゴ Pro W3" charset="-128"/>
              </a:rPr>
              <a:t>(smooth transition for new scouts, orientation for new parents, ensure crossover ceremony attendance, plan troop open house and Cub Scout recruitment)</a:t>
            </a:r>
          </a:p>
          <a:p>
            <a:r>
              <a:rPr lang="en-US" sz="1800" dirty="0" smtClean="0">
                <a:latin typeface="Helvetica" charset="0"/>
                <a:ea typeface="ヒラギノ角ゴ Pro W3" charset="-128"/>
              </a:rPr>
              <a:t>Lisa Derr – Training Coordinator </a:t>
            </a:r>
          </a:p>
          <a:p>
            <a:r>
              <a:rPr lang="en-US" sz="1100" dirty="0" smtClean="0">
                <a:latin typeface="Helvetica" charset="0"/>
                <a:ea typeface="ヒラギノ角ゴ Pro W3" charset="-128"/>
              </a:rPr>
              <a:t>(encourage youth leadership training, keep troop leadership compliant, introduce training opportunities)</a:t>
            </a:r>
          </a:p>
          <a:p>
            <a:r>
              <a:rPr lang="en-US" sz="1800" dirty="0" smtClean="0">
                <a:latin typeface="Helvetica" charset="0"/>
                <a:ea typeface="ヒラギノ角ゴ Pro W3" charset="-128"/>
              </a:rPr>
              <a:t>Erika Gronek – Marketing and Website Communication</a:t>
            </a:r>
          </a:p>
          <a:p>
            <a:r>
              <a:rPr lang="en-US" sz="1200" dirty="0" smtClean="0">
                <a:latin typeface="Helvetica" charset="0"/>
                <a:ea typeface="ヒラギノ角ゴ Pro W3" charset="-128"/>
              </a:rPr>
              <a:t>(keep troop calendar up to date, promote Troop activities online and in newspapers)</a:t>
            </a:r>
          </a:p>
          <a:p>
            <a:r>
              <a:rPr lang="en-US" sz="1800" dirty="0" smtClean="0">
                <a:latin typeface="Helvetica" charset="0"/>
                <a:ea typeface="ヒラギノ角ゴ Pro W3" charset="-128"/>
              </a:rPr>
              <a:t>Suzie Davis – Fundraising</a:t>
            </a:r>
          </a:p>
          <a:p>
            <a:r>
              <a:rPr lang="en-US" sz="1100" dirty="0" smtClean="0">
                <a:latin typeface="Helvetica" charset="0"/>
                <a:ea typeface="ヒラギノ角ゴ Pro W3" charset="-128"/>
              </a:rPr>
              <a:t>(coordinate annual fundraisers including Class B shirts, Christmas tree pick-up, popcorn or other BSA-approved sales)</a:t>
            </a:r>
            <a:endParaRPr lang="en-US" sz="2000" dirty="0" smtClean="0">
              <a:latin typeface="Helvetica" charset="0"/>
              <a:ea typeface="ヒラギノ角ゴ Pro W3" charset="-128"/>
            </a:endParaRPr>
          </a:p>
          <a:p>
            <a:r>
              <a:rPr lang="en-US" sz="1600" dirty="0" smtClean="0">
                <a:latin typeface="Helvetica" charset="0"/>
                <a:ea typeface="ヒラギノ角ゴ Pro W3" charset="-128"/>
              </a:rPr>
              <a:t>(                   ) Equipment Coordinator</a:t>
            </a:r>
            <a:r>
              <a:rPr lang="en-US" sz="2000" dirty="0" smtClean="0">
                <a:latin typeface="Helvetica" charset="0"/>
                <a:ea typeface="ヒラギノ角ゴ Pro W3" charset="-128"/>
              </a:rPr>
              <a:t> </a:t>
            </a:r>
          </a:p>
          <a:p>
            <a:r>
              <a:rPr lang="en-US" sz="1100" dirty="0" smtClean="0">
                <a:latin typeface="Helvetica" charset="0"/>
                <a:ea typeface="ヒラギノ角ゴ Pro W3" charset="-128"/>
              </a:rPr>
              <a:t>(work with quartermaster on inventory, proper storage, and maintenance; make periodic safety checks on all troop camping gear, supervise and help the troop procure camping equipment, maintain troop storage locker) </a:t>
            </a:r>
          </a:p>
          <a:p>
            <a:r>
              <a:rPr lang="en-US" sz="1600" dirty="0" smtClean="0">
                <a:latin typeface="Helvetica" charset="0"/>
                <a:ea typeface="ヒラギノ角ゴ Pro W3" charset="-128"/>
              </a:rPr>
              <a:t>Lisa Derr - JTE Coordinator</a:t>
            </a:r>
          </a:p>
          <a:p>
            <a:r>
              <a:rPr lang="en-US" sz="1200" dirty="0" smtClean="0">
                <a:latin typeface="Helvetica" charset="0"/>
                <a:ea typeface="ヒラギノ角ゴ Pro W3" charset="-128"/>
              </a:rPr>
              <a:t>(plan and keep track of troop service projects and record hours in JTE database; includes Scouting for Food) </a:t>
            </a:r>
          </a:p>
          <a:p>
            <a:r>
              <a:rPr lang="en-US" sz="1600" dirty="0" smtClean="0">
                <a:latin typeface="Helvetica" charset="0"/>
                <a:ea typeface="ヒラギノ角ゴ Pro W3" charset="-128"/>
              </a:rPr>
              <a:t>(                   ) Chaplain</a:t>
            </a:r>
            <a:r>
              <a:rPr lang="en-US" sz="1200" dirty="0" smtClean="0">
                <a:latin typeface="Helvetica" charset="0"/>
                <a:ea typeface="ヒラギノ角ゴ Pro W3" charset="-128"/>
              </a:rPr>
              <a:t> </a:t>
            </a:r>
          </a:p>
          <a:p>
            <a:r>
              <a:rPr lang="en-US" sz="1200" dirty="0" smtClean="0">
                <a:latin typeface="Helvetica" charset="0"/>
                <a:ea typeface="ヒラギノ角ゴ Pro W3" charset="-128"/>
              </a:rPr>
              <a:t>(give guidance to chaplain aide, encourage earning religious emblems, promote participation in/ activity in religious org of choice</a:t>
            </a:r>
            <a:r>
              <a:rPr lang="en-US" sz="1100" dirty="0" smtClean="0">
                <a:latin typeface="Helvetica" charset="0"/>
                <a:ea typeface="ヒラギノ角ゴ Pro W3" charset="-128"/>
              </a:rPr>
              <a:t>)</a:t>
            </a:r>
          </a:p>
          <a:p>
            <a:pPr>
              <a:buFont typeface="Arial" pitchFamily="34" charset="0"/>
              <a:buNone/>
            </a:pPr>
            <a:endParaRPr lang="en-US" sz="1100" dirty="0" smtClean="0">
              <a:latin typeface="Helvetica" charset="0"/>
              <a:ea typeface="ヒラギノ角ゴ Pro W3" charset="-128"/>
            </a:endParaRPr>
          </a:p>
        </p:txBody>
      </p:sp>
      <p:sp>
        <p:nvSpPr>
          <p:cNvPr id="13316" name="Slide Number Placeholder 3"/>
          <p:cNvSpPr>
            <a:spLocks noGrp="1"/>
          </p:cNvSpPr>
          <p:nvPr>
            <p:ph type="sldNum" sz="quarter" idx="10"/>
          </p:nvPr>
        </p:nvSpPr>
        <p:spPr bwMode="auto">
          <a:noFill/>
          <a:ln>
            <a:miter lim="800000"/>
            <a:headEnd/>
            <a:tailEnd/>
          </a:ln>
        </p:spPr>
        <p:txBody>
          <a:bodyPr/>
          <a:lstStyle/>
          <a:p>
            <a:fld id="{E6BD224C-657C-4A97-9AFB-E2335D82D542}" type="slidenum">
              <a:rPr lang="en-US" smtClean="0"/>
              <a:pPr/>
              <a:t>5</a:t>
            </a:fld>
            <a:endParaRPr lang="en-US"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latin typeface="Helvetica" charset="0"/>
                <a:ea typeface="ヒラギノ角ゴ Pro W3" charset="-128"/>
              </a:rPr>
              <a:t>Communications</a:t>
            </a:r>
          </a:p>
        </p:txBody>
      </p:sp>
      <p:sp>
        <p:nvSpPr>
          <p:cNvPr id="14339" name="Content Placeholder 2"/>
          <p:cNvSpPr>
            <a:spLocks noGrp="1"/>
          </p:cNvSpPr>
          <p:nvPr>
            <p:ph idx="1"/>
          </p:nvPr>
        </p:nvSpPr>
        <p:spPr/>
        <p:txBody>
          <a:bodyPr/>
          <a:lstStyle/>
          <a:p>
            <a:r>
              <a:rPr lang="en-US" dirty="0" smtClean="0">
                <a:latin typeface="Helvetica" charset="0"/>
                <a:ea typeface="ヒラギノ角ゴ Pro W3" charset="-128"/>
              </a:rPr>
              <a:t>Website  www.troop278.net</a:t>
            </a:r>
          </a:p>
          <a:p>
            <a:pPr lvl="1"/>
            <a:r>
              <a:rPr lang="en-US" dirty="0" smtClean="0">
                <a:latin typeface="Helvetica" charset="0"/>
                <a:ea typeface="ヒラギノ角ゴ Pro W3" charset="-128"/>
              </a:rPr>
              <a:t>Calendar</a:t>
            </a:r>
          </a:p>
          <a:p>
            <a:pPr lvl="1"/>
            <a:r>
              <a:rPr lang="en-US" dirty="0" smtClean="0">
                <a:latin typeface="Helvetica" charset="0"/>
                <a:ea typeface="ヒラギノ角ゴ Pro W3" charset="-128"/>
              </a:rPr>
              <a:t>Photo link – see what you are missing on outings</a:t>
            </a:r>
          </a:p>
          <a:p>
            <a:pPr lvl="1"/>
            <a:r>
              <a:rPr lang="en-US" dirty="0" smtClean="0">
                <a:latin typeface="Helvetica" charset="0"/>
                <a:ea typeface="ヒラギノ角ゴ Pro W3" charset="-128"/>
              </a:rPr>
              <a:t>Forms – permission slips, packing checklists, camp physical</a:t>
            </a:r>
          </a:p>
          <a:p>
            <a:pPr marL="342900" lvl="1" indent="-342900">
              <a:buFont typeface="Arial" pitchFamily="34" charset="0"/>
              <a:buChar char="•"/>
            </a:pPr>
            <a:r>
              <a:rPr lang="en-US" sz="2400" b="1" dirty="0" smtClean="0">
                <a:latin typeface="Helvetica" charset="0"/>
                <a:ea typeface="ヒラギノ角ゴ Pro W3" charset="-128"/>
              </a:rPr>
              <a:t>Monthly newsletter </a:t>
            </a:r>
            <a:r>
              <a:rPr lang="en-US" dirty="0" smtClean="0">
                <a:latin typeface="Helvetica" charset="0"/>
                <a:ea typeface="ヒラギノ角ゴ Pro W3" charset="-128"/>
              </a:rPr>
              <a:t>- Committee meeting news and upcoming activities</a:t>
            </a:r>
          </a:p>
          <a:p>
            <a:r>
              <a:rPr lang="en-US" dirty="0" smtClean="0">
                <a:latin typeface="Helvetica" charset="0"/>
                <a:ea typeface="ヒラギノ角ゴ Pro W3" charset="-128"/>
              </a:rPr>
              <a:t>Facebook:  Ahwatukee BSA Troop 278</a:t>
            </a:r>
          </a:p>
          <a:p>
            <a:pPr lvl="1"/>
            <a:r>
              <a:rPr lang="en-US" dirty="0" smtClean="0">
                <a:latin typeface="Helvetica" charset="0"/>
                <a:ea typeface="ヒラギノ角ゴ Pro W3" charset="-128"/>
              </a:rPr>
              <a:t>Committee meeting news and upcoming activities</a:t>
            </a:r>
          </a:p>
          <a:p>
            <a:r>
              <a:rPr lang="en-US" dirty="0" smtClean="0">
                <a:latin typeface="Helvetica" charset="0"/>
                <a:ea typeface="ヒラギノ角ゴ Pro W3" charset="-128"/>
              </a:rPr>
              <a:t>E-blast updates to the Troop – leadership only </a:t>
            </a:r>
          </a:p>
          <a:p>
            <a:r>
              <a:rPr lang="en-US" sz="1400" dirty="0" smtClean="0">
                <a:latin typeface="Helvetica" charset="0"/>
                <a:ea typeface="ヒラギノ角ゴ Pro W3" charset="-128"/>
              </a:rPr>
              <a:t>(no personal use i.e. your son’s school fundraiser, etc.)</a:t>
            </a:r>
          </a:p>
        </p:txBody>
      </p:sp>
      <p:sp>
        <p:nvSpPr>
          <p:cNvPr id="14340" name="Slide Number Placeholder 3"/>
          <p:cNvSpPr>
            <a:spLocks noGrp="1"/>
          </p:cNvSpPr>
          <p:nvPr>
            <p:ph type="sldNum" sz="quarter" idx="10"/>
          </p:nvPr>
        </p:nvSpPr>
        <p:spPr bwMode="auto">
          <a:noFill/>
          <a:ln>
            <a:miter lim="800000"/>
            <a:headEnd/>
            <a:tailEnd/>
          </a:ln>
        </p:spPr>
        <p:txBody>
          <a:bodyPr/>
          <a:lstStyle/>
          <a:p>
            <a:fld id="{8BFF6B75-610D-47E2-96DB-E7E29B8A095A}" type="slidenum">
              <a:rPr lang="en-US" smtClean="0"/>
              <a:pPr/>
              <a:t>6</a:t>
            </a:fld>
            <a:endParaRPr 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latin typeface="Helvetica" charset="0"/>
                <a:ea typeface="ヒラギノ角ゴ Pro W3" charset="-128"/>
              </a:rPr>
              <a:t>Scouting &amp; Troop Overview</a:t>
            </a:r>
          </a:p>
        </p:txBody>
      </p:sp>
      <p:sp>
        <p:nvSpPr>
          <p:cNvPr id="15363" name="Content Placeholder 2"/>
          <p:cNvSpPr>
            <a:spLocks noGrp="1"/>
          </p:cNvSpPr>
          <p:nvPr>
            <p:ph idx="1"/>
          </p:nvPr>
        </p:nvSpPr>
        <p:spPr/>
        <p:txBody>
          <a:bodyPr/>
          <a:lstStyle/>
          <a:p>
            <a:r>
              <a:rPr lang="en-US" sz="2000" dirty="0" smtClean="0">
                <a:latin typeface="Helvetica" charset="0"/>
                <a:ea typeface="ヒラギノ角ゴ Pro W3" charset="-128"/>
              </a:rPr>
              <a:t>To help build values in young people and in other ways to prepare them to make ethical choices during their lifetime.  </a:t>
            </a:r>
          </a:p>
          <a:p>
            <a:pPr>
              <a:buFont typeface="Arial" pitchFamily="34" charset="0"/>
              <a:buNone/>
            </a:pPr>
            <a:r>
              <a:rPr lang="en-US" sz="2000" dirty="0" smtClean="0">
                <a:latin typeface="Helvetica" charset="0"/>
                <a:ea typeface="ヒラギノ角ゴ Pro W3" charset="-128"/>
              </a:rPr>
              <a:t>	The values we strive to instill are based on the Scout Oath and Law.  The aim of Scouting is to build character, foster citizenship, develop fitness and confidence, and most importantly have fun!</a:t>
            </a:r>
          </a:p>
          <a:p>
            <a:pPr>
              <a:buFont typeface="Arial" pitchFamily="34" charset="0"/>
              <a:buNone/>
            </a:pPr>
            <a:endParaRPr lang="en-US" sz="2000" dirty="0" smtClean="0">
              <a:latin typeface="Helvetica" charset="0"/>
              <a:ea typeface="ヒラギノ角ゴ Pro W3" charset="-128"/>
            </a:endParaRPr>
          </a:p>
          <a:p>
            <a:r>
              <a:rPr lang="en-US" sz="2000" dirty="0" smtClean="0">
                <a:latin typeface="Helvetica" charset="0"/>
                <a:ea typeface="ヒラギノ角ゴ Pro W3" charset="-128"/>
              </a:rPr>
              <a:t>Troop 278 features an outdoor-oriented program that follows closely the BSA model of a youth-led troop.  We plan an outing each month that may include hiking, backpacking, canoeing, skiing, boating, fishing, and of course summer camp.</a:t>
            </a:r>
          </a:p>
        </p:txBody>
      </p:sp>
      <p:sp>
        <p:nvSpPr>
          <p:cNvPr id="15364" name="Slide Number Placeholder 3"/>
          <p:cNvSpPr>
            <a:spLocks noGrp="1"/>
          </p:cNvSpPr>
          <p:nvPr>
            <p:ph type="sldNum" sz="quarter" idx="10"/>
          </p:nvPr>
        </p:nvSpPr>
        <p:spPr bwMode="auto">
          <a:noFill/>
          <a:ln>
            <a:miter lim="800000"/>
            <a:headEnd/>
            <a:tailEnd/>
          </a:ln>
        </p:spPr>
        <p:txBody>
          <a:bodyPr/>
          <a:lstStyle/>
          <a:p>
            <a:fld id="{0FCABAC4-367F-4E0A-81C3-E5AD9A3DC738}" type="slidenum">
              <a:rPr lang="en-US" smtClean="0"/>
              <a:pPr/>
              <a:t>7</a:t>
            </a:fld>
            <a:endParaRPr lang="en-US"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latin typeface="Helvetica" charset="0"/>
                <a:ea typeface="ヒラギノ角ゴ Pro W3" charset="-128"/>
              </a:rPr>
              <a:t>Leadership &amp; Advancement</a:t>
            </a:r>
          </a:p>
        </p:txBody>
      </p:sp>
      <p:sp>
        <p:nvSpPr>
          <p:cNvPr id="3" name="Content Placeholder 2"/>
          <p:cNvSpPr>
            <a:spLocks noGrp="1"/>
          </p:cNvSpPr>
          <p:nvPr>
            <p:ph idx="1"/>
          </p:nvPr>
        </p:nvSpPr>
        <p:spPr>
          <a:xfrm>
            <a:off x="457200" y="1417638"/>
            <a:ext cx="8229600" cy="4708525"/>
          </a:xfrm>
        </p:spPr>
        <p:txBody>
          <a:bodyPr/>
          <a:lstStyle/>
          <a:p>
            <a:pPr>
              <a:defRPr/>
            </a:pPr>
            <a:r>
              <a:rPr lang="en-US" sz="1600" dirty="0" smtClean="0"/>
              <a:t>Boy-led Troop</a:t>
            </a:r>
          </a:p>
          <a:p>
            <a:pPr lvl="1">
              <a:defRPr/>
            </a:pPr>
            <a:r>
              <a:rPr lang="en-US" sz="1200" dirty="0" smtClean="0"/>
              <a:t>SPL &amp; Adult Leadership run an annual planning session</a:t>
            </a:r>
          </a:p>
          <a:p>
            <a:pPr lvl="1">
              <a:defRPr/>
            </a:pPr>
            <a:r>
              <a:rPr lang="en-US" sz="1200" dirty="0" smtClean="0"/>
              <a:t>SPL &amp; PLC define weekly meeting details</a:t>
            </a:r>
          </a:p>
          <a:p>
            <a:pPr lvl="1">
              <a:defRPr/>
            </a:pPr>
            <a:r>
              <a:rPr lang="en-US" sz="1200" dirty="0" smtClean="0"/>
              <a:t>SPL runs Troop meetings</a:t>
            </a:r>
          </a:p>
          <a:p>
            <a:pPr lvl="1">
              <a:defRPr/>
            </a:pPr>
            <a:r>
              <a:rPr lang="en-US" sz="1200" dirty="0" smtClean="0"/>
              <a:t>Many other leadership positions are available to Scouts</a:t>
            </a:r>
          </a:p>
          <a:p>
            <a:pPr lvl="1">
              <a:buFont typeface="Arial" pitchFamily="34" charset="0"/>
              <a:buNone/>
              <a:defRPr/>
            </a:pPr>
            <a:endParaRPr lang="en-US" sz="1200" dirty="0" smtClean="0"/>
          </a:p>
          <a:p>
            <a:pPr marL="342900" lvl="1" indent="-342900">
              <a:buFont typeface="Arial" pitchFamily="34" charset="0"/>
              <a:buChar char="•"/>
              <a:defRPr/>
            </a:pPr>
            <a:r>
              <a:rPr lang="en-US" sz="1600" b="1" dirty="0" smtClean="0"/>
              <a:t>Rank Advancement</a:t>
            </a:r>
          </a:p>
          <a:p>
            <a:pPr marL="742950" lvl="2" indent="-342900">
              <a:defRPr/>
            </a:pPr>
            <a:r>
              <a:rPr lang="en-US" sz="1400" dirty="0" smtClean="0"/>
              <a:t>Happens at a Scout’s own pace – by acquiring skills, demonstrating leadership and service, he moves through a series of ranks all leading to the highest rank of Eagle Scout.</a:t>
            </a:r>
          </a:p>
          <a:p>
            <a:pPr marL="742950" lvl="2" indent="-342900">
              <a:defRPr/>
            </a:pPr>
            <a:endParaRPr lang="en-US" sz="1400" b="1" dirty="0" smtClean="0"/>
          </a:p>
          <a:p>
            <a:pPr marL="342900" lvl="1" indent="-342900">
              <a:buFont typeface="Arial" pitchFamily="34" charset="0"/>
              <a:buChar char="•"/>
              <a:defRPr/>
            </a:pPr>
            <a:r>
              <a:rPr lang="en-US" sz="1600" b="1" dirty="0" smtClean="0"/>
              <a:t>Scout  &gt; Tenderfoot &gt; Second Class &gt; First Class</a:t>
            </a:r>
          </a:p>
          <a:p>
            <a:pPr marL="742950" lvl="2" indent="-342900">
              <a:defRPr/>
            </a:pPr>
            <a:r>
              <a:rPr lang="en-US" sz="1400" dirty="0" smtClean="0"/>
              <a:t>These ranks focus on learning specific Scouting skills</a:t>
            </a:r>
          </a:p>
          <a:p>
            <a:pPr marL="742950" lvl="2" indent="-342900">
              <a:defRPr/>
            </a:pPr>
            <a:endParaRPr lang="en-US" sz="1400" b="1" dirty="0" smtClean="0"/>
          </a:p>
          <a:p>
            <a:pPr marL="342900" lvl="1" indent="-342900">
              <a:buFont typeface="Arial" pitchFamily="34" charset="0"/>
              <a:buChar char="•"/>
              <a:defRPr/>
            </a:pPr>
            <a:r>
              <a:rPr lang="en-US" sz="1600" b="1" dirty="0" smtClean="0"/>
              <a:t>Star Scout &gt; Life Scout &gt; Eagle Scout</a:t>
            </a:r>
          </a:p>
          <a:p>
            <a:pPr marL="742950" lvl="2" indent="-342900">
              <a:defRPr/>
            </a:pPr>
            <a:r>
              <a:rPr lang="en-US" sz="1400" dirty="0" smtClean="0"/>
              <a:t>These ranks focus on leadership, service, merit badges &amp; elective skills</a:t>
            </a:r>
          </a:p>
          <a:p>
            <a:pPr marL="742950" lvl="2" indent="-342900">
              <a:defRPr/>
            </a:pPr>
            <a:endParaRPr lang="en-US" sz="1400" dirty="0" smtClean="0"/>
          </a:p>
          <a:p>
            <a:pPr marL="342900" lvl="1" indent="-342900">
              <a:buFont typeface="Arial" pitchFamily="34" charset="0"/>
              <a:buChar char="•"/>
              <a:defRPr/>
            </a:pPr>
            <a:r>
              <a:rPr lang="en-US" sz="1400" b="1" dirty="0" smtClean="0"/>
              <a:t>Once skills are mastered &amp; requirements met, Scouts request a Scoutmaster Conference and then a Board of Review.</a:t>
            </a:r>
          </a:p>
          <a:p>
            <a:pPr marL="342900" lvl="1" indent="-342900">
              <a:buFont typeface="Arial" pitchFamily="34" charset="0"/>
              <a:buChar char="•"/>
              <a:defRPr/>
            </a:pPr>
            <a:endParaRPr lang="en-US" sz="1400" dirty="0" smtClean="0"/>
          </a:p>
        </p:txBody>
      </p:sp>
      <p:sp>
        <p:nvSpPr>
          <p:cNvPr id="16388" name="Slide Number Placeholder 3"/>
          <p:cNvSpPr>
            <a:spLocks noGrp="1"/>
          </p:cNvSpPr>
          <p:nvPr>
            <p:ph type="sldNum" sz="quarter" idx="10"/>
          </p:nvPr>
        </p:nvSpPr>
        <p:spPr bwMode="auto">
          <a:noFill/>
          <a:ln>
            <a:miter lim="800000"/>
            <a:headEnd/>
            <a:tailEnd/>
          </a:ln>
        </p:spPr>
        <p:txBody>
          <a:bodyPr/>
          <a:lstStyle/>
          <a:p>
            <a:fld id="{E0339185-D8AE-43A7-8AE8-6BE6D0192E1F}" type="slidenum">
              <a:rPr lang="en-US" smtClean="0"/>
              <a:pPr/>
              <a:t>8</a:t>
            </a:fld>
            <a:endParaRPr 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latin typeface="Helvetica" charset="0"/>
                <a:ea typeface="ヒラギノ角ゴ Pro W3" charset="-128"/>
              </a:rPr>
              <a:t>Leadership and Advancement cont.</a:t>
            </a:r>
          </a:p>
        </p:txBody>
      </p:sp>
      <p:sp>
        <p:nvSpPr>
          <p:cNvPr id="17411" name="Content Placeholder 2"/>
          <p:cNvSpPr>
            <a:spLocks noGrp="1"/>
          </p:cNvSpPr>
          <p:nvPr>
            <p:ph idx="1"/>
          </p:nvPr>
        </p:nvSpPr>
        <p:spPr/>
        <p:txBody>
          <a:bodyPr/>
          <a:lstStyle/>
          <a:p>
            <a:r>
              <a:rPr lang="en-US" dirty="0" smtClean="0">
                <a:latin typeface="Helvetica" charset="0"/>
                <a:ea typeface="ヒラギノ角ゴ Pro W3" charset="-128"/>
              </a:rPr>
              <a:t>Service projects are non-fundraising service activities for the local community.  Hours of service are required for advancement at certain rank levels.</a:t>
            </a:r>
          </a:p>
          <a:p>
            <a:endParaRPr lang="en-US" dirty="0" smtClean="0">
              <a:latin typeface="Helvetica" charset="0"/>
              <a:ea typeface="ヒラギノ角ゴ Pro W3" charset="-128"/>
            </a:endParaRPr>
          </a:p>
          <a:p>
            <a:r>
              <a:rPr lang="en-US" dirty="0" smtClean="0">
                <a:latin typeface="Helvetica" charset="0"/>
                <a:ea typeface="ヒラギノ角ゴ Pro W3" charset="-128"/>
              </a:rPr>
              <a:t>While a Life Scout your Scout must plan and lead others in an approved service project of their choice for their Eagle Scout service project.</a:t>
            </a:r>
          </a:p>
        </p:txBody>
      </p:sp>
      <p:sp>
        <p:nvSpPr>
          <p:cNvPr id="17412" name="Slide Number Placeholder 3"/>
          <p:cNvSpPr>
            <a:spLocks noGrp="1"/>
          </p:cNvSpPr>
          <p:nvPr>
            <p:ph type="sldNum" sz="quarter" idx="10"/>
          </p:nvPr>
        </p:nvSpPr>
        <p:spPr bwMode="auto">
          <a:noFill/>
          <a:ln>
            <a:miter lim="800000"/>
            <a:headEnd/>
            <a:tailEnd/>
          </a:ln>
        </p:spPr>
        <p:txBody>
          <a:bodyPr/>
          <a:lstStyle/>
          <a:p>
            <a:fld id="{FEF51204-1907-4FF5-9BC8-8EE6962E0B6C}" type="slidenum">
              <a:rPr lang="en-US" smtClean="0"/>
              <a:pPr/>
              <a:t>9</a:t>
            </a:fld>
            <a:endParaRPr lang="en-US" dirty="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12429</TotalTime>
  <Words>1595</Words>
  <Application>Microsoft Office PowerPoint</Application>
  <PresentationFormat>On-screen Show (4:3)</PresentationFormat>
  <Paragraphs>250</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Troop 278 – Ahwatukee Parent Information</vt:lpstr>
      <vt:lpstr>Scoutmaster and Assistants Does your Scout need a Scoutmaster Conference?  Here is who you need your son to contact:</vt:lpstr>
      <vt:lpstr>Scout Leadership Positions</vt:lpstr>
      <vt:lpstr>Troop Committee Committee meetings are once per month and are usually held the 3rd Wednesday of each month with the exception of July due to summer camp. </vt:lpstr>
      <vt:lpstr>Troop Committee cont.</vt:lpstr>
      <vt:lpstr>Communications</vt:lpstr>
      <vt:lpstr>Scouting &amp; Troop Overview</vt:lpstr>
      <vt:lpstr>Leadership &amp; Advancement</vt:lpstr>
      <vt:lpstr>Leadership and Advancement cont.</vt:lpstr>
      <vt:lpstr>Scoutbook</vt:lpstr>
      <vt:lpstr>Troop Meetings</vt:lpstr>
      <vt:lpstr>Outings</vt:lpstr>
      <vt:lpstr>Summer Camp </vt:lpstr>
      <vt:lpstr>Merit Badges (see Guide for Merit Badge Counseling)</vt:lpstr>
      <vt:lpstr>Merit Badge Process</vt:lpstr>
      <vt:lpstr>Merit Badge Counselor</vt:lpstr>
      <vt:lpstr>Fundraising – Troop Dues</vt:lpstr>
      <vt:lpstr>Expectations and Volunteer Support</vt:lpstr>
      <vt:lpstr>Expectations and Volunteer Support</vt:lpstr>
      <vt:lpstr>Parent Note Page</vt:lpstr>
      <vt:lpstr>Contact Information</vt:lpstr>
    </vt:vector>
  </TitlesOfParts>
  <Company>Boy Scouts of America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Morrow</dc:creator>
  <cp:lastModifiedBy>MiniITX</cp:lastModifiedBy>
  <cp:revision>82</cp:revision>
  <dcterms:created xsi:type="dcterms:W3CDTF">2011-01-11T15:53:32Z</dcterms:created>
  <dcterms:modified xsi:type="dcterms:W3CDTF">2020-03-12T02:41:00Z</dcterms:modified>
</cp:coreProperties>
</file>