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1" r:id="rId3"/>
    <p:sldId id="262" r:id="rId4"/>
    <p:sldId id="259" r:id="rId5"/>
    <p:sldId id="260" r:id="rId6"/>
    <p:sldId id="263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>
        <p:scale>
          <a:sx n="49" d="100"/>
          <a:sy n="49" d="100"/>
        </p:scale>
        <p:origin x="1784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B73352-4DA9-41AA-88EC-3CA968AA8E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00FB62-BF78-47EB-A457-9DFC6EBD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429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52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5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Complete Game </a:t>
            </a:r>
          </a:p>
          <a:p>
            <a:pPr algn="ctr">
              <a:buNone/>
            </a:pPr>
            <a:r>
              <a:rPr lang="en-US" sz="5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Improvement System</a:t>
            </a:r>
          </a:p>
          <a:p>
            <a:pPr algn="ctr">
              <a:buNone/>
            </a:pPr>
            <a:endParaRPr lang="en-US" sz="31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3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Improve Distance. Increase Accuracy.</a:t>
            </a:r>
          </a:p>
          <a:p>
            <a:pPr algn="ctr">
              <a:buNone/>
            </a:pPr>
            <a:r>
              <a:rPr lang="en-US" sz="3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Lower Score.</a:t>
            </a:r>
          </a:p>
          <a:p>
            <a:endParaRPr lang="en-US" dirty="0"/>
          </a:p>
        </p:txBody>
      </p:sp>
      <p:pic>
        <p:nvPicPr>
          <p:cNvPr id="4" name="Picture 3" descr="K-VEST Logo No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8600"/>
            <a:ext cx="2362200" cy="780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0424AD-DDCA-420E-BE02-62DB55C83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67400"/>
            <a:ext cx="1544594" cy="816428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AF6705-8C38-4158-A5BF-4FE2AF3CC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67697"/>
            <a:ext cx="1548384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Where is Your Game?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4137" y="1749651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Tired of “Quick Fix” Solutions That Never Last?</a:t>
            </a:r>
          </a:p>
          <a:p>
            <a:pPr>
              <a:buNone/>
            </a:pP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Find Yourself Still Asking: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How Do I Get More Distance On My Drives?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How Do I Get Rid Of This Slice?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Why Is My Buddy’s Game More Consistent Than Mine?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Why Does my Back Hurt After the Round?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Want To Start Practicing Like The PGA Pros?</a:t>
            </a:r>
          </a:p>
        </p:txBody>
      </p:sp>
      <p:pic>
        <p:nvPicPr>
          <p:cNvPr id="4" name="Picture 3" descr="K-VEST Logo No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5830" y="304800"/>
            <a:ext cx="230717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30872-51C4-4684-8B64-33403B9BB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67400"/>
            <a:ext cx="1544594" cy="816428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9E9A53-DA24-4DC8-9BE8-B2DF2D801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67697"/>
            <a:ext cx="1548384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Quick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5345" y="1524000"/>
            <a:ext cx="8313309" cy="457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Fact #1</a:t>
            </a:r>
          </a:p>
          <a:p>
            <a:pPr lvl="1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“Quick Fix” Swing Improvement Products Don’t Produce Lasting Results</a:t>
            </a:r>
          </a:p>
          <a:p>
            <a:pPr lvl="1">
              <a:buNone/>
            </a:pP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Fact #2</a:t>
            </a:r>
          </a:p>
          <a:p>
            <a:pPr lvl="1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Everyone’s Body is Different, and so is Their “Best Possible Swing”</a:t>
            </a:r>
          </a:p>
          <a:p>
            <a:pPr lvl="1">
              <a:buNone/>
            </a:pP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Fact #3</a:t>
            </a:r>
          </a:p>
          <a:p>
            <a:pPr lvl="1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To Truly Develop The Most Efficient Swing YOUR Body can Produce, Schedule a K-VEST Assessment Today </a:t>
            </a:r>
          </a:p>
        </p:txBody>
      </p:sp>
      <p:pic>
        <p:nvPicPr>
          <p:cNvPr id="4" name="Picture 3" descr="K-VEST Logo No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5830" y="304800"/>
            <a:ext cx="230717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2F7E0D-ABAE-4A8A-B17A-A77D75B0F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67400"/>
            <a:ext cx="1544594" cy="816428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7B25007-1676-4ED7-B0BD-0428D1513A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67697"/>
            <a:ext cx="1548384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49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Can K-VEST Help Me?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0189" y="1397726"/>
            <a:ext cx="54864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K-VEST Uses 3 wireless sensors to Capture Your Golf Swing with the Use of Three Body Sensors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Program Incorporates Biofeedback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K-VEST Diagnoses Accuracy &amp; Distance Issues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Specifically Designed Improvement Programs will Get Your Body to its Maximum Potential</a:t>
            </a:r>
          </a:p>
          <a:p>
            <a:endParaRPr lang="en-US" dirty="0"/>
          </a:p>
        </p:txBody>
      </p:sp>
      <p:pic>
        <p:nvPicPr>
          <p:cNvPr id="4" name="Picture 3" descr="CropSwingKVEST.jpg"/>
          <p:cNvPicPr>
            <a:picLocks noChangeAspect="1"/>
          </p:cNvPicPr>
          <p:nvPr/>
        </p:nvPicPr>
        <p:blipFill>
          <a:blip r:embed="rId2" cstate="print"/>
          <a:srcRect l="15434" r="20900"/>
          <a:stretch>
            <a:fillRect/>
          </a:stretch>
        </p:blipFill>
        <p:spPr>
          <a:xfrm>
            <a:off x="6096000" y="2362200"/>
            <a:ext cx="2514600" cy="2844800"/>
          </a:xfrm>
          <a:prstGeom prst="rect">
            <a:avLst/>
          </a:prstGeom>
        </p:spPr>
      </p:pic>
      <p:pic>
        <p:nvPicPr>
          <p:cNvPr id="5" name="Picture 4" descr="K-VEST Logo No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830" y="304800"/>
            <a:ext cx="230717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0D0D4-483D-4102-A825-44564EC838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67400"/>
            <a:ext cx="1544594" cy="816428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0662D01-A9A1-4EE1-9C41-AA0487534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67697"/>
            <a:ext cx="1548384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391400" cy="11430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What Does K-VEST Measure? </a:t>
            </a:r>
            <a:br>
              <a:rPr lang="en-US" sz="3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610600" cy="4724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3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Swing Efficiency</a:t>
            </a:r>
          </a:p>
          <a:p>
            <a:pPr>
              <a:buNone/>
            </a:pPr>
            <a:endParaRPr lang="en-US" sz="1500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Swing Sequence      Swing Timing       Swing Speed</a:t>
            </a:r>
          </a:p>
          <a:p>
            <a:pPr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    </a:t>
            </a:r>
          </a:p>
          <a:p>
            <a:pPr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	(Accuracy)		      (Consistency)		  (Distance)</a:t>
            </a:r>
          </a:p>
          <a:p>
            <a:endParaRPr lang="en-US" dirty="0"/>
          </a:p>
        </p:txBody>
      </p:sp>
      <p:pic>
        <p:nvPicPr>
          <p:cNvPr id="4" name="Picture 3" descr="Delive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138798"/>
            <a:ext cx="2669768" cy="2576202"/>
          </a:xfrm>
          <a:prstGeom prst="rect">
            <a:avLst/>
          </a:prstGeom>
        </p:spPr>
      </p:pic>
      <p:pic>
        <p:nvPicPr>
          <p:cNvPr id="5" name="Picture 4" descr="Impa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187740"/>
            <a:ext cx="2514600" cy="2527260"/>
          </a:xfrm>
          <a:prstGeom prst="rect">
            <a:avLst/>
          </a:prstGeom>
        </p:spPr>
      </p:pic>
      <p:pic>
        <p:nvPicPr>
          <p:cNvPr id="6" name="Picture 5" descr="Top of Downsw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2967363"/>
            <a:ext cx="2514600" cy="2747637"/>
          </a:xfrm>
          <a:prstGeom prst="rect">
            <a:avLst/>
          </a:prstGeom>
        </p:spPr>
      </p:pic>
      <p:pic>
        <p:nvPicPr>
          <p:cNvPr id="7" name="Picture 6" descr="K-VEST Logo No 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5830" y="304800"/>
            <a:ext cx="230717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6863" y="1447800"/>
            <a:ext cx="5407152" cy="495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Initial Swing Capture</a:t>
            </a:r>
          </a:p>
          <a:p>
            <a:pPr lvl="1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Wear the vest, line up to a ball, and swing normally</a:t>
            </a:r>
          </a:p>
          <a:p>
            <a:pPr lvl="1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Program captures motion</a:t>
            </a:r>
          </a:p>
          <a:p>
            <a:pPr lvl="1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Your local K-VEST Professional will show you how to swing more efficiently based on the data</a:t>
            </a:r>
          </a:p>
          <a:p>
            <a:pPr lvl="2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Body Posture</a:t>
            </a:r>
          </a:p>
          <a:p>
            <a:pPr lvl="2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Swing Sequence</a:t>
            </a:r>
          </a:p>
          <a:p>
            <a:pPr lvl="2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Swing Timing</a:t>
            </a:r>
          </a:p>
          <a:p>
            <a:pPr lvl="2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Swing Speed</a:t>
            </a:r>
          </a:p>
          <a:p>
            <a:pPr lvl="2"/>
            <a:endParaRPr lang="en-US" sz="2400" dirty="0"/>
          </a:p>
        </p:txBody>
      </p:sp>
      <p:pic>
        <p:nvPicPr>
          <p:cNvPr id="4" name="Picture 3" descr="KVESTImage2.jpg"/>
          <p:cNvPicPr>
            <a:picLocks noChangeAspect="1"/>
          </p:cNvPicPr>
          <p:nvPr/>
        </p:nvPicPr>
        <p:blipFill>
          <a:blip r:embed="rId2" cstate="print"/>
          <a:srcRect l="29869" t="27778" r="21241" b="24444"/>
          <a:stretch>
            <a:fillRect/>
          </a:stretch>
        </p:blipFill>
        <p:spPr>
          <a:xfrm>
            <a:off x="6314015" y="1676400"/>
            <a:ext cx="2590800" cy="3276600"/>
          </a:xfrm>
          <a:prstGeom prst="rect">
            <a:avLst/>
          </a:prstGeom>
        </p:spPr>
      </p:pic>
      <p:pic>
        <p:nvPicPr>
          <p:cNvPr id="5" name="Picture 4" descr="K-VEST Logo No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830" y="304800"/>
            <a:ext cx="230717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D10108-8C17-4A53-AC38-9DEA99730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6" y="5992586"/>
            <a:ext cx="1544594" cy="816428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25F1B4D2-3B4B-433B-8216-02C6BF4DB7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67697"/>
            <a:ext cx="1548384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It Works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Practice Sessions</a:t>
            </a:r>
          </a:p>
          <a:p>
            <a:pPr lvl="1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 K-VEST Professional sets you in a position tailored to your physical capability </a:t>
            </a:r>
          </a:p>
          <a:p>
            <a:pPr lvl="1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synchronizes and lets you repeat exercise on your own</a:t>
            </a:r>
          </a:p>
          <a:p>
            <a:pPr lvl="1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When you get into the correct position- music sounds and animation turns green</a:t>
            </a:r>
          </a:p>
          <a:p>
            <a:pPr lvl="1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Move out of the correct position- music stops and animation turns red</a:t>
            </a:r>
          </a:p>
          <a:p>
            <a:pPr lvl="1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Watch your body move on-screen for instant feedback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DSC_0360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384964"/>
            <a:ext cx="2819400" cy="1887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7244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 an Efficient, Repeatable Swing 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Lower Scores Quickly!</a:t>
            </a:r>
          </a:p>
          <a:p>
            <a:endParaRPr lang="en-US" dirty="0"/>
          </a:p>
        </p:txBody>
      </p:sp>
      <p:pic>
        <p:nvPicPr>
          <p:cNvPr id="6" name="Picture 5" descr="K-VEST Logo No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830" y="304800"/>
            <a:ext cx="230717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1FFCF-9197-4BC8-B6EB-3A57DEF3D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4117"/>
            <a:ext cx="1544594" cy="816428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5D567D-AEB3-4E11-9B47-201C38E3D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67697"/>
            <a:ext cx="1548384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Tour Pro’s Are Saying…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397752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“I Can’t Image Training Without K-VEST.”</a:t>
            </a:r>
          </a:p>
          <a:p>
            <a:pPr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	   </a:t>
            </a: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Heath Slocum, PGA Tour Professional</a:t>
            </a:r>
          </a:p>
          <a:p>
            <a:pPr>
              <a:buNone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“This Is The New Trend On Tour.”</a:t>
            </a:r>
          </a:p>
          <a:p>
            <a:pPr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	   </a:t>
            </a: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Mark Wilson, PGA Tour Professional</a:t>
            </a:r>
            <a:endParaRPr lang="en-US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“K-VEST Helped Get Me To The </a:t>
            </a:r>
          </a:p>
          <a:p>
            <a:pPr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	European Tour.”</a:t>
            </a:r>
          </a:p>
          <a:p>
            <a:pPr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	   - </a:t>
            </a:r>
            <a:r>
              <a:rPr lang="en-US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Scott Pinckney, European Tour Player</a:t>
            </a:r>
          </a:p>
        </p:txBody>
      </p:sp>
      <p:pic>
        <p:nvPicPr>
          <p:cNvPr id="4" name="Picture 3" descr="Heath Sloc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676400"/>
            <a:ext cx="1028700" cy="1371600"/>
          </a:xfrm>
          <a:prstGeom prst="rect">
            <a:avLst/>
          </a:prstGeom>
        </p:spPr>
      </p:pic>
      <p:pic>
        <p:nvPicPr>
          <p:cNvPr id="5" name="Picture 4" descr="mark wil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1" y="3276601"/>
            <a:ext cx="1030829" cy="1371599"/>
          </a:xfrm>
          <a:prstGeom prst="rect">
            <a:avLst/>
          </a:prstGeom>
        </p:spPr>
      </p:pic>
      <p:pic>
        <p:nvPicPr>
          <p:cNvPr id="6" name="Picture 5" descr="Scott Pinckn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4876800"/>
            <a:ext cx="1016000" cy="1524000"/>
          </a:xfrm>
          <a:prstGeom prst="rect">
            <a:avLst/>
          </a:prstGeom>
        </p:spPr>
      </p:pic>
      <p:pic>
        <p:nvPicPr>
          <p:cNvPr id="7" name="Picture 6" descr="K-VEST Logo No 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5830" y="304800"/>
            <a:ext cx="230717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FDA7E-A7A6-4956-B7A9-B51E92F30A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5867400"/>
            <a:ext cx="1544594" cy="816428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54E1EDEF-36B6-46B9-8E3C-E321A3CB5D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16" y="6095999"/>
            <a:ext cx="1548384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1534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Schedule Your K-VEST Evaluation Today!</a:t>
            </a:r>
          </a:p>
          <a:p>
            <a:pPr algn="ct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4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Rob Krieger, PGA</a:t>
            </a: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K-VEST Professional </a:t>
            </a:r>
          </a:p>
          <a:p>
            <a:pPr algn="ctr">
              <a:buNone/>
            </a:pPr>
            <a:r>
              <a:rPr lang="en-US" sz="3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440-339-1183 – cell</a:t>
            </a:r>
          </a:p>
          <a:p>
            <a:pPr algn="ctr">
              <a:buNone/>
            </a:pPr>
            <a:r>
              <a:rPr lang="en-US" sz="4400" b="1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rob@sgugolf.com</a:t>
            </a:r>
          </a:p>
        </p:txBody>
      </p:sp>
      <p:pic>
        <p:nvPicPr>
          <p:cNvPr id="4" name="Picture 2" descr="C:\Users\User1\Desktop\Logos\KVestLogoExpo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"/>
            <a:ext cx="3276600" cy="109929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1F4FD-FCF3-4BC6-B73B-6855885A6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1544594" cy="816428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C66216-8596-4B71-8E8D-06A21CA17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16" y="5998028"/>
            <a:ext cx="1548384" cy="609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K-VE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C00000"/>
      </a:accent1>
      <a:accent2>
        <a:srgbClr val="00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K-VES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543</TotalTime>
  <Words>344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Myriad Pro</vt:lpstr>
      <vt:lpstr>Tahoma</vt:lpstr>
      <vt:lpstr>Wingdings</vt:lpstr>
      <vt:lpstr>Wingdings 2</vt:lpstr>
      <vt:lpstr>Median</vt:lpstr>
      <vt:lpstr>PowerPoint Presentation</vt:lpstr>
      <vt:lpstr>Where is Your Game?</vt:lpstr>
      <vt:lpstr>Some Quick Facts</vt:lpstr>
      <vt:lpstr> How Can K-VEST Help Me? </vt:lpstr>
      <vt:lpstr>What Does K-VEST Measure?  </vt:lpstr>
      <vt:lpstr>How It Works</vt:lpstr>
      <vt:lpstr>How It Works (continued)</vt:lpstr>
      <vt:lpstr>What Tour Pro’s Are Saying…</vt:lpstr>
      <vt:lpstr>PowerPoint Presentation</vt:lpstr>
    </vt:vector>
  </TitlesOfParts>
  <Company>K-MOTION Interactive,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K-VEST</dc:creator>
  <cp:lastModifiedBy>Rob Krieger</cp:lastModifiedBy>
  <cp:revision>12</cp:revision>
  <dcterms:created xsi:type="dcterms:W3CDTF">2012-05-09T15:08:07Z</dcterms:created>
  <dcterms:modified xsi:type="dcterms:W3CDTF">2019-09-18T21:51:40Z</dcterms:modified>
</cp:coreProperties>
</file>