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IBM Plex Sans"/>
      <p:regular r:id="rId25"/>
      <p:bold r:id="rId26"/>
      <p:italic r:id="rId27"/>
      <p:boldItalic r:id="rId28"/>
    </p:embeddedFont>
    <p:embeddedFont>
      <p:font typeface="Sora SemiBold"/>
      <p:regular r:id="rId29"/>
      <p:bold r:id="rId30"/>
    </p:embeddedFont>
    <p:embeddedFont>
      <p:font typeface="Urbanist Medium"/>
      <p:regular r:id="rId31"/>
      <p:bold r:id="rId32"/>
      <p:italic r:id="rId33"/>
      <p:boldItalic r:id="rId34"/>
    </p:embeddedFont>
    <p:embeddedFont>
      <p:font typeface="Urbanist SemiBold"/>
      <p:regular r:id="rId35"/>
      <p:bold r:id="rId36"/>
      <p:italic r:id="rId37"/>
      <p:boldItalic r:id="rId38"/>
    </p:embeddedFont>
    <p:embeddedFont>
      <p:font typeface="Urbanist"/>
      <p:regular r:id="rId39"/>
      <p:bold r:id="rId40"/>
      <p:italic r:id="rId41"/>
      <p:boldItalic r:id="rId42"/>
    </p:embeddedFont>
    <p:embeddedFont>
      <p:font typeface="IBM Plex Sans Medium"/>
      <p:regular r:id="rId43"/>
      <p:bold r:id="rId44"/>
      <p:italic r:id="rId45"/>
      <p:boldItalic r:id="rId46"/>
    </p:embeddedFont>
    <p:embeddedFont>
      <p:font typeface="Sora Light"/>
      <p:regular r:id="rId47"/>
      <p:bold r:id="rId48"/>
    </p:embeddedFont>
    <p:embeddedFont>
      <p:font typeface="Sora ExtraLight"/>
      <p:regular r:id="rId49"/>
      <p:bold r:id="rId50"/>
    </p:embeddedFont>
    <p:embeddedFont>
      <p:font typeface="Sora"/>
      <p:regular r:id="rId51"/>
      <p:bold r:id="rId52"/>
    </p:embeddedFont>
    <p:embeddedFont>
      <p:font typeface="Sora Medium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Urbanist-bold.fntdata"/><Relationship Id="rId42" Type="http://schemas.openxmlformats.org/officeDocument/2006/relationships/font" Target="fonts/Urbanist-boldItalic.fntdata"/><Relationship Id="rId41" Type="http://schemas.openxmlformats.org/officeDocument/2006/relationships/font" Target="fonts/Urbanist-italic.fntdata"/><Relationship Id="rId44" Type="http://schemas.openxmlformats.org/officeDocument/2006/relationships/font" Target="fonts/IBMPlexSansMedium-bold.fntdata"/><Relationship Id="rId43" Type="http://schemas.openxmlformats.org/officeDocument/2006/relationships/font" Target="fonts/IBMPlexSansMedium-regular.fntdata"/><Relationship Id="rId46" Type="http://schemas.openxmlformats.org/officeDocument/2006/relationships/font" Target="fonts/IBMPlexSansMedium-boldItalic.fntdata"/><Relationship Id="rId45" Type="http://schemas.openxmlformats.org/officeDocument/2006/relationships/font" Target="fonts/IBMPlexSans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SoraLight-bold.fntdata"/><Relationship Id="rId47" Type="http://schemas.openxmlformats.org/officeDocument/2006/relationships/font" Target="fonts/SoraLight-regular.fntdata"/><Relationship Id="rId49" Type="http://schemas.openxmlformats.org/officeDocument/2006/relationships/font" Target="fonts/SoraExtra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rbanistMedium-regular.fntdata"/><Relationship Id="rId30" Type="http://schemas.openxmlformats.org/officeDocument/2006/relationships/font" Target="fonts/SoraSemiBold-bold.fntdata"/><Relationship Id="rId33" Type="http://schemas.openxmlformats.org/officeDocument/2006/relationships/font" Target="fonts/UrbanistMedium-italic.fntdata"/><Relationship Id="rId32" Type="http://schemas.openxmlformats.org/officeDocument/2006/relationships/font" Target="fonts/UrbanistMedium-bold.fntdata"/><Relationship Id="rId35" Type="http://schemas.openxmlformats.org/officeDocument/2006/relationships/font" Target="fonts/UrbanistSemiBold-regular.fntdata"/><Relationship Id="rId34" Type="http://schemas.openxmlformats.org/officeDocument/2006/relationships/font" Target="fonts/UrbanistMedium-boldItalic.fntdata"/><Relationship Id="rId37" Type="http://schemas.openxmlformats.org/officeDocument/2006/relationships/font" Target="fonts/UrbanistSemiBold-italic.fntdata"/><Relationship Id="rId36" Type="http://schemas.openxmlformats.org/officeDocument/2006/relationships/font" Target="fonts/UrbanistSemiBold-bold.fntdata"/><Relationship Id="rId39" Type="http://schemas.openxmlformats.org/officeDocument/2006/relationships/font" Target="fonts/Urbanist-regular.fntdata"/><Relationship Id="rId38" Type="http://schemas.openxmlformats.org/officeDocument/2006/relationships/font" Target="fonts/UrbanistSemiBold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font" Target="fonts/IBMPlexSans-bold.fntdata"/><Relationship Id="rId25" Type="http://schemas.openxmlformats.org/officeDocument/2006/relationships/font" Target="fonts/IBMPlexSans-regular.fntdata"/><Relationship Id="rId28" Type="http://schemas.openxmlformats.org/officeDocument/2006/relationships/font" Target="fonts/IBMPlexSans-boldItalic.fntdata"/><Relationship Id="rId27" Type="http://schemas.openxmlformats.org/officeDocument/2006/relationships/font" Target="fonts/IBMPlexSans-italic.fntdata"/><Relationship Id="rId29" Type="http://schemas.openxmlformats.org/officeDocument/2006/relationships/font" Target="fonts/SoraSemiBold-regular.fntdata"/><Relationship Id="rId51" Type="http://schemas.openxmlformats.org/officeDocument/2006/relationships/font" Target="fonts/Sora-regular.fntdata"/><Relationship Id="rId50" Type="http://schemas.openxmlformats.org/officeDocument/2006/relationships/font" Target="fonts/SoraExtraLight-bold.fntdata"/><Relationship Id="rId53" Type="http://schemas.openxmlformats.org/officeDocument/2006/relationships/font" Target="fonts/SoraMedium-regular.fntdata"/><Relationship Id="rId52" Type="http://schemas.openxmlformats.org/officeDocument/2006/relationships/font" Target="fonts/Sor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SoraMedium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b4592782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b4592782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b550d06e1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b550d06e1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b4fa73ed9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b4fa73ed9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b4fa73ed9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b4fa73ed9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b4fa73ed9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b4fa73ed9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b4fa73ed9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b4fa73ed9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b550d06e1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b550d06e1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b4fa73ed9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b4fa73ed9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b4fa73ed9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b4fa73ed9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b5b4852990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b5b4852990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b4592782f4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b4592782f4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b4592782f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b4592782f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b5b485299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b5b485299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b550d06e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3b550d06e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b5b4852990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b5b4852990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b4592782f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b4592782f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b4592782f4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b4592782f4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b785c13a4a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b785c13a4a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b4fa73ed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b4fa73ed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LT 1">
  <p:cSld name="BLANK_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b="8145" l="3133" r="7834" t="16785"/>
          <a:stretch/>
        </p:blipFill>
        <p:spPr>
          <a:xfrm flipH="1" rot="10800000">
            <a:off x="0" y="-3474"/>
            <a:ext cx="9161550" cy="51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 flipH="1" rot="10800000">
            <a:off x="0" y="4676700"/>
            <a:ext cx="9149700" cy="4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28600" y="1738950"/>
            <a:ext cx="4402800" cy="2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rbanist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" name="Google Shape;16;p2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" name="Google Shape;18;p2"/>
          <p:cNvSpPr txBox="1"/>
          <p:nvPr>
            <p:ph type="title"/>
          </p:nvPr>
        </p:nvSpPr>
        <p:spPr>
          <a:xfrm>
            <a:off x="228600" y="228600"/>
            <a:ext cx="6658800" cy="14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9" name="Google Shape;19;p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" name="Google Shape;20;p2"/>
          <p:cNvSpPr txBox="1"/>
          <p:nvPr>
            <p:ph idx="5" type="subTitle"/>
          </p:nvPr>
        </p:nvSpPr>
        <p:spPr>
          <a:xfrm>
            <a:off x="297075" y="4175900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6" type="subTitle"/>
          </p:nvPr>
        </p:nvSpPr>
        <p:spPr>
          <a:xfrm>
            <a:off x="1786375" y="4175900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7" type="subTitle"/>
          </p:nvPr>
        </p:nvSpPr>
        <p:spPr>
          <a:xfrm>
            <a:off x="228591" y="3454475"/>
            <a:ext cx="4659600" cy="25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8" type="subTitle"/>
          </p:nvPr>
        </p:nvSpPr>
        <p:spPr>
          <a:xfrm>
            <a:off x="228591" y="3743050"/>
            <a:ext cx="4659600" cy="25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big title and body">
  <p:cSld name="BLANK_1_1_1_1_1_1_1_1_1_1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al black shapes against a shadowy background. " id="161" name="Google Shape;161;p11"/>
          <p:cNvPicPr preferRelativeResize="0"/>
          <p:nvPr/>
        </p:nvPicPr>
        <p:blipFill rotWithShape="1">
          <a:blip r:embed="rId2">
            <a:alphaModFix/>
          </a:blip>
          <a:srcRect b="42245" l="17240" r="25038" t="34"/>
          <a:stretch/>
        </p:blipFill>
        <p:spPr>
          <a:xfrm>
            <a:off x="0" y="-289"/>
            <a:ext cx="9144000" cy="51441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11"/>
          <p:cNvSpPr txBox="1"/>
          <p:nvPr>
            <p:ph idx="1" type="subTitle"/>
          </p:nvPr>
        </p:nvSpPr>
        <p:spPr>
          <a:xfrm>
            <a:off x="4314775" y="3818375"/>
            <a:ext cx="4230600" cy="45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63" name="Google Shape;163;p11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4" name="Google Shape;164;p11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5" name="Google Shape;165;p11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6" name="Google Shape;166;p11"/>
          <p:cNvSpPr txBox="1"/>
          <p:nvPr>
            <p:ph type="title"/>
          </p:nvPr>
        </p:nvSpPr>
        <p:spPr>
          <a:xfrm>
            <a:off x="228600" y="290448"/>
            <a:ext cx="3655800" cy="2407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67" name="Google Shape;167;p11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11"/>
          <p:cNvCxnSpPr/>
          <p:nvPr/>
        </p:nvCxnSpPr>
        <p:spPr>
          <a:xfrm>
            <a:off x="4159025" y="226100"/>
            <a:ext cx="0" cy="4457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11"/>
          <p:cNvCxnSpPr/>
          <p:nvPr/>
        </p:nvCxnSpPr>
        <p:spPr>
          <a:xfrm>
            <a:off x="228600" y="226100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11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2">
  <p:cSld name="BLANK_1_1_1_1_1_1_1_1_1_1_1_1_2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4" name="Google Shape;174;p12"/>
          <p:cNvSpPr/>
          <p:nvPr>
            <p:ph idx="2" type="pic"/>
          </p:nvPr>
        </p:nvSpPr>
        <p:spPr>
          <a:xfrm>
            <a:off x="5342000" y="457200"/>
            <a:ext cx="3573300" cy="39954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75" name="Google Shape;175;p12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6" name="Google Shape;176;p12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7" name="Google Shape;177;p12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8" name="Google Shape;178;p12"/>
          <p:cNvSpPr txBox="1"/>
          <p:nvPr>
            <p:ph idx="6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9" name="Google Shape;179;p12"/>
          <p:cNvSpPr txBox="1"/>
          <p:nvPr>
            <p:ph type="title"/>
          </p:nvPr>
        </p:nvSpPr>
        <p:spPr>
          <a:xfrm>
            <a:off x="228600" y="613525"/>
            <a:ext cx="42966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cxnSp>
        <p:nvCxnSpPr>
          <p:cNvPr id="180" name="Google Shape;180;p1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12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cards">
  <p:cSld name="CUSTOM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>
            <p:ph type="title"/>
          </p:nvPr>
        </p:nvSpPr>
        <p:spPr>
          <a:xfrm>
            <a:off x="3386700" y="489887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85" name="Google Shape;185;p13"/>
          <p:cNvSpPr txBox="1"/>
          <p:nvPr>
            <p:ph idx="1" type="subTitle"/>
          </p:nvPr>
        </p:nvSpPr>
        <p:spPr>
          <a:xfrm>
            <a:off x="3386700" y="690369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6" name="Google Shape;186;p13"/>
          <p:cNvSpPr txBox="1"/>
          <p:nvPr>
            <p:ph idx="2" type="subTitle"/>
          </p:nvPr>
        </p:nvSpPr>
        <p:spPr>
          <a:xfrm>
            <a:off x="3386700" y="1070875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7" name="Google Shape;187;p13"/>
          <p:cNvSpPr txBox="1"/>
          <p:nvPr>
            <p:ph idx="3" type="title"/>
          </p:nvPr>
        </p:nvSpPr>
        <p:spPr>
          <a:xfrm>
            <a:off x="6307650" y="482616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88" name="Google Shape;188;p13"/>
          <p:cNvSpPr txBox="1"/>
          <p:nvPr>
            <p:ph idx="4" type="subTitle"/>
          </p:nvPr>
        </p:nvSpPr>
        <p:spPr>
          <a:xfrm>
            <a:off x="6307650" y="690369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9" name="Google Shape;189;p13"/>
          <p:cNvSpPr txBox="1"/>
          <p:nvPr>
            <p:ph idx="5" type="subTitle"/>
          </p:nvPr>
        </p:nvSpPr>
        <p:spPr>
          <a:xfrm>
            <a:off x="6307650" y="1070875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0" name="Google Shape;190;p13"/>
          <p:cNvSpPr txBox="1"/>
          <p:nvPr>
            <p:ph idx="6" type="title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1" name="Google Shape;191;p13"/>
          <p:cNvSpPr txBox="1"/>
          <p:nvPr>
            <p:ph idx="7" type="subTitle"/>
          </p:nvPr>
        </p:nvSpPr>
        <p:spPr>
          <a:xfrm>
            <a:off x="3482800" y="4057204"/>
            <a:ext cx="10761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2" name="Google Shape;192;p13"/>
          <p:cNvSpPr txBox="1"/>
          <p:nvPr>
            <p:ph idx="8" type="subTitle"/>
          </p:nvPr>
        </p:nvSpPr>
        <p:spPr>
          <a:xfrm>
            <a:off x="6405300" y="4057079"/>
            <a:ext cx="10761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3" name="Google Shape;193;p13"/>
          <p:cNvSpPr txBox="1"/>
          <p:nvPr>
            <p:ph idx="9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94" name="Google Shape;194;p13"/>
          <p:cNvSpPr txBox="1"/>
          <p:nvPr>
            <p:ph idx="1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95" name="Google Shape;195;p13"/>
          <p:cNvSpPr txBox="1"/>
          <p:nvPr>
            <p:ph idx="1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196" name="Google Shape;196;p13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97" name="Google Shape;197;p13"/>
          <p:cNvGrpSpPr/>
          <p:nvPr/>
        </p:nvGrpSpPr>
        <p:grpSpPr>
          <a:xfrm rot="-5400000">
            <a:off x="4794488" y="4206993"/>
            <a:ext cx="141588" cy="73485"/>
            <a:chOff x="498725" y="2069800"/>
            <a:chExt cx="205200" cy="106500"/>
          </a:xfrm>
        </p:grpSpPr>
        <p:cxnSp>
          <p:nvCxnSpPr>
            <p:cNvPr id="198" name="Google Shape;198;p13"/>
            <p:cNvCxnSpPr/>
            <p:nvPr/>
          </p:nvCxnSpPr>
          <p:spPr>
            <a:xfrm flipH="1" rot="-5400000">
              <a:off x="498725" y="2069800"/>
              <a:ext cx="103500" cy="10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" name="Google Shape;199;p13"/>
            <p:cNvCxnSpPr/>
            <p:nvPr/>
          </p:nvCxnSpPr>
          <p:spPr>
            <a:xfrm rot="5400000">
              <a:off x="596825" y="2069200"/>
              <a:ext cx="106500" cy="1077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0" name="Google Shape;200;p13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cards">
  <p:cSld name="CUSTOM_1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/>
          <p:nvPr>
            <p:ph type="title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204" name="Google Shape;204;p14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05" name="Google Shape;205;p14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06" name="Google Shape;206;p14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07" name="Google Shape;207;p1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14"/>
          <p:cNvSpPr txBox="1"/>
          <p:nvPr>
            <p:ph idx="4" type="title"/>
          </p:nvPr>
        </p:nvSpPr>
        <p:spPr>
          <a:xfrm>
            <a:off x="3379125" y="49110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09" name="Google Shape;209;p14"/>
          <p:cNvSpPr txBox="1"/>
          <p:nvPr>
            <p:ph idx="5" type="subTitle"/>
          </p:nvPr>
        </p:nvSpPr>
        <p:spPr>
          <a:xfrm>
            <a:off x="3379125" y="691577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0" name="Google Shape;210;p14"/>
          <p:cNvSpPr txBox="1"/>
          <p:nvPr>
            <p:ph idx="6" type="subTitle"/>
          </p:nvPr>
        </p:nvSpPr>
        <p:spPr>
          <a:xfrm>
            <a:off x="3379123" y="107207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1" name="Google Shape;211;p14"/>
          <p:cNvSpPr txBox="1"/>
          <p:nvPr>
            <p:ph idx="7" type="title"/>
          </p:nvPr>
        </p:nvSpPr>
        <p:spPr>
          <a:xfrm>
            <a:off x="6318039" y="49110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2" name="Google Shape;212;p14"/>
          <p:cNvSpPr txBox="1"/>
          <p:nvPr>
            <p:ph idx="8" type="subTitle"/>
          </p:nvPr>
        </p:nvSpPr>
        <p:spPr>
          <a:xfrm>
            <a:off x="6318039" y="691577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3" name="Google Shape;213;p14"/>
          <p:cNvSpPr txBox="1"/>
          <p:nvPr>
            <p:ph idx="9" type="subTitle"/>
          </p:nvPr>
        </p:nvSpPr>
        <p:spPr>
          <a:xfrm>
            <a:off x="6318036" y="107207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4" name="Google Shape;214;p14"/>
          <p:cNvSpPr txBox="1"/>
          <p:nvPr>
            <p:ph idx="13" type="title"/>
          </p:nvPr>
        </p:nvSpPr>
        <p:spPr>
          <a:xfrm>
            <a:off x="6318039" y="265574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5" name="Google Shape;215;p14"/>
          <p:cNvSpPr txBox="1"/>
          <p:nvPr>
            <p:ph idx="14" type="subTitle"/>
          </p:nvPr>
        </p:nvSpPr>
        <p:spPr>
          <a:xfrm>
            <a:off x="6318039" y="2856216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6" name="Google Shape;216;p14"/>
          <p:cNvSpPr txBox="1"/>
          <p:nvPr>
            <p:ph idx="15" type="subTitle"/>
          </p:nvPr>
        </p:nvSpPr>
        <p:spPr>
          <a:xfrm>
            <a:off x="6318036" y="323671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7" name="Google Shape;217;p14"/>
          <p:cNvSpPr txBox="1"/>
          <p:nvPr>
            <p:ph idx="16" type="title"/>
          </p:nvPr>
        </p:nvSpPr>
        <p:spPr>
          <a:xfrm>
            <a:off x="3379125" y="265574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8" name="Google Shape;218;p14"/>
          <p:cNvSpPr txBox="1"/>
          <p:nvPr>
            <p:ph idx="17" type="subTitle"/>
          </p:nvPr>
        </p:nvSpPr>
        <p:spPr>
          <a:xfrm>
            <a:off x="3379125" y="2856216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9" name="Google Shape;219;p14"/>
          <p:cNvSpPr txBox="1"/>
          <p:nvPr>
            <p:ph idx="18" type="subTitle"/>
          </p:nvPr>
        </p:nvSpPr>
        <p:spPr>
          <a:xfrm>
            <a:off x="3379123" y="323671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20" name="Google Shape;220;p1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CUSTOM_7_1_1_1_1_1_1_1_1_1_1_1_1_1_1_1_1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5"/>
          <p:cNvPicPr preferRelativeResize="0"/>
          <p:nvPr/>
        </p:nvPicPr>
        <p:blipFill rotWithShape="1">
          <a:blip r:embed="rId2">
            <a:alphaModFix/>
          </a:blip>
          <a:srcRect b="14588" l="0" r="15469" t="0"/>
          <a:stretch/>
        </p:blipFill>
        <p:spPr>
          <a:xfrm flipH="1">
            <a:off x="4571999" y="2061075"/>
            <a:ext cx="4572001" cy="3082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1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15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6" name="Google Shape;226;p15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7" name="Google Shape;227;p15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8" name="Google Shape;228;p15"/>
          <p:cNvSpPr txBox="1"/>
          <p:nvPr>
            <p:ph idx="4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9" name="Google Shape;229;p15"/>
          <p:cNvSpPr txBox="1"/>
          <p:nvPr>
            <p:ph type="title"/>
          </p:nvPr>
        </p:nvSpPr>
        <p:spPr>
          <a:xfrm>
            <a:off x="355225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0" name="Google Shape;230;p15"/>
          <p:cNvSpPr txBox="1"/>
          <p:nvPr>
            <p:ph idx="5" type="subTitle"/>
          </p:nvPr>
        </p:nvSpPr>
        <p:spPr>
          <a:xfrm>
            <a:off x="355225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1" name="Google Shape;231;p15"/>
          <p:cNvSpPr txBox="1"/>
          <p:nvPr>
            <p:ph idx="6" type="body"/>
          </p:nvPr>
        </p:nvSpPr>
        <p:spPr>
          <a:xfrm>
            <a:off x="355225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2" name="Google Shape;232;p15"/>
          <p:cNvSpPr txBox="1"/>
          <p:nvPr>
            <p:ph idx="7" type="title"/>
          </p:nvPr>
        </p:nvSpPr>
        <p:spPr>
          <a:xfrm>
            <a:off x="2543875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3" name="Google Shape;233;p15"/>
          <p:cNvSpPr txBox="1"/>
          <p:nvPr>
            <p:ph idx="8" type="subTitle"/>
          </p:nvPr>
        </p:nvSpPr>
        <p:spPr>
          <a:xfrm>
            <a:off x="2543875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4" name="Google Shape;234;p15"/>
          <p:cNvSpPr txBox="1"/>
          <p:nvPr>
            <p:ph idx="9" type="body"/>
          </p:nvPr>
        </p:nvSpPr>
        <p:spPr>
          <a:xfrm>
            <a:off x="2543875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" name="Google Shape;235;p15"/>
          <p:cNvSpPr txBox="1"/>
          <p:nvPr>
            <p:ph idx="13" type="title"/>
          </p:nvPr>
        </p:nvSpPr>
        <p:spPr>
          <a:xfrm>
            <a:off x="4745500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6" name="Google Shape;236;p15"/>
          <p:cNvSpPr txBox="1"/>
          <p:nvPr>
            <p:ph idx="14" type="subTitle"/>
          </p:nvPr>
        </p:nvSpPr>
        <p:spPr>
          <a:xfrm>
            <a:off x="4745500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7" name="Google Shape;237;p15"/>
          <p:cNvSpPr txBox="1"/>
          <p:nvPr>
            <p:ph idx="15" type="body"/>
          </p:nvPr>
        </p:nvSpPr>
        <p:spPr>
          <a:xfrm>
            <a:off x="4745400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8" name="Google Shape;238;p15"/>
          <p:cNvSpPr txBox="1"/>
          <p:nvPr>
            <p:ph idx="16" type="title"/>
          </p:nvPr>
        </p:nvSpPr>
        <p:spPr>
          <a:xfrm>
            <a:off x="6942300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9" name="Google Shape;239;p15"/>
          <p:cNvSpPr txBox="1"/>
          <p:nvPr>
            <p:ph idx="17" type="subTitle"/>
          </p:nvPr>
        </p:nvSpPr>
        <p:spPr>
          <a:xfrm>
            <a:off x="6942300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40" name="Google Shape;240;p15"/>
          <p:cNvSpPr txBox="1"/>
          <p:nvPr>
            <p:ph idx="18" type="body"/>
          </p:nvPr>
        </p:nvSpPr>
        <p:spPr>
          <a:xfrm>
            <a:off x="6942300" y="2465025"/>
            <a:ext cx="17916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1" name="Google Shape;241;p15"/>
          <p:cNvSpPr txBox="1"/>
          <p:nvPr>
            <p:ph idx="19" type="title"/>
          </p:nvPr>
        </p:nvSpPr>
        <p:spPr>
          <a:xfrm>
            <a:off x="228600" y="613525"/>
            <a:ext cx="3904500" cy="864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2" name="Google Shape;242;p15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ers">
  <p:cSld name="CUSTOM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46" name="Google Shape;246;p16"/>
          <p:cNvCxnSpPr/>
          <p:nvPr/>
        </p:nvCxnSpPr>
        <p:spPr>
          <a:xfrm>
            <a:off x="228450" y="2061025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7" name="Google Shape;247;p16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48" name="Google Shape;248;p16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49" name="Google Shape;249;p16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50" name="Google Shape;250;p1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16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252" name="Google Shape;252;p16"/>
          <p:cNvSpPr/>
          <p:nvPr>
            <p:ph idx="5" type="pic"/>
          </p:nvPr>
        </p:nvSpPr>
        <p:spPr>
          <a:xfrm>
            <a:off x="3795900" y="2682425"/>
            <a:ext cx="1458300" cy="14583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6"/>
          <p:cNvSpPr txBox="1"/>
          <p:nvPr>
            <p:ph idx="6" type="body"/>
          </p:nvPr>
        </p:nvSpPr>
        <p:spPr>
          <a:xfrm>
            <a:off x="5871500" y="2468775"/>
            <a:ext cx="2864700" cy="676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4" name="Google Shape;254;p16"/>
          <p:cNvSpPr txBox="1"/>
          <p:nvPr>
            <p:ph idx="7" type="body"/>
          </p:nvPr>
        </p:nvSpPr>
        <p:spPr>
          <a:xfrm>
            <a:off x="5871500" y="3553025"/>
            <a:ext cx="2864700" cy="69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indent="-3048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indent="-3048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indent="-3048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indent="-3048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indent="-3048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indent="-3048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indent="-3048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indent="-3048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55" name="Google Shape;255;p16"/>
          <p:cNvSpPr txBox="1"/>
          <p:nvPr>
            <p:ph idx="8" type="subTitle"/>
          </p:nvPr>
        </p:nvSpPr>
        <p:spPr>
          <a:xfrm>
            <a:off x="238800" y="2720113"/>
            <a:ext cx="2824500" cy="145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56" name="Google Shape;256;p16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57" name="Google Shape;257;p16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s">
  <p:cSld name="CUSTOM_2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60" name="Google Shape;260;p17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61" name="Google Shape;261;p17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62" name="Google Shape;262;p1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p17"/>
          <p:cNvSpPr/>
          <p:nvPr/>
        </p:nvSpPr>
        <p:spPr>
          <a:xfrm>
            <a:off x="228600" y="1395962"/>
            <a:ext cx="2101200" cy="3054000"/>
          </a:xfrm>
          <a:prstGeom prst="roundRect">
            <a:avLst>
              <a:gd fmla="val 963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2423700" y="1395962"/>
            <a:ext cx="3198600" cy="3054000"/>
          </a:xfrm>
          <a:prstGeom prst="roundRect">
            <a:avLst>
              <a:gd fmla="val 674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5" name="Google Shape;265;p17"/>
          <p:cNvSpPr/>
          <p:nvPr/>
        </p:nvSpPr>
        <p:spPr>
          <a:xfrm>
            <a:off x="5716850" y="1395962"/>
            <a:ext cx="3198600" cy="1758300"/>
          </a:xfrm>
          <a:prstGeom prst="roundRect">
            <a:avLst>
              <a:gd fmla="val 963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6" name="Google Shape;266;p17"/>
          <p:cNvSpPr/>
          <p:nvPr/>
        </p:nvSpPr>
        <p:spPr>
          <a:xfrm>
            <a:off x="5716200" y="3231390"/>
            <a:ext cx="3198600" cy="1217400"/>
          </a:xfrm>
          <a:prstGeom prst="roundRect">
            <a:avLst>
              <a:gd fmla="val 1360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7" name="Google Shape;267;p17"/>
          <p:cNvSpPr/>
          <p:nvPr>
            <p:ph idx="4" type="pic"/>
          </p:nvPr>
        </p:nvSpPr>
        <p:spPr>
          <a:xfrm>
            <a:off x="381950" y="993050"/>
            <a:ext cx="850500" cy="8505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7"/>
          <p:cNvSpPr txBox="1"/>
          <p:nvPr>
            <p:ph idx="5" type="subTitle"/>
          </p:nvPr>
        </p:nvSpPr>
        <p:spPr>
          <a:xfrm>
            <a:off x="381950" y="2062875"/>
            <a:ext cx="1786500" cy="23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None/>
              <a:defRPr b="1"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69" name="Google Shape;269;p17"/>
          <p:cNvSpPr txBox="1"/>
          <p:nvPr>
            <p:ph idx="6" type="body"/>
          </p:nvPr>
        </p:nvSpPr>
        <p:spPr>
          <a:xfrm>
            <a:off x="381950" y="2453500"/>
            <a:ext cx="1786500" cy="15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0" name="Google Shape;270;p17"/>
          <p:cNvSpPr txBox="1"/>
          <p:nvPr>
            <p:ph idx="7" type="subTitle"/>
          </p:nvPr>
        </p:nvSpPr>
        <p:spPr>
          <a:xfrm>
            <a:off x="2580250" y="1528150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71" name="Google Shape;271;p17"/>
          <p:cNvSpPr txBox="1"/>
          <p:nvPr>
            <p:ph idx="8" type="body"/>
          </p:nvPr>
        </p:nvSpPr>
        <p:spPr>
          <a:xfrm>
            <a:off x="2580250" y="1791652"/>
            <a:ext cx="2911500" cy="6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cxnSp>
        <p:nvCxnSpPr>
          <p:cNvPr id="272" name="Google Shape;272;p17"/>
          <p:cNvCxnSpPr/>
          <p:nvPr/>
        </p:nvCxnSpPr>
        <p:spPr>
          <a:xfrm>
            <a:off x="2423700" y="2531312"/>
            <a:ext cx="3194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17"/>
          <p:cNvCxnSpPr/>
          <p:nvPr/>
        </p:nvCxnSpPr>
        <p:spPr>
          <a:xfrm>
            <a:off x="2423700" y="3583537"/>
            <a:ext cx="3194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" name="Google Shape;274;p17"/>
          <p:cNvSpPr txBox="1"/>
          <p:nvPr>
            <p:ph idx="9" type="subTitle"/>
          </p:nvPr>
        </p:nvSpPr>
        <p:spPr>
          <a:xfrm>
            <a:off x="2580250" y="26604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75" name="Google Shape;275;p17"/>
          <p:cNvSpPr txBox="1"/>
          <p:nvPr>
            <p:ph idx="13" type="body"/>
          </p:nvPr>
        </p:nvSpPr>
        <p:spPr>
          <a:xfrm>
            <a:off x="2580250" y="2931046"/>
            <a:ext cx="2911500" cy="6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76" name="Google Shape;276;p17"/>
          <p:cNvSpPr/>
          <p:nvPr/>
        </p:nvSpPr>
        <p:spPr>
          <a:xfrm flipH="1">
            <a:off x="2600988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7" name="Google Shape;277;p17"/>
          <p:cNvSpPr/>
          <p:nvPr/>
        </p:nvSpPr>
        <p:spPr>
          <a:xfrm flipH="1">
            <a:off x="3654625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8" name="Google Shape;278;p17"/>
          <p:cNvSpPr/>
          <p:nvPr/>
        </p:nvSpPr>
        <p:spPr>
          <a:xfrm flipH="1">
            <a:off x="4602650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9" name="Google Shape;279;p17"/>
          <p:cNvSpPr txBox="1"/>
          <p:nvPr>
            <p:ph idx="14" type="subTitle"/>
          </p:nvPr>
        </p:nvSpPr>
        <p:spPr>
          <a:xfrm>
            <a:off x="2567250" y="367188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0" name="Google Shape;280;p17"/>
          <p:cNvSpPr txBox="1"/>
          <p:nvPr>
            <p:ph idx="15" type="subTitle"/>
          </p:nvPr>
        </p:nvSpPr>
        <p:spPr>
          <a:xfrm>
            <a:off x="5877425" y="15281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1" name="Google Shape;281;p17"/>
          <p:cNvSpPr txBox="1"/>
          <p:nvPr>
            <p:ph idx="16" type="subTitle"/>
          </p:nvPr>
        </p:nvSpPr>
        <p:spPr>
          <a:xfrm>
            <a:off x="5877425" y="178110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2" name="Google Shape;282;p17"/>
          <p:cNvSpPr txBox="1"/>
          <p:nvPr>
            <p:ph idx="17" type="subTitle"/>
          </p:nvPr>
        </p:nvSpPr>
        <p:spPr>
          <a:xfrm>
            <a:off x="5877425" y="221918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3" name="Google Shape;283;p17"/>
          <p:cNvSpPr txBox="1"/>
          <p:nvPr>
            <p:ph idx="18" type="subTitle"/>
          </p:nvPr>
        </p:nvSpPr>
        <p:spPr>
          <a:xfrm>
            <a:off x="5877425" y="26572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4" name="Google Shape;284;p17"/>
          <p:cNvSpPr txBox="1"/>
          <p:nvPr>
            <p:ph idx="19" type="subTitle"/>
          </p:nvPr>
        </p:nvSpPr>
        <p:spPr>
          <a:xfrm>
            <a:off x="5877425" y="335493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5" name="Google Shape;285;p17"/>
          <p:cNvSpPr txBox="1"/>
          <p:nvPr>
            <p:ph idx="20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86" name="Google Shape;286;p1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7" name="Google Shape;287;p1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lestones">
  <p:cSld name="CUSTOM_4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 txBox="1"/>
          <p:nvPr>
            <p:ph idx="1" type="body"/>
          </p:nvPr>
        </p:nvSpPr>
        <p:spPr>
          <a:xfrm>
            <a:off x="2054000" y="2952175"/>
            <a:ext cx="1377600" cy="9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90" name="Google Shape;290;p18"/>
          <p:cNvSpPr txBox="1"/>
          <p:nvPr>
            <p:ph idx="2" type="body"/>
          </p:nvPr>
        </p:nvSpPr>
        <p:spPr>
          <a:xfrm>
            <a:off x="246150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91" name="Google Shape;291;p18"/>
          <p:cNvSpPr txBox="1"/>
          <p:nvPr>
            <p:ph idx="3" type="subTitle"/>
          </p:nvPr>
        </p:nvSpPr>
        <p:spPr>
          <a:xfrm>
            <a:off x="3829950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292" name="Google Shape;292;p18"/>
          <p:cNvSpPr txBox="1"/>
          <p:nvPr>
            <p:ph idx="4" type="body"/>
          </p:nvPr>
        </p:nvSpPr>
        <p:spPr>
          <a:xfrm>
            <a:off x="3848250" y="2952163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93" name="Google Shape;293;p18"/>
          <p:cNvSpPr txBox="1"/>
          <p:nvPr>
            <p:ph idx="5" type="subTitle"/>
          </p:nvPr>
        </p:nvSpPr>
        <p:spPr>
          <a:xfrm>
            <a:off x="20774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94" name="Google Shape;294;p18"/>
          <p:cNvSpPr txBox="1"/>
          <p:nvPr>
            <p:ph idx="6" type="body"/>
          </p:nvPr>
        </p:nvSpPr>
        <p:spPr>
          <a:xfrm>
            <a:off x="5634175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95" name="Google Shape;295;p18"/>
          <p:cNvSpPr txBox="1"/>
          <p:nvPr>
            <p:ph idx="7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6" name="Google Shape;296;p18"/>
          <p:cNvSpPr txBox="1"/>
          <p:nvPr>
            <p:ph idx="8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7" name="Google Shape;297;p18"/>
          <p:cNvSpPr txBox="1"/>
          <p:nvPr>
            <p:ph idx="9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98" name="Google Shape;298;p1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9" name="Google Shape;299;p18"/>
          <p:cNvSpPr txBox="1"/>
          <p:nvPr>
            <p:ph type="title"/>
          </p:nvPr>
        </p:nvSpPr>
        <p:spPr>
          <a:xfrm>
            <a:off x="228600" y="613525"/>
            <a:ext cx="6841500" cy="753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0" name="Google Shape;300;p18"/>
          <p:cNvSpPr txBox="1"/>
          <p:nvPr>
            <p:ph idx="13" type="subTitle"/>
          </p:nvPr>
        </p:nvSpPr>
        <p:spPr>
          <a:xfrm>
            <a:off x="2775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1" name="Google Shape;301;p18"/>
          <p:cNvSpPr txBox="1"/>
          <p:nvPr>
            <p:ph idx="14" type="subTitle"/>
          </p:nvPr>
        </p:nvSpPr>
        <p:spPr>
          <a:xfrm>
            <a:off x="38773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2" name="Google Shape;302;p18"/>
          <p:cNvSpPr txBox="1"/>
          <p:nvPr>
            <p:ph idx="15" type="subTitle"/>
          </p:nvPr>
        </p:nvSpPr>
        <p:spPr>
          <a:xfrm>
            <a:off x="56772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3" name="Google Shape;303;p18"/>
          <p:cNvSpPr txBox="1"/>
          <p:nvPr>
            <p:ph idx="16" type="subTitle"/>
          </p:nvPr>
        </p:nvSpPr>
        <p:spPr>
          <a:xfrm>
            <a:off x="74771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4" name="Google Shape;304;p18"/>
          <p:cNvSpPr txBox="1"/>
          <p:nvPr>
            <p:ph idx="17" type="subTitle"/>
          </p:nvPr>
        </p:nvSpPr>
        <p:spPr>
          <a:xfrm>
            <a:off x="238800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18"/>
          <p:cNvSpPr txBox="1"/>
          <p:nvPr>
            <p:ph idx="18" type="subTitle"/>
          </p:nvPr>
        </p:nvSpPr>
        <p:spPr>
          <a:xfrm>
            <a:off x="2034375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06" name="Google Shape;306;p18"/>
          <p:cNvSpPr txBox="1"/>
          <p:nvPr>
            <p:ph idx="19" type="subTitle"/>
          </p:nvPr>
        </p:nvSpPr>
        <p:spPr>
          <a:xfrm>
            <a:off x="5645375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07" name="Google Shape;307;p18"/>
          <p:cNvSpPr txBox="1"/>
          <p:nvPr>
            <p:ph idx="20" type="subTitle"/>
          </p:nvPr>
        </p:nvSpPr>
        <p:spPr>
          <a:xfrm>
            <a:off x="7460789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08" name="Google Shape;308;p18"/>
          <p:cNvSpPr txBox="1"/>
          <p:nvPr>
            <p:ph idx="21" type="subTitle"/>
          </p:nvPr>
        </p:nvSpPr>
        <p:spPr>
          <a:xfrm>
            <a:off x="372900" y="202945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None/>
              <a:defRPr b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9" name="Google Shape;309;p18"/>
          <p:cNvSpPr txBox="1"/>
          <p:nvPr>
            <p:ph idx="22" type="subTitle"/>
          </p:nvPr>
        </p:nvSpPr>
        <p:spPr>
          <a:xfrm>
            <a:off x="2178663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0" name="Google Shape;310;p18"/>
          <p:cNvSpPr txBox="1"/>
          <p:nvPr>
            <p:ph idx="23" type="subTitle"/>
          </p:nvPr>
        </p:nvSpPr>
        <p:spPr>
          <a:xfrm>
            <a:off x="3974250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1" name="Google Shape;311;p18"/>
          <p:cNvSpPr txBox="1"/>
          <p:nvPr>
            <p:ph idx="24" type="subTitle"/>
          </p:nvPr>
        </p:nvSpPr>
        <p:spPr>
          <a:xfrm>
            <a:off x="5789675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2" name="Google Shape;312;p18"/>
          <p:cNvSpPr txBox="1"/>
          <p:nvPr>
            <p:ph idx="25" type="subTitle"/>
          </p:nvPr>
        </p:nvSpPr>
        <p:spPr>
          <a:xfrm>
            <a:off x="7605089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3" name="Google Shape;313;p18"/>
          <p:cNvSpPr txBox="1"/>
          <p:nvPr>
            <p:ph idx="26" type="body"/>
          </p:nvPr>
        </p:nvSpPr>
        <p:spPr>
          <a:xfrm>
            <a:off x="7450350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314" name="Google Shape;314;p18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trics ">
  <p:cSld name="CUSTOM_5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18" name="Google Shape;318;p19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19" name="Google Shape;319;p19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320" name="Google Shape;320;p1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1" name="Google Shape;321;p19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2" name="Google Shape;322;p19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3" name="Google Shape;323;p19"/>
          <p:cNvSpPr txBox="1"/>
          <p:nvPr>
            <p:ph idx="4" type="subTitle"/>
          </p:nvPr>
        </p:nvSpPr>
        <p:spPr>
          <a:xfrm>
            <a:off x="6314800" y="458325"/>
            <a:ext cx="22947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19"/>
          <p:cNvSpPr txBox="1"/>
          <p:nvPr>
            <p:ph type="title"/>
          </p:nvPr>
        </p:nvSpPr>
        <p:spPr>
          <a:xfrm>
            <a:off x="237650" y="746900"/>
            <a:ext cx="2834700" cy="2590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325" name="Google Shape;325;p19"/>
          <p:cNvSpPr txBox="1"/>
          <p:nvPr>
            <p:ph idx="5" type="subTitle"/>
          </p:nvPr>
        </p:nvSpPr>
        <p:spPr>
          <a:xfrm>
            <a:off x="229175" y="229175"/>
            <a:ext cx="28347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6" name="Google Shape;326;p19"/>
          <p:cNvSpPr txBox="1"/>
          <p:nvPr>
            <p:ph idx="6" type="subTitle"/>
          </p:nvPr>
        </p:nvSpPr>
        <p:spPr>
          <a:xfrm>
            <a:off x="3437500" y="882725"/>
            <a:ext cx="2294700" cy="500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27" name="Google Shape;327;p19"/>
          <p:cNvSpPr txBox="1"/>
          <p:nvPr>
            <p:ph idx="7" type="title"/>
          </p:nvPr>
        </p:nvSpPr>
        <p:spPr>
          <a:xfrm>
            <a:off x="3611850" y="1848195"/>
            <a:ext cx="1924200" cy="594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9pPr>
          </a:lstStyle>
          <a:p/>
        </p:txBody>
      </p:sp>
      <p:sp>
        <p:nvSpPr>
          <p:cNvPr id="328" name="Google Shape;328;p19"/>
          <p:cNvSpPr txBox="1"/>
          <p:nvPr>
            <p:ph idx="8" type="title"/>
          </p:nvPr>
        </p:nvSpPr>
        <p:spPr>
          <a:xfrm>
            <a:off x="3611850" y="3250202"/>
            <a:ext cx="1920300" cy="59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Urbanist"/>
              <a:buNone/>
              <a:defRPr sz="6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329" name="Google Shape;329;p19"/>
          <p:cNvSpPr txBox="1"/>
          <p:nvPr>
            <p:ph idx="9" type="subTitle"/>
          </p:nvPr>
        </p:nvSpPr>
        <p:spPr>
          <a:xfrm>
            <a:off x="3611850" y="2707575"/>
            <a:ext cx="21204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0" name="Google Shape;330;p19"/>
          <p:cNvSpPr txBox="1"/>
          <p:nvPr>
            <p:ph idx="13" type="subTitle"/>
          </p:nvPr>
        </p:nvSpPr>
        <p:spPr>
          <a:xfrm>
            <a:off x="3611850" y="4076800"/>
            <a:ext cx="21204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1" name="Google Shape;331;p19"/>
          <p:cNvSpPr txBox="1"/>
          <p:nvPr>
            <p:ph idx="14" type="subTitle"/>
          </p:nvPr>
        </p:nvSpPr>
        <p:spPr>
          <a:xfrm>
            <a:off x="6258900" y="3267725"/>
            <a:ext cx="2478300" cy="500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2" name="Google Shape;332;p19"/>
          <p:cNvSpPr txBox="1"/>
          <p:nvPr>
            <p:ph idx="15" type="subTitle"/>
          </p:nvPr>
        </p:nvSpPr>
        <p:spPr>
          <a:xfrm>
            <a:off x="6258900" y="3955225"/>
            <a:ext cx="24783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 u="sng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5" name="Google Shape;335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ALT 1">
  <p:cSld name="BLANK_1_1_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228600" y="395043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0" name="Google Shape;30;p3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32" name="Google Shape;32;p3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0" name="Google Shape;34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3" name="Google Shape;343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44" name="Google Shape;344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9" name="Google Shape;349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4" name="Google Shape;354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5" name="Google Shape;355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" name="Google Shape;360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values">
  <p:cSld name="BLANK_1_1_1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228600" y="613525"/>
            <a:ext cx="7223400" cy="422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41" name="Google Shape;41;p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Google Shape;42;p4"/>
          <p:cNvSpPr txBox="1"/>
          <p:nvPr>
            <p:ph idx="5" type="subTitle"/>
          </p:nvPr>
        </p:nvSpPr>
        <p:spPr>
          <a:xfrm>
            <a:off x="254625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43" name="Google Shape;43;p4"/>
          <p:cNvSpPr txBox="1"/>
          <p:nvPr>
            <p:ph idx="6" type="subTitle"/>
          </p:nvPr>
        </p:nvSpPr>
        <p:spPr>
          <a:xfrm>
            <a:off x="3275850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44" name="Google Shape;44;p4"/>
          <p:cNvSpPr txBox="1"/>
          <p:nvPr>
            <p:ph idx="7" type="subTitle"/>
          </p:nvPr>
        </p:nvSpPr>
        <p:spPr>
          <a:xfrm>
            <a:off x="6215463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45" name="Google Shape;45;p4"/>
          <p:cNvSpPr txBox="1"/>
          <p:nvPr>
            <p:ph idx="8" type="body"/>
          </p:nvPr>
        </p:nvSpPr>
        <p:spPr>
          <a:xfrm>
            <a:off x="288575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9" type="body"/>
          </p:nvPr>
        </p:nvSpPr>
        <p:spPr>
          <a:xfrm>
            <a:off x="6121413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3" type="body"/>
          </p:nvPr>
        </p:nvSpPr>
        <p:spPr>
          <a:xfrm>
            <a:off x="3192450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4" name="Google Shape;364;p31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5" name="Google Shape;365;p31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6" name="Google Shape;366;p31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7" name="Google Shape;367;p31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8" name="Google Shape;368;p31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9" name="Google Shape;369;p31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2" name="Google Shape;372;p32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3" name="Google Shape;373;p32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6" name="Google Shape;376;p33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7" name="Google Shape;377;p33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8" name="Google Shape;378;p33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79" name="Google Shape;379;p33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2" name="Google Shape;382;p34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3" name="Google Shape;383;p34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4" name="Google Shape;384;p34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5" name="Google Shape;385;p34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6" name="Google Shape;386;p34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7" name="Google Shape;387;p34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0" name="Google Shape;390;p35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1" name="Google Shape;391;p35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2" name="Google Shape;392;p35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3" name="Google Shape;393;p35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4" name="Google Shape;394;p35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5" name="Google Shape;395;p35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6" name="Google Shape;396;p35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7" name="Google Shape;397;p35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0" name="Google Shape;400;p36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7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3" name="Google Shape;403;p37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Google Shape;404;p37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5" name="Google Shape;405;p37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6" name="Google Shape;40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7" name="Google Shape;407;p37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8" name="Google Shape;408;p37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1" name="Google Shape;411;p38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2" name="Google Shape;412;p38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3" name="Google Shape;413;p38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4" name="Google Shape;414;p38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5" name="Google Shape;415;p38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6" name="Google Shape;41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7" name="Google Shape;417;p38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8" name="Google Shape;418;p38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9" name="Google Shape;419;p38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0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4" name="Google Shape;424;p40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p40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0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40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40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40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0" name="Google Shape;430;p40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p40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40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nd image ALT 2">
  <p:cSld name="CUSTOM_3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>
            <p:ph idx="2" type="pic"/>
          </p:nvPr>
        </p:nvSpPr>
        <p:spPr>
          <a:xfrm>
            <a:off x="246150" y="237650"/>
            <a:ext cx="4196400" cy="44382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5"/>
          <p:cNvSpPr txBox="1"/>
          <p:nvPr>
            <p:ph type="title"/>
          </p:nvPr>
        </p:nvSpPr>
        <p:spPr>
          <a:xfrm>
            <a:off x="4591800" y="304700"/>
            <a:ext cx="3861900" cy="19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3" type="title"/>
          </p:nvPr>
        </p:nvSpPr>
        <p:spPr>
          <a:xfrm>
            <a:off x="4591800" y="738425"/>
            <a:ext cx="4290000" cy="20514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" type="body"/>
          </p:nvPr>
        </p:nvSpPr>
        <p:spPr>
          <a:xfrm>
            <a:off x="4618950" y="2205375"/>
            <a:ext cx="4290000" cy="16296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4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5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6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56" name="Google Shape;56;p5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58" name="Google Shape;58;p5"/>
          <p:cNvCxnSpPr/>
          <p:nvPr/>
        </p:nvCxnSpPr>
        <p:spPr>
          <a:xfrm>
            <a:off x="228600" y="226100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5"/>
          <p:cNvCxnSpPr/>
          <p:nvPr/>
        </p:nvCxnSpPr>
        <p:spPr>
          <a:xfrm>
            <a:off x="4444600" y="570000"/>
            <a:ext cx="44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" name="Google Shape;60;p5"/>
          <p:cNvCxnSpPr/>
          <p:nvPr/>
        </p:nvCxnSpPr>
        <p:spPr>
          <a:xfrm>
            <a:off x="4442500" y="226100"/>
            <a:ext cx="0" cy="4457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2">
  <p:cSld name="BLANK_1_1_1_1_1_1_1_1_1_1_1_1_2_1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1"/>
          <p:cNvSpPr/>
          <p:nvPr/>
        </p:nvSpPr>
        <p:spPr>
          <a:xfrm flipH="1" rot="-8100000">
            <a:off x="4692650" y="965198"/>
            <a:ext cx="4843399" cy="2480248"/>
          </a:xfrm>
          <a:prstGeom prst="flowChartConnector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35" name="Google Shape;435;p41"/>
          <p:cNvSpPr/>
          <p:nvPr/>
        </p:nvSpPr>
        <p:spPr>
          <a:xfrm flipH="1" rot="10800000">
            <a:off x="4676692" y="3337812"/>
            <a:ext cx="4467295" cy="1685226"/>
          </a:xfrm>
          <a:custGeom>
            <a:rect b="b" l="l" r="r" t="t"/>
            <a:pathLst>
              <a:path extrusionOk="0" h="51371" w="119855">
                <a:moveTo>
                  <a:pt x="32006" y="0"/>
                </a:moveTo>
                <a:lnTo>
                  <a:pt x="30303" y="29"/>
                </a:lnTo>
                <a:lnTo>
                  <a:pt x="28658" y="116"/>
                </a:lnTo>
                <a:lnTo>
                  <a:pt x="27042" y="202"/>
                </a:lnTo>
                <a:lnTo>
                  <a:pt x="25455" y="289"/>
                </a:lnTo>
                <a:lnTo>
                  <a:pt x="23896" y="433"/>
                </a:lnTo>
                <a:lnTo>
                  <a:pt x="22367" y="606"/>
                </a:lnTo>
                <a:lnTo>
                  <a:pt x="20895" y="779"/>
                </a:lnTo>
                <a:lnTo>
                  <a:pt x="19452" y="1010"/>
                </a:lnTo>
                <a:lnTo>
                  <a:pt x="18067" y="1241"/>
                </a:lnTo>
                <a:lnTo>
                  <a:pt x="16710" y="1501"/>
                </a:lnTo>
                <a:lnTo>
                  <a:pt x="15383" y="1761"/>
                </a:lnTo>
                <a:lnTo>
                  <a:pt x="14142" y="2078"/>
                </a:lnTo>
                <a:lnTo>
                  <a:pt x="12930" y="2396"/>
                </a:lnTo>
                <a:lnTo>
                  <a:pt x="11746" y="2771"/>
                </a:lnTo>
                <a:lnTo>
                  <a:pt x="10621" y="3117"/>
                </a:lnTo>
                <a:lnTo>
                  <a:pt x="9524" y="3550"/>
                </a:lnTo>
                <a:lnTo>
                  <a:pt x="8485" y="3983"/>
                </a:lnTo>
                <a:lnTo>
                  <a:pt x="7504" y="4416"/>
                </a:lnTo>
                <a:lnTo>
                  <a:pt x="6581" y="4906"/>
                </a:lnTo>
                <a:lnTo>
                  <a:pt x="5715" y="5397"/>
                </a:lnTo>
                <a:lnTo>
                  <a:pt x="4907" y="5916"/>
                </a:lnTo>
                <a:lnTo>
                  <a:pt x="4156" y="6465"/>
                </a:lnTo>
                <a:lnTo>
                  <a:pt x="3464" y="7013"/>
                </a:lnTo>
                <a:lnTo>
                  <a:pt x="2829" y="7590"/>
                </a:lnTo>
                <a:lnTo>
                  <a:pt x="2281" y="8196"/>
                </a:lnTo>
                <a:lnTo>
                  <a:pt x="1761" y="8802"/>
                </a:lnTo>
                <a:lnTo>
                  <a:pt x="1328" y="9437"/>
                </a:lnTo>
                <a:lnTo>
                  <a:pt x="953" y="10072"/>
                </a:lnTo>
                <a:lnTo>
                  <a:pt x="636" y="10765"/>
                </a:lnTo>
                <a:lnTo>
                  <a:pt x="376" y="11429"/>
                </a:lnTo>
                <a:lnTo>
                  <a:pt x="174" y="12121"/>
                </a:lnTo>
                <a:lnTo>
                  <a:pt x="87" y="12698"/>
                </a:lnTo>
                <a:lnTo>
                  <a:pt x="29" y="13276"/>
                </a:lnTo>
                <a:lnTo>
                  <a:pt x="1" y="13853"/>
                </a:lnTo>
                <a:lnTo>
                  <a:pt x="29" y="14430"/>
                </a:lnTo>
                <a:lnTo>
                  <a:pt x="87" y="15007"/>
                </a:lnTo>
                <a:lnTo>
                  <a:pt x="174" y="15613"/>
                </a:lnTo>
                <a:lnTo>
                  <a:pt x="318" y="16219"/>
                </a:lnTo>
                <a:lnTo>
                  <a:pt x="491" y="16796"/>
                </a:lnTo>
                <a:lnTo>
                  <a:pt x="722" y="17403"/>
                </a:lnTo>
                <a:lnTo>
                  <a:pt x="953" y="18009"/>
                </a:lnTo>
                <a:lnTo>
                  <a:pt x="1242" y="18615"/>
                </a:lnTo>
                <a:lnTo>
                  <a:pt x="1588" y="19221"/>
                </a:lnTo>
                <a:lnTo>
                  <a:pt x="1934" y="19856"/>
                </a:lnTo>
                <a:lnTo>
                  <a:pt x="2338" y="20462"/>
                </a:lnTo>
                <a:lnTo>
                  <a:pt x="2771" y="21068"/>
                </a:lnTo>
                <a:lnTo>
                  <a:pt x="3233" y="21703"/>
                </a:lnTo>
                <a:lnTo>
                  <a:pt x="3752" y="22309"/>
                </a:lnTo>
                <a:lnTo>
                  <a:pt x="4272" y="22944"/>
                </a:lnTo>
                <a:lnTo>
                  <a:pt x="4849" y="23550"/>
                </a:lnTo>
                <a:lnTo>
                  <a:pt x="5455" y="24185"/>
                </a:lnTo>
                <a:lnTo>
                  <a:pt x="6090" y="24791"/>
                </a:lnTo>
                <a:lnTo>
                  <a:pt x="6754" y="25426"/>
                </a:lnTo>
                <a:lnTo>
                  <a:pt x="7446" y="26032"/>
                </a:lnTo>
                <a:lnTo>
                  <a:pt x="8197" y="26638"/>
                </a:lnTo>
                <a:lnTo>
                  <a:pt x="8947" y="27273"/>
                </a:lnTo>
                <a:lnTo>
                  <a:pt x="9726" y="27879"/>
                </a:lnTo>
                <a:lnTo>
                  <a:pt x="10563" y="28485"/>
                </a:lnTo>
                <a:lnTo>
                  <a:pt x="11400" y="29120"/>
                </a:lnTo>
                <a:lnTo>
                  <a:pt x="12295" y="29726"/>
                </a:lnTo>
                <a:lnTo>
                  <a:pt x="13189" y="30332"/>
                </a:lnTo>
                <a:lnTo>
                  <a:pt x="14113" y="30938"/>
                </a:lnTo>
                <a:lnTo>
                  <a:pt x="15094" y="31544"/>
                </a:lnTo>
                <a:lnTo>
                  <a:pt x="17085" y="32727"/>
                </a:lnTo>
                <a:lnTo>
                  <a:pt x="19192" y="33910"/>
                </a:lnTo>
                <a:lnTo>
                  <a:pt x="21414" y="35065"/>
                </a:lnTo>
                <a:lnTo>
                  <a:pt x="23723" y="36219"/>
                </a:lnTo>
                <a:lnTo>
                  <a:pt x="26118" y="37316"/>
                </a:lnTo>
                <a:lnTo>
                  <a:pt x="28629" y="38412"/>
                </a:lnTo>
                <a:lnTo>
                  <a:pt x="31198" y="39480"/>
                </a:lnTo>
                <a:lnTo>
                  <a:pt x="33853" y="40519"/>
                </a:lnTo>
                <a:lnTo>
                  <a:pt x="36595" y="41529"/>
                </a:lnTo>
                <a:lnTo>
                  <a:pt x="39423" y="42510"/>
                </a:lnTo>
                <a:lnTo>
                  <a:pt x="42309" y="43434"/>
                </a:lnTo>
                <a:lnTo>
                  <a:pt x="45281" y="44329"/>
                </a:lnTo>
                <a:lnTo>
                  <a:pt x="48283" y="45194"/>
                </a:lnTo>
                <a:lnTo>
                  <a:pt x="51371" y="46002"/>
                </a:lnTo>
                <a:lnTo>
                  <a:pt x="54516" y="46782"/>
                </a:lnTo>
                <a:lnTo>
                  <a:pt x="57691" y="47503"/>
                </a:lnTo>
                <a:lnTo>
                  <a:pt x="59884" y="47965"/>
                </a:lnTo>
                <a:lnTo>
                  <a:pt x="62049" y="48398"/>
                </a:lnTo>
                <a:lnTo>
                  <a:pt x="64213" y="48802"/>
                </a:lnTo>
                <a:lnTo>
                  <a:pt x="66378" y="49177"/>
                </a:lnTo>
                <a:lnTo>
                  <a:pt x="68542" y="49523"/>
                </a:lnTo>
                <a:lnTo>
                  <a:pt x="70678" y="49841"/>
                </a:lnTo>
                <a:lnTo>
                  <a:pt x="72813" y="50129"/>
                </a:lnTo>
                <a:lnTo>
                  <a:pt x="74949" y="50389"/>
                </a:lnTo>
                <a:lnTo>
                  <a:pt x="77027" y="50620"/>
                </a:lnTo>
                <a:lnTo>
                  <a:pt x="79133" y="50822"/>
                </a:lnTo>
                <a:lnTo>
                  <a:pt x="81183" y="50995"/>
                </a:lnTo>
                <a:lnTo>
                  <a:pt x="83232" y="51111"/>
                </a:lnTo>
                <a:lnTo>
                  <a:pt x="85252" y="51226"/>
                </a:lnTo>
                <a:lnTo>
                  <a:pt x="87272" y="51313"/>
                </a:lnTo>
                <a:lnTo>
                  <a:pt x="89234" y="51370"/>
                </a:lnTo>
                <a:lnTo>
                  <a:pt x="91168" y="51370"/>
                </a:lnTo>
                <a:lnTo>
                  <a:pt x="93534" y="51342"/>
                </a:lnTo>
                <a:lnTo>
                  <a:pt x="95843" y="51284"/>
                </a:lnTo>
                <a:lnTo>
                  <a:pt x="98094" y="51168"/>
                </a:lnTo>
                <a:lnTo>
                  <a:pt x="100259" y="50995"/>
                </a:lnTo>
                <a:lnTo>
                  <a:pt x="102365" y="50764"/>
                </a:lnTo>
                <a:lnTo>
                  <a:pt x="104386" y="50533"/>
                </a:lnTo>
                <a:lnTo>
                  <a:pt x="106319" y="50216"/>
                </a:lnTo>
                <a:lnTo>
                  <a:pt x="108195" y="49870"/>
                </a:lnTo>
                <a:lnTo>
                  <a:pt x="109955" y="49466"/>
                </a:lnTo>
                <a:lnTo>
                  <a:pt x="111658" y="49033"/>
                </a:lnTo>
                <a:lnTo>
                  <a:pt x="113274" y="48571"/>
                </a:lnTo>
                <a:lnTo>
                  <a:pt x="114025" y="48311"/>
                </a:lnTo>
                <a:lnTo>
                  <a:pt x="114775" y="48052"/>
                </a:lnTo>
                <a:lnTo>
                  <a:pt x="115497" y="47763"/>
                </a:lnTo>
                <a:lnTo>
                  <a:pt x="116189" y="47474"/>
                </a:lnTo>
                <a:lnTo>
                  <a:pt x="116882" y="47186"/>
                </a:lnTo>
                <a:lnTo>
                  <a:pt x="117517" y="46868"/>
                </a:lnTo>
                <a:lnTo>
                  <a:pt x="118152" y="46580"/>
                </a:lnTo>
                <a:lnTo>
                  <a:pt x="118729" y="46233"/>
                </a:lnTo>
                <a:lnTo>
                  <a:pt x="119306" y="45916"/>
                </a:lnTo>
                <a:lnTo>
                  <a:pt x="119854" y="45570"/>
                </a:lnTo>
                <a:lnTo>
                  <a:pt x="119854" y="27590"/>
                </a:lnTo>
                <a:lnTo>
                  <a:pt x="118989" y="26724"/>
                </a:lnTo>
                <a:lnTo>
                  <a:pt x="118065" y="25858"/>
                </a:lnTo>
                <a:lnTo>
                  <a:pt x="117084" y="24993"/>
                </a:lnTo>
                <a:lnTo>
                  <a:pt x="116045" y="24127"/>
                </a:lnTo>
                <a:lnTo>
                  <a:pt x="114919" y="23290"/>
                </a:lnTo>
                <a:lnTo>
                  <a:pt x="113765" y="22424"/>
                </a:lnTo>
                <a:lnTo>
                  <a:pt x="112553" y="21558"/>
                </a:lnTo>
                <a:lnTo>
                  <a:pt x="111283" y="20721"/>
                </a:lnTo>
                <a:lnTo>
                  <a:pt x="109927" y="19884"/>
                </a:lnTo>
                <a:lnTo>
                  <a:pt x="108570" y="19048"/>
                </a:lnTo>
                <a:lnTo>
                  <a:pt x="107127" y="18239"/>
                </a:lnTo>
                <a:lnTo>
                  <a:pt x="105627" y="17403"/>
                </a:lnTo>
                <a:lnTo>
                  <a:pt x="104097" y="16594"/>
                </a:lnTo>
                <a:lnTo>
                  <a:pt x="102510" y="15786"/>
                </a:lnTo>
                <a:lnTo>
                  <a:pt x="100894" y="15007"/>
                </a:lnTo>
                <a:lnTo>
                  <a:pt x="99220" y="14228"/>
                </a:lnTo>
                <a:lnTo>
                  <a:pt x="97430" y="13420"/>
                </a:lnTo>
                <a:lnTo>
                  <a:pt x="95612" y="12641"/>
                </a:lnTo>
                <a:lnTo>
                  <a:pt x="93765" y="11890"/>
                </a:lnTo>
                <a:lnTo>
                  <a:pt x="91889" y="11140"/>
                </a:lnTo>
                <a:lnTo>
                  <a:pt x="89985" y="10419"/>
                </a:lnTo>
                <a:lnTo>
                  <a:pt x="88022" y="9726"/>
                </a:lnTo>
                <a:lnTo>
                  <a:pt x="86060" y="9033"/>
                </a:lnTo>
                <a:lnTo>
                  <a:pt x="84040" y="8369"/>
                </a:lnTo>
                <a:lnTo>
                  <a:pt x="82019" y="7735"/>
                </a:lnTo>
                <a:lnTo>
                  <a:pt x="79970" y="7100"/>
                </a:lnTo>
                <a:lnTo>
                  <a:pt x="77893" y="6522"/>
                </a:lnTo>
                <a:lnTo>
                  <a:pt x="75786" y="5945"/>
                </a:lnTo>
                <a:lnTo>
                  <a:pt x="73650" y="5368"/>
                </a:lnTo>
                <a:lnTo>
                  <a:pt x="71515" y="4849"/>
                </a:lnTo>
                <a:lnTo>
                  <a:pt x="69379" y="4329"/>
                </a:lnTo>
                <a:lnTo>
                  <a:pt x="67214" y="3839"/>
                </a:lnTo>
                <a:lnTo>
                  <a:pt x="65021" y="3377"/>
                </a:lnTo>
                <a:lnTo>
                  <a:pt x="62857" y="2944"/>
                </a:lnTo>
                <a:lnTo>
                  <a:pt x="60692" y="2540"/>
                </a:lnTo>
                <a:lnTo>
                  <a:pt x="58528" y="2194"/>
                </a:lnTo>
                <a:lnTo>
                  <a:pt x="56363" y="1847"/>
                </a:lnTo>
                <a:lnTo>
                  <a:pt x="54228" y="1530"/>
                </a:lnTo>
                <a:lnTo>
                  <a:pt x="52092" y="1241"/>
                </a:lnTo>
                <a:lnTo>
                  <a:pt x="49985" y="981"/>
                </a:lnTo>
                <a:lnTo>
                  <a:pt x="47879" y="751"/>
                </a:lnTo>
                <a:lnTo>
                  <a:pt x="45772" y="549"/>
                </a:lnTo>
                <a:lnTo>
                  <a:pt x="43723" y="375"/>
                </a:lnTo>
                <a:lnTo>
                  <a:pt x="41674" y="231"/>
                </a:lnTo>
                <a:lnTo>
                  <a:pt x="39654" y="116"/>
                </a:lnTo>
                <a:lnTo>
                  <a:pt x="37662" y="58"/>
                </a:lnTo>
                <a:lnTo>
                  <a:pt x="35671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36" name="Google Shape;436;p41"/>
          <p:cNvSpPr/>
          <p:nvPr>
            <p:ph idx="2" type="pic"/>
          </p:nvPr>
        </p:nvSpPr>
        <p:spPr>
          <a:xfrm>
            <a:off x="5457500" y="0"/>
            <a:ext cx="3686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37" name="Google Shape;437;p41"/>
          <p:cNvSpPr txBox="1"/>
          <p:nvPr>
            <p:ph idx="1" type="body"/>
          </p:nvPr>
        </p:nvSpPr>
        <p:spPr>
          <a:xfrm>
            <a:off x="115025" y="1743625"/>
            <a:ext cx="2094000" cy="28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438" name="Google Shape;438;p41"/>
          <p:cNvSpPr txBox="1"/>
          <p:nvPr>
            <p:ph idx="3" type="body"/>
          </p:nvPr>
        </p:nvSpPr>
        <p:spPr>
          <a:xfrm>
            <a:off x="2276600" y="1743625"/>
            <a:ext cx="2904900" cy="28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439" name="Google Shape;439;p41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40" name="Google Shape;440;p41"/>
          <p:cNvSpPr txBox="1"/>
          <p:nvPr>
            <p:ph idx="4" type="title"/>
          </p:nvPr>
        </p:nvSpPr>
        <p:spPr>
          <a:xfrm>
            <a:off x="115025" y="502775"/>
            <a:ext cx="51255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441" name="Google Shape;441;p41"/>
          <p:cNvSpPr txBox="1"/>
          <p:nvPr>
            <p:ph idx="5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Alt 2">
  <p:cSld name="BLANK_1_1_1_1_1_1_1_1_1_1_1_1_1_1">
    <p:bg>
      <p:bgPr>
        <a:solidFill>
          <a:schemeClr val="lt1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42"/>
          <p:cNvGrpSpPr/>
          <p:nvPr/>
        </p:nvGrpSpPr>
        <p:grpSpPr>
          <a:xfrm>
            <a:off x="7704171" y="1036593"/>
            <a:ext cx="1439893" cy="3234395"/>
            <a:chOff x="461225" y="3249175"/>
            <a:chExt cx="1110600" cy="2221578"/>
          </a:xfrm>
        </p:grpSpPr>
        <p:grpSp>
          <p:nvGrpSpPr>
            <p:cNvPr id="444" name="Google Shape;444;p42"/>
            <p:cNvGrpSpPr/>
            <p:nvPr/>
          </p:nvGrpSpPr>
          <p:grpSpPr>
            <a:xfrm>
              <a:off x="831422" y="3249175"/>
              <a:ext cx="740403" cy="2221578"/>
              <a:chOff x="831422" y="3249175"/>
              <a:chExt cx="740403" cy="2221578"/>
            </a:xfrm>
          </p:grpSpPr>
          <p:sp>
            <p:nvSpPr>
              <p:cNvPr id="445" name="Google Shape;445;p42"/>
              <p:cNvSpPr/>
              <p:nvPr/>
            </p:nvSpPr>
            <p:spPr>
              <a:xfrm>
                <a:off x="831422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446" name="Google Shape;446;p42"/>
              <p:cNvSpPr/>
              <p:nvPr/>
            </p:nvSpPr>
            <p:spPr>
              <a:xfrm>
                <a:off x="1201622" y="5100553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447" name="Google Shape;447;p4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448" name="Google Shape;448;p42"/>
            <p:cNvGrpSpPr/>
            <p:nvPr/>
          </p:nvGrpSpPr>
          <p:grpSpPr>
            <a:xfrm>
              <a:off x="461225" y="3619500"/>
              <a:ext cx="1110600" cy="370200"/>
              <a:chOff x="461225" y="3249175"/>
              <a:chExt cx="1110600" cy="370200"/>
            </a:xfrm>
          </p:grpSpPr>
          <p:sp>
            <p:nvSpPr>
              <p:cNvPr id="449" name="Google Shape;449;p42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450" name="Google Shape;450;p4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451" name="Google Shape;451;p4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452" name="Google Shape;452;p42"/>
            <p:cNvGrpSpPr/>
            <p:nvPr/>
          </p:nvGrpSpPr>
          <p:grpSpPr>
            <a:xfrm>
              <a:off x="461225" y="3989700"/>
              <a:ext cx="1110600" cy="1110726"/>
              <a:chOff x="461225" y="3249175"/>
              <a:chExt cx="1110600" cy="1110726"/>
            </a:xfrm>
          </p:grpSpPr>
          <p:sp>
            <p:nvSpPr>
              <p:cNvPr id="453" name="Google Shape;453;p42"/>
              <p:cNvSpPr/>
              <p:nvPr/>
            </p:nvSpPr>
            <p:spPr>
              <a:xfrm>
                <a:off x="461225" y="3989701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454" name="Google Shape;454;p4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455" name="Google Shape;455;p4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456" name="Google Shape;456;p42"/>
            <p:cNvGrpSpPr/>
            <p:nvPr/>
          </p:nvGrpSpPr>
          <p:grpSpPr>
            <a:xfrm>
              <a:off x="831422" y="4360025"/>
              <a:ext cx="370203" cy="740520"/>
              <a:chOff x="831422" y="3249175"/>
              <a:chExt cx="370203" cy="740520"/>
            </a:xfrm>
          </p:grpSpPr>
          <p:sp>
            <p:nvSpPr>
              <p:cNvPr id="457" name="Google Shape;457;p42"/>
              <p:cNvSpPr/>
              <p:nvPr/>
            </p:nvSpPr>
            <p:spPr>
              <a:xfrm>
                <a:off x="831422" y="361949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458" name="Google Shape;458;p4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</p:grpSp>
      <p:sp>
        <p:nvSpPr>
          <p:cNvPr id="459" name="Google Shape;459;p42"/>
          <p:cNvSpPr/>
          <p:nvPr/>
        </p:nvSpPr>
        <p:spPr>
          <a:xfrm>
            <a:off x="7394250" y="-8100"/>
            <a:ext cx="1759750" cy="2691775"/>
          </a:xfrm>
          <a:custGeom>
            <a:rect b="b" l="l" r="r" t="t"/>
            <a:pathLst>
              <a:path extrusionOk="0" h="107671" w="70390">
                <a:moveTo>
                  <a:pt x="0" y="95"/>
                </a:moveTo>
                <a:lnTo>
                  <a:pt x="70390" y="0"/>
                </a:lnTo>
                <a:lnTo>
                  <a:pt x="70200" y="10767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</p:sp>
      <p:sp>
        <p:nvSpPr>
          <p:cNvPr id="460" name="Google Shape;460;p42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61" name="Google Shape;461;p42"/>
          <p:cNvSpPr txBox="1"/>
          <p:nvPr>
            <p:ph idx="2" type="title"/>
          </p:nvPr>
        </p:nvSpPr>
        <p:spPr>
          <a:xfrm>
            <a:off x="115025" y="502775"/>
            <a:ext cx="6055500" cy="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2" name="Google Shape;462;p42"/>
          <p:cNvSpPr txBox="1"/>
          <p:nvPr>
            <p:ph idx="3" type="title"/>
          </p:nvPr>
        </p:nvSpPr>
        <p:spPr>
          <a:xfrm>
            <a:off x="115025" y="1904100"/>
            <a:ext cx="18345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63" name="Google Shape;463;p42"/>
          <p:cNvSpPr txBox="1"/>
          <p:nvPr>
            <p:ph idx="4" type="title"/>
          </p:nvPr>
        </p:nvSpPr>
        <p:spPr>
          <a:xfrm>
            <a:off x="2634200" y="1904100"/>
            <a:ext cx="18345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4" name="Google Shape;464;p42"/>
          <p:cNvSpPr txBox="1"/>
          <p:nvPr>
            <p:ph idx="5" type="title"/>
          </p:nvPr>
        </p:nvSpPr>
        <p:spPr>
          <a:xfrm>
            <a:off x="5169188" y="1904100"/>
            <a:ext cx="18345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465" name="Google Shape;465;p42"/>
          <p:cNvSpPr txBox="1"/>
          <p:nvPr>
            <p:ph idx="1" type="body"/>
          </p:nvPr>
        </p:nvSpPr>
        <p:spPr>
          <a:xfrm>
            <a:off x="115025" y="2487473"/>
            <a:ext cx="1834500" cy="889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466" name="Google Shape;466;p42"/>
          <p:cNvSpPr txBox="1"/>
          <p:nvPr>
            <p:ph idx="6" type="body"/>
          </p:nvPr>
        </p:nvSpPr>
        <p:spPr>
          <a:xfrm>
            <a:off x="115025" y="3395173"/>
            <a:ext cx="1834500" cy="889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467" name="Google Shape;467;p42"/>
          <p:cNvSpPr txBox="1"/>
          <p:nvPr>
            <p:ph idx="7" type="body"/>
          </p:nvPr>
        </p:nvSpPr>
        <p:spPr>
          <a:xfrm>
            <a:off x="2634200" y="2487473"/>
            <a:ext cx="1834500" cy="889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468" name="Google Shape;468;p42"/>
          <p:cNvSpPr txBox="1"/>
          <p:nvPr>
            <p:ph idx="8" type="body"/>
          </p:nvPr>
        </p:nvSpPr>
        <p:spPr>
          <a:xfrm>
            <a:off x="2634200" y="3395173"/>
            <a:ext cx="1834500" cy="889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469" name="Google Shape;469;p42"/>
          <p:cNvSpPr txBox="1"/>
          <p:nvPr>
            <p:ph idx="9" type="body"/>
          </p:nvPr>
        </p:nvSpPr>
        <p:spPr>
          <a:xfrm>
            <a:off x="5169188" y="2487473"/>
            <a:ext cx="1834500" cy="889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470" name="Google Shape;470;p42"/>
          <p:cNvSpPr txBox="1"/>
          <p:nvPr>
            <p:ph idx="13" type="body"/>
          </p:nvPr>
        </p:nvSpPr>
        <p:spPr>
          <a:xfrm>
            <a:off x="5169188" y="3395173"/>
            <a:ext cx="1834500" cy="889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471" name="Google Shape;471;p42"/>
          <p:cNvSpPr txBox="1"/>
          <p:nvPr>
            <p:ph idx="14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E46962"/>
          </p15:clr>
        </p15:guide>
        <p15:guide id="2" pos="5760">
          <p15:clr>
            <a:srgbClr val="E46962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Alt 1">
  <p:cSld name="BLANK_1_1_1_1_1_1_1_1_1_1_1_1_1_1_1">
    <p:bg>
      <p:bgPr>
        <a:solidFill>
          <a:schemeClr val="lt1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3"/>
          <p:cNvGrpSpPr/>
          <p:nvPr/>
        </p:nvGrpSpPr>
        <p:grpSpPr>
          <a:xfrm>
            <a:off x="0" y="506850"/>
            <a:ext cx="930250" cy="2593175"/>
            <a:chOff x="0" y="506850"/>
            <a:chExt cx="930250" cy="2593175"/>
          </a:xfrm>
        </p:grpSpPr>
        <p:grpSp>
          <p:nvGrpSpPr>
            <p:cNvPr id="474" name="Google Shape;474;p43"/>
            <p:cNvGrpSpPr/>
            <p:nvPr/>
          </p:nvGrpSpPr>
          <p:grpSpPr>
            <a:xfrm>
              <a:off x="0" y="877050"/>
              <a:ext cx="930250" cy="2222975"/>
              <a:chOff x="1233650" y="2421900"/>
              <a:chExt cx="930250" cy="2222975"/>
            </a:xfrm>
          </p:grpSpPr>
          <p:grpSp>
            <p:nvGrpSpPr>
              <p:cNvPr id="475" name="Google Shape;475;p43"/>
              <p:cNvGrpSpPr/>
              <p:nvPr/>
            </p:nvGrpSpPr>
            <p:grpSpPr>
              <a:xfrm>
                <a:off x="1233650" y="2793625"/>
                <a:ext cx="560050" cy="1851250"/>
                <a:chOff x="1381975" y="3249175"/>
                <a:chExt cx="560050" cy="1851250"/>
              </a:xfrm>
            </p:grpSpPr>
            <p:sp>
              <p:nvSpPr>
                <p:cNvPr id="476" name="Google Shape;476;p43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477" name="Google Shape;477;p43"/>
                <p:cNvSpPr/>
                <p:nvPr/>
              </p:nvSpPr>
              <p:spPr>
                <a:xfrm>
                  <a:off x="1381975" y="3619500"/>
                  <a:ext cx="1899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grpSp>
              <p:nvGrpSpPr>
                <p:cNvPr id="478" name="Google Shape;478;p43"/>
                <p:cNvGrpSpPr/>
                <p:nvPr/>
              </p:nvGrpSpPr>
              <p:grpSpPr>
                <a:xfrm>
                  <a:off x="1381975" y="3989700"/>
                  <a:ext cx="560050" cy="1110725"/>
                  <a:chOff x="1381975" y="3249175"/>
                  <a:chExt cx="560050" cy="1110725"/>
                </a:xfrm>
              </p:grpSpPr>
              <p:sp>
                <p:nvSpPr>
                  <p:cNvPr id="479" name="Google Shape;479;p43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480" name="Google Shape;480;p43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481" name="Google Shape;481;p43"/>
                  <p:cNvSpPr/>
                  <p:nvPr/>
                </p:nvSpPr>
                <p:spPr>
                  <a:xfrm>
                    <a:off x="1381975" y="3989700"/>
                    <a:ext cx="1899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grpSp>
              <p:nvGrpSpPr>
                <p:cNvPr id="482" name="Google Shape;482;p43"/>
                <p:cNvGrpSpPr/>
                <p:nvPr/>
              </p:nvGrpSpPr>
              <p:grpSpPr>
                <a:xfrm>
                  <a:off x="1381975" y="4360025"/>
                  <a:ext cx="560050" cy="370200"/>
                  <a:chOff x="1381975" y="3249175"/>
                  <a:chExt cx="560050" cy="370200"/>
                </a:xfrm>
              </p:grpSpPr>
              <p:sp>
                <p:nvSpPr>
                  <p:cNvPr id="483" name="Google Shape;483;p43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484" name="Google Shape;484;p43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</p:grpSp>
          <p:sp>
            <p:nvSpPr>
              <p:cNvPr id="485" name="Google Shape;485;p43"/>
              <p:cNvSpPr/>
              <p:nvPr/>
            </p:nvSpPr>
            <p:spPr>
              <a:xfrm>
                <a:off x="1793700" y="2421900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486" name="Google Shape;486;p43"/>
            <p:cNvSpPr/>
            <p:nvPr/>
          </p:nvSpPr>
          <p:spPr>
            <a:xfrm>
              <a:off x="183800" y="506850"/>
              <a:ext cx="370200" cy="37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487" name="Google Shape;487;p43"/>
          <p:cNvSpPr txBox="1"/>
          <p:nvPr>
            <p:ph type="title"/>
          </p:nvPr>
        </p:nvSpPr>
        <p:spPr>
          <a:xfrm>
            <a:off x="38100" y="319650"/>
            <a:ext cx="1823100" cy="5202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488" name="Google Shape;488;p43"/>
          <p:cNvSpPr txBox="1"/>
          <p:nvPr>
            <p:ph idx="1" type="subTitle"/>
          </p:nvPr>
        </p:nvSpPr>
        <p:spPr>
          <a:xfrm>
            <a:off x="2176499" y="319800"/>
            <a:ext cx="39042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489" name="Google Shape;489;p43"/>
          <p:cNvSpPr txBox="1"/>
          <p:nvPr>
            <p:ph idx="2" type="subTitle"/>
          </p:nvPr>
        </p:nvSpPr>
        <p:spPr>
          <a:xfrm>
            <a:off x="2942250" y="1877700"/>
            <a:ext cx="15645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490" name="Google Shape;490;p43"/>
          <p:cNvSpPr txBox="1"/>
          <p:nvPr>
            <p:ph idx="3" type="subTitle"/>
          </p:nvPr>
        </p:nvSpPr>
        <p:spPr>
          <a:xfrm>
            <a:off x="1078950" y="2330400"/>
            <a:ext cx="15645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91" name="Google Shape;491;p43"/>
          <p:cNvSpPr txBox="1"/>
          <p:nvPr>
            <p:ph idx="4" type="subTitle"/>
          </p:nvPr>
        </p:nvSpPr>
        <p:spPr>
          <a:xfrm>
            <a:off x="4798644" y="1877700"/>
            <a:ext cx="15645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492" name="Google Shape;492;p43"/>
          <p:cNvSpPr txBox="1"/>
          <p:nvPr>
            <p:ph idx="5" type="subTitle"/>
          </p:nvPr>
        </p:nvSpPr>
        <p:spPr>
          <a:xfrm>
            <a:off x="2942257" y="2330400"/>
            <a:ext cx="15645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93" name="Google Shape;493;p43"/>
          <p:cNvSpPr txBox="1"/>
          <p:nvPr>
            <p:ph idx="6" type="subTitle"/>
          </p:nvPr>
        </p:nvSpPr>
        <p:spPr>
          <a:xfrm>
            <a:off x="6671581" y="1877700"/>
            <a:ext cx="15645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494" name="Google Shape;494;p43"/>
          <p:cNvSpPr txBox="1"/>
          <p:nvPr>
            <p:ph idx="7" type="subTitle"/>
          </p:nvPr>
        </p:nvSpPr>
        <p:spPr>
          <a:xfrm>
            <a:off x="4798647" y="2330400"/>
            <a:ext cx="15645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495" name="Google Shape;495;p43"/>
          <p:cNvGrpSpPr/>
          <p:nvPr/>
        </p:nvGrpSpPr>
        <p:grpSpPr>
          <a:xfrm rot="5400000">
            <a:off x="7381575" y="-838700"/>
            <a:ext cx="930250" cy="2591775"/>
            <a:chOff x="0" y="508250"/>
            <a:chExt cx="930250" cy="2591775"/>
          </a:xfrm>
        </p:grpSpPr>
        <p:grpSp>
          <p:nvGrpSpPr>
            <p:cNvPr id="496" name="Google Shape;496;p43"/>
            <p:cNvGrpSpPr/>
            <p:nvPr/>
          </p:nvGrpSpPr>
          <p:grpSpPr>
            <a:xfrm>
              <a:off x="0" y="877050"/>
              <a:ext cx="930250" cy="2222975"/>
              <a:chOff x="1233650" y="2421900"/>
              <a:chExt cx="930250" cy="2222975"/>
            </a:xfrm>
          </p:grpSpPr>
          <p:grpSp>
            <p:nvGrpSpPr>
              <p:cNvPr id="497" name="Google Shape;497;p43"/>
              <p:cNvGrpSpPr/>
              <p:nvPr/>
            </p:nvGrpSpPr>
            <p:grpSpPr>
              <a:xfrm>
                <a:off x="1233650" y="2793625"/>
                <a:ext cx="930250" cy="1851250"/>
                <a:chOff x="1381975" y="3249175"/>
                <a:chExt cx="930250" cy="1851250"/>
              </a:xfrm>
            </p:grpSpPr>
            <p:grpSp>
              <p:nvGrpSpPr>
                <p:cNvPr id="498" name="Google Shape;498;p43"/>
                <p:cNvGrpSpPr/>
                <p:nvPr/>
              </p:nvGrpSpPr>
              <p:grpSpPr>
                <a:xfrm>
                  <a:off x="1571825" y="3249175"/>
                  <a:ext cx="740400" cy="370200"/>
                  <a:chOff x="1571825" y="3249175"/>
                  <a:chExt cx="740400" cy="370200"/>
                </a:xfrm>
              </p:grpSpPr>
              <p:sp>
                <p:nvSpPr>
                  <p:cNvPr id="499" name="Google Shape;499;p43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500" name="Google Shape;500;p43"/>
                  <p:cNvSpPr/>
                  <p:nvPr/>
                </p:nvSpPr>
                <p:spPr>
                  <a:xfrm>
                    <a:off x="1942025" y="3249175"/>
                    <a:ext cx="3702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sp>
              <p:nvSpPr>
                <p:cNvPr id="501" name="Google Shape;501;p43"/>
                <p:cNvSpPr/>
                <p:nvPr/>
              </p:nvSpPr>
              <p:spPr>
                <a:xfrm>
                  <a:off x="1381975" y="3619500"/>
                  <a:ext cx="1899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grpSp>
              <p:nvGrpSpPr>
                <p:cNvPr id="502" name="Google Shape;502;p43"/>
                <p:cNvGrpSpPr/>
                <p:nvPr/>
              </p:nvGrpSpPr>
              <p:grpSpPr>
                <a:xfrm>
                  <a:off x="1381975" y="3989700"/>
                  <a:ext cx="560050" cy="1110725"/>
                  <a:chOff x="1381975" y="3249175"/>
                  <a:chExt cx="560050" cy="1110725"/>
                </a:xfrm>
              </p:grpSpPr>
              <p:sp>
                <p:nvSpPr>
                  <p:cNvPr id="503" name="Google Shape;503;p43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504" name="Google Shape;504;p43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505" name="Google Shape;505;p43"/>
                  <p:cNvSpPr/>
                  <p:nvPr/>
                </p:nvSpPr>
                <p:spPr>
                  <a:xfrm>
                    <a:off x="1381975" y="3989700"/>
                    <a:ext cx="1899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grpSp>
              <p:nvGrpSpPr>
                <p:cNvPr id="506" name="Google Shape;506;p43"/>
                <p:cNvGrpSpPr/>
                <p:nvPr/>
              </p:nvGrpSpPr>
              <p:grpSpPr>
                <a:xfrm>
                  <a:off x="1381975" y="4360025"/>
                  <a:ext cx="560050" cy="370200"/>
                  <a:chOff x="1381975" y="3249175"/>
                  <a:chExt cx="560050" cy="370200"/>
                </a:xfrm>
              </p:grpSpPr>
              <p:sp>
                <p:nvSpPr>
                  <p:cNvPr id="507" name="Google Shape;507;p43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508" name="Google Shape;508;p43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</p:grpSp>
          <p:sp>
            <p:nvSpPr>
              <p:cNvPr id="509" name="Google Shape;509;p43"/>
              <p:cNvSpPr/>
              <p:nvPr/>
            </p:nvSpPr>
            <p:spPr>
              <a:xfrm>
                <a:off x="1793700" y="2421900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510" name="Google Shape;510;p43"/>
            <p:cNvSpPr/>
            <p:nvPr/>
          </p:nvSpPr>
          <p:spPr>
            <a:xfrm>
              <a:off x="189850" y="508250"/>
              <a:ext cx="370200" cy="37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511" name="Google Shape;511;p43"/>
          <p:cNvSpPr txBox="1"/>
          <p:nvPr>
            <p:ph idx="8" type="subTitle"/>
          </p:nvPr>
        </p:nvSpPr>
        <p:spPr>
          <a:xfrm>
            <a:off x="6671579" y="2330400"/>
            <a:ext cx="15645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512" name="Google Shape;512;p43"/>
          <p:cNvSpPr txBox="1"/>
          <p:nvPr>
            <p:ph idx="9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cxnSp>
        <p:nvCxnSpPr>
          <p:cNvPr id="513" name="Google Shape;513;p43"/>
          <p:cNvCxnSpPr/>
          <p:nvPr/>
        </p:nvCxnSpPr>
        <p:spPr>
          <a:xfrm>
            <a:off x="1865850" y="392700"/>
            <a:ext cx="0" cy="3903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4" name="Google Shape;514;p43"/>
          <p:cNvSpPr/>
          <p:nvPr/>
        </p:nvSpPr>
        <p:spPr>
          <a:xfrm rot="5400000">
            <a:off x="8773788" y="922313"/>
            <a:ext cx="370200" cy="370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15" name="Google Shape;515;p43"/>
          <p:cNvSpPr/>
          <p:nvPr/>
        </p:nvSpPr>
        <p:spPr>
          <a:xfrm rot="5400000">
            <a:off x="8773788" y="1292513"/>
            <a:ext cx="370200" cy="370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16" name="Google Shape;516;p43"/>
          <p:cNvSpPr txBox="1"/>
          <p:nvPr>
            <p:ph idx="13" type="subTitle"/>
          </p:nvPr>
        </p:nvSpPr>
        <p:spPr>
          <a:xfrm>
            <a:off x="1078938" y="1877700"/>
            <a:ext cx="15645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517" name="Google Shape;517;p43"/>
          <p:cNvSpPr txBox="1"/>
          <p:nvPr>
            <p:ph idx="14" type="title"/>
          </p:nvPr>
        </p:nvSpPr>
        <p:spPr>
          <a:xfrm>
            <a:off x="3484500" y="1377875"/>
            <a:ext cx="4731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18" name="Google Shape;518;p43"/>
          <p:cNvSpPr txBox="1"/>
          <p:nvPr>
            <p:ph idx="15" type="title"/>
          </p:nvPr>
        </p:nvSpPr>
        <p:spPr>
          <a:xfrm>
            <a:off x="7204200" y="1411200"/>
            <a:ext cx="4731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b="1" sz="1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9" name="Google Shape;519;p43"/>
          <p:cNvSpPr txBox="1"/>
          <p:nvPr>
            <p:ph idx="16" type="title"/>
          </p:nvPr>
        </p:nvSpPr>
        <p:spPr>
          <a:xfrm>
            <a:off x="5344350" y="1411200"/>
            <a:ext cx="4731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20" name="Google Shape;520;p43"/>
          <p:cNvSpPr txBox="1"/>
          <p:nvPr>
            <p:ph idx="17" type="title"/>
          </p:nvPr>
        </p:nvSpPr>
        <p:spPr>
          <a:xfrm>
            <a:off x="1624650" y="1377875"/>
            <a:ext cx="4731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21" name="Google Shape;521;p43"/>
          <p:cNvSpPr txBox="1"/>
          <p:nvPr>
            <p:ph idx="18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175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1">
  <p:cSld name="BLANK_1_1_1_1_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type="title"/>
          </p:nvPr>
        </p:nvSpPr>
        <p:spPr>
          <a:xfrm>
            <a:off x="228600" y="613525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Google Shape;64;p6"/>
          <p:cNvSpPr/>
          <p:nvPr>
            <p:ph idx="2" type="pic"/>
          </p:nvPr>
        </p:nvSpPr>
        <p:spPr>
          <a:xfrm>
            <a:off x="4523050" y="737975"/>
            <a:ext cx="2164800" cy="1350300"/>
          </a:xfrm>
          <a:prstGeom prst="roundRect">
            <a:avLst>
              <a:gd fmla="val 7802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6"/>
          <p:cNvSpPr/>
          <p:nvPr>
            <p:ph idx="3" type="pic"/>
          </p:nvPr>
        </p:nvSpPr>
        <p:spPr>
          <a:xfrm>
            <a:off x="6752100" y="737775"/>
            <a:ext cx="2164800" cy="1350300"/>
          </a:xfrm>
          <a:prstGeom prst="roundRect">
            <a:avLst>
              <a:gd fmla="val 7802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6"/>
          <p:cNvSpPr/>
          <p:nvPr>
            <p:ph idx="4" type="pic"/>
          </p:nvPr>
        </p:nvSpPr>
        <p:spPr>
          <a:xfrm>
            <a:off x="4523050" y="2158000"/>
            <a:ext cx="4394100" cy="2282700"/>
          </a:xfrm>
          <a:prstGeom prst="roundRect">
            <a:avLst>
              <a:gd fmla="val 6108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233850" y="3127075"/>
            <a:ext cx="2920800" cy="131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68" name="Google Shape;68;p6"/>
          <p:cNvSpPr txBox="1"/>
          <p:nvPr>
            <p:ph idx="5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9" name="Google Shape;69;p6"/>
          <p:cNvSpPr txBox="1"/>
          <p:nvPr>
            <p:ph idx="6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0" name="Google Shape;70;p6"/>
          <p:cNvSpPr txBox="1"/>
          <p:nvPr>
            <p:ph idx="7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1" name="Google Shape;71;p6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3" name="Google Shape;73;p6"/>
          <p:cNvSpPr txBox="1"/>
          <p:nvPr>
            <p:ph idx="8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74" name="Google Shape;74;p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ALT 1">
  <p:cSld name="BLANK_1_1_1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7"/>
          <p:cNvPicPr preferRelativeResize="0"/>
          <p:nvPr/>
        </p:nvPicPr>
        <p:blipFill rotWithShape="1">
          <a:blip r:embed="rId2">
            <a:alphaModFix amt="60000"/>
          </a:blip>
          <a:srcRect b="14588" l="0" r="15469" t="0"/>
          <a:stretch/>
        </p:blipFill>
        <p:spPr>
          <a:xfrm>
            <a:off x="25" y="1172500"/>
            <a:ext cx="5181349" cy="34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7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8" name="Google Shape;78;p7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9" name="Google Shape;79;p7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type="title"/>
          </p:nvPr>
        </p:nvSpPr>
        <p:spPr>
          <a:xfrm>
            <a:off x="277500" y="228600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81" name="Google Shape;81;p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7"/>
          <p:cNvSpPr txBox="1"/>
          <p:nvPr>
            <p:ph idx="4" type="subTitle"/>
          </p:nvPr>
        </p:nvSpPr>
        <p:spPr>
          <a:xfrm>
            <a:off x="4744575" y="387150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3" name="Google Shape;83;p7"/>
          <p:cNvSpPr txBox="1"/>
          <p:nvPr>
            <p:ph idx="5" type="subTitle"/>
          </p:nvPr>
        </p:nvSpPr>
        <p:spPr>
          <a:xfrm>
            <a:off x="4744575" y="1066588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4" name="Google Shape;84;p7"/>
          <p:cNvSpPr txBox="1"/>
          <p:nvPr>
            <p:ph idx="6" type="subTitle"/>
          </p:nvPr>
        </p:nvSpPr>
        <p:spPr>
          <a:xfrm>
            <a:off x="4744575" y="1742700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5" name="Google Shape;85;p7"/>
          <p:cNvSpPr txBox="1"/>
          <p:nvPr>
            <p:ph idx="7" type="subTitle"/>
          </p:nvPr>
        </p:nvSpPr>
        <p:spPr>
          <a:xfrm>
            <a:off x="4744575" y="2420513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6" name="Google Shape;86;p7"/>
          <p:cNvSpPr txBox="1"/>
          <p:nvPr>
            <p:ph idx="8" type="subTitle"/>
          </p:nvPr>
        </p:nvSpPr>
        <p:spPr>
          <a:xfrm>
            <a:off x="4744575" y="3098275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7" name="Google Shape;87;p7"/>
          <p:cNvSpPr txBox="1"/>
          <p:nvPr>
            <p:ph idx="9" type="subTitle"/>
          </p:nvPr>
        </p:nvSpPr>
        <p:spPr>
          <a:xfrm>
            <a:off x="4744575" y="3776075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8" name="Google Shape;88;p7"/>
          <p:cNvSpPr txBox="1"/>
          <p:nvPr>
            <p:ph idx="13" type="subTitle"/>
          </p:nvPr>
        </p:nvSpPr>
        <p:spPr>
          <a:xfrm>
            <a:off x="5067075" y="38715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7"/>
          <p:cNvSpPr txBox="1"/>
          <p:nvPr>
            <p:ph idx="14" type="subTitle"/>
          </p:nvPr>
        </p:nvSpPr>
        <p:spPr>
          <a:xfrm>
            <a:off x="5067075" y="106158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7"/>
          <p:cNvSpPr txBox="1"/>
          <p:nvPr>
            <p:ph idx="15" type="subTitle"/>
          </p:nvPr>
        </p:nvSpPr>
        <p:spPr>
          <a:xfrm>
            <a:off x="5067075" y="173935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7"/>
          <p:cNvSpPr txBox="1"/>
          <p:nvPr>
            <p:ph idx="16" type="subTitle"/>
          </p:nvPr>
        </p:nvSpPr>
        <p:spPr>
          <a:xfrm>
            <a:off x="5067075" y="242410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7"/>
          <p:cNvSpPr txBox="1"/>
          <p:nvPr>
            <p:ph idx="17" type="subTitle"/>
          </p:nvPr>
        </p:nvSpPr>
        <p:spPr>
          <a:xfrm>
            <a:off x="5067075" y="309493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7"/>
          <p:cNvSpPr txBox="1"/>
          <p:nvPr>
            <p:ph idx="18" type="subTitle"/>
          </p:nvPr>
        </p:nvSpPr>
        <p:spPr>
          <a:xfrm>
            <a:off x="5067075" y="376578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s">
  <p:cSld name="BLANK_1_1_1_1_2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/>
          <p:nvPr>
            <p:ph idx="2" type="pic"/>
          </p:nvPr>
        </p:nvSpPr>
        <p:spPr>
          <a:xfrm>
            <a:off x="461895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98" name="Google Shape;98;p8"/>
          <p:cNvSpPr txBox="1"/>
          <p:nvPr>
            <p:ph idx="1" type="subTitle"/>
          </p:nvPr>
        </p:nvSpPr>
        <p:spPr>
          <a:xfrm>
            <a:off x="4619000" y="1702322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99" name="Google Shape;99;p8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0" name="Google Shape;100;p8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1" name="Google Shape;101;p8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2" name="Google Shape;102;p8"/>
          <p:cNvSpPr txBox="1"/>
          <p:nvPr>
            <p:ph type="title"/>
          </p:nvPr>
        </p:nvSpPr>
        <p:spPr>
          <a:xfrm>
            <a:off x="228600" y="234750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" name="Google Shape;103;p8"/>
          <p:cNvSpPr txBox="1"/>
          <p:nvPr>
            <p:ph idx="6" type="subTitle"/>
          </p:nvPr>
        </p:nvSpPr>
        <p:spPr>
          <a:xfrm>
            <a:off x="461900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4" name="Google Shape;104;p8"/>
          <p:cNvSpPr/>
          <p:nvPr>
            <p:ph idx="7" type="pic"/>
          </p:nvPr>
        </p:nvSpPr>
        <p:spPr>
          <a:xfrm>
            <a:off x="608070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05" name="Google Shape;105;p8"/>
          <p:cNvSpPr txBox="1"/>
          <p:nvPr>
            <p:ph idx="8" type="subTitle"/>
          </p:nvPr>
        </p:nvSpPr>
        <p:spPr>
          <a:xfrm>
            <a:off x="6080750" y="1702321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6" name="Google Shape;106;p8"/>
          <p:cNvSpPr txBox="1"/>
          <p:nvPr>
            <p:ph idx="9" type="subTitle"/>
          </p:nvPr>
        </p:nvSpPr>
        <p:spPr>
          <a:xfrm>
            <a:off x="608075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7" name="Google Shape;107;p8"/>
          <p:cNvSpPr/>
          <p:nvPr>
            <p:ph idx="13" type="pic"/>
          </p:nvPr>
        </p:nvSpPr>
        <p:spPr>
          <a:xfrm>
            <a:off x="754245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08" name="Google Shape;108;p8"/>
          <p:cNvSpPr txBox="1"/>
          <p:nvPr>
            <p:ph idx="14" type="subTitle"/>
          </p:nvPr>
        </p:nvSpPr>
        <p:spPr>
          <a:xfrm>
            <a:off x="7542500" y="1702321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9" name="Google Shape;109;p8"/>
          <p:cNvSpPr txBox="1"/>
          <p:nvPr>
            <p:ph idx="15" type="subTitle"/>
          </p:nvPr>
        </p:nvSpPr>
        <p:spPr>
          <a:xfrm>
            <a:off x="754250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0" name="Google Shape;110;p8"/>
          <p:cNvSpPr/>
          <p:nvPr>
            <p:ph idx="16" type="pic"/>
          </p:nvPr>
        </p:nvSpPr>
        <p:spPr>
          <a:xfrm>
            <a:off x="461895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11" name="Google Shape;111;p8"/>
          <p:cNvSpPr txBox="1"/>
          <p:nvPr>
            <p:ph idx="17" type="subTitle"/>
          </p:nvPr>
        </p:nvSpPr>
        <p:spPr>
          <a:xfrm>
            <a:off x="4619000" y="3769446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2" name="Google Shape;112;p8"/>
          <p:cNvSpPr txBox="1"/>
          <p:nvPr>
            <p:ph idx="18" type="subTitle"/>
          </p:nvPr>
        </p:nvSpPr>
        <p:spPr>
          <a:xfrm>
            <a:off x="461900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3" name="Google Shape;113;p8"/>
          <p:cNvSpPr/>
          <p:nvPr>
            <p:ph idx="19" type="pic"/>
          </p:nvPr>
        </p:nvSpPr>
        <p:spPr>
          <a:xfrm>
            <a:off x="608070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14" name="Google Shape;114;p8"/>
          <p:cNvSpPr txBox="1"/>
          <p:nvPr>
            <p:ph idx="20" type="subTitle"/>
          </p:nvPr>
        </p:nvSpPr>
        <p:spPr>
          <a:xfrm>
            <a:off x="6080750" y="3769447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5" name="Google Shape;115;p8"/>
          <p:cNvSpPr txBox="1"/>
          <p:nvPr>
            <p:ph idx="21" type="subTitle"/>
          </p:nvPr>
        </p:nvSpPr>
        <p:spPr>
          <a:xfrm>
            <a:off x="608075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6" name="Google Shape;116;p8"/>
          <p:cNvSpPr/>
          <p:nvPr>
            <p:ph idx="22" type="pic"/>
          </p:nvPr>
        </p:nvSpPr>
        <p:spPr>
          <a:xfrm>
            <a:off x="754245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17" name="Google Shape;117;p8"/>
          <p:cNvSpPr txBox="1"/>
          <p:nvPr>
            <p:ph idx="23" type="subTitle"/>
          </p:nvPr>
        </p:nvSpPr>
        <p:spPr>
          <a:xfrm>
            <a:off x="7542500" y="3769446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8" name="Google Shape;118;p8"/>
          <p:cNvSpPr txBox="1"/>
          <p:nvPr>
            <p:ph idx="24" type="subTitle"/>
          </p:nvPr>
        </p:nvSpPr>
        <p:spPr>
          <a:xfrm>
            <a:off x="754250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cxnSp>
        <p:nvCxnSpPr>
          <p:cNvPr id="119" name="Google Shape;119;p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8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LT 2">
  <p:cSld name="BLANK_1_1_1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/>
          <p:nvPr>
            <p:ph idx="2" type="pic"/>
          </p:nvPr>
        </p:nvSpPr>
        <p:spPr>
          <a:xfrm>
            <a:off x="9425" y="-3075"/>
            <a:ext cx="9144000" cy="46410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9"/>
          <p:cNvSpPr txBox="1"/>
          <p:nvPr>
            <p:ph type="title"/>
          </p:nvPr>
        </p:nvSpPr>
        <p:spPr>
          <a:xfrm>
            <a:off x="234125" y="3337800"/>
            <a:ext cx="8574600" cy="111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125" name="Google Shape;125;p9"/>
          <p:cNvSpPr txBox="1"/>
          <p:nvPr>
            <p:ph idx="1" type="subTitle"/>
          </p:nvPr>
        </p:nvSpPr>
        <p:spPr>
          <a:xfrm>
            <a:off x="228600" y="228600"/>
            <a:ext cx="28701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6" name="Google Shape;126;p9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7" name="Google Shape;127;p9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8" name="Google Shape;128;p9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129" name="Google Shape;129;p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" name="Google Shape;130;p9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s w/ images">
  <p:cSld name="BLANK_1_1_1_1_1_1_1_1_1_1_3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34" name="Google Shape;134;p10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35" name="Google Shape;135;p10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grpSp>
        <p:nvGrpSpPr>
          <p:cNvPr id="136" name="Google Shape;136;p10"/>
          <p:cNvGrpSpPr/>
          <p:nvPr/>
        </p:nvGrpSpPr>
        <p:grpSpPr>
          <a:xfrm rot="5400000">
            <a:off x="8691475" y="228504"/>
            <a:ext cx="228589" cy="228623"/>
            <a:chOff x="1688332" y="4135245"/>
            <a:chExt cx="338700" cy="3387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1688332" y="4135245"/>
              <a:ext cx="338700" cy="338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138" name="Google Shape;138;p10"/>
            <p:cNvGrpSpPr/>
            <p:nvPr/>
          </p:nvGrpSpPr>
          <p:grpSpPr>
            <a:xfrm rot="-5400000">
              <a:off x="1787014" y="4262191"/>
              <a:ext cx="169598" cy="84809"/>
              <a:chOff x="498725" y="2069800"/>
              <a:chExt cx="205200" cy="102600"/>
            </a:xfrm>
          </p:grpSpPr>
          <p:cxnSp>
            <p:nvCxnSpPr>
              <p:cNvPr id="139" name="Google Shape;139;p10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" name="Google Shape;140;p10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41" name="Google Shape;141;p10"/>
          <p:cNvSpPr/>
          <p:nvPr>
            <p:ph idx="4" type="pic"/>
          </p:nvPr>
        </p:nvSpPr>
        <p:spPr>
          <a:xfrm>
            <a:off x="4267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42" name="Google Shape;142;p10"/>
          <p:cNvSpPr txBox="1"/>
          <p:nvPr>
            <p:ph idx="5" type="subTitle"/>
          </p:nvPr>
        </p:nvSpPr>
        <p:spPr>
          <a:xfrm>
            <a:off x="426700" y="2708802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3" name="Google Shape;143;p10"/>
          <p:cNvSpPr txBox="1"/>
          <p:nvPr>
            <p:ph idx="6" type="subTitle"/>
          </p:nvPr>
        </p:nvSpPr>
        <p:spPr>
          <a:xfrm>
            <a:off x="4267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4" name="Google Shape;144;p10"/>
          <p:cNvSpPr txBox="1"/>
          <p:nvPr>
            <p:ph idx="7" type="body"/>
          </p:nvPr>
        </p:nvSpPr>
        <p:spPr>
          <a:xfrm>
            <a:off x="426700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45" name="Google Shape;145;p10"/>
          <p:cNvSpPr/>
          <p:nvPr>
            <p:ph idx="8" type="pic"/>
          </p:nvPr>
        </p:nvSpPr>
        <p:spPr>
          <a:xfrm>
            <a:off x="26218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46" name="Google Shape;146;p10"/>
          <p:cNvSpPr txBox="1"/>
          <p:nvPr>
            <p:ph idx="9" type="subTitle"/>
          </p:nvPr>
        </p:nvSpPr>
        <p:spPr>
          <a:xfrm>
            <a:off x="2621800" y="2708807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7" name="Google Shape;147;p10"/>
          <p:cNvSpPr txBox="1"/>
          <p:nvPr>
            <p:ph idx="13" type="subTitle"/>
          </p:nvPr>
        </p:nvSpPr>
        <p:spPr>
          <a:xfrm>
            <a:off x="2621800" y="2936075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8" name="Google Shape;148;p10"/>
          <p:cNvSpPr txBox="1"/>
          <p:nvPr>
            <p:ph idx="14" type="body"/>
          </p:nvPr>
        </p:nvSpPr>
        <p:spPr>
          <a:xfrm>
            <a:off x="2621800" y="3251425"/>
            <a:ext cx="17058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49" name="Google Shape;149;p10"/>
          <p:cNvSpPr/>
          <p:nvPr>
            <p:ph idx="15" type="pic"/>
          </p:nvPr>
        </p:nvSpPr>
        <p:spPr>
          <a:xfrm>
            <a:off x="48169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50" name="Google Shape;150;p10"/>
          <p:cNvSpPr txBox="1"/>
          <p:nvPr>
            <p:ph idx="16" type="subTitle"/>
          </p:nvPr>
        </p:nvSpPr>
        <p:spPr>
          <a:xfrm>
            <a:off x="4816900" y="2708808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1" name="Google Shape;151;p10"/>
          <p:cNvSpPr txBox="1"/>
          <p:nvPr>
            <p:ph idx="17" type="subTitle"/>
          </p:nvPr>
        </p:nvSpPr>
        <p:spPr>
          <a:xfrm>
            <a:off x="48169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2" name="Google Shape;152;p10"/>
          <p:cNvSpPr txBox="1"/>
          <p:nvPr>
            <p:ph idx="18" type="body"/>
          </p:nvPr>
        </p:nvSpPr>
        <p:spPr>
          <a:xfrm>
            <a:off x="4817025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53" name="Google Shape;153;p10"/>
          <p:cNvSpPr/>
          <p:nvPr>
            <p:ph idx="19" type="pic"/>
          </p:nvPr>
        </p:nvSpPr>
        <p:spPr>
          <a:xfrm>
            <a:off x="70120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54" name="Google Shape;154;p10"/>
          <p:cNvSpPr txBox="1"/>
          <p:nvPr>
            <p:ph idx="20" type="subTitle"/>
          </p:nvPr>
        </p:nvSpPr>
        <p:spPr>
          <a:xfrm>
            <a:off x="7012000" y="2708807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5" name="Google Shape;155;p10"/>
          <p:cNvSpPr txBox="1"/>
          <p:nvPr>
            <p:ph idx="21" type="subTitle"/>
          </p:nvPr>
        </p:nvSpPr>
        <p:spPr>
          <a:xfrm>
            <a:off x="70120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6" name="Google Shape;156;p10"/>
          <p:cNvSpPr txBox="1"/>
          <p:nvPr>
            <p:ph idx="22" type="body"/>
          </p:nvPr>
        </p:nvSpPr>
        <p:spPr>
          <a:xfrm>
            <a:off x="7012000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cxnSp>
        <p:nvCxnSpPr>
          <p:cNvPr id="157" name="Google Shape;157;p10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10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59" name="Google Shape;159;p10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28600" y="1452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28600" y="85200"/>
            <a:ext cx="52365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 Medium"/>
              <a:buNone/>
              <a:defRPr sz="3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2" type="body"/>
          </p:nvPr>
        </p:nvSpPr>
        <p:spPr>
          <a:xfrm>
            <a:off x="4562525" y="1518250"/>
            <a:ext cx="38808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33">
          <p15:clr>
            <a:srgbClr val="E46962"/>
          </p15:clr>
        </p15:guide>
        <p15:guide id="10" pos="4292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urldefense.com/v3/__https:/docs.google.com/forms/d/e/1FAIpQLSeFc8g0hmLP2RxxPsj-FhESutFS_XYJhVlS5VSEziGgf6kYyA/viewform__;!!LFxATBw!Fa4v8EWlfm3EJ9D9vCwxsMOuPfDeIYJ7CQ_GfqWb68kfsHiTdKAie14nD0QlUZqXlgLXsWE3X4AIRQrsf-6wIVQ$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hyperlink" Target="https://www.eventbrite.com/e/east-bay-legislative-coalition-legislative-breakfast-tickets-1975342460474?utm-campaign=social&amp;utm-content=attendeeshare&amp;utm-medium=discovery&amp;utm-term=listing&amp;utm-source=cp&amp;aff=ebdsshcopyur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4"/>
          <p:cNvSpPr txBox="1"/>
          <p:nvPr>
            <p:ph type="title"/>
          </p:nvPr>
        </p:nvSpPr>
        <p:spPr>
          <a:xfrm>
            <a:off x="1195650" y="1801500"/>
            <a:ext cx="6658800" cy="14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lt1"/>
                </a:solidFill>
              </a:rPr>
              <a:t>CAC Meeting 1/9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7" name="Google Shape;527;p44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528" name="Google Shape;528;p44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9</a:t>
            </a:r>
            <a:endParaRPr/>
          </a:p>
        </p:txBody>
      </p:sp>
      <p:sp>
        <p:nvSpPr>
          <p:cNvPr id="529" name="Google Shape;529;p44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3"/>
          <p:cNvSpPr txBox="1"/>
          <p:nvPr>
            <p:ph idx="3" type="body"/>
          </p:nvPr>
        </p:nvSpPr>
        <p:spPr>
          <a:xfrm>
            <a:off x="1350125" y="817150"/>
            <a:ext cx="4496100" cy="34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300"/>
              <a:t>President John F. Kennedy, who had a sister with intellectual disabilities, called for more to be done by the government about disability</a:t>
            </a:r>
            <a:endParaRPr sz="2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4"/>
          <p:cNvSpPr txBox="1"/>
          <p:nvPr>
            <p:ph idx="2" type="title"/>
          </p:nvPr>
        </p:nvSpPr>
        <p:spPr>
          <a:xfrm>
            <a:off x="350350" y="931400"/>
            <a:ext cx="6055500" cy="21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In 1963, a social worker visited one of the California hospitals and stated that the conditions were the worst they had seen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An expert from Denmark who saw Sonoma State hospital said they would not treat cattle the way that people were treated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622" name="Google Shape;62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800" y="3110900"/>
            <a:ext cx="2471550" cy="20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5"/>
          <p:cNvSpPr txBox="1"/>
          <p:nvPr>
            <p:ph idx="1" type="subTitle"/>
          </p:nvPr>
        </p:nvSpPr>
        <p:spPr>
          <a:xfrm>
            <a:off x="2423700" y="579150"/>
            <a:ext cx="5358300" cy="44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There are more than 12,000 people in the state hospitals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In California, Governor Pat Brown asked the Department of Mental Hygiene what was needed and they said more institutions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But parents said that they wanted life of value for their children, not more institutions 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628" name="Google Shape;62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04" y="2317850"/>
            <a:ext cx="2144300" cy="24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6"/>
          <p:cNvSpPr txBox="1"/>
          <p:nvPr>
            <p:ph type="title"/>
          </p:nvPr>
        </p:nvSpPr>
        <p:spPr>
          <a:xfrm>
            <a:off x="38100" y="93150"/>
            <a:ext cx="3116700" cy="5880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Origins of Lanterman Act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634" name="Google Shape;634;p56"/>
          <p:cNvSpPr txBox="1"/>
          <p:nvPr>
            <p:ph idx="2" type="title"/>
          </p:nvPr>
        </p:nvSpPr>
        <p:spPr>
          <a:xfrm>
            <a:off x="92600" y="413050"/>
            <a:ext cx="6055500" cy="44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In 1966, two pilot programs for the Regional Centers were created in Los Angeles and San Francisco 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In 1969, Frank Lanterman was cornered in an elevator by parents who convinced him of the importance of reforms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5" name="Google Shape;635;p56" title="OIP-417701850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1900" y="994300"/>
            <a:ext cx="2847000" cy="368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7"/>
          <p:cNvSpPr txBox="1"/>
          <p:nvPr>
            <p:ph idx="2" type="title"/>
          </p:nvPr>
        </p:nvSpPr>
        <p:spPr>
          <a:xfrm>
            <a:off x="1330500" y="379500"/>
            <a:ext cx="6055500" cy="41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 1969, the Lanterman Act became law in California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created the Regional Center system and services for people with disabilities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At this point, the Act only applied to intellectual disabilities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41" name="Google Shape;641;p57" title="downloa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5449" y="2571746"/>
            <a:ext cx="1729950" cy="2151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8"/>
          <p:cNvSpPr txBox="1"/>
          <p:nvPr>
            <p:ph idx="4" type="title"/>
          </p:nvPr>
        </p:nvSpPr>
        <p:spPr>
          <a:xfrm>
            <a:off x="1382600" y="549450"/>
            <a:ext cx="4645800" cy="4044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 1973, the Act was expanded to </a:t>
            </a:r>
            <a:r>
              <a:rPr lang="en" sz="2400"/>
              <a:t>cover other disabilities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Home and </a:t>
            </a:r>
            <a:r>
              <a:rPr lang="en" sz="2400"/>
              <a:t>Community</a:t>
            </a:r>
            <a:r>
              <a:rPr lang="en" sz="2400"/>
              <a:t> Based Services began to be developed in the 1960s before becoming the law in 1981 </a:t>
            </a:r>
            <a:endParaRPr sz="2400"/>
          </a:p>
        </p:txBody>
      </p:sp>
      <p:sp>
        <p:nvSpPr>
          <p:cNvPr id="647" name="Google Shape;647;p58"/>
          <p:cNvSpPr txBox="1"/>
          <p:nvPr>
            <p:ph idx="14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9"/>
          <p:cNvSpPr txBox="1"/>
          <p:nvPr>
            <p:ph idx="2" type="title"/>
          </p:nvPr>
        </p:nvSpPr>
        <p:spPr>
          <a:xfrm>
            <a:off x="115025" y="502775"/>
            <a:ext cx="6055500" cy="3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In 1982, California had a recession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The Governor suggested making massive budget cuts and reducing services for people with disabilities to bare minimum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Services were limited to: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Place to live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Day program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Basic health and welfare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0"/>
          <p:cNvSpPr txBox="1"/>
          <p:nvPr>
            <p:ph type="title"/>
          </p:nvPr>
        </p:nvSpPr>
        <p:spPr>
          <a:xfrm>
            <a:off x="38100" y="93150"/>
            <a:ext cx="20802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Consumer Action Committee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60"/>
          <p:cNvSpPr txBox="1"/>
          <p:nvPr>
            <p:ph idx="2" type="title"/>
          </p:nvPr>
        </p:nvSpPr>
        <p:spPr>
          <a:xfrm>
            <a:off x="310775" y="1232700"/>
            <a:ext cx="6055500" cy="26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Led to ARC filing lawsuit which led California Supreme Court to state that the Lanterman Act was an entitlement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59" name="Google Shape;659;p60" title="downloa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2375" y="234695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1"/>
          <p:cNvSpPr txBox="1"/>
          <p:nvPr>
            <p:ph idx="5" type="title"/>
          </p:nvPr>
        </p:nvSpPr>
        <p:spPr>
          <a:xfrm>
            <a:off x="912969" y="1801500"/>
            <a:ext cx="4561800" cy="1942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</a:rPr>
              <a:t>Next </a:t>
            </a:r>
            <a:r>
              <a:rPr lang="en" sz="2900">
                <a:solidFill>
                  <a:schemeClr val="dk1"/>
                </a:solidFill>
              </a:rPr>
              <a:t>meeting: January 23</a:t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665" name="Google Shape;665;p61"/>
          <p:cNvSpPr txBox="1"/>
          <p:nvPr>
            <p:ph idx="14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2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9</a:t>
            </a:r>
            <a:endParaRPr/>
          </a:p>
        </p:txBody>
      </p:sp>
      <p:sp>
        <p:nvSpPr>
          <p:cNvPr id="671" name="Google Shape;671;p62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2026</a:t>
            </a:r>
            <a:endParaRPr/>
          </a:p>
        </p:txBody>
      </p:sp>
      <p:sp>
        <p:nvSpPr>
          <p:cNvPr id="672" name="Google Shape;672;p62"/>
          <p:cNvSpPr txBox="1"/>
          <p:nvPr>
            <p:ph type="title"/>
          </p:nvPr>
        </p:nvSpPr>
        <p:spPr>
          <a:xfrm>
            <a:off x="228600" y="290450"/>
            <a:ext cx="3655800" cy="81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Thank you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3" name="Google Shape;673;p62"/>
          <p:cNvSpPr/>
          <p:nvPr/>
        </p:nvSpPr>
        <p:spPr>
          <a:xfrm>
            <a:off x="228600" y="3299625"/>
            <a:ext cx="84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62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5"/>
          <p:cNvSpPr/>
          <p:nvPr/>
        </p:nvSpPr>
        <p:spPr>
          <a:xfrm>
            <a:off x="4618950" y="228600"/>
            <a:ext cx="4296900" cy="605700"/>
          </a:xfrm>
          <a:prstGeom prst="roundRect">
            <a:avLst>
              <a:gd fmla="val 1699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35" name="Google Shape;535;p45"/>
          <p:cNvSpPr/>
          <p:nvPr/>
        </p:nvSpPr>
        <p:spPr>
          <a:xfrm>
            <a:off x="4618950" y="906375"/>
            <a:ext cx="4296600" cy="605700"/>
          </a:xfrm>
          <a:prstGeom prst="roundRect">
            <a:avLst>
              <a:gd fmla="val 1699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grpSp>
        <p:nvGrpSpPr>
          <p:cNvPr id="536" name="Google Shape;536;p45"/>
          <p:cNvGrpSpPr/>
          <p:nvPr/>
        </p:nvGrpSpPr>
        <p:grpSpPr>
          <a:xfrm rot="-5400000">
            <a:off x="8556505" y="430775"/>
            <a:ext cx="204654" cy="204654"/>
            <a:chOff x="259788" y="1923155"/>
            <a:chExt cx="409800" cy="409800"/>
          </a:xfrm>
        </p:grpSpPr>
        <p:sp>
          <p:nvSpPr>
            <p:cNvPr id="537" name="Google Shape;537;p45"/>
            <p:cNvSpPr/>
            <p:nvPr/>
          </p:nvSpPr>
          <p:spPr>
            <a:xfrm>
              <a:off x="259788" y="1923155"/>
              <a:ext cx="409800" cy="4098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538" name="Google Shape;538;p45"/>
            <p:cNvGrpSpPr/>
            <p:nvPr/>
          </p:nvGrpSpPr>
          <p:grpSpPr>
            <a:xfrm>
              <a:off x="362088" y="2093825"/>
              <a:ext cx="205200" cy="102600"/>
              <a:chOff x="498725" y="2069800"/>
              <a:chExt cx="205200" cy="102600"/>
            </a:xfrm>
          </p:grpSpPr>
          <p:cxnSp>
            <p:nvCxnSpPr>
              <p:cNvPr id="539" name="Google Shape;539;p45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0" name="Google Shape;540;p45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541" name="Google Shape;541;p45"/>
          <p:cNvGrpSpPr/>
          <p:nvPr/>
        </p:nvGrpSpPr>
        <p:grpSpPr>
          <a:xfrm rot="-5400000">
            <a:off x="8556505" y="1108560"/>
            <a:ext cx="204654" cy="204654"/>
            <a:chOff x="259788" y="1923155"/>
            <a:chExt cx="409800" cy="409800"/>
          </a:xfrm>
        </p:grpSpPr>
        <p:sp>
          <p:nvSpPr>
            <p:cNvPr id="542" name="Google Shape;542;p45"/>
            <p:cNvSpPr/>
            <p:nvPr/>
          </p:nvSpPr>
          <p:spPr>
            <a:xfrm>
              <a:off x="259788" y="1923155"/>
              <a:ext cx="409800" cy="4098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543" name="Google Shape;543;p45"/>
            <p:cNvGrpSpPr/>
            <p:nvPr/>
          </p:nvGrpSpPr>
          <p:grpSpPr>
            <a:xfrm>
              <a:off x="362088" y="2093825"/>
              <a:ext cx="205200" cy="102600"/>
              <a:chOff x="498725" y="2069800"/>
              <a:chExt cx="205200" cy="102600"/>
            </a:xfrm>
          </p:grpSpPr>
          <p:cxnSp>
            <p:nvCxnSpPr>
              <p:cNvPr id="544" name="Google Shape;544;p45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5" name="Google Shape;545;p45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546" name="Google Shape;546;p45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547" name="Google Shape;547;p45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9</a:t>
            </a:r>
            <a:endParaRPr/>
          </a:p>
        </p:txBody>
      </p:sp>
      <p:sp>
        <p:nvSpPr>
          <p:cNvPr id="548" name="Google Shape;548;p45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2026</a:t>
            </a:r>
            <a:endParaRPr/>
          </a:p>
        </p:txBody>
      </p:sp>
      <p:sp>
        <p:nvSpPr>
          <p:cNvPr id="549" name="Google Shape;549;p45"/>
          <p:cNvSpPr txBox="1"/>
          <p:nvPr>
            <p:ph type="title"/>
          </p:nvPr>
        </p:nvSpPr>
        <p:spPr>
          <a:xfrm>
            <a:off x="277500" y="228600"/>
            <a:ext cx="3904500" cy="537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</a:t>
            </a:r>
            <a:endParaRPr/>
          </a:p>
        </p:txBody>
      </p:sp>
      <p:sp>
        <p:nvSpPr>
          <p:cNvPr id="550" name="Google Shape;550;p45"/>
          <p:cNvSpPr txBox="1"/>
          <p:nvPr>
            <p:ph idx="4" type="subTitle"/>
          </p:nvPr>
        </p:nvSpPr>
        <p:spPr>
          <a:xfrm>
            <a:off x="4744575" y="387150"/>
            <a:ext cx="322500" cy="2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551" name="Google Shape;551;p45"/>
          <p:cNvSpPr txBox="1"/>
          <p:nvPr>
            <p:ph idx="5" type="subTitle"/>
          </p:nvPr>
        </p:nvSpPr>
        <p:spPr>
          <a:xfrm>
            <a:off x="4744575" y="1064088"/>
            <a:ext cx="322500" cy="2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52" name="Google Shape;552;p45"/>
          <p:cNvSpPr txBox="1"/>
          <p:nvPr>
            <p:ph idx="13" type="subTitle"/>
          </p:nvPr>
        </p:nvSpPr>
        <p:spPr>
          <a:xfrm>
            <a:off x="5067075" y="387150"/>
            <a:ext cx="3267600" cy="28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Rally and Legislative Breakfast </a:t>
            </a:r>
            <a:endParaRPr/>
          </a:p>
        </p:txBody>
      </p:sp>
      <p:sp>
        <p:nvSpPr>
          <p:cNvPr id="553" name="Google Shape;553;p45"/>
          <p:cNvSpPr txBox="1"/>
          <p:nvPr>
            <p:ph idx="14" type="subTitle"/>
          </p:nvPr>
        </p:nvSpPr>
        <p:spPr>
          <a:xfrm>
            <a:off x="5067075" y="1064088"/>
            <a:ext cx="3267600" cy="28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History of Developmental Disabilities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6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559" name="Google Shape;559;p46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9</a:t>
            </a:r>
            <a:endParaRPr/>
          </a:p>
        </p:txBody>
      </p:sp>
      <p:sp>
        <p:nvSpPr>
          <p:cNvPr id="560" name="Google Shape;560;p46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2026</a:t>
            </a:r>
            <a:endParaRPr/>
          </a:p>
        </p:txBody>
      </p:sp>
      <p:sp>
        <p:nvSpPr>
          <p:cNvPr id="561" name="Google Shape;561;p46"/>
          <p:cNvSpPr txBox="1"/>
          <p:nvPr>
            <p:ph type="title"/>
          </p:nvPr>
        </p:nvSpPr>
        <p:spPr>
          <a:xfrm>
            <a:off x="277500" y="228600"/>
            <a:ext cx="3904500" cy="537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Icebreaker</a:t>
            </a:r>
            <a:endParaRPr/>
          </a:p>
        </p:txBody>
      </p:sp>
      <p:sp>
        <p:nvSpPr>
          <p:cNvPr id="562" name="Google Shape;562;p46"/>
          <p:cNvSpPr txBox="1"/>
          <p:nvPr>
            <p:ph idx="13" type="subTitle"/>
          </p:nvPr>
        </p:nvSpPr>
        <p:spPr>
          <a:xfrm>
            <a:off x="2007850" y="2152875"/>
            <a:ext cx="55677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was your New Years?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7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568" name="Google Shape;568;p47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9</a:t>
            </a:r>
            <a:endParaRPr/>
          </a:p>
        </p:txBody>
      </p:sp>
      <p:sp>
        <p:nvSpPr>
          <p:cNvPr id="569" name="Google Shape;569;p47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2026</a:t>
            </a:r>
            <a:endParaRPr/>
          </a:p>
        </p:txBody>
      </p:sp>
      <p:sp>
        <p:nvSpPr>
          <p:cNvPr id="570" name="Google Shape;570;p47"/>
          <p:cNvSpPr txBox="1"/>
          <p:nvPr>
            <p:ph type="title"/>
          </p:nvPr>
        </p:nvSpPr>
        <p:spPr>
          <a:xfrm>
            <a:off x="1752875" y="1310525"/>
            <a:ext cx="6356400" cy="2316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Rally at the Capitol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 Steps </a:t>
            </a:r>
            <a:r>
              <a:rPr lang="en"/>
              <a:t>Capitol</a:t>
            </a:r>
            <a:r>
              <a:rPr lang="en"/>
              <a:t>, Sacramento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9:30-3:30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Wednesday, January 14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8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 </a:t>
            </a:r>
            <a:endParaRPr/>
          </a:p>
        </p:txBody>
      </p:sp>
      <p:sp>
        <p:nvSpPr>
          <p:cNvPr id="576" name="Google Shape;576;p48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</a:t>
            </a:r>
            <a:r>
              <a:rPr lang="en"/>
              <a:t> 9</a:t>
            </a:r>
            <a:endParaRPr/>
          </a:p>
        </p:txBody>
      </p:sp>
      <p:sp>
        <p:nvSpPr>
          <p:cNvPr id="577" name="Google Shape;577;p48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2026</a:t>
            </a:r>
            <a:endParaRPr/>
          </a:p>
        </p:txBody>
      </p:sp>
      <p:sp>
        <p:nvSpPr>
          <p:cNvPr id="578" name="Google Shape;578;p48"/>
          <p:cNvSpPr txBox="1"/>
          <p:nvPr/>
        </p:nvSpPr>
        <p:spPr>
          <a:xfrm>
            <a:off x="1399425" y="228600"/>
            <a:ext cx="5373000" cy="3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Focused on the impacts of the Big Beautiful BIll and how this could affect services 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There will be a rally and some speeches in the morning 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Afterwards, there will be time where groups will meet with legislators and talk about the importance of regional center services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Register Here!</a:t>
            </a:r>
            <a:r>
              <a:rPr lang="en" sz="2500">
                <a:solidFill>
                  <a:schemeClr val="lt1"/>
                </a:solidFill>
              </a:rPr>
              <a:t> </a:t>
            </a:r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9"/>
          <p:cNvSpPr txBox="1"/>
          <p:nvPr>
            <p:ph type="title"/>
          </p:nvPr>
        </p:nvSpPr>
        <p:spPr>
          <a:xfrm>
            <a:off x="527650" y="324450"/>
            <a:ext cx="5646600" cy="3651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Legislative Breakfast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30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10-12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 Berkeley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 Roberts Campus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3075 Adeline Street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49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9</a:t>
            </a:r>
            <a:endParaRPr/>
          </a:p>
        </p:txBody>
      </p:sp>
      <p:sp>
        <p:nvSpPr>
          <p:cNvPr id="585" name="Google Shape;585;p49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2026</a:t>
            </a:r>
            <a:endParaRPr/>
          </a:p>
        </p:txBody>
      </p:sp>
      <p:sp>
        <p:nvSpPr>
          <p:cNvPr id="586" name="Google Shape;586;p49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uminous galaxy in space. " id="591" name="Google Shape;591;p50"/>
          <p:cNvPicPr preferRelativeResize="0"/>
          <p:nvPr/>
        </p:nvPicPr>
        <p:blipFill rotWithShape="1">
          <a:blip r:embed="rId3">
            <a:alphaModFix amt="50000"/>
          </a:blip>
          <a:srcRect b="1960" l="0" r="0" t="6839"/>
          <a:stretch/>
        </p:blipFill>
        <p:spPr>
          <a:xfrm>
            <a:off x="187500" y="168700"/>
            <a:ext cx="8956498" cy="4686976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50"/>
          <p:cNvSpPr txBox="1"/>
          <p:nvPr>
            <p:ph type="title"/>
          </p:nvPr>
        </p:nvSpPr>
        <p:spPr>
          <a:xfrm>
            <a:off x="228600" y="363550"/>
            <a:ext cx="8578200" cy="395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</a:rPr>
              <a:t>Will feature I/DD panelists who will talk </a:t>
            </a:r>
            <a:r>
              <a:rPr lang="en" sz="2600">
                <a:solidFill>
                  <a:schemeClr val="dk2"/>
                </a:solidFill>
              </a:rPr>
              <a:t>about the services provided and their importance and impact</a:t>
            </a:r>
            <a:endParaRPr sz="2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</a:rPr>
              <a:t>Meet representatives of elected officials </a:t>
            </a:r>
            <a:endParaRPr sz="2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</a:rPr>
              <a:t>Some drinks will be provided</a:t>
            </a:r>
            <a:endParaRPr sz="2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hlink"/>
                </a:solidFill>
                <a:highlight>
                  <a:schemeClr val="lt1"/>
                </a:highlight>
                <a:hlinkClick r:id="rId4"/>
              </a:rPr>
              <a:t>Register Here</a:t>
            </a:r>
            <a:endParaRPr sz="26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93" name="Google Shape;593;p50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9</a:t>
            </a:r>
            <a:endParaRPr/>
          </a:p>
        </p:txBody>
      </p:sp>
      <p:sp>
        <p:nvSpPr>
          <p:cNvPr id="594" name="Google Shape;594;p50"/>
          <p:cNvSpPr txBox="1"/>
          <p:nvPr>
            <p:ph idx="5" type="subTitle"/>
          </p:nvPr>
        </p:nvSpPr>
        <p:spPr>
          <a:xfrm>
            <a:off x="6814050" y="467987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2026</a:t>
            </a:r>
            <a:endParaRPr/>
          </a:p>
        </p:txBody>
      </p:sp>
      <p:sp>
        <p:nvSpPr>
          <p:cNvPr id="595" name="Google Shape;595;p50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Futures Explored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1"/>
          <p:cNvSpPr txBox="1"/>
          <p:nvPr>
            <p:ph type="title"/>
          </p:nvPr>
        </p:nvSpPr>
        <p:spPr>
          <a:xfrm>
            <a:off x="0" y="1244100"/>
            <a:ext cx="8574600" cy="111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anyone be interested in either of these events?</a:t>
            </a:r>
            <a:endParaRPr/>
          </a:p>
        </p:txBody>
      </p:sp>
      <p:sp>
        <p:nvSpPr>
          <p:cNvPr id="601" name="Google Shape;601;p51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602" name="Google Shape;602;p51"/>
          <p:cNvSpPr txBox="1"/>
          <p:nvPr>
            <p:ph idx="4" type="subTitle"/>
          </p:nvPr>
        </p:nvSpPr>
        <p:spPr>
          <a:xfrm>
            <a:off x="2922490" y="479412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9</a:t>
            </a:r>
            <a:endParaRPr/>
          </a:p>
        </p:txBody>
      </p:sp>
      <p:sp>
        <p:nvSpPr>
          <p:cNvPr id="603" name="Google Shape;603;p51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2026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2"/>
          <p:cNvSpPr txBox="1"/>
          <p:nvPr>
            <p:ph idx="3" type="body"/>
          </p:nvPr>
        </p:nvSpPr>
        <p:spPr>
          <a:xfrm>
            <a:off x="414200" y="2403988"/>
            <a:ext cx="7214700" cy="22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Sora Medium"/>
                <a:ea typeface="Sora Medium"/>
                <a:cs typeface="Sora Medium"/>
                <a:sym typeface="Sora Medium"/>
              </a:rPr>
              <a:t>Many people with disabilities were originally placed in institutions (state hospitals) because disability was seen as an illness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In 1955, 8500 people were in institutions </a:t>
            </a:r>
            <a:endParaRPr sz="1500"/>
          </a:p>
        </p:txBody>
      </p:sp>
      <p:sp>
        <p:nvSpPr>
          <p:cNvPr id="609" name="Google Shape;609;p52"/>
          <p:cNvSpPr txBox="1"/>
          <p:nvPr>
            <p:ph type="title"/>
          </p:nvPr>
        </p:nvSpPr>
        <p:spPr>
          <a:xfrm>
            <a:off x="38100" y="93150"/>
            <a:ext cx="20403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Consumer Action Committee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52"/>
          <p:cNvSpPr txBox="1"/>
          <p:nvPr>
            <p:ph idx="4" type="title"/>
          </p:nvPr>
        </p:nvSpPr>
        <p:spPr>
          <a:xfrm>
            <a:off x="115025" y="502775"/>
            <a:ext cx="5125500" cy="16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of Developmental Disabilities System</a:t>
            </a:r>
            <a:endParaRPr/>
          </a:p>
        </p:txBody>
      </p:sp>
      <p:pic>
        <p:nvPicPr>
          <p:cNvPr id="611" name="Google Shape;611;p52" title="downloa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463" y="181450"/>
            <a:ext cx="1844475" cy="2099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rk Particles">
  <a:themeElements>
    <a:clrScheme name="Simple Light">
      <a:dk1>
        <a:srgbClr val="000000"/>
      </a:dk1>
      <a:lt1>
        <a:srgbClr val="FFFFFF"/>
      </a:lt1>
      <a:dk2>
        <a:srgbClr val="F5F5F5"/>
      </a:dk2>
      <a:lt2>
        <a:srgbClr val="323232"/>
      </a:lt2>
      <a:accent1>
        <a:srgbClr val="434343"/>
      </a:accent1>
      <a:accent2>
        <a:srgbClr val="252525"/>
      </a:accent2>
      <a:accent3>
        <a:srgbClr val="DEFF9A"/>
      </a:accent3>
      <a:accent4>
        <a:srgbClr val="DAFFDE"/>
      </a:accent4>
      <a:accent5>
        <a:srgbClr val="4CDC8B"/>
      </a:accent5>
      <a:accent6>
        <a:srgbClr val="4C7FDC"/>
      </a:accent6>
      <a:hlink>
        <a:srgbClr val="1818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