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2d91ab322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2d91ab322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2d4f06871b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2d4f06871b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2d91ab322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2d91ab322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2d4f06871b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2d4f06871b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2d4f06871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2d4f06871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2d4f06871b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2d4f06871b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2d4f06871b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2d4f06871b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2d4f06871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2d4f06871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2d4f06871b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2d4f06871b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2d4f06871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2d4f06871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2d4f06871b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2d4f06871b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ancor.org/actions/preserve-i-dd-services-tell-congress-protect-medicaid/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go.caringacross.org/a/no-cuts-medicaid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youtube.com/watch?v=aO7KYI7qbio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cbpp.org/research/health/medicaid-work-requirements-could-put-36-million-people-at-risk-of-losing-health#:~:text=Research%20suggests%20that%20policies%20that,conditions%20or%20substance%20use%20disorders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CAC Meeting February 7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u="sng">
                <a:solidFill>
                  <a:schemeClr val="hlink"/>
                </a:solidFill>
                <a:highlight>
                  <a:schemeClr val="dk1"/>
                </a:highlight>
                <a:hlinkClick r:id="rId3"/>
              </a:rPr>
              <a:t>https://www.ancor.org/actions/preserve-i-dd-services-tell-congress-protect-medicaid/</a:t>
            </a:r>
            <a:r>
              <a:rPr lang="en">
                <a:highlight>
                  <a:schemeClr val="dk1"/>
                </a:highlight>
              </a:rPr>
              <a:t> </a:t>
            </a:r>
            <a:r>
              <a:rPr lang="en">
                <a:solidFill>
                  <a:schemeClr val="dk1"/>
                </a:solidFill>
                <a:highlight>
                  <a:schemeClr val="dk1"/>
                </a:highlight>
              </a:rPr>
              <a:t>this</a:t>
            </a:r>
            <a:r>
              <a:rPr lang="en">
                <a:solidFill>
                  <a:schemeClr val="dk1"/>
                </a:solidFill>
              </a:rPr>
              <a:t>  this link can be used to send message to California Senators and Representatives opposing any cuts to Medicaid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CDSA Conference</a:t>
            </a:r>
            <a:endParaRPr/>
          </a:p>
        </p:txBody>
      </p:sp>
      <p:sp>
        <p:nvSpPr>
          <p:cNvPr id="112" name="Google Shape;112;p23"/>
          <p:cNvSpPr txBox="1"/>
          <p:nvPr>
            <p:ph idx="1" type="body"/>
          </p:nvPr>
        </p:nvSpPr>
        <p:spPr>
          <a:xfrm>
            <a:off x="311700" y="1152475"/>
            <a:ext cx="8520600" cy="31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CDSA conference from March 17-19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Downtown Sacramento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17-preparation day to learn about issues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18-meet with legislators at Capital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19-debrief, attendance optional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Futures will pay for </a:t>
            </a:r>
            <a:r>
              <a:rPr lang="en">
                <a:solidFill>
                  <a:schemeClr val="dk1"/>
                </a:solidFill>
              </a:rPr>
              <a:t>registration</a:t>
            </a:r>
            <a:r>
              <a:rPr lang="en">
                <a:solidFill>
                  <a:schemeClr val="dk1"/>
                </a:solidFill>
              </a:rPr>
              <a:t> as well as provide or help with </a:t>
            </a:r>
            <a:r>
              <a:rPr lang="en">
                <a:solidFill>
                  <a:schemeClr val="dk1"/>
                </a:solidFill>
              </a:rPr>
              <a:t>transit</a:t>
            </a:r>
            <a:r>
              <a:rPr lang="en">
                <a:solidFill>
                  <a:schemeClr val="dk1"/>
                </a:solidFill>
              </a:rPr>
              <a:t> and provide support as needed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What actions </a:t>
            </a:r>
            <a:r>
              <a:rPr lang="en">
                <a:solidFill>
                  <a:schemeClr val="dk1"/>
                </a:solidFill>
              </a:rPr>
              <a:t>should</a:t>
            </a:r>
            <a:r>
              <a:rPr lang="en">
                <a:solidFill>
                  <a:schemeClr val="dk1"/>
                </a:solidFill>
              </a:rPr>
              <a:t> this </a:t>
            </a:r>
            <a:r>
              <a:rPr lang="en">
                <a:solidFill>
                  <a:schemeClr val="dk1"/>
                </a:solidFill>
              </a:rPr>
              <a:t>committee</a:t>
            </a:r>
            <a:r>
              <a:rPr lang="en">
                <a:solidFill>
                  <a:schemeClr val="dk1"/>
                </a:solidFill>
              </a:rPr>
              <a:t> take?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C</a:t>
            </a:r>
            <a:r>
              <a:rPr lang="en">
                <a:solidFill>
                  <a:schemeClr val="dk1"/>
                </a:solidFill>
              </a:rPr>
              <a:t>an fill out this form to send letter to your member of Congress: </a:t>
            </a:r>
            <a:r>
              <a:rPr lang="en" u="sng">
                <a:solidFill>
                  <a:schemeClr val="hlink"/>
                </a:solidFill>
                <a:highlight>
                  <a:schemeClr val="dk1"/>
                </a:highlight>
                <a:hlinkClick r:id="rId3"/>
              </a:rPr>
              <a:t>Tell Congress: No Cuts to Medicaid!</a:t>
            </a:r>
            <a:r>
              <a:rPr lang="en">
                <a:solidFill>
                  <a:schemeClr val="dk1"/>
                </a:solidFill>
                <a:highlight>
                  <a:schemeClr val="dk1"/>
                </a:highlight>
              </a:rPr>
              <a:t>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ctrTitle"/>
          </p:nvPr>
        </p:nvSpPr>
        <p:spPr>
          <a:xfrm>
            <a:off x="311700" y="744575"/>
            <a:ext cx="8041500" cy="1124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Updates</a:t>
            </a:r>
            <a:endParaRPr/>
          </a:p>
        </p:txBody>
      </p:sp>
      <p:sp>
        <p:nvSpPr>
          <p:cNvPr id="60" name="Google Shape;60;p14"/>
          <p:cNvSpPr txBox="1"/>
          <p:nvPr>
            <p:ph idx="1" type="subTitle"/>
          </p:nvPr>
        </p:nvSpPr>
        <p:spPr>
          <a:xfrm>
            <a:off x="311700" y="2093100"/>
            <a:ext cx="8520600" cy="153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Temporary pause last week on spending by federal government caused confusion across the country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Caused Medicaid </a:t>
            </a:r>
            <a:r>
              <a:rPr lang="en">
                <a:solidFill>
                  <a:schemeClr val="dk1"/>
                </a:solidFill>
              </a:rPr>
              <a:t>services</a:t>
            </a:r>
            <a:r>
              <a:rPr lang="en">
                <a:solidFill>
                  <a:schemeClr val="dk1"/>
                </a:solidFill>
              </a:rPr>
              <a:t> to stop working in every state for two days, policy has now been revoked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Governor’s 2025 Budget Proposal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Governor expects more money this year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Funding for new requirement that Regional Centers have to follow Public Records Act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Expected increased spending on Medi-Cal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However, budget released before fires so may change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Basics of Medicaid</a:t>
            </a:r>
            <a:endParaRPr/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Medicaid (Medi-Cal in California) helps provide people with health care, in-home care, and other supports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Funding is shared between the federal government and </a:t>
            </a:r>
            <a:r>
              <a:rPr lang="en">
                <a:solidFill>
                  <a:schemeClr val="dk1"/>
                </a:solidFill>
              </a:rPr>
              <a:t>the states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Covers almost 80 million people across the country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It also pays for 70% of HCBS services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Health and Human Services</a:t>
            </a:r>
            <a:endParaRPr/>
          </a:p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Robert F. Kennedy Jr. has been nominated to be in charge of Health and Human Services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During his confirmation hearing, he confused Medicare and Medicaid </a:t>
            </a:r>
            <a:r>
              <a:rPr lang="en" u="sng">
                <a:solidFill>
                  <a:schemeClr val="lt1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https://www.youtube.com/watch?v=aO7KYI7qbio</a:t>
            </a:r>
            <a:r>
              <a:rPr lang="en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Congressional Action</a:t>
            </a:r>
            <a:endParaRPr/>
          </a:p>
        </p:txBody>
      </p:sp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Congress considering $2.3 trillion in cuts to Medicaid funding partly to pay for tax cuts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</a:t>
            </a:r>
            <a:r>
              <a:rPr lang="en">
                <a:solidFill>
                  <a:schemeClr val="dk1"/>
                </a:solidFill>
              </a:rPr>
              <a:t>onsidering</a:t>
            </a:r>
            <a:r>
              <a:rPr lang="en">
                <a:solidFill>
                  <a:schemeClr val="dk1"/>
                </a:solidFill>
              </a:rPr>
              <a:t> adding work requirements even though most on Medicaid are already working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Would also mean more paperwork that would have to be filled out </a:t>
            </a:r>
            <a:r>
              <a:rPr lang="en">
                <a:solidFill>
                  <a:schemeClr val="dk1"/>
                </a:solidFill>
              </a:rPr>
              <a:t>every month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One of the proposals would not have exceptions for people who use SSI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Medicaid also helps people keep jobs by funding health care and case management services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	Can lead to loss of benefits if person doesn’t meet reporting requirements, can make it less likely that people will want to work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Medicaid</a:t>
            </a:r>
            <a:r>
              <a:rPr lang="en"/>
              <a:t> proposals</a:t>
            </a:r>
            <a:endParaRPr/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Also looking at limiting </a:t>
            </a:r>
            <a:r>
              <a:rPr lang="en">
                <a:solidFill>
                  <a:schemeClr val="dk1"/>
                </a:solidFill>
              </a:rPr>
              <a:t>taxes on providers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Make it harder for states to fund Medicaid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Additionally, there are proposals for lifetime limits on spending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These proposals could lead to up to 36 million people across the country losing access to Medicaid (</a:t>
            </a:r>
            <a:r>
              <a:rPr lang="en" u="sng">
                <a:solidFill>
                  <a:schemeClr val="hlink"/>
                </a:solidFill>
                <a:highlight>
                  <a:schemeClr val="dk1"/>
                </a:highlight>
                <a:hlinkClick r:id="rId3"/>
              </a:rPr>
              <a:t>https://www.cbpp.org/research/health/medicaid-work-requirements-could-put-36-million-people-at-risk-of-losing-health#:~:text=Research%20suggests%20that%20policies%20that,conditions%20or%20substance%20use%20disorders</a:t>
            </a:r>
            <a:r>
              <a:rPr lang="en">
                <a:solidFill>
                  <a:schemeClr val="dk1"/>
                </a:solidFill>
              </a:rPr>
              <a:t>)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Impact on Futures</a:t>
            </a:r>
            <a:endParaRPr/>
          </a:p>
        </p:txBody>
      </p:sp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51% of Futures’ funding comes from the state and 49% from the federal government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Cuts to Medicaid </a:t>
            </a:r>
            <a:r>
              <a:rPr lang="en">
                <a:solidFill>
                  <a:schemeClr val="dk1"/>
                </a:solidFill>
              </a:rPr>
              <a:t>would mean less federal funding and either a larger percentage would have to come from the state or services would need to be reduced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Could lead to reductions in HCBS (Home and Community Based Services) funds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	These services are funded by Medicaid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Congress also proposing making Medicaid funding a certain amount per person rather than a percentage of total funding, this would not take into account differences in medical costs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