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4"/>
    <p:sldMasterId id="214748371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Poppins"/>
      <p:regular r:id="rId30"/>
      <p:bold r:id="rId31"/>
      <p:italic r:id="rId32"/>
      <p:boldItalic r:id="rId33"/>
    </p:embeddedFont>
    <p:embeddedFont>
      <p:font typeface="Archivo Medium"/>
      <p:regular r:id="rId34"/>
      <p:bold r:id="rId35"/>
      <p:italic r:id="rId36"/>
      <p:boldItalic r:id="rId37"/>
    </p:embeddedFont>
    <p:embeddedFont>
      <p:font typeface="Urbanist Medium"/>
      <p:regular r:id="rId38"/>
      <p:bold r:id="rId39"/>
      <p:italic r:id="rId40"/>
      <p:boldItalic r:id="rId41"/>
    </p:embeddedFont>
    <p:embeddedFont>
      <p:font typeface="Poppins Light"/>
      <p:regular r:id="rId42"/>
      <p:bold r:id="rId43"/>
      <p:italic r:id="rId44"/>
      <p:boldItalic r:id="rId45"/>
    </p:embeddedFont>
    <p:embeddedFont>
      <p:font typeface="Urbanist"/>
      <p:regular r:id="rId46"/>
      <p:bold r:id="rId47"/>
      <p:italic r:id="rId48"/>
      <p:boldItalic r:id="rId49"/>
    </p:embeddedFont>
    <p:embeddedFont>
      <p:font typeface="Poppins SemiBold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Medium-italic.fntdata"/><Relationship Id="rId42" Type="http://schemas.openxmlformats.org/officeDocument/2006/relationships/font" Target="fonts/PoppinsLight-regular.fntdata"/><Relationship Id="rId41" Type="http://schemas.openxmlformats.org/officeDocument/2006/relationships/font" Target="fonts/UrbanistMedium-boldItalic.fntdata"/><Relationship Id="rId44" Type="http://schemas.openxmlformats.org/officeDocument/2006/relationships/font" Target="fonts/PoppinsLight-italic.fntdata"/><Relationship Id="rId43" Type="http://schemas.openxmlformats.org/officeDocument/2006/relationships/font" Target="fonts/PoppinsLight-bold.fntdata"/><Relationship Id="rId46" Type="http://schemas.openxmlformats.org/officeDocument/2006/relationships/font" Target="fonts/Urbanist-regular.fntdata"/><Relationship Id="rId45" Type="http://schemas.openxmlformats.org/officeDocument/2006/relationships/font" Target="fonts/Poppi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Urbanist-italic.fntdata"/><Relationship Id="rId47" Type="http://schemas.openxmlformats.org/officeDocument/2006/relationships/font" Target="fonts/Urbanist-bold.fntdata"/><Relationship Id="rId49" Type="http://schemas.openxmlformats.org/officeDocument/2006/relationships/font" Target="fonts/Urbanis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.fntdata"/><Relationship Id="rId30" Type="http://schemas.openxmlformats.org/officeDocument/2006/relationships/font" Target="fonts/Poppins-regular.fntdata"/><Relationship Id="rId33" Type="http://schemas.openxmlformats.org/officeDocument/2006/relationships/font" Target="fonts/Poppins-boldItalic.fntdata"/><Relationship Id="rId32" Type="http://schemas.openxmlformats.org/officeDocument/2006/relationships/font" Target="fonts/Poppins-italic.fntdata"/><Relationship Id="rId35" Type="http://schemas.openxmlformats.org/officeDocument/2006/relationships/font" Target="fonts/ArchivoMedium-bold.fntdata"/><Relationship Id="rId34" Type="http://schemas.openxmlformats.org/officeDocument/2006/relationships/font" Target="fonts/ArchivoMedium-regular.fntdata"/><Relationship Id="rId37" Type="http://schemas.openxmlformats.org/officeDocument/2006/relationships/font" Target="fonts/ArchivoMedium-boldItalic.fntdata"/><Relationship Id="rId36" Type="http://schemas.openxmlformats.org/officeDocument/2006/relationships/font" Target="fonts/ArchivoMedium-italic.fntdata"/><Relationship Id="rId39" Type="http://schemas.openxmlformats.org/officeDocument/2006/relationships/font" Target="fonts/UrbanistMedium-bold.fntdata"/><Relationship Id="rId38" Type="http://schemas.openxmlformats.org/officeDocument/2006/relationships/font" Target="fonts/UrbanistMedium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SemiBold-bold.fntdata"/><Relationship Id="rId50" Type="http://schemas.openxmlformats.org/officeDocument/2006/relationships/font" Target="fonts/PoppinsSemiBold-regular.fntdata"/><Relationship Id="rId53" Type="http://schemas.openxmlformats.org/officeDocument/2006/relationships/font" Target="fonts/PoppinsSemiBold-boldItalic.fntdata"/><Relationship Id="rId52" Type="http://schemas.openxmlformats.org/officeDocument/2006/relationships/font" Target="fonts/PoppinsSemiBold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97ea83bd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97ea83bd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97ea83bd0e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97ea83bd0e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California’s new law helps people avoid or end unnecessary conservatorships by using SDM.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a37d576b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a37d576b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California’s new law helps people avoid or end unnecessary conservatorships by using SDM.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9c9f0fe24f_0_1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9c9f0fe24f_0_1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B384F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SDM can be used for all kinds of decisions — big or small.</a:t>
            </a:r>
            <a:endParaRPr sz="800">
              <a:solidFill>
                <a:srgbClr val="0B384F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B384F"/>
                </a:solidFill>
                <a:latin typeface="Archivo Medium"/>
                <a:ea typeface="Archivo Medium"/>
                <a:cs typeface="Archivo Medium"/>
                <a:sym typeface="Archivo Medium"/>
              </a:rPr>
              <a:t>ASK: does anyone have any decision in their life that SDM would help with?</a:t>
            </a:r>
            <a:endParaRPr sz="800">
              <a:solidFill>
                <a:srgbClr val="0B384F"/>
              </a:solidFill>
              <a:latin typeface="Archivo Medium"/>
              <a:ea typeface="Archivo Medium"/>
              <a:cs typeface="Archivo Medium"/>
              <a:sym typeface="Archivo Medium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97ea83bd0e_0_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97ea83bd0e_0_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supporters give Alex information and help him think — but Alex makes the final choice.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97ea83bd0e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397ea83bd0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 is about equality and respect — everyone deserves to be heard.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Raised hands or “Know Your Rights” poster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97ea83bd0e_0_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97ea83bd0e_0_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 small — with one decision — and grow from there.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97ea83bd0e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97ea83bd0e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organizations can help you learn more and connect with advocates who understand SDM.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97ea83bd0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97ea83bd0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97ea83bd0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97ea83bd0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97ea83bd0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97ea83bd0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97ea83bd0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97ea83bd0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97ea83bd0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97ea83bd0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a37d576b85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a37d576b8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97ea83bd0e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97ea83bd0e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Supported Decision-Making gives everyone the power to live life their way.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take a few minutes for questions or to share your experiences.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Smiling faces / empowerment theme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397ea83bd0e_0_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397ea83bd0e_0_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a37d576b8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a37d576b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97ea83bd0e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97ea83bd0e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everyone! Today, we’ll talk about Supported Decision-Making — or SDM — a way for people with disabilities to make their own choices with support, not control.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Image of diverse people making decisions together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9eaf4cd0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9eaf4cd0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Ask: Who knows what SDM is?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97ea83bd0e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97ea83bd0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SDM is about keeping control while getting help when you need it. It’s about </a:t>
            </a:r>
            <a:r>
              <a:rPr i="1" lang="en">
                <a:solidFill>
                  <a:schemeClr val="dk1"/>
                </a:solidFill>
              </a:rPr>
              <a:t>you making your own decisions</a:t>
            </a:r>
            <a:r>
              <a:rPr lang="en">
                <a:solidFill>
                  <a:schemeClr val="dk1"/>
                </a:solidFill>
              </a:rPr>
              <a:t> — not others making them for you.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ASK: Has anyone here ever had help with making important decision?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Illustration of a person at the center, surrounded by trusted supporters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97ea83bd0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97ea83bd0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 respects your dignity. It’s about equality — your right to be heard and make your own choices.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A balance scale showing “Independence” and “Support” together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97ea83bd0e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97ea83bd0e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 can be an alternative to </a:t>
            </a:r>
            <a:r>
              <a:rPr lang="en"/>
              <a:t>conservatorship</a:t>
            </a:r>
            <a:r>
              <a:rPr lang="en"/>
              <a:t>. It keeps you in charge and lets you decide who helps you.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97ea83bd0e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97ea83bd0e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DM can be formal or informal. The key is: you are the decision-maker.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Visual:</a:t>
            </a:r>
            <a:r>
              <a:rPr lang="en">
                <a:solidFill>
                  <a:schemeClr val="dk1"/>
                </a:solidFill>
              </a:rPr>
              <a:t> Flow chart from “Supporters” → “Support” → “Decision”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Alt 1">
  <p:cSld name="BLANK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236625" y="837723"/>
            <a:ext cx="5622600" cy="2275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 flipH="1">
            <a:off x="1350050" y="2493850"/>
            <a:ext cx="2836800" cy="2649600"/>
          </a:xfrm>
          <a:prstGeom prst="pie">
            <a:avLst>
              <a:gd fmla="val 21585343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6" name="Google Shape;56;p14"/>
          <p:cNvSpPr/>
          <p:nvPr/>
        </p:nvSpPr>
        <p:spPr>
          <a:xfrm flipH="1" rot="5400000">
            <a:off x="58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0" y="0"/>
            <a:ext cx="2768400" cy="26991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-100" y="2699025"/>
            <a:ext cx="1653900" cy="1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1653900" y="2701600"/>
            <a:ext cx="1114500" cy="111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236625" y="3183150"/>
            <a:ext cx="5430300" cy="6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1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Alt 1">
  <p:cSld name="BLANK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4" name="Google Shape;64;p15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6" name="Google Shape;66;p15"/>
          <p:cNvSpPr/>
          <p:nvPr/>
        </p:nvSpPr>
        <p:spPr>
          <a:xfrm flipH="1">
            <a:off x="284701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927633" y="474750"/>
            <a:ext cx="14634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8" name="Google Shape;68;p15"/>
          <p:cNvSpPr/>
          <p:nvPr/>
        </p:nvSpPr>
        <p:spPr>
          <a:xfrm flipH="1">
            <a:off x="1322410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2309186" y="474990"/>
            <a:ext cx="1399200" cy="429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0" name="Google Shape;70;p15"/>
          <p:cNvSpPr/>
          <p:nvPr/>
        </p:nvSpPr>
        <p:spPr>
          <a:xfrm flipH="1">
            <a:off x="2685553" y="533157"/>
            <a:ext cx="4074000" cy="40740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708375" y="1585475"/>
            <a:ext cx="5190300" cy="20319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72" name="Google Shape;72;p1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6" name="Google Shape;76;p16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7" name="Google Shape;77;p16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1_1_1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86975" y="1143000"/>
            <a:ext cx="44298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84" name="Google Shape;84;p17"/>
          <p:cNvSpPr txBox="1"/>
          <p:nvPr>
            <p:ph idx="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roadmap">
  <p:cSld name="BLANK_1_1_1_1_1_2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subTitle"/>
          </p:nvPr>
        </p:nvSpPr>
        <p:spPr>
          <a:xfrm>
            <a:off x="271250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Poppins SemiBold"/>
              <a:buNone/>
              <a:defRPr sz="1000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2" type="subTitle"/>
          </p:nvPr>
        </p:nvSpPr>
        <p:spPr>
          <a:xfrm>
            <a:off x="203059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Poppins SemiBold"/>
              <a:buNone/>
              <a:defRPr sz="1000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subTitle"/>
          </p:nvPr>
        </p:nvSpPr>
        <p:spPr>
          <a:xfrm>
            <a:off x="379548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00"/>
              <a:buFont typeface="Poppins SemiBold"/>
              <a:buNone/>
              <a:defRPr sz="1000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subTitle"/>
          </p:nvPr>
        </p:nvSpPr>
        <p:spPr>
          <a:xfrm>
            <a:off x="5556416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oppins SemiBold"/>
              <a:buNone/>
              <a:defRPr sz="10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5" type="subTitle"/>
          </p:nvPr>
        </p:nvSpPr>
        <p:spPr>
          <a:xfrm>
            <a:off x="7318138" y="2269625"/>
            <a:ext cx="1508700" cy="30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oppins SemiBold"/>
              <a:buNone/>
              <a:defRPr sz="1000">
                <a:solidFill>
                  <a:schemeClr val="accent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6" type="body"/>
          </p:nvPr>
        </p:nvSpPr>
        <p:spPr>
          <a:xfrm>
            <a:off x="271250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3" name="Google Shape;93;p18"/>
          <p:cNvSpPr txBox="1"/>
          <p:nvPr>
            <p:ph idx="7" type="body"/>
          </p:nvPr>
        </p:nvSpPr>
        <p:spPr>
          <a:xfrm>
            <a:off x="2028213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4" name="Google Shape;94;p18"/>
          <p:cNvSpPr txBox="1"/>
          <p:nvPr>
            <p:ph idx="8" type="body"/>
          </p:nvPr>
        </p:nvSpPr>
        <p:spPr>
          <a:xfrm>
            <a:off x="3785175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5" name="Google Shape;95;p18"/>
          <p:cNvSpPr txBox="1"/>
          <p:nvPr>
            <p:ph idx="9" type="body"/>
          </p:nvPr>
        </p:nvSpPr>
        <p:spPr>
          <a:xfrm>
            <a:off x="5542138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6" name="Google Shape;96;p18"/>
          <p:cNvSpPr txBox="1"/>
          <p:nvPr>
            <p:ph idx="13" type="body"/>
          </p:nvPr>
        </p:nvSpPr>
        <p:spPr>
          <a:xfrm>
            <a:off x="7299100" y="3263085"/>
            <a:ext cx="1508700" cy="827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97" name="Google Shape;97;p18"/>
          <p:cNvSpPr txBox="1"/>
          <p:nvPr>
            <p:ph idx="14" type="subTitle"/>
          </p:nvPr>
        </p:nvSpPr>
        <p:spPr>
          <a:xfrm>
            <a:off x="271250" y="2737064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5" type="subTitle"/>
          </p:nvPr>
        </p:nvSpPr>
        <p:spPr>
          <a:xfrm>
            <a:off x="2030598" y="2737064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6" type="subTitle"/>
          </p:nvPr>
        </p:nvSpPr>
        <p:spPr>
          <a:xfrm>
            <a:off x="3795488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7" type="subTitle"/>
          </p:nvPr>
        </p:nvSpPr>
        <p:spPr>
          <a:xfrm>
            <a:off x="5556416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8" type="subTitle"/>
          </p:nvPr>
        </p:nvSpPr>
        <p:spPr>
          <a:xfrm>
            <a:off x="7318138" y="2737075"/>
            <a:ext cx="15087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8"/>
          <p:cNvSpPr txBox="1"/>
          <p:nvPr>
            <p:ph idx="1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18"/>
          <p:cNvSpPr txBox="1"/>
          <p:nvPr>
            <p:ph idx="20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05" name="Google Shape;105;p18"/>
          <p:cNvSpPr txBox="1"/>
          <p:nvPr>
            <p:ph idx="21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with Shape">
  <p:cSld name="BLANK_1_1_1_1_1_1_1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0" y="3859125"/>
            <a:ext cx="2004300" cy="12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9" name="Google Shape;109;p19"/>
          <p:cNvSpPr/>
          <p:nvPr/>
        </p:nvSpPr>
        <p:spPr>
          <a:xfrm flipH="1" rot="10800000">
            <a:off x="6571675" y="3851200"/>
            <a:ext cx="1270800" cy="12828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0" name="Google Shape;110;p19"/>
          <p:cNvSpPr/>
          <p:nvPr/>
        </p:nvSpPr>
        <p:spPr>
          <a:xfrm flipH="1" rot="10800000">
            <a:off x="7217867" y="3851200"/>
            <a:ext cx="1282500" cy="12828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1" name="Google Shape;111;p19"/>
          <p:cNvSpPr/>
          <p:nvPr/>
        </p:nvSpPr>
        <p:spPr>
          <a:xfrm rot="5400000">
            <a:off x="3193350" y="-1811400"/>
            <a:ext cx="2757600" cy="85743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283475" y="1096954"/>
            <a:ext cx="8575800" cy="2757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4" name="Google Shape;114;p19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15" name="Google Shape;115;p19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- Alt 1">
  <p:cSld name="BLANK_1_1_1_1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284700" y="2574275"/>
            <a:ext cx="4287300" cy="408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9" name="Google Shape;119;p20"/>
          <p:cNvSpPr/>
          <p:nvPr/>
        </p:nvSpPr>
        <p:spPr>
          <a:xfrm flipH="1" rot="5400000">
            <a:off x="6571675" y="2571675"/>
            <a:ext cx="5143500" cy="5143500"/>
          </a:xfrm>
          <a:prstGeom prst="pie">
            <a:avLst>
              <a:gd fmla="val 21589913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0" name="Google Shape;120;p20"/>
          <p:cNvSpPr/>
          <p:nvPr/>
        </p:nvSpPr>
        <p:spPr>
          <a:xfrm flipH="1" rot="5400000">
            <a:off x="6571675" y="-8"/>
            <a:ext cx="5143500" cy="5143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284700" y="474750"/>
            <a:ext cx="5622600" cy="1794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122" name="Google Shape;122;p2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BLANK_1_1_1_1_1_1_1_1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79650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2255275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6" name="Google Shape;126;p21"/>
          <p:cNvSpPr txBox="1"/>
          <p:nvPr>
            <p:ph idx="3" type="body"/>
          </p:nvPr>
        </p:nvSpPr>
        <p:spPr>
          <a:xfrm>
            <a:off x="4130900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7" name="Google Shape;127;p21"/>
          <p:cNvSpPr txBox="1"/>
          <p:nvPr>
            <p:ph idx="4" type="body"/>
          </p:nvPr>
        </p:nvSpPr>
        <p:spPr>
          <a:xfrm>
            <a:off x="6006525" y="3500000"/>
            <a:ext cx="13893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28" name="Google Shape;128;p21"/>
          <p:cNvSpPr txBox="1"/>
          <p:nvPr>
            <p:ph type="title"/>
          </p:nvPr>
        </p:nvSpPr>
        <p:spPr>
          <a:xfrm>
            <a:off x="308784" y="1188147"/>
            <a:ext cx="7206000" cy="666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5" type="subTitle"/>
          </p:nvPr>
        </p:nvSpPr>
        <p:spPr>
          <a:xfrm>
            <a:off x="308784" y="1922075"/>
            <a:ext cx="72060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6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1" name="Google Shape;131;p21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2" name="Google Shape;132;p21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1">
  <p:cSld name="BLANK_1_1_1_1_1_1_1_1_1_1_1_2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6" name="Google Shape;136;p22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37" name="Google Shape;137;p22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fmla="val 0" name="adj1"/>
              <a:gd fmla="val 5408708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8" name="Google Shape;138;p22"/>
          <p:cNvSpPr/>
          <p:nvPr/>
        </p:nvSpPr>
        <p:spPr>
          <a:xfrm flipH="1" rot="5400000">
            <a:off x="63701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9" name="Google Shape;139;p22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0" name="Google Shape;140;p22"/>
          <p:cNvSpPr/>
          <p:nvPr>
            <p:ph idx="4" type="pic"/>
          </p:nvPr>
        </p:nvSpPr>
        <p:spPr>
          <a:xfrm>
            <a:off x="6364300" y="0"/>
            <a:ext cx="2779500" cy="38136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41" name="Google Shape;141;p22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42" name="Google Shape;142;p22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3" name="Google Shape;143;p2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2">
  <p:cSld name="BLANK_1_1_1_1_1_1_1_1_1_1_1_2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6" name="Google Shape;146;p23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fmla="val 0" name="adj1"/>
              <a:gd fmla="val 5398959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9" name="Google Shape;149;p23"/>
          <p:cNvSpPr/>
          <p:nvPr>
            <p:ph idx="2" type="pic"/>
          </p:nvPr>
        </p:nvSpPr>
        <p:spPr>
          <a:xfrm>
            <a:off x="6335600" y="1231675"/>
            <a:ext cx="2808600" cy="24987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3" name="Google Shape;153;p23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4" name="Google Shape;154;p23"/>
          <p:cNvSpPr txBox="1"/>
          <p:nvPr>
            <p:ph idx="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3">
  <p:cSld name="BLANK_1_1_1_1_1_1_1_1_1_1_1_2_1_1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58" name="Google Shape;158;p24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grpSp>
        <p:nvGrpSpPr>
          <p:cNvPr id="159" name="Google Shape;159;p24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160" name="Google Shape;160;p24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 flipH="1" rot="5400000">
              <a:off x="6319275" y="3734100"/>
              <a:ext cx="2820300" cy="2807700"/>
            </a:xfrm>
            <a:prstGeom prst="pie">
              <a:avLst>
                <a:gd fmla="val 16192689" name="adj1"/>
                <a:gd fmla="val 4945" name="adj2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fmla="val 21590006" name="adj1"/>
                <a:gd fmla="val 5408708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4" name="Google Shape;164;p24"/>
          <p:cNvSpPr/>
          <p:nvPr>
            <p:ph idx="4" type="pic"/>
          </p:nvPr>
        </p:nvSpPr>
        <p:spPr>
          <a:xfrm rot="10800000">
            <a:off x="6324525" y="0"/>
            <a:ext cx="2819400" cy="37158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65" name="Google Shape;165;p24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67" name="Google Shape;167;p2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4">
  <p:cSld name="BLANK_1_1_1_1_1_1_1_1_1_1_1_2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0" name="Google Shape;170;p25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2" name="Google Shape;172;p25"/>
          <p:cNvSpPr/>
          <p:nvPr>
            <p:ph idx="2" type="pic"/>
          </p:nvPr>
        </p:nvSpPr>
        <p:spPr>
          <a:xfrm>
            <a:off x="6355775" y="1418625"/>
            <a:ext cx="2788200" cy="3725100"/>
          </a:xfrm>
          <a:prstGeom prst="round2Diag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74" name="Google Shape;174;p25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6" name="Google Shape;176;p25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77" name="Google Shape;177;p25"/>
          <p:cNvSpPr txBox="1"/>
          <p:nvPr>
            <p:ph idx="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5">
  <p:cSld name="CUSTOM_7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26"/>
          <p:cNvSpPr/>
          <p:nvPr/>
        </p:nvSpPr>
        <p:spPr>
          <a:xfrm flipH="1" rot="10800000">
            <a:off x="7069375" y="3760875"/>
            <a:ext cx="1359600" cy="13725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26"/>
          <p:cNvSpPr/>
          <p:nvPr/>
        </p:nvSpPr>
        <p:spPr>
          <a:xfrm flipH="1" rot="10800000">
            <a:off x="7760700" y="3760875"/>
            <a:ext cx="1372200" cy="13725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4" name="Google Shape;184;p26"/>
          <p:cNvSpPr/>
          <p:nvPr>
            <p:ph idx="2" type="pic"/>
          </p:nvPr>
        </p:nvSpPr>
        <p:spPr>
          <a:xfrm rot="10800000">
            <a:off x="6364225" y="0"/>
            <a:ext cx="2784600" cy="3775800"/>
          </a:xfrm>
          <a:prstGeom prst="round1Rect">
            <a:avLst>
              <a:gd fmla="val 50000" name="adj"/>
            </a:avLst>
          </a:prstGeom>
          <a:noFill/>
          <a:ln>
            <a:noFill/>
          </a:ln>
        </p:spPr>
      </p:sp>
      <p:sp>
        <p:nvSpPr>
          <p:cNvPr id="185" name="Google Shape;185;p26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86" name="Google Shape;186;p26"/>
          <p:cNvSpPr txBox="1"/>
          <p:nvPr>
            <p:ph idx="3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88" name="Google Shape;188;p26"/>
          <p:cNvSpPr txBox="1"/>
          <p:nvPr>
            <p:ph idx="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89" name="Google Shape;189;p2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6">
  <p:cSld name="CUSTOM_8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2" name="Google Shape;192;p27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193" name="Google Shape;193;p27"/>
          <p:cNvSpPr/>
          <p:nvPr/>
        </p:nvSpPr>
        <p:spPr>
          <a:xfrm flipH="1">
            <a:off x="7723050" y="2475750"/>
            <a:ext cx="2828100" cy="2657700"/>
          </a:xfrm>
          <a:prstGeom prst="pie">
            <a:avLst>
              <a:gd fmla="val 0" name="adj1"/>
              <a:gd fmla="val 5408708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4" name="Google Shape;194;p27"/>
          <p:cNvSpPr/>
          <p:nvPr/>
        </p:nvSpPr>
        <p:spPr>
          <a:xfrm flipH="1" rot="5400000">
            <a:off x="6370150" y="3807650"/>
            <a:ext cx="2688900" cy="2700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5" name="Google Shape;195;p27"/>
          <p:cNvSpPr txBox="1"/>
          <p:nvPr>
            <p:ph idx="3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4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97" name="Google Shape;197;p27"/>
          <p:cNvSpPr txBox="1"/>
          <p:nvPr>
            <p:ph idx="4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8" name="Google Shape;198;p27"/>
          <p:cNvSpPr/>
          <p:nvPr/>
        </p:nvSpPr>
        <p:spPr>
          <a:xfrm>
            <a:off x="6375075" y="10125"/>
            <a:ext cx="2757600" cy="37944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99" name="Google Shape;199;p27"/>
          <p:cNvSpPr txBox="1"/>
          <p:nvPr>
            <p:ph idx="5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7">
  <p:cSld name="CUSTOM_8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4902225" y="2293759"/>
            <a:ext cx="2868000" cy="2857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3" name="Google Shape;203;p28"/>
          <p:cNvSpPr/>
          <p:nvPr/>
        </p:nvSpPr>
        <p:spPr>
          <a:xfrm rot="5400000">
            <a:off x="7720466" y="2360662"/>
            <a:ext cx="2851800" cy="2718000"/>
          </a:xfrm>
          <a:prstGeom prst="pie">
            <a:avLst>
              <a:gd fmla="val 0" name="adj1"/>
              <a:gd fmla="val 5398959" name="adj2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6345359" y="7875"/>
            <a:ext cx="2791200" cy="1233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7" name="Google Shape;207;p28"/>
          <p:cNvSpPr txBox="1"/>
          <p:nvPr>
            <p:ph idx="2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3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09" name="Google Shape;209;p28"/>
          <p:cNvSpPr txBox="1"/>
          <p:nvPr>
            <p:ph idx="4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10" name="Google Shape;210;p28"/>
          <p:cNvSpPr txBox="1"/>
          <p:nvPr>
            <p:ph idx="5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11" name="Google Shape;211;p28"/>
          <p:cNvSpPr/>
          <p:nvPr/>
        </p:nvSpPr>
        <p:spPr>
          <a:xfrm>
            <a:off x="6345359" y="1240774"/>
            <a:ext cx="2801400" cy="2479800"/>
          </a:xfrm>
          <a:prstGeom prst="round1Rect">
            <a:avLst>
              <a:gd fmla="val 50000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8">
  <p:cSld name="CUSTOM_8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15" name="Google Shape;215;p29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16" name="Google Shape;216;p29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217" name="Google Shape;217;p29"/>
          <p:cNvGrpSpPr/>
          <p:nvPr/>
        </p:nvGrpSpPr>
        <p:grpSpPr>
          <a:xfrm>
            <a:off x="6324521" y="8900"/>
            <a:ext cx="2848500" cy="6539200"/>
            <a:chOff x="6324521" y="8900"/>
            <a:chExt cx="2848500" cy="6539200"/>
          </a:xfrm>
        </p:grpSpPr>
        <p:sp>
          <p:nvSpPr>
            <p:cNvPr id="218" name="Google Shape;218;p29"/>
            <p:cNvSpPr/>
            <p:nvPr/>
          </p:nvSpPr>
          <p:spPr>
            <a:xfrm rot="10800000">
              <a:off x="6362475" y="8900"/>
              <a:ext cx="2772600" cy="37005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 flipH="1" rot="5400000">
              <a:off x="6319275" y="3734100"/>
              <a:ext cx="2820300" cy="2807700"/>
            </a:xfrm>
            <a:prstGeom prst="pie">
              <a:avLst>
                <a:gd fmla="val 16192689" name="adj1"/>
                <a:gd fmla="val 4945" name="adj2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 flipH="1">
              <a:off x="6324521" y="2295469"/>
              <a:ext cx="2848500" cy="2847300"/>
            </a:xfrm>
            <a:prstGeom prst="pie">
              <a:avLst>
                <a:gd fmla="val 21590006" name="adj1"/>
                <a:gd fmla="val 5408708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221" name="Google Shape;221;p29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2" name="Google Shape;222;p29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4" name="Google Shape;224;p2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9">
  <p:cSld name="CUSTOM_8_1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27" name="Google Shape;227;p30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28" name="Google Shape;228;p30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29" name="Google Shape;229;p30"/>
          <p:cNvSpPr/>
          <p:nvPr/>
        </p:nvSpPr>
        <p:spPr>
          <a:xfrm>
            <a:off x="7780000" y="10200"/>
            <a:ext cx="1353900" cy="14175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0" name="Google Shape;230;p30"/>
          <p:cNvSpPr/>
          <p:nvPr/>
        </p:nvSpPr>
        <p:spPr>
          <a:xfrm rot="-5400000">
            <a:off x="4934200" y="10025"/>
            <a:ext cx="2845800" cy="28356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1" name="Google Shape;231;p30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33" name="Google Shape;233;p30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34" name="Google Shape;234;p30"/>
          <p:cNvSpPr/>
          <p:nvPr/>
        </p:nvSpPr>
        <p:spPr>
          <a:xfrm>
            <a:off x="6366275" y="1427825"/>
            <a:ext cx="2768100" cy="37053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ase description - Alt 10">
  <p:cSld name="CUSTOM_8_1_1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38" name="Google Shape;238;p31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39" name="Google Shape;239;p31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0" name="Google Shape;240;p31"/>
          <p:cNvSpPr txBox="1"/>
          <p:nvPr>
            <p:ph idx="4" type="body"/>
          </p:nvPr>
        </p:nvSpPr>
        <p:spPr>
          <a:xfrm>
            <a:off x="286425" y="2475750"/>
            <a:ext cx="4290600" cy="919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1" name="Google Shape;241;p31"/>
          <p:cNvSpPr/>
          <p:nvPr/>
        </p:nvSpPr>
        <p:spPr>
          <a:xfrm flipH="1" rot="10800000">
            <a:off x="7069375" y="3773775"/>
            <a:ext cx="1359600" cy="13596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2" name="Google Shape;242;p31"/>
          <p:cNvSpPr/>
          <p:nvPr/>
        </p:nvSpPr>
        <p:spPr>
          <a:xfrm flipH="1" rot="10800000">
            <a:off x="7760700" y="3773775"/>
            <a:ext cx="1372200" cy="1359600"/>
          </a:xfrm>
          <a:prstGeom prst="pie">
            <a:avLst>
              <a:gd fmla="val 16192689" name="adj1"/>
              <a:gd fmla="val 5408708" name="adj2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6364300" y="3759200"/>
            <a:ext cx="1396500" cy="13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4" name="Google Shape;244;p31"/>
          <p:cNvSpPr txBox="1"/>
          <p:nvPr>
            <p:ph type="title"/>
          </p:nvPr>
        </p:nvSpPr>
        <p:spPr>
          <a:xfrm>
            <a:off x="284700" y="919249"/>
            <a:ext cx="5622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6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245" name="Google Shape;245;p31"/>
          <p:cNvSpPr txBox="1"/>
          <p:nvPr>
            <p:ph idx="5" type="title"/>
          </p:nvPr>
        </p:nvSpPr>
        <p:spPr>
          <a:xfrm>
            <a:off x="284700" y="1692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6" name="Google Shape;246;p31"/>
          <p:cNvSpPr/>
          <p:nvPr/>
        </p:nvSpPr>
        <p:spPr>
          <a:xfrm rot="10800000">
            <a:off x="6377600" y="8800"/>
            <a:ext cx="2758800" cy="3754200"/>
          </a:xfrm>
          <a:prstGeom prst="round1Rect">
            <a:avLst>
              <a:gd fmla="val 50000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1">
  <p:cSld name="BLANK_1_1_1_1_1_1_1_1_1_1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1" type="subTitle"/>
          </p:nvPr>
        </p:nvSpPr>
        <p:spPr>
          <a:xfrm>
            <a:off x="3389025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0" name="Google Shape;250;p32"/>
          <p:cNvSpPr/>
          <p:nvPr/>
        </p:nvSpPr>
        <p:spPr>
          <a:xfrm flipH="1">
            <a:off x="1350000" y="2442900"/>
            <a:ext cx="2849100" cy="2700600"/>
          </a:xfrm>
          <a:prstGeom prst="pie">
            <a:avLst>
              <a:gd fmla="val 21586474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1" name="Google Shape;251;p32"/>
          <p:cNvSpPr/>
          <p:nvPr/>
        </p:nvSpPr>
        <p:spPr>
          <a:xfrm flipH="1" rot="5400000">
            <a:off x="-6000" y="3795800"/>
            <a:ext cx="2712600" cy="2700600"/>
          </a:xfrm>
          <a:prstGeom prst="pie">
            <a:avLst>
              <a:gd fmla="val 2531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2" name="Google Shape;252;p32"/>
          <p:cNvSpPr/>
          <p:nvPr/>
        </p:nvSpPr>
        <p:spPr>
          <a:xfrm flipH="1" rot="5400000">
            <a:off x="-125" y="2402250"/>
            <a:ext cx="2775600" cy="27756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3" name="Google Shape;253;p32"/>
          <p:cNvSpPr txBox="1"/>
          <p:nvPr>
            <p:ph idx="2" type="subTitle"/>
          </p:nvPr>
        </p:nvSpPr>
        <p:spPr>
          <a:xfrm>
            <a:off x="3389025" y="234121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4" name="Google Shape;254;p32"/>
          <p:cNvSpPr txBox="1"/>
          <p:nvPr>
            <p:ph idx="3" type="subTitle"/>
          </p:nvPr>
        </p:nvSpPr>
        <p:spPr>
          <a:xfrm>
            <a:off x="3389025" y="348513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5" name="Google Shape;255;p32"/>
          <p:cNvSpPr txBox="1"/>
          <p:nvPr>
            <p:ph idx="4" type="subTitle"/>
          </p:nvPr>
        </p:nvSpPr>
        <p:spPr>
          <a:xfrm>
            <a:off x="6335550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6" name="Google Shape;256;p32"/>
          <p:cNvSpPr txBox="1"/>
          <p:nvPr>
            <p:ph idx="5" type="subTitle"/>
          </p:nvPr>
        </p:nvSpPr>
        <p:spPr>
          <a:xfrm>
            <a:off x="6335550" y="234121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7" name="Google Shape;257;p32"/>
          <p:cNvSpPr txBox="1"/>
          <p:nvPr>
            <p:ph idx="6" type="subTitle"/>
          </p:nvPr>
        </p:nvSpPr>
        <p:spPr>
          <a:xfrm>
            <a:off x="6335550" y="348513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8" name="Google Shape;258;p32"/>
          <p:cNvSpPr txBox="1"/>
          <p:nvPr>
            <p:ph type="title"/>
          </p:nvPr>
        </p:nvSpPr>
        <p:spPr>
          <a:xfrm>
            <a:off x="284700" y="286200"/>
            <a:ext cx="2860800" cy="1732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59" name="Google Shape;259;p32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0" name="Google Shape;260;p32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61" name="Google Shape;261;p32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2" name="Google Shape;262;p3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Alt 2">
  <p:cSld name="BLANK_1_1_1_1_1_1_1_1_1_1_1_1_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/>
          <p:nvPr/>
        </p:nvSpPr>
        <p:spPr>
          <a:xfrm rot="-5400000">
            <a:off x="-2575150" y="-150"/>
            <a:ext cx="5143800" cy="5143500"/>
          </a:xfrm>
          <a:prstGeom prst="pie">
            <a:avLst>
              <a:gd fmla="val 3746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33"/>
          <p:cNvSpPr/>
          <p:nvPr/>
        </p:nvSpPr>
        <p:spPr>
          <a:xfrm rot="5400000">
            <a:off x="-3261" y="1"/>
            <a:ext cx="5143500" cy="51435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33"/>
          <p:cNvSpPr txBox="1"/>
          <p:nvPr>
            <p:ph idx="1" type="subTitle"/>
          </p:nvPr>
        </p:nvSpPr>
        <p:spPr>
          <a:xfrm>
            <a:off x="3236625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7" name="Google Shape;267;p33"/>
          <p:cNvSpPr txBox="1"/>
          <p:nvPr>
            <p:ph idx="2" type="subTitle"/>
          </p:nvPr>
        </p:nvSpPr>
        <p:spPr>
          <a:xfrm>
            <a:off x="3236625" y="292065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8" name="Google Shape;268;p33"/>
          <p:cNvSpPr txBox="1"/>
          <p:nvPr>
            <p:ph idx="3" type="subTitle"/>
          </p:nvPr>
        </p:nvSpPr>
        <p:spPr>
          <a:xfrm>
            <a:off x="3236625" y="3912436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9" name="Google Shape;269;p33"/>
          <p:cNvSpPr txBox="1"/>
          <p:nvPr>
            <p:ph idx="4" type="subTitle"/>
          </p:nvPr>
        </p:nvSpPr>
        <p:spPr>
          <a:xfrm>
            <a:off x="6183150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0" name="Google Shape;270;p33"/>
          <p:cNvSpPr txBox="1"/>
          <p:nvPr>
            <p:ph idx="5" type="subTitle"/>
          </p:nvPr>
        </p:nvSpPr>
        <p:spPr>
          <a:xfrm>
            <a:off x="6183150" y="292065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1" name="Google Shape;271;p33"/>
          <p:cNvSpPr txBox="1"/>
          <p:nvPr>
            <p:ph idx="6" type="subTitle"/>
          </p:nvPr>
        </p:nvSpPr>
        <p:spPr>
          <a:xfrm>
            <a:off x="6183150" y="3912436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b="1" sz="16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2" name="Google Shape;272;p33"/>
          <p:cNvSpPr txBox="1"/>
          <p:nvPr>
            <p:ph type="title"/>
          </p:nvPr>
        </p:nvSpPr>
        <p:spPr>
          <a:xfrm>
            <a:off x="3235425" y="474750"/>
            <a:ext cx="2860800" cy="1315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73" name="Google Shape;273;p33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74" name="Google Shape;274;p33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5" name="Google Shape;275;p3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BLANK_1_1_1_1_1_1_1_1_1_1_1_1_2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idx="1" type="subTitle"/>
          </p:nvPr>
        </p:nvSpPr>
        <p:spPr>
          <a:xfrm>
            <a:off x="5537976" y="1421821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78" name="Google Shape;278;p34"/>
          <p:cNvSpPr txBox="1"/>
          <p:nvPr>
            <p:ph idx="2" type="subTitle"/>
          </p:nvPr>
        </p:nvSpPr>
        <p:spPr>
          <a:xfrm>
            <a:off x="5537976" y="1658233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79" name="Google Shape;279;p34"/>
          <p:cNvSpPr txBox="1"/>
          <p:nvPr>
            <p:ph idx="3" type="subTitle"/>
          </p:nvPr>
        </p:nvSpPr>
        <p:spPr>
          <a:xfrm>
            <a:off x="5537976" y="2185603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0" name="Google Shape;280;p34"/>
          <p:cNvSpPr txBox="1"/>
          <p:nvPr>
            <p:ph idx="4" type="subTitle"/>
          </p:nvPr>
        </p:nvSpPr>
        <p:spPr>
          <a:xfrm>
            <a:off x="5537976" y="2421696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81" name="Google Shape;281;p34"/>
          <p:cNvSpPr txBox="1"/>
          <p:nvPr>
            <p:ph idx="5" type="subTitle"/>
          </p:nvPr>
        </p:nvSpPr>
        <p:spPr>
          <a:xfrm>
            <a:off x="5537976" y="2954416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2" name="Google Shape;282;p34"/>
          <p:cNvSpPr txBox="1"/>
          <p:nvPr>
            <p:ph idx="6" type="subTitle"/>
          </p:nvPr>
        </p:nvSpPr>
        <p:spPr>
          <a:xfrm>
            <a:off x="5537976" y="3190509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83" name="Google Shape;283;p34"/>
          <p:cNvSpPr txBox="1"/>
          <p:nvPr>
            <p:ph idx="7" type="subTitle"/>
          </p:nvPr>
        </p:nvSpPr>
        <p:spPr>
          <a:xfrm>
            <a:off x="5537976" y="3717879"/>
            <a:ext cx="3453600" cy="311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oppins"/>
              <a:buNone/>
              <a:defRPr b="1" sz="1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4" name="Google Shape;284;p34"/>
          <p:cNvSpPr txBox="1"/>
          <p:nvPr>
            <p:ph idx="8" type="subTitle"/>
          </p:nvPr>
        </p:nvSpPr>
        <p:spPr>
          <a:xfrm>
            <a:off x="5537976" y="3953971"/>
            <a:ext cx="3453600" cy="31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285" name="Google Shape;285;p34"/>
          <p:cNvSpPr/>
          <p:nvPr/>
        </p:nvSpPr>
        <p:spPr>
          <a:xfrm rot="-5400000">
            <a:off x="-1276000" y="1266039"/>
            <a:ext cx="2537400" cy="25374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6" name="Google Shape;286;p34"/>
          <p:cNvSpPr/>
          <p:nvPr/>
        </p:nvSpPr>
        <p:spPr>
          <a:xfrm rot="-5400000">
            <a:off x="-5951" y="2536242"/>
            <a:ext cx="1267200" cy="126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3244" y="3803442"/>
            <a:ext cx="1340100" cy="1340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34"/>
          <p:cNvSpPr txBox="1"/>
          <p:nvPr>
            <p:ph type="title"/>
          </p:nvPr>
        </p:nvSpPr>
        <p:spPr>
          <a:xfrm>
            <a:off x="1582800" y="1485525"/>
            <a:ext cx="29892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4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0" name="Google Shape;290;p34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291" name="Google Shape;291;p34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2" name="Google Shape;292;p3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">
  <p:cSld name="CUSTOM_4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/>
          <p:nvPr>
            <p:ph idx="2" type="pic"/>
          </p:nvPr>
        </p:nvSpPr>
        <p:spPr>
          <a:xfrm>
            <a:off x="4162550" y="816050"/>
            <a:ext cx="1444500" cy="14445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sp>
      <p:sp>
        <p:nvSpPr>
          <p:cNvPr id="295" name="Google Shape;295;p35"/>
          <p:cNvSpPr/>
          <p:nvPr>
            <p:ph idx="3" type="pic"/>
          </p:nvPr>
        </p:nvSpPr>
        <p:spPr>
          <a:xfrm>
            <a:off x="5788675" y="81605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6" name="Google Shape;296;p35"/>
          <p:cNvSpPr/>
          <p:nvPr>
            <p:ph idx="4" type="pic"/>
          </p:nvPr>
        </p:nvSpPr>
        <p:spPr>
          <a:xfrm>
            <a:off x="7414800" y="816050"/>
            <a:ext cx="1444500" cy="1444500"/>
          </a:xfrm>
          <a:prstGeom prst="round1Rect">
            <a:avLst>
              <a:gd fmla="val 30895" name="adj"/>
            </a:avLst>
          </a:prstGeom>
          <a:noFill/>
          <a:ln>
            <a:noFill/>
          </a:ln>
        </p:spPr>
      </p:sp>
      <p:sp>
        <p:nvSpPr>
          <p:cNvPr id="297" name="Google Shape;297;p35"/>
          <p:cNvSpPr/>
          <p:nvPr>
            <p:ph idx="5" type="pic"/>
          </p:nvPr>
        </p:nvSpPr>
        <p:spPr>
          <a:xfrm>
            <a:off x="2536475" y="2897400"/>
            <a:ext cx="1444500" cy="1444500"/>
          </a:xfrm>
          <a:prstGeom prst="round2DiagRect">
            <a:avLst>
              <a:gd fmla="val 0" name="adj1"/>
              <a:gd fmla="val 0" name="adj2"/>
            </a:avLst>
          </a:prstGeom>
          <a:noFill/>
          <a:ln>
            <a:noFill/>
          </a:ln>
        </p:spPr>
      </p:sp>
      <p:sp>
        <p:nvSpPr>
          <p:cNvPr id="298" name="Google Shape;298;p35"/>
          <p:cNvSpPr/>
          <p:nvPr>
            <p:ph idx="6" type="pic"/>
          </p:nvPr>
        </p:nvSpPr>
        <p:spPr>
          <a:xfrm>
            <a:off x="4162600" y="2897400"/>
            <a:ext cx="1444500" cy="1444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9" name="Google Shape;299;p35"/>
          <p:cNvSpPr/>
          <p:nvPr>
            <p:ph idx="7" type="pic"/>
          </p:nvPr>
        </p:nvSpPr>
        <p:spPr>
          <a:xfrm>
            <a:off x="5788725" y="2897400"/>
            <a:ext cx="1444500" cy="1444500"/>
          </a:xfrm>
          <a:prstGeom prst="round1Rect">
            <a:avLst>
              <a:gd fmla="val 30895" name="adj"/>
            </a:avLst>
          </a:prstGeom>
          <a:noFill/>
          <a:ln>
            <a:noFill/>
          </a:ln>
        </p:spPr>
      </p:sp>
      <p:sp>
        <p:nvSpPr>
          <p:cNvPr id="300" name="Google Shape;300;p35"/>
          <p:cNvSpPr txBox="1"/>
          <p:nvPr>
            <p:ph idx="1" type="subTitle"/>
          </p:nvPr>
        </p:nvSpPr>
        <p:spPr>
          <a:xfrm>
            <a:off x="4162750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35"/>
          <p:cNvSpPr txBox="1"/>
          <p:nvPr>
            <p:ph idx="8" type="subTitle"/>
          </p:nvPr>
        </p:nvSpPr>
        <p:spPr>
          <a:xfrm>
            <a:off x="4162750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2" name="Google Shape;302;p35"/>
          <p:cNvSpPr txBox="1"/>
          <p:nvPr>
            <p:ph idx="9" type="subTitle"/>
          </p:nvPr>
        </p:nvSpPr>
        <p:spPr>
          <a:xfrm>
            <a:off x="253662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3" name="Google Shape;303;p35"/>
          <p:cNvSpPr txBox="1"/>
          <p:nvPr>
            <p:ph idx="13" type="subTitle"/>
          </p:nvPr>
        </p:nvSpPr>
        <p:spPr>
          <a:xfrm>
            <a:off x="253662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4" name="Google Shape;304;p35"/>
          <p:cNvSpPr txBox="1"/>
          <p:nvPr>
            <p:ph idx="14" type="subTitle"/>
          </p:nvPr>
        </p:nvSpPr>
        <p:spPr>
          <a:xfrm>
            <a:off x="5788775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5" name="Google Shape;305;p35"/>
          <p:cNvSpPr txBox="1"/>
          <p:nvPr>
            <p:ph idx="15" type="subTitle"/>
          </p:nvPr>
        </p:nvSpPr>
        <p:spPr>
          <a:xfrm>
            <a:off x="5788775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6" name="Google Shape;306;p35"/>
          <p:cNvSpPr txBox="1"/>
          <p:nvPr>
            <p:ph idx="16" type="subTitle"/>
          </p:nvPr>
        </p:nvSpPr>
        <p:spPr>
          <a:xfrm>
            <a:off x="7414800" y="2178820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7" name="Google Shape;307;p35"/>
          <p:cNvSpPr txBox="1"/>
          <p:nvPr>
            <p:ph idx="17" type="subTitle"/>
          </p:nvPr>
        </p:nvSpPr>
        <p:spPr>
          <a:xfrm>
            <a:off x="7414800" y="2509808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8" name="Google Shape;308;p35"/>
          <p:cNvSpPr txBox="1"/>
          <p:nvPr>
            <p:ph idx="18" type="subTitle"/>
          </p:nvPr>
        </p:nvSpPr>
        <p:spPr>
          <a:xfrm>
            <a:off x="416267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9" name="Google Shape;309;p35"/>
          <p:cNvSpPr txBox="1"/>
          <p:nvPr>
            <p:ph idx="19" type="subTitle"/>
          </p:nvPr>
        </p:nvSpPr>
        <p:spPr>
          <a:xfrm>
            <a:off x="416267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0" name="Google Shape;310;p35"/>
          <p:cNvSpPr txBox="1"/>
          <p:nvPr>
            <p:ph idx="20" type="subTitle"/>
          </p:nvPr>
        </p:nvSpPr>
        <p:spPr>
          <a:xfrm>
            <a:off x="5788725" y="4249429"/>
            <a:ext cx="1444500" cy="300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11" name="Google Shape;311;p35"/>
          <p:cNvSpPr txBox="1"/>
          <p:nvPr>
            <p:ph idx="21" type="subTitle"/>
          </p:nvPr>
        </p:nvSpPr>
        <p:spPr>
          <a:xfrm>
            <a:off x="5788725" y="4581011"/>
            <a:ext cx="1444500" cy="254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2" name="Google Shape;312;p35"/>
          <p:cNvSpPr txBox="1"/>
          <p:nvPr>
            <p:ph type="title"/>
          </p:nvPr>
        </p:nvSpPr>
        <p:spPr>
          <a:xfrm>
            <a:off x="284700" y="573428"/>
            <a:ext cx="3877800" cy="19023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9pPr>
          </a:lstStyle>
          <a:p/>
        </p:txBody>
      </p:sp>
      <p:sp>
        <p:nvSpPr>
          <p:cNvPr id="313" name="Google Shape;313;p35"/>
          <p:cNvSpPr txBox="1"/>
          <p:nvPr>
            <p:ph idx="2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4" name="Google Shape;314;p35"/>
          <p:cNvSpPr txBox="1"/>
          <p:nvPr>
            <p:ph idx="2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15" name="Google Shape;315;p35"/>
          <p:cNvSpPr txBox="1"/>
          <p:nvPr>
            <p:ph idx="2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6" name="Google Shape;316;p35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 - Alt 1">
  <p:cSld name="CUSTOM_4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/>
          <p:nvPr>
            <p:ph idx="2" type="pic"/>
          </p:nvPr>
        </p:nvSpPr>
        <p:spPr>
          <a:xfrm>
            <a:off x="284700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319" name="Google Shape;319;p36"/>
          <p:cNvSpPr/>
          <p:nvPr>
            <p:ph idx="3" type="pic"/>
          </p:nvPr>
        </p:nvSpPr>
        <p:spPr>
          <a:xfrm>
            <a:off x="2163625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320" name="Google Shape;320;p36"/>
          <p:cNvSpPr/>
          <p:nvPr>
            <p:ph idx="4" type="pic"/>
          </p:nvPr>
        </p:nvSpPr>
        <p:spPr>
          <a:xfrm>
            <a:off x="4087000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321" name="Google Shape;321;p36"/>
          <p:cNvSpPr/>
          <p:nvPr>
            <p:ph idx="5" type="pic"/>
          </p:nvPr>
        </p:nvSpPr>
        <p:spPr>
          <a:xfrm>
            <a:off x="5960425" y="1523850"/>
            <a:ext cx="1514700" cy="1312800"/>
          </a:xfrm>
          <a:prstGeom prst="round1Rect">
            <a:avLst>
              <a:gd fmla="val 39781" name="adj"/>
            </a:avLst>
          </a:prstGeom>
          <a:noFill/>
          <a:ln>
            <a:noFill/>
          </a:ln>
        </p:spPr>
      </p:sp>
      <p:sp>
        <p:nvSpPr>
          <p:cNvPr id="322" name="Google Shape;322;p36"/>
          <p:cNvSpPr txBox="1"/>
          <p:nvPr>
            <p:ph idx="1" type="subTitle"/>
          </p:nvPr>
        </p:nvSpPr>
        <p:spPr>
          <a:xfrm>
            <a:off x="28347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3" name="Google Shape;323;p36"/>
          <p:cNvSpPr txBox="1"/>
          <p:nvPr>
            <p:ph idx="6" type="subTitle"/>
          </p:nvPr>
        </p:nvSpPr>
        <p:spPr>
          <a:xfrm>
            <a:off x="216297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4" name="Google Shape;324;p36"/>
          <p:cNvSpPr txBox="1"/>
          <p:nvPr>
            <p:ph idx="7" type="subTitle"/>
          </p:nvPr>
        </p:nvSpPr>
        <p:spPr>
          <a:xfrm>
            <a:off x="408632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5" name="Google Shape;325;p36"/>
          <p:cNvSpPr txBox="1"/>
          <p:nvPr>
            <p:ph idx="8" type="subTitle"/>
          </p:nvPr>
        </p:nvSpPr>
        <p:spPr>
          <a:xfrm>
            <a:off x="5960425" y="3165225"/>
            <a:ext cx="1514700" cy="1902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Urbanist Medium"/>
              <a:buNone/>
              <a:defRPr sz="11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6" name="Google Shape;326;p36"/>
          <p:cNvSpPr txBox="1"/>
          <p:nvPr>
            <p:ph idx="9" type="body"/>
          </p:nvPr>
        </p:nvSpPr>
        <p:spPr>
          <a:xfrm>
            <a:off x="285350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7" name="Google Shape;327;p36"/>
          <p:cNvSpPr txBox="1"/>
          <p:nvPr>
            <p:ph idx="13" type="body"/>
          </p:nvPr>
        </p:nvSpPr>
        <p:spPr>
          <a:xfrm>
            <a:off x="2162975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8" name="Google Shape;328;p36"/>
          <p:cNvSpPr txBox="1"/>
          <p:nvPr>
            <p:ph idx="14" type="body"/>
          </p:nvPr>
        </p:nvSpPr>
        <p:spPr>
          <a:xfrm>
            <a:off x="4087000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29" name="Google Shape;329;p36"/>
          <p:cNvSpPr txBox="1"/>
          <p:nvPr>
            <p:ph idx="15" type="body"/>
          </p:nvPr>
        </p:nvSpPr>
        <p:spPr>
          <a:xfrm>
            <a:off x="5960425" y="3443925"/>
            <a:ext cx="1514700" cy="1413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●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○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Char char="■"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30" name="Google Shape;330;p36"/>
          <p:cNvSpPr txBox="1"/>
          <p:nvPr>
            <p:ph idx="16" type="subTitle"/>
          </p:nvPr>
        </p:nvSpPr>
        <p:spPr>
          <a:xfrm>
            <a:off x="28347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1" name="Google Shape;331;p36"/>
          <p:cNvSpPr txBox="1"/>
          <p:nvPr>
            <p:ph idx="17" type="subTitle"/>
          </p:nvPr>
        </p:nvSpPr>
        <p:spPr>
          <a:xfrm>
            <a:off x="216297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2" name="Google Shape;332;p36"/>
          <p:cNvSpPr txBox="1"/>
          <p:nvPr>
            <p:ph idx="18" type="subTitle"/>
          </p:nvPr>
        </p:nvSpPr>
        <p:spPr>
          <a:xfrm>
            <a:off x="408632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3" name="Google Shape;333;p36"/>
          <p:cNvSpPr txBox="1"/>
          <p:nvPr>
            <p:ph idx="19" type="subTitle"/>
          </p:nvPr>
        </p:nvSpPr>
        <p:spPr>
          <a:xfrm>
            <a:off x="5960425" y="2950825"/>
            <a:ext cx="1514700" cy="1902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Poppins"/>
              <a:buNone/>
              <a:defRPr b="1" sz="1100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34" name="Google Shape;334;p36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36"/>
          <p:cNvSpPr txBox="1"/>
          <p:nvPr>
            <p:ph idx="20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36" name="Google Shape;336;p36"/>
          <p:cNvSpPr txBox="1"/>
          <p:nvPr>
            <p:ph idx="21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37" name="Google Shape;337;p36"/>
          <p:cNvSpPr txBox="1"/>
          <p:nvPr>
            <p:ph idx="22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">
  <p:cSld name="CUSTOM_5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7"/>
          <p:cNvSpPr/>
          <p:nvPr>
            <p:ph idx="2" type="pic"/>
          </p:nvPr>
        </p:nvSpPr>
        <p:spPr>
          <a:xfrm>
            <a:off x="4698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1" name="Google Shape;341;p37"/>
          <p:cNvSpPr/>
          <p:nvPr>
            <p:ph idx="3" type="pic"/>
          </p:nvPr>
        </p:nvSpPr>
        <p:spPr>
          <a:xfrm>
            <a:off x="8884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2" name="Google Shape;342;p37"/>
          <p:cNvSpPr/>
          <p:nvPr>
            <p:ph idx="4" type="pic"/>
          </p:nvPr>
        </p:nvSpPr>
        <p:spPr>
          <a:xfrm>
            <a:off x="130702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3" name="Google Shape;343;p37"/>
          <p:cNvSpPr/>
          <p:nvPr>
            <p:ph idx="5" type="pic"/>
          </p:nvPr>
        </p:nvSpPr>
        <p:spPr>
          <a:xfrm>
            <a:off x="4698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4" name="Google Shape;344;p37"/>
          <p:cNvSpPr/>
          <p:nvPr>
            <p:ph idx="6" type="pic"/>
          </p:nvPr>
        </p:nvSpPr>
        <p:spPr>
          <a:xfrm>
            <a:off x="8884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5" name="Google Shape;345;p37"/>
          <p:cNvSpPr/>
          <p:nvPr>
            <p:ph idx="7" type="pic"/>
          </p:nvPr>
        </p:nvSpPr>
        <p:spPr>
          <a:xfrm>
            <a:off x="130702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6" name="Google Shape;346;p37"/>
          <p:cNvSpPr/>
          <p:nvPr>
            <p:ph idx="8" type="pic"/>
          </p:nvPr>
        </p:nvSpPr>
        <p:spPr>
          <a:xfrm>
            <a:off x="333070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7" name="Google Shape;347;p37"/>
          <p:cNvSpPr/>
          <p:nvPr>
            <p:ph idx="9" type="pic"/>
          </p:nvPr>
        </p:nvSpPr>
        <p:spPr>
          <a:xfrm>
            <a:off x="3749275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8" name="Google Shape;348;p37"/>
          <p:cNvSpPr/>
          <p:nvPr>
            <p:ph idx="13" type="pic"/>
          </p:nvPr>
        </p:nvSpPr>
        <p:spPr>
          <a:xfrm>
            <a:off x="4167850" y="199507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9" name="Google Shape;349;p37"/>
          <p:cNvSpPr/>
          <p:nvPr>
            <p:ph idx="14" type="pic"/>
          </p:nvPr>
        </p:nvSpPr>
        <p:spPr>
          <a:xfrm>
            <a:off x="333070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0" name="Google Shape;350;p37"/>
          <p:cNvSpPr/>
          <p:nvPr>
            <p:ph idx="15" type="pic"/>
          </p:nvPr>
        </p:nvSpPr>
        <p:spPr>
          <a:xfrm>
            <a:off x="3749275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1" name="Google Shape;351;p37"/>
          <p:cNvSpPr/>
          <p:nvPr>
            <p:ph idx="16" type="pic"/>
          </p:nvPr>
        </p:nvSpPr>
        <p:spPr>
          <a:xfrm>
            <a:off x="4167850" y="241365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2" name="Google Shape;352;p37"/>
          <p:cNvSpPr/>
          <p:nvPr>
            <p:ph idx="17" type="pic"/>
          </p:nvPr>
        </p:nvSpPr>
        <p:spPr>
          <a:xfrm>
            <a:off x="4698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3" name="Google Shape;353;p37"/>
          <p:cNvSpPr/>
          <p:nvPr>
            <p:ph idx="18" type="pic"/>
          </p:nvPr>
        </p:nvSpPr>
        <p:spPr>
          <a:xfrm>
            <a:off x="8884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4" name="Google Shape;354;p37"/>
          <p:cNvSpPr/>
          <p:nvPr>
            <p:ph idx="19" type="pic"/>
          </p:nvPr>
        </p:nvSpPr>
        <p:spPr>
          <a:xfrm>
            <a:off x="130702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5" name="Google Shape;355;p37"/>
          <p:cNvSpPr/>
          <p:nvPr>
            <p:ph idx="20" type="pic"/>
          </p:nvPr>
        </p:nvSpPr>
        <p:spPr>
          <a:xfrm>
            <a:off x="4698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6" name="Google Shape;356;p37"/>
          <p:cNvSpPr/>
          <p:nvPr>
            <p:ph idx="21" type="pic"/>
          </p:nvPr>
        </p:nvSpPr>
        <p:spPr>
          <a:xfrm>
            <a:off x="8884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7" name="Google Shape;357;p37"/>
          <p:cNvSpPr/>
          <p:nvPr>
            <p:ph idx="22" type="pic"/>
          </p:nvPr>
        </p:nvSpPr>
        <p:spPr>
          <a:xfrm>
            <a:off x="130702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37"/>
          <p:cNvSpPr/>
          <p:nvPr>
            <p:ph idx="23" type="pic"/>
          </p:nvPr>
        </p:nvSpPr>
        <p:spPr>
          <a:xfrm>
            <a:off x="333070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9" name="Google Shape;359;p37"/>
          <p:cNvSpPr/>
          <p:nvPr>
            <p:ph idx="24" type="pic"/>
          </p:nvPr>
        </p:nvSpPr>
        <p:spPr>
          <a:xfrm>
            <a:off x="3749275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0" name="Google Shape;360;p37"/>
          <p:cNvSpPr/>
          <p:nvPr>
            <p:ph idx="25" type="pic"/>
          </p:nvPr>
        </p:nvSpPr>
        <p:spPr>
          <a:xfrm>
            <a:off x="4167850" y="3832025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1" name="Google Shape;361;p37"/>
          <p:cNvSpPr/>
          <p:nvPr>
            <p:ph idx="26" type="pic"/>
          </p:nvPr>
        </p:nvSpPr>
        <p:spPr>
          <a:xfrm>
            <a:off x="333070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2" name="Google Shape;362;p37"/>
          <p:cNvSpPr/>
          <p:nvPr>
            <p:ph idx="27" type="pic"/>
          </p:nvPr>
        </p:nvSpPr>
        <p:spPr>
          <a:xfrm>
            <a:off x="3749275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3" name="Google Shape;363;p37"/>
          <p:cNvSpPr/>
          <p:nvPr>
            <p:ph idx="28" type="pic"/>
          </p:nvPr>
        </p:nvSpPr>
        <p:spPr>
          <a:xfrm>
            <a:off x="4167850" y="4250600"/>
            <a:ext cx="418800" cy="418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64" name="Google Shape;364;p37"/>
          <p:cNvSpPr txBox="1"/>
          <p:nvPr>
            <p:ph type="title"/>
          </p:nvPr>
        </p:nvSpPr>
        <p:spPr>
          <a:xfrm>
            <a:off x="469875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5" name="Google Shape;365;p37"/>
          <p:cNvSpPr txBox="1"/>
          <p:nvPr>
            <p:ph idx="29" type="title"/>
          </p:nvPr>
        </p:nvSpPr>
        <p:spPr>
          <a:xfrm>
            <a:off x="469875" y="3406431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6" name="Google Shape;366;p37"/>
          <p:cNvSpPr txBox="1"/>
          <p:nvPr>
            <p:ph idx="30" type="title"/>
          </p:nvPr>
        </p:nvSpPr>
        <p:spPr>
          <a:xfrm>
            <a:off x="3330700" y="3406431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7" name="Google Shape;367;p37"/>
          <p:cNvSpPr txBox="1"/>
          <p:nvPr>
            <p:ph idx="31" type="title"/>
          </p:nvPr>
        </p:nvSpPr>
        <p:spPr>
          <a:xfrm>
            <a:off x="3330700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b="1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8" name="Google Shape;368;p37"/>
          <p:cNvSpPr txBox="1"/>
          <p:nvPr>
            <p:ph idx="32"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69" name="Google Shape;369;p37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0" name="Google Shape;370;p37"/>
          <p:cNvSpPr txBox="1"/>
          <p:nvPr>
            <p:ph idx="3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1" name="Google Shape;371;p37"/>
          <p:cNvSpPr txBox="1"/>
          <p:nvPr>
            <p:ph idx="3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2" name="Google Shape;372;p37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 - Alt 1">
  <p:cSld name="CUSTOM_6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>
            <p:ph idx="2" type="pic"/>
          </p:nvPr>
        </p:nvSpPr>
        <p:spPr>
          <a:xfrm>
            <a:off x="170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6" name="Google Shape;376;p38"/>
          <p:cNvSpPr txBox="1"/>
          <p:nvPr>
            <p:ph idx="1" type="subTitle"/>
          </p:nvPr>
        </p:nvSpPr>
        <p:spPr>
          <a:xfrm>
            <a:off x="425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77" name="Google Shape;377;p38"/>
          <p:cNvSpPr txBox="1"/>
          <p:nvPr>
            <p:ph idx="3" type="subTitle"/>
          </p:nvPr>
        </p:nvSpPr>
        <p:spPr>
          <a:xfrm>
            <a:off x="425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78" name="Google Shape;378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06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38"/>
          <p:cNvSpPr/>
          <p:nvPr>
            <p:ph idx="4" type="pic"/>
          </p:nvPr>
        </p:nvSpPr>
        <p:spPr>
          <a:xfrm>
            <a:off x="4206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0" name="Google Shape;380;p38"/>
          <p:cNvSpPr txBox="1"/>
          <p:nvPr>
            <p:ph idx="5" type="subTitle"/>
          </p:nvPr>
        </p:nvSpPr>
        <p:spPr>
          <a:xfrm>
            <a:off x="2930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1" name="Google Shape;381;p38"/>
          <p:cNvSpPr txBox="1"/>
          <p:nvPr>
            <p:ph idx="6" type="subTitle"/>
          </p:nvPr>
        </p:nvSpPr>
        <p:spPr>
          <a:xfrm>
            <a:off x="2930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82" name="Google Shape;382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1300" y="16414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3" name="Google Shape;383;p38"/>
          <p:cNvSpPr/>
          <p:nvPr>
            <p:ph idx="7" type="pic"/>
          </p:nvPr>
        </p:nvSpPr>
        <p:spPr>
          <a:xfrm>
            <a:off x="6711300" y="16415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4" name="Google Shape;384;p38"/>
          <p:cNvSpPr txBox="1"/>
          <p:nvPr>
            <p:ph idx="8" type="subTitle"/>
          </p:nvPr>
        </p:nvSpPr>
        <p:spPr>
          <a:xfrm>
            <a:off x="5435050" y="17138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5" name="Google Shape;385;p38"/>
          <p:cNvSpPr txBox="1"/>
          <p:nvPr>
            <p:ph idx="9" type="subTitle"/>
          </p:nvPr>
        </p:nvSpPr>
        <p:spPr>
          <a:xfrm>
            <a:off x="5435050" y="20281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86" name="Google Shape;386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7" name="Google Shape;387;p38"/>
          <p:cNvSpPr/>
          <p:nvPr>
            <p:ph idx="13" type="pic"/>
          </p:nvPr>
        </p:nvSpPr>
        <p:spPr>
          <a:xfrm>
            <a:off x="170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88" name="Google Shape;388;p38"/>
          <p:cNvSpPr txBox="1"/>
          <p:nvPr>
            <p:ph idx="14" type="subTitle"/>
          </p:nvPr>
        </p:nvSpPr>
        <p:spPr>
          <a:xfrm>
            <a:off x="425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89" name="Google Shape;389;p38"/>
          <p:cNvSpPr txBox="1"/>
          <p:nvPr>
            <p:ph idx="15" type="subTitle"/>
          </p:nvPr>
        </p:nvSpPr>
        <p:spPr>
          <a:xfrm>
            <a:off x="425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90" name="Google Shape;390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06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1" name="Google Shape;391;p38"/>
          <p:cNvSpPr/>
          <p:nvPr>
            <p:ph idx="16" type="pic"/>
          </p:nvPr>
        </p:nvSpPr>
        <p:spPr>
          <a:xfrm>
            <a:off x="4206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2" name="Google Shape;392;p38"/>
          <p:cNvSpPr txBox="1"/>
          <p:nvPr>
            <p:ph idx="17" type="subTitle"/>
          </p:nvPr>
        </p:nvSpPr>
        <p:spPr>
          <a:xfrm>
            <a:off x="2930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3" name="Google Shape;393;p38"/>
          <p:cNvSpPr txBox="1"/>
          <p:nvPr>
            <p:ph idx="18" type="subTitle"/>
          </p:nvPr>
        </p:nvSpPr>
        <p:spPr>
          <a:xfrm>
            <a:off x="2930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94" name="Google Shape;394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1300" y="27493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5" name="Google Shape;395;p38"/>
          <p:cNvSpPr/>
          <p:nvPr>
            <p:ph idx="19" type="pic"/>
          </p:nvPr>
        </p:nvSpPr>
        <p:spPr>
          <a:xfrm>
            <a:off x="6711300" y="27494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96" name="Google Shape;396;p38"/>
          <p:cNvSpPr txBox="1"/>
          <p:nvPr>
            <p:ph idx="20" type="subTitle"/>
          </p:nvPr>
        </p:nvSpPr>
        <p:spPr>
          <a:xfrm>
            <a:off x="5435050" y="28217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7" name="Google Shape;397;p38"/>
          <p:cNvSpPr txBox="1"/>
          <p:nvPr>
            <p:ph idx="21" type="subTitle"/>
          </p:nvPr>
        </p:nvSpPr>
        <p:spPr>
          <a:xfrm>
            <a:off x="5435050" y="31360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398" name="Google Shape;398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1701300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9" name="Google Shape;399;p38"/>
          <p:cNvSpPr/>
          <p:nvPr>
            <p:ph idx="22" type="pic"/>
          </p:nvPr>
        </p:nvSpPr>
        <p:spPr>
          <a:xfrm>
            <a:off x="1701300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0" name="Google Shape;400;p38"/>
          <p:cNvSpPr txBox="1"/>
          <p:nvPr>
            <p:ph idx="23" type="subTitle"/>
          </p:nvPr>
        </p:nvSpPr>
        <p:spPr>
          <a:xfrm>
            <a:off x="425050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1" name="Google Shape;401;p38"/>
          <p:cNvSpPr txBox="1"/>
          <p:nvPr>
            <p:ph idx="24" type="subTitle"/>
          </p:nvPr>
        </p:nvSpPr>
        <p:spPr>
          <a:xfrm>
            <a:off x="425050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402" name="Google Shape;402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4214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3" name="Google Shape;403;p38"/>
          <p:cNvSpPr/>
          <p:nvPr>
            <p:ph idx="25" type="pic"/>
          </p:nvPr>
        </p:nvSpPr>
        <p:spPr>
          <a:xfrm>
            <a:off x="4214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4" name="Google Shape;404;p38"/>
          <p:cNvSpPr txBox="1"/>
          <p:nvPr>
            <p:ph idx="26" type="subTitle"/>
          </p:nvPr>
        </p:nvSpPr>
        <p:spPr>
          <a:xfrm>
            <a:off x="2937794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5" name="Google Shape;405;p38"/>
          <p:cNvSpPr txBox="1"/>
          <p:nvPr>
            <p:ph idx="27" type="subTitle"/>
          </p:nvPr>
        </p:nvSpPr>
        <p:spPr>
          <a:xfrm>
            <a:off x="2937794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pic>
        <p:nvPicPr>
          <p:cNvPr id="406" name="Google Shape;406;p38"/>
          <p:cNvPicPr preferRelativeResize="0"/>
          <p:nvPr/>
        </p:nvPicPr>
        <p:blipFill rotWithShape="1">
          <a:blip r:embed="rId2">
            <a:alphaModFix/>
          </a:blip>
          <a:srcRect b="39660" l="32510" r="27293" t="0"/>
          <a:stretch/>
        </p:blipFill>
        <p:spPr>
          <a:xfrm>
            <a:off x="6719044" y="3857228"/>
            <a:ext cx="653100" cy="65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7" name="Google Shape;407;p38"/>
          <p:cNvSpPr/>
          <p:nvPr>
            <p:ph idx="28" type="pic"/>
          </p:nvPr>
        </p:nvSpPr>
        <p:spPr>
          <a:xfrm>
            <a:off x="6719044" y="3857375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8" name="Google Shape;408;p38"/>
          <p:cNvSpPr txBox="1"/>
          <p:nvPr>
            <p:ph idx="29" type="subTitle"/>
          </p:nvPr>
        </p:nvSpPr>
        <p:spPr>
          <a:xfrm>
            <a:off x="5442794" y="3929678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09" name="Google Shape;409;p38"/>
          <p:cNvSpPr txBox="1"/>
          <p:nvPr>
            <p:ph idx="30" type="subTitle"/>
          </p:nvPr>
        </p:nvSpPr>
        <p:spPr>
          <a:xfrm>
            <a:off x="5442794" y="4243955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10" name="Google Shape;410;p38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1" name="Google Shape;411;p38"/>
          <p:cNvSpPr txBox="1"/>
          <p:nvPr>
            <p:ph idx="3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12" name="Google Shape;412;p38"/>
          <p:cNvSpPr txBox="1"/>
          <p:nvPr>
            <p:ph idx="3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13" name="Google Shape;413;p38"/>
          <p:cNvSpPr txBox="1"/>
          <p:nvPr>
            <p:ph idx="3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14" name="Google Shape;414;p38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cards - Alt 2">
  <p:cSld name="CUSTOM_6_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idx="1" type="subTitle"/>
          </p:nvPr>
        </p:nvSpPr>
        <p:spPr>
          <a:xfrm>
            <a:off x="284700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7" name="Google Shape;417;p39"/>
          <p:cNvSpPr txBox="1"/>
          <p:nvPr>
            <p:ph idx="2" type="subTitle"/>
          </p:nvPr>
        </p:nvSpPr>
        <p:spPr>
          <a:xfrm>
            <a:off x="3375375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8" name="Google Shape;418;p39"/>
          <p:cNvSpPr txBox="1"/>
          <p:nvPr>
            <p:ph idx="3" type="subTitle"/>
          </p:nvPr>
        </p:nvSpPr>
        <p:spPr>
          <a:xfrm>
            <a:off x="6350375" y="1013951"/>
            <a:ext cx="2508900" cy="288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19" name="Google Shape;419;p39"/>
          <p:cNvSpPr/>
          <p:nvPr>
            <p:ph idx="4" type="pic"/>
          </p:nvPr>
        </p:nvSpPr>
        <p:spPr>
          <a:xfrm>
            <a:off x="1811447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0" name="Google Shape;420;p39"/>
          <p:cNvSpPr txBox="1"/>
          <p:nvPr>
            <p:ph idx="5" type="subTitle"/>
          </p:nvPr>
        </p:nvSpPr>
        <p:spPr>
          <a:xfrm>
            <a:off x="535197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1" name="Google Shape;421;p39"/>
          <p:cNvSpPr txBox="1"/>
          <p:nvPr>
            <p:ph idx="6" type="subTitle"/>
          </p:nvPr>
        </p:nvSpPr>
        <p:spPr>
          <a:xfrm>
            <a:off x="535197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22" name="Google Shape;422;p39"/>
          <p:cNvSpPr/>
          <p:nvPr>
            <p:ph idx="7" type="pic"/>
          </p:nvPr>
        </p:nvSpPr>
        <p:spPr>
          <a:xfrm>
            <a:off x="1811447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3" name="Google Shape;423;p39"/>
          <p:cNvSpPr txBox="1"/>
          <p:nvPr>
            <p:ph idx="8" type="subTitle"/>
          </p:nvPr>
        </p:nvSpPr>
        <p:spPr>
          <a:xfrm>
            <a:off x="535197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4" name="Google Shape;424;p39"/>
          <p:cNvSpPr txBox="1"/>
          <p:nvPr>
            <p:ph idx="9" type="subTitle"/>
          </p:nvPr>
        </p:nvSpPr>
        <p:spPr>
          <a:xfrm>
            <a:off x="535197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25" name="Google Shape;425;p39"/>
          <p:cNvSpPr/>
          <p:nvPr>
            <p:ph idx="13" type="pic"/>
          </p:nvPr>
        </p:nvSpPr>
        <p:spPr>
          <a:xfrm>
            <a:off x="1811447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6" name="Google Shape;426;p39"/>
          <p:cNvSpPr txBox="1"/>
          <p:nvPr>
            <p:ph idx="14" type="subTitle"/>
          </p:nvPr>
        </p:nvSpPr>
        <p:spPr>
          <a:xfrm>
            <a:off x="535197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7" name="Google Shape;427;p39"/>
          <p:cNvSpPr txBox="1"/>
          <p:nvPr>
            <p:ph idx="15" type="subTitle"/>
          </p:nvPr>
        </p:nvSpPr>
        <p:spPr>
          <a:xfrm>
            <a:off x="535197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28" name="Google Shape;428;p39"/>
          <p:cNvSpPr/>
          <p:nvPr>
            <p:ph idx="16" type="pic"/>
          </p:nvPr>
        </p:nvSpPr>
        <p:spPr>
          <a:xfrm>
            <a:off x="4913135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9" name="Google Shape;429;p39"/>
          <p:cNvSpPr txBox="1"/>
          <p:nvPr>
            <p:ph idx="17" type="subTitle"/>
          </p:nvPr>
        </p:nvSpPr>
        <p:spPr>
          <a:xfrm>
            <a:off x="3636885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0" name="Google Shape;430;p39"/>
          <p:cNvSpPr txBox="1"/>
          <p:nvPr>
            <p:ph idx="18" type="subTitle"/>
          </p:nvPr>
        </p:nvSpPr>
        <p:spPr>
          <a:xfrm>
            <a:off x="3636885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31" name="Google Shape;431;p39"/>
          <p:cNvSpPr/>
          <p:nvPr>
            <p:ph idx="19" type="pic"/>
          </p:nvPr>
        </p:nvSpPr>
        <p:spPr>
          <a:xfrm>
            <a:off x="4913135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2" name="Google Shape;432;p39"/>
          <p:cNvSpPr txBox="1"/>
          <p:nvPr>
            <p:ph idx="20" type="subTitle"/>
          </p:nvPr>
        </p:nvSpPr>
        <p:spPr>
          <a:xfrm>
            <a:off x="3636885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3" name="Google Shape;433;p39"/>
          <p:cNvSpPr txBox="1"/>
          <p:nvPr>
            <p:ph idx="21" type="subTitle"/>
          </p:nvPr>
        </p:nvSpPr>
        <p:spPr>
          <a:xfrm>
            <a:off x="3636885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34" name="Google Shape;434;p39"/>
          <p:cNvSpPr/>
          <p:nvPr>
            <p:ph idx="22" type="pic"/>
          </p:nvPr>
        </p:nvSpPr>
        <p:spPr>
          <a:xfrm>
            <a:off x="4913135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5" name="Google Shape;435;p39"/>
          <p:cNvSpPr txBox="1"/>
          <p:nvPr>
            <p:ph idx="23" type="subTitle"/>
          </p:nvPr>
        </p:nvSpPr>
        <p:spPr>
          <a:xfrm>
            <a:off x="3636885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6" name="Google Shape;436;p39"/>
          <p:cNvSpPr txBox="1"/>
          <p:nvPr>
            <p:ph idx="24" type="subTitle"/>
          </p:nvPr>
        </p:nvSpPr>
        <p:spPr>
          <a:xfrm>
            <a:off x="3636885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Urbanist Medium"/>
              <a:buNone/>
              <a:defRPr sz="9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37" name="Google Shape;437;p39"/>
          <p:cNvSpPr/>
          <p:nvPr>
            <p:ph idx="25" type="pic"/>
          </p:nvPr>
        </p:nvSpPr>
        <p:spPr>
          <a:xfrm>
            <a:off x="7877122" y="16874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8" name="Google Shape;438;p39"/>
          <p:cNvSpPr txBox="1"/>
          <p:nvPr>
            <p:ph idx="26" type="subTitle"/>
          </p:nvPr>
        </p:nvSpPr>
        <p:spPr>
          <a:xfrm>
            <a:off x="6600872" y="17598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39" name="Google Shape;439;p39"/>
          <p:cNvSpPr txBox="1"/>
          <p:nvPr>
            <p:ph idx="27" type="subTitle"/>
          </p:nvPr>
        </p:nvSpPr>
        <p:spPr>
          <a:xfrm>
            <a:off x="6600872" y="20740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40" name="Google Shape;440;p39"/>
          <p:cNvSpPr/>
          <p:nvPr>
            <p:ph idx="28" type="pic"/>
          </p:nvPr>
        </p:nvSpPr>
        <p:spPr>
          <a:xfrm>
            <a:off x="7877122" y="27096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1" name="Google Shape;441;p39"/>
          <p:cNvSpPr txBox="1"/>
          <p:nvPr>
            <p:ph idx="29" type="subTitle"/>
          </p:nvPr>
        </p:nvSpPr>
        <p:spPr>
          <a:xfrm>
            <a:off x="6600872" y="27820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2" name="Google Shape;442;p39"/>
          <p:cNvSpPr txBox="1"/>
          <p:nvPr>
            <p:ph idx="30" type="subTitle"/>
          </p:nvPr>
        </p:nvSpPr>
        <p:spPr>
          <a:xfrm>
            <a:off x="6600872" y="30962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43" name="Google Shape;443;p39"/>
          <p:cNvSpPr/>
          <p:nvPr>
            <p:ph idx="31" type="pic"/>
          </p:nvPr>
        </p:nvSpPr>
        <p:spPr>
          <a:xfrm>
            <a:off x="7877122" y="3731897"/>
            <a:ext cx="653100" cy="65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4" name="Google Shape;444;p39"/>
          <p:cNvSpPr txBox="1"/>
          <p:nvPr>
            <p:ph idx="32" type="subTitle"/>
          </p:nvPr>
        </p:nvSpPr>
        <p:spPr>
          <a:xfrm>
            <a:off x="6600872" y="3804201"/>
            <a:ext cx="1514700" cy="288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5" name="Google Shape;445;p39"/>
          <p:cNvSpPr txBox="1"/>
          <p:nvPr>
            <p:ph idx="33" type="subTitle"/>
          </p:nvPr>
        </p:nvSpPr>
        <p:spPr>
          <a:xfrm>
            <a:off x="6600872" y="4118478"/>
            <a:ext cx="1230000" cy="369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Urbanist Medium"/>
              <a:buNone/>
              <a:defRPr sz="9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46" name="Google Shape;446;p39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7" name="Google Shape;447;p39"/>
          <p:cNvSpPr txBox="1"/>
          <p:nvPr>
            <p:ph idx="3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48" name="Google Shape;448;p39"/>
          <p:cNvSpPr txBox="1"/>
          <p:nvPr>
            <p:ph idx="3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49" name="Google Shape;449;p39"/>
          <p:cNvSpPr txBox="1"/>
          <p:nvPr>
            <p:ph idx="3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0" name="Google Shape;450;p39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only">
  <p:cSld name="TITLE_1_1_4_2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0"/>
          <p:cNvSpPr txBox="1"/>
          <p:nvPr>
            <p:ph type="title"/>
          </p:nvPr>
        </p:nvSpPr>
        <p:spPr>
          <a:xfrm>
            <a:off x="283475" y="300013"/>
            <a:ext cx="4382400" cy="4338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53" name="Google Shape;453;p40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54" name="Google Shape;454;p40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55" name="Google Shape;455;p40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6" name="Google Shape;456;p40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objectives">
  <p:cSld name="TITLE_1_1_4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"/>
          <p:cNvSpPr txBox="1"/>
          <p:nvPr>
            <p:ph idx="1" type="subTitle"/>
          </p:nvPr>
        </p:nvSpPr>
        <p:spPr>
          <a:xfrm>
            <a:off x="284700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9" name="Google Shape;459;p41"/>
          <p:cNvSpPr txBox="1"/>
          <p:nvPr>
            <p:ph idx="2" type="subTitle"/>
          </p:nvPr>
        </p:nvSpPr>
        <p:spPr>
          <a:xfrm>
            <a:off x="284700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60" name="Google Shape;460;p41"/>
          <p:cNvSpPr txBox="1"/>
          <p:nvPr>
            <p:ph idx="3" type="subTitle"/>
          </p:nvPr>
        </p:nvSpPr>
        <p:spPr>
          <a:xfrm>
            <a:off x="2709924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61" name="Google Shape;461;p41"/>
          <p:cNvSpPr txBox="1"/>
          <p:nvPr>
            <p:ph idx="4" type="subTitle"/>
          </p:nvPr>
        </p:nvSpPr>
        <p:spPr>
          <a:xfrm>
            <a:off x="2709924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62" name="Google Shape;462;p41"/>
          <p:cNvSpPr txBox="1"/>
          <p:nvPr>
            <p:ph idx="5" type="subTitle"/>
          </p:nvPr>
        </p:nvSpPr>
        <p:spPr>
          <a:xfrm>
            <a:off x="5135149" y="3016803"/>
            <a:ext cx="1970400" cy="4668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63" name="Google Shape;463;p41"/>
          <p:cNvSpPr txBox="1"/>
          <p:nvPr>
            <p:ph idx="6" type="subTitle"/>
          </p:nvPr>
        </p:nvSpPr>
        <p:spPr>
          <a:xfrm>
            <a:off x="5135149" y="3432410"/>
            <a:ext cx="1970400" cy="1219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64" name="Google Shape;464;p41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5" name="Google Shape;465;p41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66" name="Google Shape;466;p41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67" name="Google Shape;467;p41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8" name="Google Shape;468;p41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learnings">
  <p:cSld name="CUSTOM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/>
          <p:nvPr/>
        </p:nvSpPr>
        <p:spPr>
          <a:xfrm flipH="1" rot="5400000">
            <a:off x="5052850" y="1254650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1" name="Google Shape;471;p42"/>
          <p:cNvSpPr/>
          <p:nvPr/>
        </p:nvSpPr>
        <p:spPr>
          <a:xfrm flipH="1">
            <a:off x="25" y="2692075"/>
            <a:ext cx="1709400" cy="16257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2" name="Google Shape;472;p42"/>
          <p:cNvSpPr/>
          <p:nvPr/>
        </p:nvSpPr>
        <p:spPr>
          <a:xfrm flipH="1" rot="5400000">
            <a:off x="851875" y="3504787"/>
            <a:ext cx="1625700" cy="16203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3" name="Google Shape;473;p42"/>
          <p:cNvSpPr/>
          <p:nvPr/>
        </p:nvSpPr>
        <p:spPr>
          <a:xfrm flipH="1" rot="-5400000">
            <a:off x="-125" y="3483026"/>
            <a:ext cx="1665300" cy="16653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4" name="Google Shape;474;p42"/>
          <p:cNvSpPr/>
          <p:nvPr/>
        </p:nvSpPr>
        <p:spPr>
          <a:xfrm flipH="1" rot="5400000">
            <a:off x="5052850" y="2554039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5" name="Google Shape;475;p42"/>
          <p:cNvSpPr/>
          <p:nvPr/>
        </p:nvSpPr>
        <p:spPr>
          <a:xfrm flipH="1" rot="5400000">
            <a:off x="5052850" y="3858733"/>
            <a:ext cx="291900" cy="2919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76" name="Google Shape;476;p42"/>
          <p:cNvSpPr txBox="1"/>
          <p:nvPr>
            <p:ph type="title"/>
          </p:nvPr>
        </p:nvSpPr>
        <p:spPr>
          <a:xfrm>
            <a:off x="283475" y="1790498"/>
            <a:ext cx="3162600" cy="905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7" name="Google Shape;477;p42"/>
          <p:cNvSpPr txBox="1"/>
          <p:nvPr>
            <p:ph idx="1" type="subTitle"/>
          </p:nvPr>
        </p:nvSpPr>
        <p:spPr>
          <a:xfrm>
            <a:off x="5052850" y="703626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78" name="Google Shape;478;p42"/>
          <p:cNvSpPr txBox="1"/>
          <p:nvPr>
            <p:ph idx="2" type="subTitle"/>
          </p:nvPr>
        </p:nvSpPr>
        <p:spPr>
          <a:xfrm>
            <a:off x="5052850" y="1447600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79" name="Google Shape;479;p42"/>
          <p:cNvSpPr txBox="1"/>
          <p:nvPr>
            <p:ph idx="3" type="subTitle"/>
          </p:nvPr>
        </p:nvSpPr>
        <p:spPr>
          <a:xfrm>
            <a:off x="5052850" y="2006687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80" name="Google Shape;480;p42"/>
          <p:cNvSpPr txBox="1"/>
          <p:nvPr>
            <p:ph idx="4" type="subTitle"/>
          </p:nvPr>
        </p:nvSpPr>
        <p:spPr>
          <a:xfrm>
            <a:off x="5052850" y="2750664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81" name="Google Shape;481;p42"/>
          <p:cNvSpPr txBox="1"/>
          <p:nvPr>
            <p:ph idx="5" type="subTitle"/>
          </p:nvPr>
        </p:nvSpPr>
        <p:spPr>
          <a:xfrm>
            <a:off x="5052850" y="3310695"/>
            <a:ext cx="1970400" cy="466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Poppins"/>
              <a:buNone/>
              <a:defRPr b="1" sz="11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82" name="Google Shape;482;p42"/>
          <p:cNvSpPr txBox="1"/>
          <p:nvPr>
            <p:ph idx="6" type="subTitle"/>
          </p:nvPr>
        </p:nvSpPr>
        <p:spPr>
          <a:xfrm>
            <a:off x="5052850" y="4054675"/>
            <a:ext cx="2403600" cy="547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Urbanist Medium"/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483" name="Google Shape;483;p42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84" name="Google Shape;484;p42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485" name="Google Shape;485;p42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6" name="Google Shape;486;p42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2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/>
          <p:nvPr>
            <p:ph type="title"/>
          </p:nvPr>
        </p:nvSpPr>
        <p:spPr>
          <a:xfrm>
            <a:off x="4665825" y="1253625"/>
            <a:ext cx="4193400" cy="3069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89" name="Google Shape;489;p43"/>
          <p:cNvSpPr txBox="1"/>
          <p:nvPr>
            <p:ph idx="1" type="body"/>
          </p:nvPr>
        </p:nvSpPr>
        <p:spPr>
          <a:xfrm>
            <a:off x="2534564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0" name="Google Shape;490;p43"/>
          <p:cNvSpPr txBox="1"/>
          <p:nvPr>
            <p:ph idx="2" type="body"/>
          </p:nvPr>
        </p:nvSpPr>
        <p:spPr>
          <a:xfrm>
            <a:off x="283925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1" name="Google Shape;491;p43"/>
          <p:cNvSpPr txBox="1"/>
          <p:nvPr>
            <p:ph idx="3" type="body"/>
          </p:nvPr>
        </p:nvSpPr>
        <p:spPr>
          <a:xfrm>
            <a:off x="4785202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2" name="Google Shape;492;p43"/>
          <p:cNvSpPr txBox="1"/>
          <p:nvPr>
            <p:ph idx="4" type="body"/>
          </p:nvPr>
        </p:nvSpPr>
        <p:spPr>
          <a:xfrm>
            <a:off x="7035841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indent="-419100" lvl="1" marL="914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2pPr>
            <a:lvl3pPr indent="-419100" lvl="2" marL="1371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3pPr>
            <a:lvl4pPr indent="-419100" lvl="3" marL="18288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4pPr>
            <a:lvl5pPr indent="-419100" lvl="4" marL="22860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5pPr>
            <a:lvl6pPr indent="-419100" lvl="5" marL="27432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6pPr>
            <a:lvl7pPr indent="-419100" lvl="6" marL="32004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●"/>
              <a:defRPr b="1" sz="3000">
                <a:latin typeface="Poppins"/>
                <a:ea typeface="Poppins"/>
                <a:cs typeface="Poppins"/>
                <a:sym typeface="Poppins"/>
              </a:defRPr>
            </a:lvl7pPr>
            <a:lvl8pPr indent="-419100" lvl="7" marL="3657600">
              <a:spcBef>
                <a:spcPts val="1000"/>
              </a:spcBef>
              <a:spcAft>
                <a:spcPts val="0"/>
              </a:spcAft>
              <a:buSzPts val="3000"/>
              <a:buFont typeface="Poppins"/>
              <a:buChar char="○"/>
              <a:defRPr b="1" sz="3000">
                <a:latin typeface="Poppins"/>
                <a:ea typeface="Poppins"/>
                <a:cs typeface="Poppins"/>
                <a:sym typeface="Poppins"/>
              </a:defRPr>
            </a:lvl8pPr>
            <a:lvl9pPr indent="-419100" lvl="8" marL="4114800">
              <a:spcBef>
                <a:spcPts val="1000"/>
              </a:spcBef>
              <a:spcAft>
                <a:spcPts val="1000"/>
              </a:spcAft>
              <a:buSzPts val="3000"/>
              <a:buFont typeface="Poppins"/>
              <a:buChar char="■"/>
              <a:defRPr b="1" sz="3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93" name="Google Shape;493;p43"/>
          <p:cNvSpPr txBox="1"/>
          <p:nvPr>
            <p:ph idx="5" type="body"/>
          </p:nvPr>
        </p:nvSpPr>
        <p:spPr>
          <a:xfrm>
            <a:off x="283925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494" name="Google Shape;494;p43"/>
          <p:cNvSpPr txBox="1"/>
          <p:nvPr>
            <p:ph idx="6" type="body"/>
          </p:nvPr>
        </p:nvSpPr>
        <p:spPr>
          <a:xfrm>
            <a:off x="2534564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495" name="Google Shape;495;p43"/>
          <p:cNvSpPr txBox="1"/>
          <p:nvPr>
            <p:ph idx="7" type="body"/>
          </p:nvPr>
        </p:nvSpPr>
        <p:spPr>
          <a:xfrm>
            <a:off x="4785202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496" name="Google Shape;496;p43"/>
          <p:cNvSpPr txBox="1"/>
          <p:nvPr>
            <p:ph idx="8" type="body"/>
          </p:nvPr>
        </p:nvSpPr>
        <p:spPr>
          <a:xfrm>
            <a:off x="7035841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 sz="1000"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 sz="1000"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 sz="1000"/>
            </a:lvl9pPr>
          </a:lstStyle>
          <a:p/>
        </p:txBody>
      </p:sp>
      <p:sp>
        <p:nvSpPr>
          <p:cNvPr id="497" name="Google Shape;497;p43"/>
          <p:cNvSpPr/>
          <p:nvPr/>
        </p:nvSpPr>
        <p:spPr>
          <a:xfrm flipH="1" rot="10800000">
            <a:off x="-10739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8" name="Google Shape;498;p43"/>
          <p:cNvSpPr/>
          <p:nvPr/>
        </p:nvSpPr>
        <p:spPr>
          <a:xfrm flipH="1" rot="10800000">
            <a:off x="-34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99" name="Google Shape;499;p43"/>
          <p:cNvSpPr/>
          <p:nvPr/>
        </p:nvSpPr>
        <p:spPr>
          <a:xfrm flipH="1" rot="10800000">
            <a:off x="1072300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0" name="Google Shape;500;p43"/>
          <p:cNvSpPr/>
          <p:nvPr/>
        </p:nvSpPr>
        <p:spPr>
          <a:xfrm flipH="1" rot="10800000">
            <a:off x="2149393" y="773300"/>
            <a:ext cx="2146200" cy="21462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1" name="Google Shape;501;p43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02" name="Google Shape;502;p43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503" name="Google Shape;503;p43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4" name="Google Shape;504;p43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 &amp; QA">
  <p:cSld name="CUSTOM_3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fmla="val 0" name="adj1"/>
              <a:gd fmla="val 1080318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7" name="Google Shape;507;p44"/>
          <p:cNvSpPr txBox="1"/>
          <p:nvPr>
            <p:ph idx="1" type="subTitle"/>
          </p:nvPr>
        </p:nvSpPr>
        <p:spPr>
          <a:xfrm>
            <a:off x="284700" y="3566350"/>
            <a:ext cx="4557300" cy="1227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08" name="Google Shape;508;p44"/>
          <p:cNvSpPr/>
          <p:nvPr/>
        </p:nvSpPr>
        <p:spPr>
          <a:xfrm>
            <a:off x="3890550" y="-1634700"/>
            <a:ext cx="3509100" cy="3267600"/>
          </a:xfrm>
          <a:prstGeom prst="pie">
            <a:avLst>
              <a:gd fmla="val 0" name="adj1"/>
              <a:gd fmla="val 5401683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9" name="Google Shape;509;p44"/>
          <p:cNvSpPr/>
          <p:nvPr/>
        </p:nvSpPr>
        <p:spPr>
          <a:xfrm rot="-5400000">
            <a:off x="3889697" y="1638900"/>
            <a:ext cx="3510600" cy="3498600"/>
          </a:xfrm>
          <a:prstGeom prst="pie">
            <a:avLst>
              <a:gd fmla="val 5409954" name="adj1"/>
              <a:gd fmla="val 1080318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0" name="Google Shape;510;p44"/>
          <p:cNvSpPr/>
          <p:nvPr/>
        </p:nvSpPr>
        <p:spPr>
          <a:xfrm rot="-5400000">
            <a:off x="5639256" y="1638900"/>
            <a:ext cx="3510600" cy="3498600"/>
          </a:xfrm>
          <a:prstGeom prst="pie">
            <a:avLst>
              <a:gd fmla="val 0" name="adj1"/>
              <a:gd fmla="val 1080318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1" name="Google Shape;511;p44"/>
          <p:cNvSpPr/>
          <p:nvPr/>
        </p:nvSpPr>
        <p:spPr>
          <a:xfrm>
            <a:off x="5640000" y="-1634700"/>
            <a:ext cx="3509100" cy="3267600"/>
          </a:xfrm>
          <a:prstGeom prst="pie">
            <a:avLst>
              <a:gd fmla="val 0" name="adj1"/>
              <a:gd fmla="val 540036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2" name="Google Shape;512;p44"/>
          <p:cNvSpPr txBox="1"/>
          <p:nvPr>
            <p:ph type="title"/>
          </p:nvPr>
        </p:nvSpPr>
        <p:spPr>
          <a:xfrm>
            <a:off x="284700" y="229302"/>
            <a:ext cx="4287300" cy="3069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513" name="Google Shape;513;p44"/>
          <p:cNvSpPr txBox="1"/>
          <p:nvPr/>
        </p:nvSpPr>
        <p:spPr>
          <a:xfrm>
            <a:off x="6720300" y="4683627"/>
            <a:ext cx="2195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‹#›</a:t>
            </a:fld>
            <a:endParaRPr sz="7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6" name="Google Shape;516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21" name="Google Shape;52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24" name="Google Shape;524;p4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5" name="Google Shape;525;p4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0" name="Google Shape;530;p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5" name="Google Shape;535;p5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6" name="Google Shape;536;p5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1" name="Google Shape;541;p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45" name="Google Shape;545;p5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6" name="Google Shape;546;p5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7" name="Google Shape;547;p5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8" name="Google Shape;548;p5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9" name="Google Shape;549;p5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0" name="Google Shape;550;p5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3" name="Google Shape;553;p5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4" name="Google Shape;554;p5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57" name="Google Shape;557;p5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8" name="Google Shape;558;p5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9" name="Google Shape;559;p5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0" name="Google Shape;560;p5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5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3" name="Google Shape;563;p5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4" name="Google Shape;564;p5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5" name="Google Shape;565;p5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6" name="Google Shape;566;p5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7" name="Google Shape;567;p5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8" name="Google Shape;568;p5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0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1" name="Google Shape;571;p60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2" name="Google Shape;572;p60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3" name="Google Shape;573;p60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4" name="Google Shape;574;p60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5" name="Google Shape;575;p60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6" name="Google Shape;576;p60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7" name="Google Shape;577;p60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8" name="Google Shape;578;p60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81" name="Google Shape;581;p61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2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4" name="Google Shape;584;p62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62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62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7" name="Google Shape;58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88" name="Google Shape;588;p62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89" name="Google Shape;589;p62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3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2" name="Google Shape;592;p63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63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63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5" name="Google Shape;595;p63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63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7" name="Google Shape;597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98" name="Google Shape;598;p63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99" name="Google Shape;599;p63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0" name="Google Shape;600;p63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4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5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65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65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65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65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65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0" name="Google Shape;610;p65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1" name="Google Shape;611;p65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p65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65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theme" Target="../theme/theme2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84700" y="1782325"/>
            <a:ext cx="6153900" cy="29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indent="-29845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298450" lvl="1" marL="914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298450" lvl="2" marL="1371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298450" lvl="3" marL="18288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298450" lvl="4" marL="22860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298450" lvl="5" marL="27432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298450" lvl="6" marL="32004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●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298450" lvl="7" marL="365760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"/>
              <a:buChar char="○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298450" lvl="8" marL="411480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Urbanist"/>
              <a:buChar char="■"/>
              <a:defRPr sz="11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83475" y="459250"/>
            <a:ext cx="8575800" cy="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SemiBold"/>
              <a:buNone/>
              <a:defRPr sz="4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99">
          <p15:clr>
            <a:schemeClr val="accent1"/>
          </p15:clr>
        </p15:guide>
        <p15:guide id="2" orient="horz" pos="899">
          <p15:clr>
            <a:schemeClr val="accent1"/>
          </p15:clr>
        </p15:guide>
        <p15:guide id="3" orient="horz" pos="960">
          <p15:clr>
            <a:schemeClr val="accent1"/>
          </p15:clr>
        </p15:guide>
        <p15:guide id="4" orient="horz" pos="1560">
          <p15:clr>
            <a:schemeClr val="accent1"/>
          </p15:clr>
        </p15:guide>
        <p15:guide id="5" orient="horz" pos="1620">
          <p15:clr>
            <a:schemeClr val="accent1"/>
          </p15:clr>
        </p15:guide>
        <p15:guide id="6" orient="horz" pos="2280">
          <p15:clr>
            <a:schemeClr val="accent1"/>
          </p15:clr>
        </p15:guide>
        <p15:guide id="7" orient="horz" pos="2341">
          <p15:clr>
            <a:schemeClr val="accent1"/>
          </p15:clr>
        </p15:guide>
        <p15:guide id="8" pos="299">
          <p15:clr>
            <a:schemeClr val="accent1"/>
          </p15:clr>
        </p15:guide>
        <p15:guide id="9" pos="1559">
          <p15:clr>
            <a:schemeClr val="accent1"/>
          </p15:clr>
        </p15:guide>
        <p15:guide id="10" pos="1618">
          <p15:clr>
            <a:schemeClr val="accent1"/>
          </p15:clr>
        </p15:guide>
        <p15:guide id="11" pos="1981">
          <p15:clr>
            <a:schemeClr val="accent2"/>
          </p15:clr>
        </p15:guide>
        <p15:guide id="12" pos="2039">
          <p15:clr>
            <a:schemeClr val="accent2"/>
          </p15:clr>
        </p15:guide>
        <p15:guide id="13" pos="2880">
          <p15:clr>
            <a:schemeClr val="accent1"/>
          </p15:clr>
        </p15:guide>
        <p15:guide id="14" pos="2939">
          <p15:clr>
            <a:schemeClr val="accent1"/>
          </p15:clr>
        </p15:guide>
        <p15:guide id="15" pos="3719">
          <p15:clr>
            <a:schemeClr val="accent2"/>
          </p15:clr>
        </p15:guide>
        <p15:guide id="16" pos="3779">
          <p15:clr>
            <a:schemeClr val="accent2"/>
          </p15:clr>
        </p15:guide>
        <p15:guide id="17" pos="4140">
          <p15:clr>
            <a:schemeClr val="accent1"/>
          </p15:clr>
        </p15:guide>
        <p15:guide id="18" pos="4199">
          <p15:clr>
            <a:schemeClr val="accent1"/>
          </p15:clr>
        </p15:guide>
        <p15:guide id="19" pos="5459">
          <p15:clr>
            <a:schemeClr val="accent1"/>
          </p15:clr>
        </p15:guide>
        <p15:guide id="20" orient="horz" pos="2941">
          <p15:clr>
            <a:schemeClr val="accent1"/>
          </p15:clr>
        </p15:guide>
        <p15:guide id="21" pos="179">
          <p15:clr>
            <a:srgbClr val="EA4335"/>
          </p15:clr>
        </p15:guide>
        <p15:guide id="22" orient="horz" pos="180">
          <p15:clr>
            <a:srgbClr val="EA4335"/>
          </p15:clr>
        </p15:guide>
        <p15:guide id="23" pos="5581">
          <p15:clr>
            <a:srgbClr val="EA4335"/>
          </p15:clr>
        </p15:guide>
        <p15:guide id="24" orient="horz" pos="306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disabilityrightsca.org" TargetMode="External"/><Relationship Id="rId4" Type="http://schemas.openxmlformats.org/officeDocument/2006/relationships/hyperlink" Target="https://supportedlife.org" TargetMode="External"/><Relationship Id="rId5" Type="http://schemas.openxmlformats.org/officeDocument/2006/relationships/hyperlink" Target="https://sdmca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vimeo.com/1130989723?fl=pl&amp;fe=vl&amp;#t=457s" TargetMode="External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6"/>
          <p:cNvSpPr txBox="1"/>
          <p:nvPr>
            <p:ph type="title"/>
          </p:nvPr>
        </p:nvSpPr>
        <p:spPr>
          <a:xfrm>
            <a:off x="3236625" y="837723"/>
            <a:ext cx="5622600" cy="22752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CAC Meeting 11/14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75"/>
          <p:cNvSpPr txBox="1"/>
          <p:nvPr>
            <p:ph type="title"/>
          </p:nvPr>
        </p:nvSpPr>
        <p:spPr>
          <a:xfrm>
            <a:off x="283475" y="433725"/>
            <a:ext cx="60393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Decision-Making Agreements in California</a:t>
            </a:r>
            <a:endParaRPr/>
          </a:p>
        </p:txBody>
      </p:sp>
      <p:sp>
        <p:nvSpPr>
          <p:cNvPr id="723" name="Google Shape;723;p75"/>
          <p:cNvSpPr txBox="1"/>
          <p:nvPr>
            <p:ph idx="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724" name="Google Shape;724;p75"/>
          <p:cNvSpPr txBox="1"/>
          <p:nvPr>
            <p:ph idx="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</a:t>
            </a:r>
            <a:r>
              <a:rPr lang="en"/>
              <a:t> 14</a:t>
            </a:r>
            <a:endParaRPr/>
          </a:p>
        </p:txBody>
      </p:sp>
      <p:sp>
        <p:nvSpPr>
          <p:cNvPr id="725" name="Google Shape;725;p75"/>
          <p:cNvSpPr txBox="1"/>
          <p:nvPr>
            <p:ph idx="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  <p:grpSp>
        <p:nvGrpSpPr>
          <p:cNvPr id="726" name="Google Shape;726;p75"/>
          <p:cNvGrpSpPr/>
          <p:nvPr/>
        </p:nvGrpSpPr>
        <p:grpSpPr>
          <a:xfrm>
            <a:off x="152275" y="1573705"/>
            <a:ext cx="8896298" cy="2596103"/>
            <a:chOff x="279175" y="2480950"/>
            <a:chExt cx="6876100" cy="1657475"/>
          </a:xfrm>
        </p:grpSpPr>
        <p:sp>
          <p:nvSpPr>
            <p:cNvPr id="727" name="Google Shape;727;p75"/>
            <p:cNvSpPr/>
            <p:nvPr/>
          </p:nvSpPr>
          <p:spPr>
            <a:xfrm>
              <a:off x="385950" y="2575950"/>
              <a:ext cx="224400" cy="22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34725" lIns="134725" spcFirstLastPara="1" rIns="134725" wrap="square" tIns="134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73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28" name="Google Shape;728;p75"/>
            <p:cNvSpPr/>
            <p:nvPr/>
          </p:nvSpPr>
          <p:spPr>
            <a:xfrm>
              <a:off x="385938" y="2993913"/>
              <a:ext cx="224400" cy="22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34725" lIns="134725" spcFirstLastPara="1" rIns="134725" wrap="square" tIns="134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7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729" name="Google Shape;729;p75"/>
            <p:cNvCxnSpPr/>
            <p:nvPr/>
          </p:nvCxnSpPr>
          <p:spPr>
            <a:xfrm rot="10800000">
              <a:off x="279175" y="2480950"/>
              <a:ext cx="65115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0" name="Google Shape;730;p75"/>
            <p:cNvSpPr/>
            <p:nvPr/>
          </p:nvSpPr>
          <p:spPr>
            <a:xfrm>
              <a:off x="385950" y="3395825"/>
              <a:ext cx="224400" cy="22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34725" lIns="134725" spcFirstLastPara="1" rIns="134725" wrap="square" tIns="134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73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31" name="Google Shape;731;p75"/>
            <p:cNvSpPr/>
            <p:nvPr/>
          </p:nvSpPr>
          <p:spPr>
            <a:xfrm>
              <a:off x="385950" y="3816850"/>
              <a:ext cx="224400" cy="22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34725" lIns="134725" spcFirstLastPara="1" rIns="134725" wrap="square" tIns="1347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73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732" name="Google Shape;732;p75"/>
            <p:cNvGrpSpPr/>
            <p:nvPr/>
          </p:nvGrpSpPr>
          <p:grpSpPr>
            <a:xfrm>
              <a:off x="811175" y="2485650"/>
              <a:ext cx="6344100" cy="1639600"/>
              <a:chOff x="811175" y="2485650"/>
              <a:chExt cx="6344100" cy="1639600"/>
            </a:xfrm>
          </p:grpSpPr>
          <p:sp>
            <p:nvSpPr>
              <p:cNvPr id="733" name="Google Shape;733;p75"/>
              <p:cNvSpPr txBox="1"/>
              <p:nvPr/>
            </p:nvSpPr>
            <p:spPr>
              <a:xfrm>
                <a:off x="811175" y="2485650"/>
                <a:ext cx="63441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4725" lIns="0" spcFirstLastPara="1" rIns="134725" wrap="square" tIns="134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26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California law (AB 1663, passed 2022) recognizes SDM as a </a:t>
                </a:r>
                <a:r>
                  <a:rPr i="1" lang="en" sz="1226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less restrictive alternative to conservatorship</a:t>
                </a:r>
                <a:endParaRPr i="1" sz="1226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34" name="Google Shape;734;p75"/>
              <p:cNvSpPr txBox="1"/>
              <p:nvPr/>
            </p:nvSpPr>
            <p:spPr>
              <a:xfrm>
                <a:off x="811175" y="2895275"/>
                <a:ext cx="51630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4725" lIns="0" spcFirstLastPara="1" rIns="134725" wrap="square" tIns="134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26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You can make a written SDM Agreement</a:t>
                </a:r>
                <a:endParaRPr sz="1326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35" name="Google Shape;735;p75"/>
              <p:cNvSpPr txBox="1"/>
              <p:nvPr/>
            </p:nvSpPr>
            <p:spPr>
              <a:xfrm>
                <a:off x="811175" y="3305450"/>
                <a:ext cx="45873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4725" lIns="0" spcFirstLastPara="1" rIns="134725" wrap="square" tIns="134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26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The agreement lists your supporters and the types of help they give</a:t>
                </a:r>
                <a:endParaRPr sz="1326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36" name="Google Shape;736;p75"/>
              <p:cNvSpPr txBox="1"/>
              <p:nvPr/>
            </p:nvSpPr>
            <p:spPr>
              <a:xfrm>
                <a:off x="811175" y="3715150"/>
                <a:ext cx="4450500" cy="41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34725" lIns="0" spcFirstLastPara="1" rIns="134725" wrap="square" tIns="134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26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Not required - but helps others (like doctors, banks) know your wishes</a:t>
                </a:r>
                <a:endParaRPr sz="1326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cxnSp>
          <p:nvCxnSpPr>
            <p:cNvPr id="737" name="Google Shape;737;p75"/>
            <p:cNvCxnSpPr/>
            <p:nvPr/>
          </p:nvCxnSpPr>
          <p:spPr>
            <a:xfrm rot="10800000">
              <a:off x="279175" y="2906775"/>
              <a:ext cx="65115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75"/>
            <p:cNvCxnSpPr/>
            <p:nvPr/>
          </p:nvCxnSpPr>
          <p:spPr>
            <a:xfrm rot="10800000">
              <a:off x="279175" y="3300900"/>
              <a:ext cx="65115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75"/>
            <p:cNvCxnSpPr/>
            <p:nvPr/>
          </p:nvCxnSpPr>
          <p:spPr>
            <a:xfrm rot="10800000">
              <a:off x="279175" y="3719675"/>
              <a:ext cx="65115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75"/>
            <p:cNvCxnSpPr/>
            <p:nvPr/>
          </p:nvCxnSpPr>
          <p:spPr>
            <a:xfrm rot="10800000">
              <a:off x="279175" y="4138425"/>
              <a:ext cx="6511500" cy="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6"/>
          <p:cNvSpPr txBox="1"/>
          <p:nvPr>
            <p:ph idx="2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746" name="Google Shape;746;p76"/>
          <p:cNvSpPr txBox="1"/>
          <p:nvPr>
            <p:ph idx="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747" name="Google Shape;747;p76"/>
          <p:cNvSpPr txBox="1"/>
          <p:nvPr>
            <p:ph idx="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  <p:sp>
        <p:nvSpPr>
          <p:cNvPr id="748" name="Google Shape;748;p76"/>
          <p:cNvSpPr txBox="1"/>
          <p:nvPr>
            <p:ph type="title"/>
          </p:nvPr>
        </p:nvSpPr>
        <p:spPr>
          <a:xfrm>
            <a:off x="377300" y="60038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Supporters Wisely</a:t>
            </a:r>
            <a:endParaRPr/>
          </a:p>
        </p:txBody>
      </p:sp>
      <p:sp>
        <p:nvSpPr>
          <p:cNvPr id="749" name="Google Shape;749;p76"/>
          <p:cNvSpPr/>
          <p:nvPr/>
        </p:nvSpPr>
        <p:spPr>
          <a:xfrm>
            <a:off x="284700" y="1523850"/>
            <a:ext cx="3448200" cy="1434300"/>
          </a:xfrm>
          <a:prstGeom prst="round1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41150" lIns="141150" spcFirstLastPara="1" rIns="141150" wrap="square" tIns="141150">
            <a:noAutofit/>
          </a:bodyPr>
          <a:lstStyle/>
          <a:p>
            <a:pPr indent="0" lvl="0" marL="882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52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0" name="Google Shape;750;p76"/>
          <p:cNvSpPr/>
          <p:nvPr/>
        </p:nvSpPr>
        <p:spPr>
          <a:xfrm>
            <a:off x="4152145" y="1523850"/>
            <a:ext cx="3448200" cy="14343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41150" lIns="141150" spcFirstLastPara="1" rIns="141150" wrap="square" tIns="141150">
            <a:noAutofit/>
          </a:bodyPr>
          <a:lstStyle/>
          <a:p>
            <a:pPr indent="0" lvl="0" marL="882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52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1" name="Google Shape;751;p76"/>
          <p:cNvSpPr/>
          <p:nvPr/>
        </p:nvSpPr>
        <p:spPr>
          <a:xfrm>
            <a:off x="284700" y="3234324"/>
            <a:ext cx="3448200" cy="14343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41150" lIns="141150" spcFirstLastPara="1" rIns="141150" wrap="square" tIns="141150">
            <a:noAutofit/>
          </a:bodyPr>
          <a:lstStyle/>
          <a:p>
            <a:pPr indent="0" lvl="0" marL="882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52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2" name="Google Shape;752;p76"/>
          <p:cNvSpPr/>
          <p:nvPr/>
        </p:nvSpPr>
        <p:spPr>
          <a:xfrm>
            <a:off x="4164100" y="3234324"/>
            <a:ext cx="3448200" cy="14343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41150" lIns="141150" spcFirstLastPara="1" rIns="141150" wrap="square" tIns="141150">
            <a:noAutofit/>
          </a:bodyPr>
          <a:lstStyle/>
          <a:p>
            <a:pPr indent="0" lvl="0" marL="8823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52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53" name="Google Shape;753;p76"/>
          <p:cNvSpPr txBox="1"/>
          <p:nvPr>
            <p:ph idx="4294967295" type="subTitle"/>
          </p:nvPr>
        </p:nvSpPr>
        <p:spPr>
          <a:xfrm>
            <a:off x="501371" y="1817223"/>
            <a:ext cx="2526000" cy="831600"/>
          </a:xfrm>
          <a:prstGeom prst="rect">
            <a:avLst/>
          </a:prstGeom>
        </p:spPr>
        <p:txBody>
          <a:bodyPr anchorCtr="0" anchor="ctr" bIns="141150" lIns="141150" spcFirstLastPara="1" rIns="141150" wrap="square" tIns="1411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2"/>
              <a:t>Pick people you </a:t>
            </a:r>
            <a:r>
              <a:rPr b="1" i="1" lang="en" sz="1852"/>
              <a:t>trust </a:t>
            </a:r>
            <a:endParaRPr b="1" sz="1852"/>
          </a:p>
        </p:txBody>
      </p:sp>
      <p:sp>
        <p:nvSpPr>
          <p:cNvPr id="754" name="Google Shape;754;p76"/>
          <p:cNvSpPr txBox="1"/>
          <p:nvPr>
            <p:ph idx="4294967295" type="subTitle"/>
          </p:nvPr>
        </p:nvSpPr>
        <p:spPr>
          <a:xfrm>
            <a:off x="4368824" y="1817225"/>
            <a:ext cx="2740500" cy="913500"/>
          </a:xfrm>
          <a:prstGeom prst="rect">
            <a:avLst/>
          </a:prstGeom>
        </p:spPr>
        <p:txBody>
          <a:bodyPr anchorCtr="0" anchor="ctr" bIns="141150" lIns="141150" spcFirstLastPara="1" rIns="141150" wrap="square" tIns="1411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2"/>
              <a:t>They should </a:t>
            </a:r>
            <a:r>
              <a:rPr i="1" lang="en" sz="1852"/>
              <a:t>listen </a:t>
            </a:r>
            <a:r>
              <a:rPr lang="en" sz="1852"/>
              <a:t> and </a:t>
            </a:r>
            <a:r>
              <a:rPr i="1" lang="en" sz="1852"/>
              <a:t>respect your decisions</a:t>
            </a:r>
            <a:r>
              <a:rPr lang="en" sz="1852"/>
              <a:t> </a:t>
            </a:r>
            <a:endParaRPr sz="1852"/>
          </a:p>
        </p:txBody>
      </p:sp>
      <p:sp>
        <p:nvSpPr>
          <p:cNvPr id="755" name="Google Shape;755;p76"/>
          <p:cNvSpPr txBox="1"/>
          <p:nvPr>
            <p:ph idx="4294967295" type="subTitle"/>
          </p:nvPr>
        </p:nvSpPr>
        <p:spPr>
          <a:xfrm>
            <a:off x="501375" y="3527700"/>
            <a:ext cx="2740500" cy="831600"/>
          </a:xfrm>
          <a:prstGeom prst="rect">
            <a:avLst/>
          </a:prstGeom>
        </p:spPr>
        <p:txBody>
          <a:bodyPr anchorCtr="0" anchor="ctr" bIns="141150" lIns="141150" spcFirstLastPara="1" rIns="141150" wrap="square" tIns="141150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2"/>
              <a:t>Supporters </a:t>
            </a:r>
            <a:r>
              <a:rPr b="1" i="1" lang="en" sz="1852"/>
              <a:t>don’t decide for you </a:t>
            </a:r>
            <a:r>
              <a:rPr b="1" lang="en" sz="1852"/>
              <a:t> - they help you decide</a:t>
            </a:r>
            <a:endParaRPr b="1" sz="1852"/>
          </a:p>
        </p:txBody>
      </p:sp>
      <p:sp>
        <p:nvSpPr>
          <p:cNvPr id="756" name="Google Shape;756;p76"/>
          <p:cNvSpPr txBox="1"/>
          <p:nvPr>
            <p:ph idx="4294967295" type="subTitle"/>
          </p:nvPr>
        </p:nvSpPr>
        <p:spPr>
          <a:xfrm>
            <a:off x="4377951" y="3447825"/>
            <a:ext cx="2740500" cy="993300"/>
          </a:xfrm>
          <a:prstGeom prst="rect">
            <a:avLst/>
          </a:prstGeom>
        </p:spPr>
        <p:txBody>
          <a:bodyPr anchorCtr="0" anchor="ctr" bIns="141150" lIns="141150" spcFirstLastPara="1" rIns="141150" wrap="square" tIns="1411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2"/>
              <a:t>You can </a:t>
            </a:r>
            <a:r>
              <a:rPr b="1" i="1" lang="en" sz="1852"/>
              <a:t>change supporters anytime</a:t>
            </a:r>
            <a:endParaRPr b="1" i="1" sz="1852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7"/>
          <p:cNvSpPr txBox="1"/>
          <p:nvPr>
            <p:ph idx="1" type="subTitle"/>
          </p:nvPr>
        </p:nvSpPr>
        <p:spPr>
          <a:xfrm>
            <a:off x="3236625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01.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Decide where you live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2" name="Google Shape;762;p77"/>
          <p:cNvSpPr txBox="1"/>
          <p:nvPr>
            <p:ph idx="2" type="subTitle"/>
          </p:nvPr>
        </p:nvSpPr>
        <p:spPr>
          <a:xfrm>
            <a:off x="3236625" y="2920652"/>
            <a:ext cx="2331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03</a:t>
            </a:r>
            <a:r>
              <a:rPr lang="en" sz="1000"/>
              <a:t>. </a:t>
            </a:r>
            <a:r>
              <a:rPr lang="en" sz="1000">
                <a:solidFill>
                  <a:schemeClr val="dk2"/>
                </a:solidFill>
              </a:rPr>
              <a:t>Decide if you want to </a:t>
            </a:r>
            <a:r>
              <a:rPr lang="en" sz="1000">
                <a:solidFill>
                  <a:schemeClr val="dk2"/>
                </a:solidFill>
              </a:rPr>
              <a:t>g</a:t>
            </a:r>
            <a:r>
              <a:rPr lang="en" sz="1000"/>
              <a:t>et married</a:t>
            </a:r>
            <a:r>
              <a:rPr lang="en" sz="1000"/>
              <a:t> </a:t>
            </a:r>
            <a:endParaRPr sz="1000"/>
          </a:p>
        </p:txBody>
      </p:sp>
      <p:sp>
        <p:nvSpPr>
          <p:cNvPr id="763" name="Google Shape;763;p77"/>
          <p:cNvSpPr txBox="1"/>
          <p:nvPr>
            <p:ph idx="3" type="subTitle"/>
          </p:nvPr>
        </p:nvSpPr>
        <p:spPr>
          <a:xfrm>
            <a:off x="3236625" y="4040050"/>
            <a:ext cx="2331300" cy="6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07.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Control your own relationships (friendships, etc)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4" name="Google Shape;764;p77"/>
          <p:cNvSpPr txBox="1"/>
          <p:nvPr>
            <p:ph idx="4" type="subTitle"/>
          </p:nvPr>
        </p:nvSpPr>
        <p:spPr>
          <a:xfrm>
            <a:off x="6183150" y="1936752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02.</a:t>
            </a: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Decide your education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5" name="Google Shape;765;p77"/>
          <p:cNvSpPr txBox="1"/>
          <p:nvPr>
            <p:ph idx="5" type="subTitle"/>
          </p:nvPr>
        </p:nvSpPr>
        <p:spPr>
          <a:xfrm>
            <a:off x="6183150" y="3086876"/>
            <a:ext cx="2331300" cy="6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04.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M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ake medical decisions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66" name="Google Shape;766;p77"/>
          <p:cNvSpPr txBox="1"/>
          <p:nvPr>
            <p:ph idx="6" type="subTitle"/>
          </p:nvPr>
        </p:nvSpPr>
        <p:spPr>
          <a:xfrm>
            <a:off x="6183150" y="3852553"/>
            <a:ext cx="2331300" cy="6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06.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Able to see confidential records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767" name="Google Shape;767;p77"/>
          <p:cNvCxnSpPr/>
          <p:nvPr/>
        </p:nvCxnSpPr>
        <p:spPr>
          <a:xfrm rot="10800000">
            <a:off x="5724138" y="1921100"/>
            <a:ext cx="0" cy="27948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8" name="Google Shape;768;p77"/>
          <p:cNvSpPr txBox="1"/>
          <p:nvPr>
            <p:ph type="title"/>
          </p:nvPr>
        </p:nvSpPr>
        <p:spPr>
          <a:xfrm>
            <a:off x="3235425" y="474750"/>
            <a:ext cx="4890600" cy="1315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Decisions You Can Make</a:t>
            </a:r>
            <a:endParaRPr/>
          </a:p>
        </p:txBody>
      </p:sp>
      <p:sp>
        <p:nvSpPr>
          <p:cNvPr id="769" name="Google Shape;769;p77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November 14</a:t>
            </a:r>
            <a:endParaRPr sz="1000"/>
          </a:p>
        </p:txBody>
      </p:sp>
      <p:sp>
        <p:nvSpPr>
          <p:cNvPr id="770" name="Google Shape;770;p77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November 2025</a:t>
            </a:r>
            <a:endParaRPr sz="1000"/>
          </a:p>
        </p:txBody>
      </p:sp>
      <p:sp>
        <p:nvSpPr>
          <p:cNvPr id="771" name="Google Shape;771;p77"/>
          <p:cNvSpPr txBox="1"/>
          <p:nvPr>
            <p:ph idx="3" type="subTitle"/>
          </p:nvPr>
        </p:nvSpPr>
        <p:spPr>
          <a:xfrm>
            <a:off x="3236625" y="3480355"/>
            <a:ext cx="2331300" cy="46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05.</a:t>
            </a:r>
            <a:r>
              <a:rPr b="0" lang="en" sz="140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b="0" lang="en" sz="1400">
                <a:latin typeface="Poppins SemiBold"/>
                <a:ea typeface="Poppins SemiBold"/>
                <a:cs typeface="Poppins SemiBold"/>
                <a:sym typeface="Poppins SemiBold"/>
              </a:rPr>
              <a:t>Signing contracts</a:t>
            </a:r>
            <a:endParaRPr b="0" sz="14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72" name="Google Shape;772;p77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000"/>
              <a:t>Futures Explored</a:t>
            </a:r>
            <a:endParaRPr b="0" sz="1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8"/>
          <p:cNvSpPr txBox="1"/>
          <p:nvPr>
            <p:ph type="title"/>
          </p:nvPr>
        </p:nvSpPr>
        <p:spPr>
          <a:xfrm>
            <a:off x="4665825" y="1253625"/>
            <a:ext cx="3842700" cy="11082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- How It Works</a:t>
            </a:r>
            <a:endParaRPr/>
          </a:p>
        </p:txBody>
      </p:sp>
      <p:sp>
        <p:nvSpPr>
          <p:cNvPr id="778" name="Google Shape;778;p78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779" name="Google Shape;779;p78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780" name="Google Shape;780;p78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  <p:sp>
        <p:nvSpPr>
          <p:cNvPr id="781" name="Google Shape;781;p78"/>
          <p:cNvSpPr txBox="1"/>
          <p:nvPr>
            <p:ph idx="1" type="body"/>
          </p:nvPr>
        </p:nvSpPr>
        <p:spPr>
          <a:xfrm>
            <a:off x="2915564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782" name="Google Shape;782;p78"/>
          <p:cNvSpPr txBox="1"/>
          <p:nvPr>
            <p:ph idx="2" type="body"/>
          </p:nvPr>
        </p:nvSpPr>
        <p:spPr>
          <a:xfrm>
            <a:off x="423748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783" name="Google Shape;783;p78"/>
          <p:cNvSpPr txBox="1"/>
          <p:nvPr>
            <p:ph idx="3" type="body"/>
          </p:nvPr>
        </p:nvSpPr>
        <p:spPr>
          <a:xfrm>
            <a:off x="6004402" y="3561603"/>
            <a:ext cx="1823400" cy="50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84" name="Google Shape;784;p78"/>
          <p:cNvSpPr txBox="1"/>
          <p:nvPr>
            <p:ph idx="5" type="body"/>
          </p:nvPr>
        </p:nvSpPr>
        <p:spPr>
          <a:xfrm>
            <a:off x="423748" y="4183325"/>
            <a:ext cx="15648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Alex wants to move out.</a:t>
            </a:r>
            <a:endParaRPr sz="1600"/>
          </a:p>
        </p:txBody>
      </p:sp>
      <p:sp>
        <p:nvSpPr>
          <p:cNvPr id="785" name="Google Shape;785;p78"/>
          <p:cNvSpPr txBox="1"/>
          <p:nvPr>
            <p:ph idx="6" type="body"/>
          </p:nvPr>
        </p:nvSpPr>
        <p:spPr>
          <a:xfrm>
            <a:off x="2915575" y="4183325"/>
            <a:ext cx="2169000" cy="67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His supporters help him look at housing options, costs, and </a:t>
            </a:r>
            <a:r>
              <a:rPr lang="en" sz="1400"/>
              <a:t>supports</a:t>
            </a:r>
            <a:r>
              <a:rPr lang="en" sz="1400"/>
              <a:t>.</a:t>
            </a:r>
            <a:endParaRPr sz="1400"/>
          </a:p>
        </p:txBody>
      </p:sp>
      <p:sp>
        <p:nvSpPr>
          <p:cNvPr id="786" name="Google Shape;786;p78"/>
          <p:cNvSpPr txBox="1"/>
          <p:nvPr>
            <p:ph idx="7" type="body"/>
          </p:nvPr>
        </p:nvSpPr>
        <p:spPr>
          <a:xfrm>
            <a:off x="6004402" y="4183328"/>
            <a:ext cx="1823400" cy="502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Alex decides which place feels right.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79"/>
          <p:cNvSpPr/>
          <p:nvPr/>
        </p:nvSpPr>
        <p:spPr>
          <a:xfrm>
            <a:off x="284700" y="1427825"/>
            <a:ext cx="2508900" cy="2419800"/>
          </a:xfrm>
          <a:prstGeom prst="round1Rect">
            <a:avLst>
              <a:gd fmla="val 22856" name="adj"/>
            </a:avLst>
          </a:prstGeom>
          <a:solidFill>
            <a:schemeClr val="dk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2" name="Google Shape;792;p79"/>
          <p:cNvSpPr/>
          <p:nvPr/>
        </p:nvSpPr>
        <p:spPr>
          <a:xfrm>
            <a:off x="394850" y="1569778"/>
            <a:ext cx="2282400" cy="20499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3" name="Google Shape;793;p79"/>
          <p:cNvSpPr/>
          <p:nvPr/>
        </p:nvSpPr>
        <p:spPr>
          <a:xfrm>
            <a:off x="3386399" y="1427825"/>
            <a:ext cx="2386800" cy="2419800"/>
          </a:xfrm>
          <a:prstGeom prst="round1Rect">
            <a:avLst>
              <a:gd fmla="val 22856" name="adj"/>
            </a:avLst>
          </a:prstGeom>
          <a:solidFill>
            <a:schemeClr val="dk1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4" name="Google Shape;794;p79"/>
          <p:cNvSpPr/>
          <p:nvPr/>
        </p:nvSpPr>
        <p:spPr>
          <a:xfrm>
            <a:off x="3496525" y="1569778"/>
            <a:ext cx="2114700" cy="20499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5" name="Google Shape;795;p79"/>
          <p:cNvSpPr/>
          <p:nvPr/>
        </p:nvSpPr>
        <p:spPr>
          <a:xfrm>
            <a:off x="6350375" y="1427825"/>
            <a:ext cx="2508900" cy="2419800"/>
          </a:xfrm>
          <a:prstGeom prst="round1Rect">
            <a:avLst>
              <a:gd fmla="val 22856" name="adj"/>
            </a:avLst>
          </a:prstGeom>
          <a:solidFill>
            <a:schemeClr val="dk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6" name="Google Shape;796;p79"/>
          <p:cNvSpPr/>
          <p:nvPr/>
        </p:nvSpPr>
        <p:spPr>
          <a:xfrm>
            <a:off x="6460525" y="1569778"/>
            <a:ext cx="2282400" cy="21459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571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97" name="Google Shape;797;p79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Rights</a:t>
            </a:r>
            <a:endParaRPr/>
          </a:p>
        </p:txBody>
      </p:sp>
      <p:sp>
        <p:nvSpPr>
          <p:cNvPr id="798" name="Google Shape;798;p79"/>
          <p:cNvSpPr txBox="1"/>
          <p:nvPr>
            <p:ph idx="2" type="subTitle"/>
          </p:nvPr>
        </p:nvSpPr>
        <p:spPr>
          <a:xfrm>
            <a:off x="2677250" y="4254250"/>
            <a:ext cx="3783300" cy="431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SDM helps protect these rights</a:t>
            </a:r>
            <a:endParaRPr sz="1600"/>
          </a:p>
        </p:txBody>
      </p:sp>
      <p:sp>
        <p:nvSpPr>
          <p:cNvPr id="799" name="Google Shape;799;p79"/>
          <p:cNvSpPr txBox="1"/>
          <p:nvPr>
            <p:ph idx="5" type="subTitle"/>
          </p:nvPr>
        </p:nvSpPr>
        <p:spPr>
          <a:xfrm>
            <a:off x="535200" y="1759800"/>
            <a:ext cx="1939800" cy="174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the </a:t>
            </a:r>
            <a:r>
              <a:rPr i="1" lang="en"/>
              <a:t>right to make your own decisions </a:t>
            </a:r>
            <a:endParaRPr/>
          </a:p>
        </p:txBody>
      </p:sp>
      <p:sp>
        <p:nvSpPr>
          <p:cNvPr id="800" name="Google Shape;800;p79"/>
          <p:cNvSpPr txBox="1"/>
          <p:nvPr>
            <p:ph idx="17" type="subTitle"/>
          </p:nvPr>
        </p:nvSpPr>
        <p:spPr>
          <a:xfrm>
            <a:off x="3636874" y="1759800"/>
            <a:ext cx="1775100" cy="1668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the </a:t>
            </a:r>
            <a:r>
              <a:rPr i="1" lang="en"/>
              <a:t>right to get support</a:t>
            </a:r>
            <a:endParaRPr i="1"/>
          </a:p>
        </p:txBody>
      </p:sp>
      <p:sp>
        <p:nvSpPr>
          <p:cNvPr id="801" name="Google Shape;801;p79"/>
          <p:cNvSpPr txBox="1"/>
          <p:nvPr>
            <p:ph idx="26" type="subTitle"/>
          </p:nvPr>
        </p:nvSpPr>
        <p:spPr>
          <a:xfrm>
            <a:off x="6600875" y="1759800"/>
            <a:ext cx="1775100" cy="17415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the </a:t>
            </a:r>
            <a:r>
              <a:rPr i="1" lang="en"/>
              <a:t>right to be respected</a:t>
            </a:r>
            <a:r>
              <a:rPr lang="en"/>
              <a:t> </a:t>
            </a:r>
            <a:endParaRPr/>
          </a:p>
        </p:txBody>
      </p:sp>
      <p:sp>
        <p:nvSpPr>
          <p:cNvPr id="802" name="Google Shape;802;p79"/>
          <p:cNvSpPr txBox="1"/>
          <p:nvPr>
            <p:ph idx="34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03" name="Google Shape;803;p79"/>
          <p:cNvSpPr txBox="1"/>
          <p:nvPr>
            <p:ph idx="35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 </a:t>
            </a:r>
            <a:endParaRPr/>
          </a:p>
        </p:txBody>
      </p:sp>
      <p:sp>
        <p:nvSpPr>
          <p:cNvPr id="804" name="Google Shape;804;p79"/>
          <p:cNvSpPr txBox="1"/>
          <p:nvPr>
            <p:ph idx="36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0"/>
          <p:cNvSpPr/>
          <p:nvPr/>
        </p:nvSpPr>
        <p:spPr>
          <a:xfrm flipH="1">
            <a:off x="20" y="2692072"/>
            <a:ext cx="1709400" cy="16203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0" name="Google Shape;810;p80"/>
          <p:cNvSpPr/>
          <p:nvPr/>
        </p:nvSpPr>
        <p:spPr>
          <a:xfrm flipH="1" rot="5400000">
            <a:off x="851875" y="3504787"/>
            <a:ext cx="1625700" cy="1620300"/>
          </a:xfrm>
          <a:prstGeom prst="pie">
            <a:avLst>
              <a:gd fmla="val 0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1" name="Google Shape;811;p80"/>
          <p:cNvSpPr/>
          <p:nvPr/>
        </p:nvSpPr>
        <p:spPr>
          <a:xfrm flipH="1" rot="-5400000">
            <a:off x="-125" y="3483026"/>
            <a:ext cx="1665300" cy="1665300"/>
          </a:xfrm>
          <a:prstGeom prst="pie">
            <a:avLst>
              <a:gd fmla="val 16192689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12" name="Google Shape;812;p80"/>
          <p:cNvSpPr txBox="1"/>
          <p:nvPr>
            <p:ph type="title"/>
          </p:nvPr>
        </p:nvSpPr>
        <p:spPr>
          <a:xfrm>
            <a:off x="283475" y="1790500"/>
            <a:ext cx="1970400" cy="9051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Started </a:t>
            </a:r>
            <a:endParaRPr/>
          </a:p>
        </p:txBody>
      </p:sp>
      <p:sp>
        <p:nvSpPr>
          <p:cNvPr id="813" name="Google Shape;813;p80"/>
          <p:cNvSpPr txBox="1"/>
          <p:nvPr>
            <p:ph idx="1" type="subTitle"/>
          </p:nvPr>
        </p:nvSpPr>
        <p:spPr>
          <a:xfrm>
            <a:off x="2524450" y="961000"/>
            <a:ext cx="2460300" cy="1019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Talk with people you trust about how they can </a:t>
            </a:r>
            <a:r>
              <a:rPr lang="en" sz="1500"/>
              <a:t>support</a:t>
            </a:r>
            <a:r>
              <a:rPr lang="en" sz="1500"/>
              <a:t> you</a:t>
            </a:r>
            <a:endParaRPr sz="1500"/>
          </a:p>
        </p:txBody>
      </p:sp>
      <p:sp>
        <p:nvSpPr>
          <p:cNvPr id="814" name="Google Shape;814;p80"/>
          <p:cNvSpPr txBox="1"/>
          <p:nvPr>
            <p:ph idx="3" type="subTitle"/>
          </p:nvPr>
        </p:nvSpPr>
        <p:spPr>
          <a:xfrm>
            <a:off x="5731975" y="2023188"/>
            <a:ext cx="2568600" cy="9051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Look at sample SDM agreements (</a:t>
            </a:r>
            <a:r>
              <a:rPr lang="en" sz="1400"/>
              <a:t>Disability</a:t>
            </a:r>
            <a:r>
              <a:rPr lang="en" sz="1400"/>
              <a:t> Rights California has templates)</a:t>
            </a:r>
            <a:endParaRPr sz="1400"/>
          </a:p>
        </p:txBody>
      </p:sp>
      <p:sp>
        <p:nvSpPr>
          <p:cNvPr id="815" name="Google Shape;815;p80"/>
          <p:cNvSpPr txBox="1"/>
          <p:nvPr>
            <p:ph idx="5" type="subTitle"/>
          </p:nvPr>
        </p:nvSpPr>
        <p:spPr>
          <a:xfrm>
            <a:off x="2848200" y="2806650"/>
            <a:ext cx="2064900" cy="8130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Practice decision-making in everyday life</a:t>
            </a:r>
            <a:endParaRPr sz="1600"/>
          </a:p>
        </p:txBody>
      </p:sp>
      <p:sp>
        <p:nvSpPr>
          <p:cNvPr id="816" name="Google Shape;816;p80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17" name="Google Shape;817;p80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818" name="Google Shape;818;p80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  <p:sp>
        <p:nvSpPr>
          <p:cNvPr id="819" name="Google Shape;819;p80"/>
          <p:cNvSpPr txBox="1"/>
          <p:nvPr>
            <p:ph idx="5" type="subTitle"/>
          </p:nvPr>
        </p:nvSpPr>
        <p:spPr>
          <a:xfrm>
            <a:off x="5627574" y="3777450"/>
            <a:ext cx="2568600" cy="6186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Ask for SDM instead of conservatorship in court or meetings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1"/>
          <p:cNvSpPr/>
          <p:nvPr/>
        </p:nvSpPr>
        <p:spPr>
          <a:xfrm>
            <a:off x="1288325" y="2317848"/>
            <a:ext cx="2859300" cy="9690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65550" lIns="165550" spcFirstLastPara="1" rIns="165550" wrap="square" tIns="165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3"/>
              </a:rPr>
              <a:t>Disability Rights California</a:t>
            </a:r>
            <a:endParaRPr sz="181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25" name="Google Shape;825;p81"/>
          <p:cNvSpPr/>
          <p:nvPr/>
        </p:nvSpPr>
        <p:spPr>
          <a:xfrm>
            <a:off x="4444120" y="2286222"/>
            <a:ext cx="2859300" cy="9690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65525" lIns="165525" spcFirstLastPara="1" rIns="165525" wrap="square" tIns="16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4"/>
              </a:rPr>
              <a:t>Supported Life Institute</a:t>
            </a:r>
            <a:endParaRPr sz="181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26" name="Google Shape;826;p81"/>
          <p:cNvSpPr/>
          <p:nvPr/>
        </p:nvSpPr>
        <p:spPr>
          <a:xfrm>
            <a:off x="4444120" y="3873847"/>
            <a:ext cx="2859300" cy="10005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65525" lIns="165525" spcFirstLastPara="1" rIns="165525" wrap="square" tIns="1655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Office of Clients’ Rights Advocacy (OCRA)</a:t>
            </a:r>
            <a:endParaRPr sz="181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27" name="Google Shape;827;p81"/>
          <p:cNvSpPr/>
          <p:nvPr/>
        </p:nvSpPr>
        <p:spPr>
          <a:xfrm>
            <a:off x="1288325" y="3847448"/>
            <a:ext cx="2859300" cy="1000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165550" lIns="165550" spcFirstLastPara="1" rIns="165550" wrap="square" tIns="1655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5"/>
              </a:rPr>
              <a:t>SDM California Network</a:t>
            </a:r>
            <a:endParaRPr sz="181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28" name="Google Shape;828;p81"/>
          <p:cNvSpPr txBox="1"/>
          <p:nvPr>
            <p:ph type="title"/>
          </p:nvPr>
        </p:nvSpPr>
        <p:spPr>
          <a:xfrm>
            <a:off x="308784" y="1188147"/>
            <a:ext cx="72060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29" name="Google Shape;829;p81"/>
          <p:cNvSpPr txBox="1"/>
          <p:nvPr>
            <p:ph idx="6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30" name="Google Shape;830;p81"/>
          <p:cNvSpPr txBox="1"/>
          <p:nvPr>
            <p:ph idx="7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831" name="Google Shape;831;p81"/>
          <p:cNvSpPr txBox="1"/>
          <p:nvPr>
            <p:ph idx="8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2"/>
          <p:cNvSpPr txBox="1"/>
          <p:nvPr>
            <p:ph idx="1" type="subTitle"/>
          </p:nvPr>
        </p:nvSpPr>
        <p:spPr>
          <a:xfrm>
            <a:off x="284700" y="2574275"/>
            <a:ext cx="4641900" cy="1358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Supportive decision making allows for individuals to </a:t>
            </a:r>
            <a:r>
              <a:rPr lang="en" sz="1600"/>
              <a:t>receive</a:t>
            </a:r>
            <a:r>
              <a:rPr lang="en" sz="1600"/>
              <a:t> support in making some decisions but still have </a:t>
            </a:r>
            <a:r>
              <a:rPr lang="en" sz="1600"/>
              <a:t>the</a:t>
            </a:r>
            <a:r>
              <a:rPr lang="en" sz="1600"/>
              <a:t> final say unlike in a conservatorship in which a conservator can have the </a:t>
            </a:r>
            <a:r>
              <a:rPr lang="en" sz="1600"/>
              <a:t>final say </a:t>
            </a:r>
            <a:r>
              <a:rPr lang="en" sz="1600"/>
              <a:t> </a:t>
            </a:r>
            <a:endParaRPr sz="1600"/>
          </a:p>
        </p:txBody>
      </p:sp>
      <p:sp>
        <p:nvSpPr>
          <p:cNvPr id="837" name="Google Shape;837;p82"/>
          <p:cNvSpPr txBox="1"/>
          <p:nvPr>
            <p:ph type="title"/>
          </p:nvPr>
        </p:nvSpPr>
        <p:spPr>
          <a:xfrm>
            <a:off x="284700" y="474750"/>
            <a:ext cx="5622600" cy="17943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difference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3"/>
          <p:cNvSpPr txBox="1"/>
          <p:nvPr>
            <p:ph type="title"/>
          </p:nvPr>
        </p:nvSpPr>
        <p:spPr>
          <a:xfrm>
            <a:off x="283475" y="1096954"/>
            <a:ext cx="8575800" cy="2757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Supporters can be almost anyone unless they have a conviction for financial abuse or a restraining order </a:t>
            </a:r>
            <a:endParaRPr/>
          </a:p>
        </p:txBody>
      </p:sp>
      <p:sp>
        <p:nvSpPr>
          <p:cNvPr id="843" name="Google Shape;843;p83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44" name="Google Shape;844;p83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845" name="Google Shape;845;p83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4"/>
          <p:cNvSpPr txBox="1"/>
          <p:nvPr>
            <p:ph type="title"/>
          </p:nvPr>
        </p:nvSpPr>
        <p:spPr>
          <a:xfrm>
            <a:off x="283475" y="433625"/>
            <a:ext cx="7962600" cy="38574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People are able to make decisions even if their supporters disagree with them </a:t>
            </a:r>
            <a:endParaRPr sz="2900"/>
          </a:p>
        </p:txBody>
      </p:sp>
      <p:sp>
        <p:nvSpPr>
          <p:cNvPr id="851" name="Google Shape;851;p84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52" name="Google Shape;852;p84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853" name="Google Shape;853;p84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7"/>
          <p:cNvSpPr txBox="1"/>
          <p:nvPr>
            <p:ph idx="1" type="subTitle"/>
          </p:nvPr>
        </p:nvSpPr>
        <p:spPr>
          <a:xfrm>
            <a:off x="5537976" y="1368300"/>
            <a:ext cx="3453600" cy="4617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 Shutdown Update</a:t>
            </a:r>
            <a:endParaRPr/>
          </a:p>
        </p:txBody>
      </p:sp>
      <p:sp>
        <p:nvSpPr>
          <p:cNvPr id="624" name="Google Shape;624;p67"/>
          <p:cNvSpPr txBox="1"/>
          <p:nvPr>
            <p:ph idx="3" type="subTitle"/>
          </p:nvPr>
        </p:nvSpPr>
        <p:spPr>
          <a:xfrm>
            <a:off x="5537976" y="2131763"/>
            <a:ext cx="3453600" cy="4617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Decision Making</a:t>
            </a:r>
            <a:endParaRPr/>
          </a:p>
        </p:txBody>
      </p:sp>
      <p:sp>
        <p:nvSpPr>
          <p:cNvPr id="625" name="Google Shape;625;p67"/>
          <p:cNvSpPr txBox="1"/>
          <p:nvPr/>
        </p:nvSpPr>
        <p:spPr>
          <a:xfrm>
            <a:off x="4665825" y="2132150"/>
            <a:ext cx="5226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02.</a:t>
            </a:r>
            <a:endParaRPr sz="18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626" name="Google Shape;626;p67"/>
          <p:cNvSpPr txBox="1"/>
          <p:nvPr/>
        </p:nvSpPr>
        <p:spPr>
          <a:xfrm>
            <a:off x="4665825" y="1374240"/>
            <a:ext cx="5226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01</a:t>
            </a: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.</a:t>
            </a:r>
            <a:endParaRPr sz="18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627" name="Google Shape;627;p67"/>
          <p:cNvSpPr txBox="1"/>
          <p:nvPr>
            <p:ph type="title"/>
          </p:nvPr>
        </p:nvSpPr>
        <p:spPr>
          <a:xfrm>
            <a:off x="1582800" y="1485525"/>
            <a:ext cx="29892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28" name="Google Shape;628;p67"/>
          <p:cNvSpPr txBox="1"/>
          <p:nvPr>
            <p:ph idx="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29" name="Google Shape;629;p67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30" name="Google Shape;630;p67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5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59" name="Google Shape;859;p85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  <p:sp>
        <p:nvSpPr>
          <p:cNvPr id="860" name="Google Shape;860;p85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14, 2025</a:t>
            </a:r>
            <a:endParaRPr/>
          </a:p>
        </p:txBody>
      </p:sp>
      <p:sp>
        <p:nvSpPr>
          <p:cNvPr id="861" name="Google Shape;861;p85"/>
          <p:cNvSpPr txBox="1"/>
          <p:nvPr/>
        </p:nvSpPr>
        <p:spPr>
          <a:xfrm>
            <a:off x="1014700" y="1996400"/>
            <a:ext cx="6379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hlink"/>
                </a:solidFill>
                <a:hlinkClick r:id="rId3"/>
              </a:rPr>
              <a:t>Types Of Decision Making</a:t>
            </a:r>
            <a:endParaRPr sz="3000"/>
          </a:p>
        </p:txBody>
      </p:sp>
      <p:pic>
        <p:nvPicPr>
          <p:cNvPr descr="Video Icon Logo Vector Illustration. Video player icon design vector template. Trendy Video vector icon flat design for website, symbol, logo, icon, sign, app, UI. (Provided by Getty Images)" id="862" name="Google Shape;86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4700" y="1816600"/>
            <a:ext cx="1017226" cy="101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86"/>
          <p:cNvSpPr txBox="1"/>
          <p:nvPr>
            <p:ph type="title"/>
          </p:nvPr>
        </p:nvSpPr>
        <p:spPr>
          <a:xfrm>
            <a:off x="283475" y="903034"/>
            <a:ext cx="5989200" cy="4089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Meetings: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20: In-Person meeting, 2533 R Street, Sacramento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meeting November 28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Virtual Meeting: December 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86"/>
          <p:cNvSpPr txBox="1"/>
          <p:nvPr>
            <p:ph idx="1" type="subTitle"/>
          </p:nvPr>
        </p:nvSpPr>
        <p:spPr>
          <a:xfrm>
            <a:off x="283475" y="1770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69" name="Google Shape;869;p86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	</a:t>
            </a:r>
            <a:endParaRPr/>
          </a:p>
        </p:txBody>
      </p:sp>
      <p:sp>
        <p:nvSpPr>
          <p:cNvPr id="870" name="Google Shape;870;p86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7"/>
          <p:cNvSpPr txBox="1"/>
          <p:nvPr>
            <p:ph type="title"/>
          </p:nvPr>
        </p:nvSpPr>
        <p:spPr>
          <a:xfrm>
            <a:off x="284700" y="229302"/>
            <a:ext cx="4287300" cy="3069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Your Choices.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Your Voice.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Your Life.</a:t>
            </a:r>
            <a:endParaRPr i="1"/>
          </a:p>
        </p:txBody>
      </p:sp>
      <p:sp>
        <p:nvSpPr>
          <p:cNvPr id="876" name="Google Shape;876;p87"/>
          <p:cNvSpPr txBox="1"/>
          <p:nvPr>
            <p:ph idx="1" type="subTitle"/>
          </p:nvPr>
        </p:nvSpPr>
        <p:spPr>
          <a:xfrm>
            <a:off x="284700" y="3566350"/>
            <a:ext cx="4557300" cy="1227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 Ask away!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8"/>
          <p:cNvSpPr txBox="1"/>
          <p:nvPr>
            <p:ph type="title"/>
          </p:nvPr>
        </p:nvSpPr>
        <p:spPr>
          <a:xfrm>
            <a:off x="283475" y="1096954"/>
            <a:ext cx="8575800" cy="2757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882" name="Google Shape;882;p88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883" name="Google Shape;883;p88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884" name="Google Shape;884;p88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8"/>
          <p:cNvSpPr txBox="1"/>
          <p:nvPr>
            <p:ph type="title"/>
          </p:nvPr>
        </p:nvSpPr>
        <p:spPr>
          <a:xfrm>
            <a:off x="1582800" y="1485525"/>
            <a:ext cx="5191500" cy="22929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/>
              <a:t>government</a:t>
            </a:r>
            <a:r>
              <a:rPr lang="en"/>
              <a:t> shutdown has now ended, SNAP benefits have resumed </a:t>
            </a:r>
            <a:endParaRPr/>
          </a:p>
        </p:txBody>
      </p:sp>
      <p:sp>
        <p:nvSpPr>
          <p:cNvPr id="636" name="Google Shape;636;p68"/>
          <p:cNvSpPr txBox="1"/>
          <p:nvPr>
            <p:ph idx="9" type="subTitle"/>
          </p:nvPr>
        </p:nvSpPr>
        <p:spPr>
          <a:xfrm>
            <a:off x="284700" y="206575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 </a:t>
            </a:r>
            <a:endParaRPr/>
          </a:p>
        </p:txBody>
      </p:sp>
      <p:sp>
        <p:nvSpPr>
          <p:cNvPr id="637" name="Google Shape;637;p68"/>
          <p:cNvSpPr txBox="1"/>
          <p:nvPr>
            <p:ph idx="1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38" name="Google Shape;638;p68"/>
          <p:cNvSpPr txBox="1"/>
          <p:nvPr>
            <p:ph idx="1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9"/>
          <p:cNvSpPr txBox="1"/>
          <p:nvPr>
            <p:ph idx="5" type="title"/>
          </p:nvPr>
        </p:nvSpPr>
        <p:spPr>
          <a:xfrm>
            <a:off x="284700" y="2454899"/>
            <a:ext cx="5622600" cy="8139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Empowering People with Disabilities</a:t>
            </a:r>
            <a:endParaRPr/>
          </a:p>
        </p:txBody>
      </p:sp>
      <p:pic>
        <p:nvPicPr>
          <p:cNvPr descr="Two people in an office have a discussion in front of a computer screen. " id="644" name="Google Shape;644;p69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5031" r="34006" t="0"/>
          <a:stretch/>
        </p:blipFill>
        <p:spPr>
          <a:xfrm>
            <a:off x="6364300" y="0"/>
            <a:ext cx="2779500" cy="3813600"/>
          </a:xfrm>
          <a:prstGeom prst="round2DiagRect">
            <a:avLst>
              <a:gd fmla="val 16667" name="adj1"/>
              <a:gd fmla="val 0" name="adj2"/>
            </a:avLst>
          </a:prstGeom>
        </p:spPr>
      </p:pic>
      <p:sp>
        <p:nvSpPr>
          <p:cNvPr id="645" name="Google Shape;645;p69"/>
          <p:cNvSpPr txBox="1"/>
          <p:nvPr>
            <p:ph type="title"/>
          </p:nvPr>
        </p:nvSpPr>
        <p:spPr>
          <a:xfrm>
            <a:off x="284700" y="1681250"/>
            <a:ext cx="5928600" cy="8139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Supported Decision-Making: Your Right to Make Choices</a:t>
            </a:r>
            <a:endParaRPr i="1"/>
          </a:p>
        </p:txBody>
      </p:sp>
      <p:sp>
        <p:nvSpPr>
          <p:cNvPr id="646" name="Google Shape;646;p69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47" name="Google Shape;647;p69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48" name="Google Shape;648;p69"/>
          <p:cNvSpPr/>
          <p:nvPr/>
        </p:nvSpPr>
        <p:spPr>
          <a:xfrm flipH="1" rot="-5400000">
            <a:off x="8850" y="543625"/>
            <a:ext cx="551700" cy="5517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0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 </a:t>
            </a:r>
            <a:endParaRPr/>
          </a:p>
        </p:txBody>
      </p:sp>
      <p:sp>
        <p:nvSpPr>
          <p:cNvPr id="654" name="Google Shape;654;p70"/>
          <p:cNvSpPr txBox="1"/>
          <p:nvPr>
            <p:ph idx="5" type="title"/>
          </p:nvPr>
        </p:nvSpPr>
        <p:spPr>
          <a:xfrm>
            <a:off x="284700" y="1692903"/>
            <a:ext cx="5622600" cy="2501100"/>
          </a:xfrm>
          <a:prstGeom prst="rect">
            <a:avLst/>
          </a:prstGeom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</a:t>
            </a:r>
            <a:r>
              <a:rPr lang="en"/>
              <a:t>Decision</a:t>
            </a:r>
            <a:r>
              <a:rPr lang="en"/>
              <a:t> Making was established as an alternative to conservatorship in California in 2022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1"/>
          <p:cNvSpPr/>
          <p:nvPr/>
        </p:nvSpPr>
        <p:spPr>
          <a:xfrm>
            <a:off x="284700" y="1399150"/>
            <a:ext cx="2414100" cy="1621200"/>
          </a:xfrm>
          <a:prstGeom prst="round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60" name="Google Shape;660;p71"/>
          <p:cNvSpPr/>
          <p:nvPr/>
        </p:nvSpPr>
        <p:spPr>
          <a:xfrm>
            <a:off x="3145525" y="1399150"/>
            <a:ext cx="2414100" cy="1621200"/>
          </a:xfrm>
          <a:prstGeom prst="round1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61" name="Google Shape;661;p71"/>
          <p:cNvSpPr/>
          <p:nvPr/>
        </p:nvSpPr>
        <p:spPr>
          <a:xfrm>
            <a:off x="284700" y="3236100"/>
            <a:ext cx="2414100" cy="16212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62" name="Google Shape;662;p71"/>
          <p:cNvSpPr txBox="1"/>
          <p:nvPr>
            <p:ph idx="32" type="title"/>
          </p:nvPr>
        </p:nvSpPr>
        <p:spPr>
          <a:xfrm>
            <a:off x="283475" y="433725"/>
            <a:ext cx="73143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Supported Decision-Making (SDM)?</a:t>
            </a:r>
            <a:endParaRPr/>
          </a:p>
        </p:txBody>
      </p:sp>
      <p:sp>
        <p:nvSpPr>
          <p:cNvPr id="663" name="Google Shape;663;p71"/>
          <p:cNvSpPr txBox="1"/>
          <p:nvPr>
            <p:ph idx="29" type="title"/>
          </p:nvPr>
        </p:nvSpPr>
        <p:spPr>
          <a:xfrm>
            <a:off x="469875" y="3406431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stay in charge of your life</a:t>
            </a:r>
            <a:endParaRPr/>
          </a:p>
        </p:txBody>
      </p:sp>
      <p:sp>
        <p:nvSpPr>
          <p:cNvPr id="664" name="Google Shape;664;p71"/>
          <p:cNvSpPr txBox="1"/>
          <p:nvPr>
            <p:ph idx="31" type="title"/>
          </p:nvPr>
        </p:nvSpPr>
        <p:spPr>
          <a:xfrm>
            <a:off x="3330700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choose </a:t>
            </a:r>
            <a:r>
              <a:rPr i="1" lang="en"/>
              <a:t>who helps you </a:t>
            </a:r>
            <a:r>
              <a:rPr lang="en"/>
              <a:t> and </a:t>
            </a:r>
            <a:r>
              <a:rPr i="1" lang="en"/>
              <a:t>how they help</a:t>
            </a:r>
            <a:endParaRPr/>
          </a:p>
        </p:txBody>
      </p:sp>
      <p:sp>
        <p:nvSpPr>
          <p:cNvPr id="665" name="Google Shape;665;p71"/>
          <p:cNvSpPr txBox="1"/>
          <p:nvPr>
            <p:ph type="title"/>
          </p:nvPr>
        </p:nvSpPr>
        <p:spPr>
          <a:xfrm>
            <a:off x="469875" y="1570725"/>
            <a:ext cx="2229000" cy="293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way to get help making decisions - </a:t>
            </a:r>
            <a:r>
              <a:rPr i="1" lang="en"/>
              <a:t>without giving up your rights </a:t>
            </a:r>
            <a:endParaRPr/>
          </a:p>
        </p:txBody>
      </p:sp>
      <p:sp>
        <p:nvSpPr>
          <p:cNvPr id="666" name="Google Shape;666;p71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67" name="Google Shape;667;p71"/>
          <p:cNvSpPr txBox="1"/>
          <p:nvPr>
            <p:ph idx="33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68" name="Google Shape;668;p71"/>
          <p:cNvSpPr txBox="1"/>
          <p:nvPr>
            <p:ph idx="34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2"/>
          <p:cNvSpPr txBox="1"/>
          <p:nvPr>
            <p:ph idx="1" type="subTitle"/>
          </p:nvPr>
        </p:nvSpPr>
        <p:spPr>
          <a:xfrm>
            <a:off x="3389025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01. </a:t>
            </a:r>
            <a:r>
              <a:rPr lang="en"/>
              <a:t>Everyone needs </a:t>
            </a:r>
            <a:r>
              <a:rPr lang="en"/>
              <a:t>help</a:t>
            </a:r>
            <a:r>
              <a:rPr lang="en"/>
              <a:t> to make decisions sometimes</a:t>
            </a:r>
            <a:endParaRPr/>
          </a:p>
        </p:txBody>
      </p:sp>
      <p:sp>
        <p:nvSpPr>
          <p:cNvPr id="674" name="Google Shape;674;p72"/>
          <p:cNvSpPr txBox="1"/>
          <p:nvPr>
            <p:ph idx="2" type="subTitle"/>
          </p:nvPr>
        </p:nvSpPr>
        <p:spPr>
          <a:xfrm>
            <a:off x="3389025" y="2341214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03. </a:t>
            </a:r>
            <a:r>
              <a:rPr lang="en"/>
              <a:t>Respects your voice and choices</a:t>
            </a:r>
            <a:endParaRPr/>
          </a:p>
        </p:txBody>
      </p:sp>
      <p:sp>
        <p:nvSpPr>
          <p:cNvPr id="675" name="Google Shape;675;p72"/>
          <p:cNvSpPr txBox="1"/>
          <p:nvPr>
            <p:ph idx="4" type="subTitle"/>
          </p:nvPr>
        </p:nvSpPr>
        <p:spPr>
          <a:xfrm>
            <a:off x="6335550" y="1197289"/>
            <a:ext cx="2331300" cy="89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02. </a:t>
            </a:r>
            <a:r>
              <a:rPr lang="en"/>
              <a:t>Builds confidence and independence</a:t>
            </a:r>
            <a:endParaRPr/>
          </a:p>
        </p:txBody>
      </p:sp>
      <p:sp>
        <p:nvSpPr>
          <p:cNvPr id="676" name="Google Shape;676;p72"/>
          <p:cNvSpPr txBox="1"/>
          <p:nvPr>
            <p:ph idx="5" type="subTitle"/>
          </p:nvPr>
        </p:nvSpPr>
        <p:spPr>
          <a:xfrm>
            <a:off x="6335550" y="2341233"/>
            <a:ext cx="2331300" cy="153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04. </a:t>
            </a:r>
            <a:r>
              <a:rPr lang="en"/>
              <a:t>Recognized as a human right under the UN Convention on the Rights of Persons with Disabilities (CRPD)</a:t>
            </a:r>
            <a:endParaRPr/>
          </a:p>
        </p:txBody>
      </p:sp>
      <p:cxnSp>
        <p:nvCxnSpPr>
          <p:cNvPr id="677" name="Google Shape;677;p72"/>
          <p:cNvCxnSpPr/>
          <p:nvPr/>
        </p:nvCxnSpPr>
        <p:spPr>
          <a:xfrm rot="10800000">
            <a:off x="5896563" y="1427825"/>
            <a:ext cx="0" cy="29643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8" name="Google Shape;678;p72"/>
          <p:cNvSpPr txBox="1"/>
          <p:nvPr>
            <p:ph type="title"/>
          </p:nvPr>
        </p:nvSpPr>
        <p:spPr>
          <a:xfrm>
            <a:off x="284700" y="286200"/>
            <a:ext cx="2860800" cy="1732800"/>
          </a:xfrm>
          <a:prstGeom prst="rect">
            <a:avLst/>
          </a:prstGeom>
        </p:spPr>
        <p:txBody>
          <a:bodyPr anchorCtr="0" anchor="b" bIns="0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SDM Matters</a:t>
            </a:r>
            <a:endParaRPr/>
          </a:p>
        </p:txBody>
      </p:sp>
      <p:sp>
        <p:nvSpPr>
          <p:cNvPr id="679" name="Google Shape;679;p72"/>
          <p:cNvSpPr txBox="1"/>
          <p:nvPr>
            <p:ph idx="7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80" name="Google Shape;680;p72"/>
          <p:cNvSpPr txBox="1"/>
          <p:nvPr>
            <p:ph idx="8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81" name="Google Shape;681;p72"/>
          <p:cNvSpPr txBox="1"/>
          <p:nvPr>
            <p:ph idx="9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3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 vs. Conservatorship</a:t>
            </a:r>
            <a:endParaRPr/>
          </a:p>
        </p:txBody>
      </p:sp>
      <p:sp>
        <p:nvSpPr>
          <p:cNvPr id="687" name="Google Shape;687;p73"/>
          <p:cNvSpPr txBox="1"/>
          <p:nvPr>
            <p:ph idx="1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688" name="Google Shape;688;p73"/>
          <p:cNvSpPr txBox="1"/>
          <p:nvPr>
            <p:ph idx="2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689" name="Google Shape;689;p73"/>
          <p:cNvSpPr txBox="1"/>
          <p:nvPr>
            <p:ph idx="3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  <p:sp>
        <p:nvSpPr>
          <p:cNvPr id="690" name="Google Shape;690;p73"/>
          <p:cNvSpPr/>
          <p:nvPr/>
        </p:nvSpPr>
        <p:spPr>
          <a:xfrm>
            <a:off x="1685075" y="1548705"/>
            <a:ext cx="1579200" cy="3579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Supported Decision-Making</a:t>
            </a:r>
            <a:endParaRPr sz="1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1" name="Google Shape;691;p73"/>
          <p:cNvSpPr/>
          <p:nvPr/>
        </p:nvSpPr>
        <p:spPr>
          <a:xfrm>
            <a:off x="5875525" y="1548709"/>
            <a:ext cx="1579200" cy="3579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Conservatorship</a:t>
            </a:r>
            <a:endParaRPr sz="1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2" name="Google Shape;692;p73"/>
          <p:cNvSpPr txBox="1"/>
          <p:nvPr/>
        </p:nvSpPr>
        <p:spPr>
          <a:xfrm>
            <a:off x="870000" y="2081575"/>
            <a:ext cx="3255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You make your own decisions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3" name="Google Shape;693;p73"/>
          <p:cNvSpPr txBox="1"/>
          <p:nvPr/>
        </p:nvSpPr>
        <p:spPr>
          <a:xfrm>
            <a:off x="870000" y="2786925"/>
            <a:ext cx="3255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You choose your supporters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4" name="Google Shape;694;p73"/>
          <p:cNvSpPr txBox="1"/>
          <p:nvPr/>
        </p:nvSpPr>
        <p:spPr>
          <a:xfrm>
            <a:off x="870000" y="3492275"/>
            <a:ext cx="3255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Flexible and based on trust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5" name="Google Shape;695;p73"/>
          <p:cNvSpPr txBox="1"/>
          <p:nvPr/>
        </p:nvSpPr>
        <p:spPr>
          <a:xfrm>
            <a:off x="870000" y="4197625"/>
            <a:ext cx="3255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Keep your rights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696" name="Google Shape;696;p73"/>
          <p:cNvCxnSpPr/>
          <p:nvPr/>
        </p:nvCxnSpPr>
        <p:spPr>
          <a:xfrm flipH="1">
            <a:off x="4461475" y="784734"/>
            <a:ext cx="23700" cy="4048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7" name="Google Shape;697;p73"/>
          <p:cNvSpPr txBox="1"/>
          <p:nvPr/>
        </p:nvSpPr>
        <p:spPr>
          <a:xfrm>
            <a:off x="5134625" y="2081575"/>
            <a:ext cx="353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Someone else makes decisions for you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8" name="Google Shape;698;p73"/>
          <p:cNvSpPr txBox="1"/>
          <p:nvPr/>
        </p:nvSpPr>
        <p:spPr>
          <a:xfrm>
            <a:off x="5134625" y="2786925"/>
            <a:ext cx="353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Court appoints a conservator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99" name="Google Shape;699;p73"/>
          <p:cNvSpPr txBox="1"/>
          <p:nvPr/>
        </p:nvSpPr>
        <p:spPr>
          <a:xfrm>
            <a:off x="5134625" y="3492275"/>
            <a:ext cx="353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Legal control by another person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00" name="Google Shape;700;p73"/>
          <p:cNvSpPr txBox="1"/>
          <p:nvPr/>
        </p:nvSpPr>
        <p:spPr>
          <a:xfrm>
            <a:off x="5134625" y="4197625"/>
            <a:ext cx="353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Takes away some rights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5" name="Google Shape;705;p74"/>
          <p:cNvCxnSpPr/>
          <p:nvPr/>
        </p:nvCxnSpPr>
        <p:spPr>
          <a:xfrm>
            <a:off x="307950" y="2019150"/>
            <a:ext cx="8528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6" name="Google Shape;706;p74"/>
          <p:cNvSpPr/>
          <p:nvPr/>
        </p:nvSpPr>
        <p:spPr>
          <a:xfrm flipH="1" rot="-5400000">
            <a:off x="8850" y="1673703"/>
            <a:ext cx="709500" cy="7095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17575" lIns="117575" spcFirstLastPara="1" rIns="117575" wrap="square" tIns="117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7" name="Google Shape;707;p74"/>
          <p:cNvSpPr/>
          <p:nvPr/>
        </p:nvSpPr>
        <p:spPr>
          <a:xfrm flipH="1" rot="-5400000">
            <a:off x="2285461" y="1673703"/>
            <a:ext cx="709500" cy="7095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117575" lIns="117575" spcFirstLastPara="1" rIns="117575" wrap="square" tIns="117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8" name="Google Shape;708;p74"/>
          <p:cNvSpPr/>
          <p:nvPr/>
        </p:nvSpPr>
        <p:spPr>
          <a:xfrm flipH="1" rot="-5400000">
            <a:off x="4557210" y="1673703"/>
            <a:ext cx="709500" cy="7095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117575" lIns="117575" spcFirstLastPara="1" rIns="117575" wrap="square" tIns="117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9" name="Google Shape;709;p74"/>
          <p:cNvSpPr/>
          <p:nvPr/>
        </p:nvSpPr>
        <p:spPr>
          <a:xfrm flipH="1" rot="-5400000">
            <a:off x="6821306" y="1673703"/>
            <a:ext cx="709500" cy="709500"/>
          </a:xfrm>
          <a:prstGeom prst="pie">
            <a:avLst>
              <a:gd fmla="val 931" name="adj1"/>
              <a:gd fmla="val 5408708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117575" lIns="117575" spcFirstLastPara="1" rIns="117575" wrap="square" tIns="117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0" name="Google Shape;710;p74"/>
          <p:cNvSpPr txBox="1"/>
          <p:nvPr>
            <p:ph type="title"/>
          </p:nvPr>
        </p:nvSpPr>
        <p:spPr>
          <a:xfrm>
            <a:off x="283475" y="433737"/>
            <a:ext cx="4382400" cy="43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SDM Works</a:t>
            </a:r>
            <a:endParaRPr/>
          </a:p>
        </p:txBody>
      </p:sp>
      <p:sp>
        <p:nvSpPr>
          <p:cNvPr id="711" name="Google Shape;711;p74"/>
          <p:cNvSpPr txBox="1"/>
          <p:nvPr>
            <p:ph idx="1" type="subTitle"/>
          </p:nvPr>
        </p:nvSpPr>
        <p:spPr>
          <a:xfrm>
            <a:off x="346325" y="2440121"/>
            <a:ext cx="1981800" cy="1179600"/>
          </a:xfrm>
          <a:prstGeom prst="rect">
            <a:avLst/>
          </a:prstGeom>
        </p:spPr>
        <p:txBody>
          <a:bodyPr anchorCtr="0" anchor="ctr" bIns="117575" lIns="117575" spcFirstLastPara="1" rIns="117575" wrap="square" tIns="117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6"/>
              <a:t>Choose supporters </a:t>
            </a:r>
            <a:r>
              <a:rPr lang="en" sz="1286">
                <a:solidFill>
                  <a:schemeClr val="lt1"/>
                </a:solidFill>
              </a:rPr>
              <a:t>you trust (family, friends, peers, staff)</a:t>
            </a:r>
            <a:endParaRPr sz="1286">
              <a:solidFill>
                <a:schemeClr val="lt1"/>
              </a:solidFill>
            </a:endParaRPr>
          </a:p>
        </p:txBody>
      </p:sp>
      <p:sp>
        <p:nvSpPr>
          <p:cNvPr id="712" name="Google Shape;712;p74"/>
          <p:cNvSpPr txBox="1"/>
          <p:nvPr>
            <p:ph idx="2" type="subTitle"/>
          </p:nvPr>
        </p:nvSpPr>
        <p:spPr>
          <a:xfrm>
            <a:off x="2609025" y="2440125"/>
            <a:ext cx="1896300" cy="1107600"/>
          </a:xfrm>
          <a:prstGeom prst="rect">
            <a:avLst/>
          </a:prstGeom>
        </p:spPr>
        <p:txBody>
          <a:bodyPr anchorCtr="0" anchor="ctr" bIns="117575" lIns="117575" spcFirstLastPara="1" rIns="117575" wrap="square" tIns="11757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6"/>
              <a:t>Decide what help </a:t>
            </a:r>
            <a:r>
              <a:rPr lang="en" sz="1286">
                <a:solidFill>
                  <a:schemeClr val="lt1"/>
                </a:solidFill>
              </a:rPr>
              <a:t>you need (understanding info, talking to professionals, weighing options)</a:t>
            </a:r>
            <a:endParaRPr sz="1286">
              <a:solidFill>
                <a:schemeClr val="lt1"/>
              </a:solidFill>
            </a:endParaRPr>
          </a:p>
        </p:txBody>
      </p:sp>
      <p:sp>
        <p:nvSpPr>
          <p:cNvPr id="713" name="Google Shape;713;p74"/>
          <p:cNvSpPr txBox="1"/>
          <p:nvPr>
            <p:ph idx="3" type="subTitle"/>
          </p:nvPr>
        </p:nvSpPr>
        <p:spPr>
          <a:xfrm>
            <a:off x="4878825" y="2440122"/>
            <a:ext cx="1940400" cy="997800"/>
          </a:xfrm>
          <a:prstGeom prst="rect">
            <a:avLst/>
          </a:prstGeom>
        </p:spPr>
        <p:txBody>
          <a:bodyPr anchorCtr="0" anchor="ctr" bIns="117575" lIns="117575" spcFirstLastPara="1" rIns="117575" wrap="square" tIns="117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6"/>
              <a:t>Make decisions </a:t>
            </a:r>
            <a:r>
              <a:rPr lang="en" sz="1286">
                <a:solidFill>
                  <a:schemeClr val="lt1"/>
                </a:solidFill>
              </a:rPr>
              <a:t>- your choice is what matters</a:t>
            </a:r>
            <a:endParaRPr sz="1286">
              <a:solidFill>
                <a:schemeClr val="lt1"/>
              </a:solidFill>
            </a:endParaRPr>
          </a:p>
        </p:txBody>
      </p:sp>
      <p:sp>
        <p:nvSpPr>
          <p:cNvPr id="714" name="Google Shape;714;p74"/>
          <p:cNvSpPr txBox="1"/>
          <p:nvPr>
            <p:ph idx="4" type="subTitle"/>
          </p:nvPr>
        </p:nvSpPr>
        <p:spPr>
          <a:xfrm>
            <a:off x="7143575" y="2440122"/>
            <a:ext cx="1940400" cy="997800"/>
          </a:xfrm>
          <a:prstGeom prst="rect">
            <a:avLst/>
          </a:prstGeom>
        </p:spPr>
        <p:txBody>
          <a:bodyPr anchorCtr="0" anchor="ctr" bIns="117575" lIns="117575" spcFirstLastPara="1" rIns="117575" wrap="square" tIns="1175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6">
                <a:solidFill>
                  <a:schemeClr val="lt1"/>
                </a:solidFill>
              </a:rPr>
              <a:t>Optionally, </a:t>
            </a:r>
            <a:r>
              <a:rPr lang="en" sz="1286">
                <a:solidFill>
                  <a:schemeClr val="accent6"/>
                </a:solidFill>
              </a:rPr>
              <a:t>write an SDM agreement</a:t>
            </a:r>
            <a:endParaRPr sz="1286">
              <a:solidFill>
                <a:schemeClr val="accent6"/>
              </a:solidFill>
            </a:endParaRPr>
          </a:p>
        </p:txBody>
      </p:sp>
      <p:sp>
        <p:nvSpPr>
          <p:cNvPr id="715" name="Google Shape;715;p74"/>
          <p:cNvSpPr txBox="1"/>
          <p:nvPr>
            <p:ph idx="19" type="subTitle"/>
          </p:nvPr>
        </p:nvSpPr>
        <p:spPr>
          <a:xfrm>
            <a:off x="289900" y="162300"/>
            <a:ext cx="21147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Futures Explored</a:t>
            </a:r>
            <a:endParaRPr/>
          </a:p>
        </p:txBody>
      </p:sp>
      <p:sp>
        <p:nvSpPr>
          <p:cNvPr id="716" name="Google Shape;716;p74"/>
          <p:cNvSpPr txBox="1"/>
          <p:nvPr>
            <p:ph idx="20" type="subTitle"/>
          </p:nvPr>
        </p:nvSpPr>
        <p:spPr>
          <a:xfrm>
            <a:off x="4223400" y="162300"/>
            <a:ext cx="17751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14</a:t>
            </a:r>
            <a:endParaRPr/>
          </a:p>
        </p:txBody>
      </p:sp>
      <p:sp>
        <p:nvSpPr>
          <p:cNvPr id="717" name="Google Shape;717;p74"/>
          <p:cNvSpPr txBox="1"/>
          <p:nvPr>
            <p:ph idx="21" type="subTitle"/>
          </p:nvPr>
        </p:nvSpPr>
        <p:spPr>
          <a:xfrm>
            <a:off x="6571675" y="162300"/>
            <a:ext cx="2282400" cy="218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[INT] Project timeline/workflow presentation [Style 1] ">
  <a:themeElements>
    <a:clrScheme name="Google Colours">
      <a:dk1>
        <a:srgbClr val="292D3E"/>
      </a:dk1>
      <a:lt1>
        <a:srgbClr val="FFFFFF"/>
      </a:lt1>
      <a:dk2>
        <a:srgbClr val="F1F2DF"/>
      </a:dk2>
      <a:lt2>
        <a:srgbClr val="666666"/>
      </a:lt2>
      <a:accent1>
        <a:srgbClr val="6D31FD"/>
      </a:accent1>
      <a:accent2>
        <a:srgbClr val="066B6B"/>
      </a:accent2>
      <a:accent3>
        <a:srgbClr val="FFDF5F"/>
      </a:accent3>
      <a:accent4>
        <a:srgbClr val="8289FF"/>
      </a:accent4>
      <a:accent5>
        <a:srgbClr val="FF8127"/>
      </a:accent5>
      <a:accent6>
        <a:srgbClr val="CAF38D"/>
      </a:accent6>
      <a:hlink>
        <a:srgbClr val="8289FF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