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4" r:id="rId4"/>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Urbanist Medium"/>
      <p:regular r:id="rId23"/>
      <p:bold r:id="rId24"/>
      <p:italic r:id="rId25"/>
      <p:boldItalic r:id="rId26"/>
    </p:embeddedFont>
    <p:embeddedFont>
      <p:font typeface="Urbanist SemiBold"/>
      <p:regular r:id="rId27"/>
      <p:bold r:id="rId28"/>
      <p:italic r:id="rId29"/>
      <p:boldItalic r:id="rId30"/>
    </p:embeddedFont>
    <p:embeddedFont>
      <p:font typeface="Urbanis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UrbanistMedium-bold.fntdata"/><Relationship Id="rId23" Type="http://schemas.openxmlformats.org/officeDocument/2006/relationships/font" Target="fonts/Urbanist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UrbanistMedium-boldItalic.fntdata"/><Relationship Id="rId25" Type="http://schemas.openxmlformats.org/officeDocument/2006/relationships/font" Target="fonts/UrbanistMedium-italic.fntdata"/><Relationship Id="rId28" Type="http://schemas.openxmlformats.org/officeDocument/2006/relationships/font" Target="fonts/UrbanistSemiBold-bold.fntdata"/><Relationship Id="rId27" Type="http://schemas.openxmlformats.org/officeDocument/2006/relationships/font" Target="fonts/Urbanist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UrbanistSemi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Urbanist-regular.fntdata"/><Relationship Id="rId30" Type="http://schemas.openxmlformats.org/officeDocument/2006/relationships/font" Target="fonts/UrbanistSemiBold-boldItalic.fntdata"/><Relationship Id="rId11" Type="http://schemas.openxmlformats.org/officeDocument/2006/relationships/slide" Target="slides/slide4.xml"/><Relationship Id="rId33" Type="http://schemas.openxmlformats.org/officeDocument/2006/relationships/font" Target="fonts/Urbanist-italic.fntdata"/><Relationship Id="rId10" Type="http://schemas.openxmlformats.org/officeDocument/2006/relationships/slide" Target="slides/slide3.xml"/><Relationship Id="rId32" Type="http://schemas.openxmlformats.org/officeDocument/2006/relationships/font" Target="fonts/Urbanist-bold.fntdata"/><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font" Target="fonts/Urbanist-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89f88bf332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89f88bf332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89f88bf332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389f88bf332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389f88bf332_0_1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389f88bf332_0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389f88bf332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389f88bf332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389f88bf332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389f88bf332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394b402f99d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394b402f99d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89f88bf332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89f88bf332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89f88bf332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89f88bf332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94b402f99d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394b402f99d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389f88bf332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389f88bf332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389f88bf332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389f88bf332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389f88bf332_0_1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389f88bf332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89f88bf332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89f88bf332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89f88bf332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89f88bf332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389f88bf33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389f88bf33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50" name="Shape 50"/>
        <p:cNvGrpSpPr/>
        <p:nvPr/>
      </p:nvGrpSpPr>
      <p:grpSpPr>
        <a:xfrm>
          <a:off x="0" y="0"/>
          <a:ext cx="0" cy="0"/>
          <a:chOff x="0" y="0"/>
          <a:chExt cx="0" cy="0"/>
        </a:xfrm>
      </p:grpSpPr>
      <p:sp>
        <p:nvSpPr>
          <p:cNvPr id="51" name="Google Shape;51;p13"/>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52" name="Google Shape;52;p13"/>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53" name="Google Shape;53;p13"/>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54" name="Google Shape;54;p13"/>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55" name="Google Shape;55;p13"/>
          <p:cNvSpPr txBox="1"/>
          <p:nvPr>
            <p:ph idx="1" type="body"/>
          </p:nvPr>
        </p:nvSpPr>
        <p:spPr>
          <a:xfrm>
            <a:off x="233850" y="3127075"/>
            <a:ext cx="2920800" cy="13137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56" name="Google Shape;56;p13"/>
          <p:cNvSpPr txBox="1"/>
          <p:nvPr>
            <p:ph idx="5"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7" name="Google Shape;57;p13"/>
          <p:cNvSpPr txBox="1"/>
          <p:nvPr>
            <p:ph idx="6"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8" name="Google Shape;58;p13"/>
          <p:cNvSpPr txBox="1"/>
          <p:nvPr>
            <p:ph idx="7"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59" name="Google Shape;59;p1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 name="Google Shape;60;p1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1" name="Google Shape;61;p13"/>
          <p:cNvSpPr txBox="1"/>
          <p:nvPr>
            <p:ph idx="8"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62" name="Google Shape;62;p1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63" name="Shape 63"/>
        <p:cNvGrpSpPr/>
        <p:nvPr/>
      </p:nvGrpSpPr>
      <p:grpSpPr>
        <a:xfrm>
          <a:off x="0" y="0"/>
          <a:ext cx="0" cy="0"/>
          <a:chOff x="0" y="0"/>
          <a:chExt cx="0" cy="0"/>
        </a:xfrm>
      </p:grpSpPr>
      <p:sp>
        <p:nvSpPr>
          <p:cNvPr id="64" name="Google Shape;64;p14"/>
          <p:cNvSpPr txBox="1"/>
          <p:nvPr>
            <p:ph idx="1"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5" name="Google Shape;65;p14"/>
          <p:cNvSpPr txBox="1"/>
          <p:nvPr>
            <p:ph idx="2"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 name="Google Shape;66;p14"/>
          <p:cNvSpPr txBox="1"/>
          <p:nvPr>
            <p:ph idx="3"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67" name="Google Shape;67;p1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8" name="Google Shape;68;p1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9" name="Google Shape;69;p1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0" name="Google Shape;70;p14"/>
          <p:cNvSpPr txBox="1"/>
          <p:nvPr>
            <p:ph idx="4" type="subTitle"/>
          </p:nvPr>
        </p:nvSpPr>
        <p:spPr>
          <a:xfrm>
            <a:off x="6314800" y="458325"/>
            <a:ext cx="22947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8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4"/>
          <p:cNvSpPr txBox="1"/>
          <p:nvPr>
            <p:ph type="title"/>
          </p:nvPr>
        </p:nvSpPr>
        <p:spPr>
          <a:xfrm>
            <a:off x="237650" y="746900"/>
            <a:ext cx="2834700" cy="25908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72" name="Google Shape;72;p14"/>
          <p:cNvSpPr txBox="1"/>
          <p:nvPr>
            <p:ph idx="5" type="subTitle"/>
          </p:nvPr>
        </p:nvSpPr>
        <p:spPr>
          <a:xfrm>
            <a:off x="229175" y="229175"/>
            <a:ext cx="28347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73" name="Google Shape;73;p14"/>
          <p:cNvSpPr txBox="1"/>
          <p:nvPr>
            <p:ph idx="6" type="subTitle"/>
          </p:nvPr>
        </p:nvSpPr>
        <p:spPr>
          <a:xfrm>
            <a:off x="3437500" y="882725"/>
            <a:ext cx="2294700" cy="5007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4" name="Google Shape;74;p14"/>
          <p:cNvSpPr txBox="1"/>
          <p:nvPr>
            <p:ph idx="7" type="title"/>
          </p:nvPr>
        </p:nvSpPr>
        <p:spPr>
          <a:xfrm>
            <a:off x="3611850" y="1848195"/>
            <a:ext cx="1924200" cy="5940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75" name="Google Shape;75;p14"/>
          <p:cNvSpPr txBox="1"/>
          <p:nvPr>
            <p:ph idx="8" type="title"/>
          </p:nvPr>
        </p:nvSpPr>
        <p:spPr>
          <a:xfrm>
            <a:off x="3611850" y="3250202"/>
            <a:ext cx="1920300" cy="59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2800"/>
              <a:buFont typeface="Urbanist"/>
              <a:buNone/>
              <a:defRPr/>
            </a:lvl2pPr>
            <a:lvl3pPr lvl="2">
              <a:spcBef>
                <a:spcPts val="0"/>
              </a:spcBef>
              <a:spcAft>
                <a:spcPts val="0"/>
              </a:spcAft>
              <a:buClr>
                <a:schemeClr val="lt1"/>
              </a:buClr>
              <a:buSzPts val="2800"/>
              <a:buFont typeface="Urbanist"/>
              <a:buNone/>
              <a:defRPr/>
            </a:lvl3pPr>
            <a:lvl4pPr lvl="3">
              <a:spcBef>
                <a:spcPts val="0"/>
              </a:spcBef>
              <a:spcAft>
                <a:spcPts val="0"/>
              </a:spcAft>
              <a:buClr>
                <a:schemeClr val="lt1"/>
              </a:buClr>
              <a:buSzPts val="2800"/>
              <a:buFont typeface="Urbanist"/>
              <a:buNone/>
              <a:defRPr/>
            </a:lvl4pPr>
            <a:lvl5pPr lvl="4">
              <a:spcBef>
                <a:spcPts val="0"/>
              </a:spcBef>
              <a:spcAft>
                <a:spcPts val="0"/>
              </a:spcAft>
              <a:buClr>
                <a:schemeClr val="lt1"/>
              </a:buClr>
              <a:buSzPts val="2800"/>
              <a:buFont typeface="Urbanist"/>
              <a:buNone/>
              <a:defRPr/>
            </a:lvl5pPr>
            <a:lvl6pPr lvl="5">
              <a:spcBef>
                <a:spcPts val="0"/>
              </a:spcBef>
              <a:spcAft>
                <a:spcPts val="0"/>
              </a:spcAft>
              <a:buClr>
                <a:schemeClr val="lt1"/>
              </a:buClr>
              <a:buSzPts val="2800"/>
              <a:buFont typeface="Urbanist"/>
              <a:buNone/>
              <a:defRPr/>
            </a:lvl6pPr>
            <a:lvl7pPr lvl="6">
              <a:spcBef>
                <a:spcPts val="0"/>
              </a:spcBef>
              <a:spcAft>
                <a:spcPts val="0"/>
              </a:spcAft>
              <a:buClr>
                <a:schemeClr val="lt1"/>
              </a:buClr>
              <a:buSzPts val="2800"/>
              <a:buFont typeface="Urbanist"/>
              <a:buNone/>
              <a:defRPr/>
            </a:lvl7pPr>
            <a:lvl8pPr lvl="7">
              <a:spcBef>
                <a:spcPts val="0"/>
              </a:spcBef>
              <a:spcAft>
                <a:spcPts val="0"/>
              </a:spcAft>
              <a:buClr>
                <a:schemeClr val="lt1"/>
              </a:buClr>
              <a:buSzPts val="2800"/>
              <a:buFont typeface="Urbanist"/>
              <a:buNone/>
              <a:defRPr/>
            </a:lvl8pPr>
            <a:lvl9pPr lvl="8">
              <a:spcBef>
                <a:spcPts val="0"/>
              </a:spcBef>
              <a:spcAft>
                <a:spcPts val="0"/>
              </a:spcAft>
              <a:buClr>
                <a:schemeClr val="lt1"/>
              </a:buClr>
              <a:buSzPts val="2800"/>
              <a:buFont typeface="Urbanist"/>
              <a:buNone/>
              <a:defRPr/>
            </a:lvl9pPr>
          </a:lstStyle>
          <a:p/>
        </p:txBody>
      </p:sp>
      <p:sp>
        <p:nvSpPr>
          <p:cNvPr id="76" name="Google Shape;76;p14"/>
          <p:cNvSpPr txBox="1"/>
          <p:nvPr>
            <p:ph idx="9" type="subTitle"/>
          </p:nvPr>
        </p:nvSpPr>
        <p:spPr>
          <a:xfrm>
            <a:off x="3611850" y="2707575"/>
            <a:ext cx="2120400" cy="168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7" name="Google Shape;77;p14"/>
          <p:cNvSpPr txBox="1"/>
          <p:nvPr>
            <p:ph idx="13" type="subTitle"/>
          </p:nvPr>
        </p:nvSpPr>
        <p:spPr>
          <a:xfrm>
            <a:off x="3611850" y="4076800"/>
            <a:ext cx="2120400" cy="168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8" name="Google Shape;78;p14"/>
          <p:cNvSpPr txBox="1"/>
          <p:nvPr>
            <p:ph idx="14" type="subTitle"/>
          </p:nvPr>
        </p:nvSpPr>
        <p:spPr>
          <a:xfrm>
            <a:off x="6258900" y="3267725"/>
            <a:ext cx="2478300" cy="5007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79" name="Google Shape;79;p14"/>
          <p:cNvSpPr txBox="1"/>
          <p:nvPr>
            <p:ph idx="15" type="subTitle"/>
          </p:nvPr>
        </p:nvSpPr>
        <p:spPr>
          <a:xfrm>
            <a:off x="6258900" y="3955225"/>
            <a:ext cx="2478300" cy="3300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8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_4">
    <p:spTree>
      <p:nvGrpSpPr>
        <p:cNvPr id="80" name="Shape 80"/>
        <p:cNvGrpSpPr/>
        <p:nvPr/>
      </p:nvGrpSpPr>
      <p:grpSpPr>
        <a:xfrm>
          <a:off x="0" y="0"/>
          <a:ext cx="0" cy="0"/>
          <a:chOff x="0" y="0"/>
          <a:chExt cx="0" cy="0"/>
        </a:xfrm>
      </p:grpSpPr>
      <p:sp>
        <p:nvSpPr>
          <p:cNvPr id="81" name="Google Shape;81;p15"/>
          <p:cNvSpPr txBox="1"/>
          <p:nvPr>
            <p:ph idx="1"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2" name="Google Shape;82;p15"/>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83" name="Google Shape;83;p15"/>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4" name="Google Shape;84;p15"/>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 name="Google Shape;85;p15"/>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6" name="Google Shape;86;p1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7" name="Google Shape;87;p1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88" name="Google Shape;88;p1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9" name="Google Shape;89;p15"/>
          <p:cNvSpPr txBox="1"/>
          <p:nvPr>
            <p:ph idx="5" type="subTitle"/>
          </p:nvPr>
        </p:nvSpPr>
        <p:spPr>
          <a:xfrm>
            <a:off x="254625"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0" name="Google Shape;90;p15"/>
          <p:cNvSpPr txBox="1"/>
          <p:nvPr>
            <p:ph idx="6" type="subTitle"/>
          </p:nvPr>
        </p:nvSpPr>
        <p:spPr>
          <a:xfrm>
            <a:off x="3275850"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1" name="Google Shape;91;p15"/>
          <p:cNvSpPr txBox="1"/>
          <p:nvPr>
            <p:ph idx="7" type="subTitle"/>
          </p:nvPr>
        </p:nvSpPr>
        <p:spPr>
          <a:xfrm>
            <a:off x="6215463" y="1638300"/>
            <a:ext cx="1128900" cy="118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2" name="Google Shape;92;p15"/>
          <p:cNvSpPr txBox="1"/>
          <p:nvPr>
            <p:ph idx="8" type="body"/>
          </p:nvPr>
        </p:nvSpPr>
        <p:spPr>
          <a:xfrm>
            <a:off x="288575"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3" name="Google Shape;93;p15"/>
          <p:cNvSpPr txBox="1"/>
          <p:nvPr>
            <p:ph idx="9" type="body"/>
          </p:nvPr>
        </p:nvSpPr>
        <p:spPr>
          <a:xfrm>
            <a:off x="6121413"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4" name="Google Shape;94;p15"/>
          <p:cNvSpPr txBox="1"/>
          <p:nvPr>
            <p:ph idx="13" type="body"/>
          </p:nvPr>
        </p:nvSpPr>
        <p:spPr>
          <a:xfrm>
            <a:off x="3192450" y="3386400"/>
            <a:ext cx="2665200" cy="1188300"/>
          </a:xfrm>
          <a:prstGeom prst="rect">
            <a:avLst/>
          </a:prstGeom>
        </p:spPr>
        <p:txBody>
          <a:bodyPr anchorCtr="0" anchor="b" bIns="91425" lIns="0" spcFirstLastPara="1" rIns="91425" wrap="square" tIns="0">
            <a:norm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_6">
    <p:spTree>
      <p:nvGrpSpPr>
        <p:cNvPr id="95" name="Shape 95"/>
        <p:cNvGrpSpPr/>
        <p:nvPr/>
      </p:nvGrpSpPr>
      <p:grpSpPr>
        <a:xfrm>
          <a:off x="0" y="0"/>
          <a:ext cx="0" cy="0"/>
          <a:chOff x="0" y="0"/>
          <a:chExt cx="0" cy="0"/>
        </a:xfrm>
      </p:grpSpPr>
      <p:sp>
        <p:nvSpPr>
          <p:cNvPr id="96" name="Google Shape;96;p16"/>
          <p:cNvSpPr txBox="1"/>
          <p:nvPr>
            <p:ph idx="1" type="subTitle"/>
          </p:nvPr>
        </p:nvSpPr>
        <p:spPr>
          <a:xfrm>
            <a:off x="228600" y="228600"/>
            <a:ext cx="2920800" cy="228600"/>
          </a:xfrm>
          <a:prstGeom prst="rect">
            <a:avLst/>
          </a:prstGeom>
        </p:spPr>
        <p:txBody>
          <a:bodyPr anchorCtr="0" anchor="t" bIns="0" lIns="0" spcFirstLastPara="1" rIns="0" wrap="square" tIns="0">
            <a:norm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97" name="Google Shape;97;p16"/>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98" name="Google Shape;98;p16"/>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9" name="Google Shape;99;p16"/>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0" name="Google Shape;100;p16"/>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01" name="Google Shape;101;p1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02" name="Google Shape;102;p16"/>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03" name="Google Shape;103;p16"/>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104" name="Google Shape;104;p16"/>
          <p:cNvSpPr txBox="1"/>
          <p:nvPr>
            <p:ph idx="6" type="body"/>
          </p:nvPr>
        </p:nvSpPr>
        <p:spPr>
          <a:xfrm>
            <a:off x="5871500" y="2468775"/>
            <a:ext cx="2864700" cy="676500"/>
          </a:xfrm>
          <a:prstGeom prst="rect">
            <a:avLst/>
          </a:prstGeom>
        </p:spPr>
        <p:txBody>
          <a:bodyPr anchorCtr="0" anchor="t" bIns="91425" lIns="0" spcFirstLastPara="1" rIns="91425" wrap="square" tIns="0">
            <a:norm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105" name="Google Shape;105;p16"/>
          <p:cNvSpPr txBox="1"/>
          <p:nvPr>
            <p:ph idx="7" type="body"/>
          </p:nvPr>
        </p:nvSpPr>
        <p:spPr>
          <a:xfrm>
            <a:off x="5871500" y="3553025"/>
            <a:ext cx="2864700" cy="696000"/>
          </a:xfrm>
          <a:prstGeom prst="rect">
            <a:avLst/>
          </a:prstGeom>
        </p:spPr>
        <p:txBody>
          <a:bodyPr anchorCtr="0" anchor="t" bIns="91425" lIns="0" spcFirstLastPara="1" rIns="91425" wrap="square" tIns="0">
            <a:normAutofit/>
          </a:bodyPr>
          <a:lstStyle>
            <a:lvl1pPr indent="-342900" lvl="0" marL="457200">
              <a:lnSpc>
                <a:spcPct val="100000"/>
              </a:lnSpc>
              <a:spcBef>
                <a:spcPts val="0"/>
              </a:spcBef>
              <a:spcAft>
                <a:spcPts val="0"/>
              </a:spcAft>
              <a:buClr>
                <a:schemeClr val="accent3"/>
              </a:buClr>
              <a:buSzPts val="1800"/>
              <a:buFont typeface="Urbanist Medium"/>
              <a:buChar char="●"/>
              <a:defRPr>
                <a:solidFill>
                  <a:schemeClr val="accent3"/>
                </a:solidFill>
                <a:latin typeface="Urbanist Medium"/>
                <a:ea typeface="Urbanist Medium"/>
                <a:cs typeface="Urbanist Medium"/>
                <a:sym typeface="Urbanist Medium"/>
              </a:defRPr>
            </a:lvl1pPr>
            <a:lvl2pPr indent="-317500" lvl="1" marL="9144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2pPr>
            <a:lvl3pPr indent="-317500" lvl="2" marL="13716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3pPr>
            <a:lvl4pPr indent="-317500" lvl="3" marL="18288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4pPr>
            <a:lvl5pPr indent="-317500" lvl="4" marL="22860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5pPr>
            <a:lvl6pPr indent="-317500" lvl="5" marL="27432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6pPr>
            <a:lvl7pPr indent="-317500" lvl="6" marL="32004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7pPr>
            <a:lvl8pPr indent="-317500" lvl="7" marL="36576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8pPr>
            <a:lvl9pPr indent="-317500" lvl="8" marL="4114800">
              <a:lnSpc>
                <a:spcPct val="100000"/>
              </a:lnSpc>
              <a:spcBef>
                <a:spcPts val="0"/>
              </a:spcBef>
              <a:spcAft>
                <a:spcPts val="0"/>
              </a:spcAft>
              <a:buClr>
                <a:schemeClr val="accent3"/>
              </a:buClr>
              <a:buSzPts val="1400"/>
              <a:buFont typeface="Urbanist Medium"/>
              <a:buChar char="■"/>
              <a:defRPr>
                <a:solidFill>
                  <a:schemeClr val="accent3"/>
                </a:solidFill>
                <a:latin typeface="Urbanist Medium"/>
                <a:ea typeface="Urbanist Medium"/>
                <a:cs typeface="Urbanist Medium"/>
                <a:sym typeface="Urbanist Medium"/>
              </a:defRPr>
            </a:lvl9pPr>
          </a:lstStyle>
          <a:p/>
        </p:txBody>
      </p:sp>
      <p:sp>
        <p:nvSpPr>
          <p:cNvPr id="106" name="Google Shape;106;p16"/>
          <p:cNvSpPr txBox="1"/>
          <p:nvPr>
            <p:ph idx="8" type="subTitle"/>
          </p:nvPr>
        </p:nvSpPr>
        <p:spPr>
          <a:xfrm>
            <a:off x="238800" y="2720113"/>
            <a:ext cx="2824500" cy="1458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107" name="Google Shape;107;p1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8" name="Google Shape;108;p1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109" name="Shape 109"/>
        <p:cNvGrpSpPr/>
        <p:nvPr/>
      </p:nvGrpSpPr>
      <p:grpSpPr>
        <a:xfrm>
          <a:off x="0" y="0"/>
          <a:ext cx="0" cy="0"/>
          <a:chOff x="0" y="0"/>
          <a:chExt cx="0" cy="0"/>
        </a:xfrm>
      </p:grpSpPr>
      <p:sp>
        <p:nvSpPr>
          <p:cNvPr id="110" name="Google Shape;110;p17"/>
          <p:cNvSpPr txBox="1"/>
          <p:nvPr>
            <p:ph idx="1" type="body"/>
          </p:nvPr>
        </p:nvSpPr>
        <p:spPr>
          <a:xfrm>
            <a:off x="2054000" y="2952175"/>
            <a:ext cx="1377600" cy="937800"/>
          </a:xfrm>
          <a:prstGeom prst="rect">
            <a:avLst/>
          </a:prstGeom>
        </p:spPr>
        <p:txBody>
          <a:bodyPr anchorCtr="0" anchor="t" bIns="0" lIns="0" spcFirstLastPara="1" rIns="0" wrap="square" tIns="0">
            <a:norm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0"/>
              </a:spcBef>
              <a:spcAft>
                <a:spcPts val="0"/>
              </a:spcAft>
              <a:buSzPts val="1000"/>
              <a:buChar char="○"/>
              <a:defRPr sz="1000"/>
            </a:lvl2pPr>
            <a:lvl3pPr indent="-292100" lvl="2" marL="1371600">
              <a:lnSpc>
                <a:spcPct val="100000"/>
              </a:lnSpc>
              <a:spcBef>
                <a:spcPts val="0"/>
              </a:spcBef>
              <a:spcAft>
                <a:spcPts val="0"/>
              </a:spcAft>
              <a:buSzPts val="1000"/>
              <a:buChar char="■"/>
              <a:defRPr sz="1000"/>
            </a:lvl3pPr>
            <a:lvl4pPr indent="-292100" lvl="3" marL="1828800">
              <a:lnSpc>
                <a:spcPct val="100000"/>
              </a:lnSpc>
              <a:spcBef>
                <a:spcPts val="0"/>
              </a:spcBef>
              <a:spcAft>
                <a:spcPts val="0"/>
              </a:spcAft>
              <a:buSzPts val="1000"/>
              <a:buChar char="●"/>
              <a:defRPr sz="1000"/>
            </a:lvl4pPr>
            <a:lvl5pPr indent="-292100" lvl="4" marL="2286000">
              <a:lnSpc>
                <a:spcPct val="100000"/>
              </a:lnSpc>
              <a:spcBef>
                <a:spcPts val="0"/>
              </a:spcBef>
              <a:spcAft>
                <a:spcPts val="0"/>
              </a:spcAft>
              <a:buSzPts val="1000"/>
              <a:buChar char="○"/>
              <a:defRPr sz="1000"/>
            </a:lvl5pPr>
            <a:lvl6pPr indent="-292100" lvl="5" marL="2743200">
              <a:lnSpc>
                <a:spcPct val="100000"/>
              </a:lnSpc>
              <a:spcBef>
                <a:spcPts val="0"/>
              </a:spcBef>
              <a:spcAft>
                <a:spcPts val="0"/>
              </a:spcAft>
              <a:buSzPts val="1000"/>
              <a:buChar char="■"/>
              <a:defRPr sz="1000"/>
            </a:lvl6pPr>
            <a:lvl7pPr indent="-292100" lvl="6" marL="3200400">
              <a:lnSpc>
                <a:spcPct val="100000"/>
              </a:lnSpc>
              <a:spcBef>
                <a:spcPts val="0"/>
              </a:spcBef>
              <a:spcAft>
                <a:spcPts val="0"/>
              </a:spcAft>
              <a:buSzPts val="1000"/>
              <a:buChar char="●"/>
              <a:defRPr sz="1000"/>
            </a:lvl7pPr>
            <a:lvl8pPr indent="-292100" lvl="7" marL="3657600">
              <a:lnSpc>
                <a:spcPct val="100000"/>
              </a:lnSpc>
              <a:spcBef>
                <a:spcPts val="0"/>
              </a:spcBef>
              <a:spcAft>
                <a:spcPts val="0"/>
              </a:spcAft>
              <a:buSzPts val="1000"/>
              <a:buChar char="○"/>
              <a:defRPr sz="1000"/>
            </a:lvl8pPr>
            <a:lvl9pPr indent="-292100" lvl="8" marL="4114800">
              <a:lnSpc>
                <a:spcPct val="100000"/>
              </a:lnSpc>
              <a:spcBef>
                <a:spcPts val="0"/>
              </a:spcBef>
              <a:spcAft>
                <a:spcPts val="0"/>
              </a:spcAft>
              <a:buSzPts val="1000"/>
              <a:buChar char="■"/>
              <a:defRPr sz="1000"/>
            </a:lvl9pPr>
          </a:lstStyle>
          <a:p/>
        </p:txBody>
      </p:sp>
      <p:sp>
        <p:nvSpPr>
          <p:cNvPr id="111" name="Google Shape;111;p17"/>
          <p:cNvSpPr txBox="1"/>
          <p:nvPr>
            <p:ph idx="2" type="body"/>
          </p:nvPr>
        </p:nvSpPr>
        <p:spPr>
          <a:xfrm>
            <a:off x="246150"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2" name="Google Shape;112;p17"/>
          <p:cNvSpPr txBox="1"/>
          <p:nvPr>
            <p:ph idx="3" type="subTitle"/>
          </p:nvPr>
        </p:nvSpPr>
        <p:spPr>
          <a:xfrm>
            <a:off x="3829950"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13" name="Google Shape;113;p17"/>
          <p:cNvSpPr txBox="1"/>
          <p:nvPr>
            <p:ph idx="4" type="body"/>
          </p:nvPr>
        </p:nvSpPr>
        <p:spPr>
          <a:xfrm>
            <a:off x="3848250" y="2952163"/>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4" name="Google Shape;114;p17"/>
          <p:cNvSpPr txBox="1"/>
          <p:nvPr>
            <p:ph idx="5" type="subTitle"/>
          </p:nvPr>
        </p:nvSpPr>
        <p:spPr>
          <a:xfrm>
            <a:off x="20774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115" name="Google Shape;115;p17"/>
          <p:cNvSpPr txBox="1"/>
          <p:nvPr>
            <p:ph idx="6" type="body"/>
          </p:nvPr>
        </p:nvSpPr>
        <p:spPr>
          <a:xfrm>
            <a:off x="5634175"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6" name="Google Shape;116;p17"/>
          <p:cNvSpPr txBox="1"/>
          <p:nvPr>
            <p:ph idx="7"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7" name="Google Shape;117;p17"/>
          <p:cNvSpPr txBox="1"/>
          <p:nvPr>
            <p:ph idx="8"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8" name="Google Shape;118;p17"/>
          <p:cNvSpPr txBox="1"/>
          <p:nvPr>
            <p:ph idx="9"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19" name="Google Shape;119;p1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20" name="Google Shape;120;p1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21" name="Google Shape;121;p17"/>
          <p:cNvSpPr txBox="1"/>
          <p:nvPr>
            <p:ph idx="13" type="subTitle"/>
          </p:nvPr>
        </p:nvSpPr>
        <p:spPr>
          <a:xfrm>
            <a:off x="2775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2" name="Google Shape;122;p17"/>
          <p:cNvSpPr txBox="1"/>
          <p:nvPr>
            <p:ph idx="14" type="subTitle"/>
          </p:nvPr>
        </p:nvSpPr>
        <p:spPr>
          <a:xfrm>
            <a:off x="38773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123" name="Google Shape;123;p17"/>
          <p:cNvSpPr txBox="1"/>
          <p:nvPr>
            <p:ph idx="15" type="subTitle"/>
          </p:nvPr>
        </p:nvSpPr>
        <p:spPr>
          <a:xfrm>
            <a:off x="56772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4" name="Google Shape;124;p17"/>
          <p:cNvSpPr txBox="1"/>
          <p:nvPr>
            <p:ph idx="16" type="subTitle"/>
          </p:nvPr>
        </p:nvSpPr>
        <p:spPr>
          <a:xfrm>
            <a:off x="7477100" y="4218350"/>
            <a:ext cx="1377600" cy="1443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125" name="Google Shape;125;p17"/>
          <p:cNvSpPr txBox="1"/>
          <p:nvPr>
            <p:ph idx="17" type="subTitle"/>
          </p:nvPr>
        </p:nvSpPr>
        <p:spPr>
          <a:xfrm>
            <a:off x="238800"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7"/>
          <p:cNvSpPr txBox="1"/>
          <p:nvPr>
            <p:ph idx="18" type="subTitle"/>
          </p:nvPr>
        </p:nvSpPr>
        <p:spPr>
          <a:xfrm>
            <a:off x="2034375"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7" name="Google Shape;127;p17"/>
          <p:cNvSpPr txBox="1"/>
          <p:nvPr>
            <p:ph idx="19" type="subTitle"/>
          </p:nvPr>
        </p:nvSpPr>
        <p:spPr>
          <a:xfrm>
            <a:off x="5645375"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8" name="Google Shape;128;p17"/>
          <p:cNvSpPr txBox="1"/>
          <p:nvPr>
            <p:ph idx="20" type="subTitle"/>
          </p:nvPr>
        </p:nvSpPr>
        <p:spPr>
          <a:xfrm>
            <a:off x="7460789" y="2667925"/>
            <a:ext cx="1339800" cy="144300"/>
          </a:xfrm>
          <a:prstGeom prst="rect">
            <a:avLst/>
          </a:prstGeom>
        </p:spPr>
        <p:txBody>
          <a:bodyPr anchorCtr="0" anchor="t" bIns="91425" lIns="0" spcFirstLastPara="1" rIns="91425" wrap="square" tIns="0">
            <a:norm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129" name="Google Shape;129;p17"/>
          <p:cNvSpPr txBox="1"/>
          <p:nvPr>
            <p:ph idx="21" type="subTitle"/>
          </p:nvPr>
        </p:nvSpPr>
        <p:spPr>
          <a:xfrm>
            <a:off x="372900" y="202945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130" name="Google Shape;130;p17"/>
          <p:cNvSpPr txBox="1"/>
          <p:nvPr>
            <p:ph idx="22" type="subTitle"/>
          </p:nvPr>
        </p:nvSpPr>
        <p:spPr>
          <a:xfrm>
            <a:off x="2178663"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1" name="Google Shape;131;p17"/>
          <p:cNvSpPr txBox="1"/>
          <p:nvPr>
            <p:ph idx="23" type="subTitle"/>
          </p:nvPr>
        </p:nvSpPr>
        <p:spPr>
          <a:xfrm>
            <a:off x="3974250"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2" name="Google Shape;132;p17"/>
          <p:cNvSpPr txBox="1"/>
          <p:nvPr>
            <p:ph idx="24" type="subTitle"/>
          </p:nvPr>
        </p:nvSpPr>
        <p:spPr>
          <a:xfrm>
            <a:off x="5789675"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3" name="Google Shape;133;p17"/>
          <p:cNvSpPr txBox="1"/>
          <p:nvPr>
            <p:ph idx="25" type="subTitle"/>
          </p:nvPr>
        </p:nvSpPr>
        <p:spPr>
          <a:xfrm>
            <a:off x="7605089" y="2027390"/>
            <a:ext cx="314100" cy="338700"/>
          </a:xfrm>
          <a:prstGeom prst="rect">
            <a:avLst/>
          </a:prstGeom>
        </p:spPr>
        <p:txBody>
          <a:bodyPr anchorCtr="0" anchor="t" bIns="0" lIns="0" spcFirstLastPara="1" rIns="0" wrap="square" tIns="0">
            <a:norm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134" name="Google Shape;134;p17"/>
          <p:cNvSpPr txBox="1"/>
          <p:nvPr>
            <p:ph idx="26" type="body"/>
          </p:nvPr>
        </p:nvSpPr>
        <p:spPr>
          <a:xfrm>
            <a:off x="7450350" y="2952175"/>
            <a:ext cx="1458000" cy="812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35" name="Google Shape;135;p1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36" name="Google Shape;136;p1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137" name="Shape 137"/>
        <p:cNvGrpSpPr/>
        <p:nvPr/>
      </p:nvGrpSpPr>
      <p:grpSpPr>
        <a:xfrm>
          <a:off x="0" y="0"/>
          <a:ext cx="0" cy="0"/>
          <a:chOff x="0" y="0"/>
          <a:chExt cx="0" cy="0"/>
        </a:xfrm>
      </p:grpSpPr>
      <p:sp>
        <p:nvSpPr>
          <p:cNvPr id="138" name="Google Shape;138;p18"/>
          <p:cNvSpPr txBox="1"/>
          <p:nvPr>
            <p:ph type="title"/>
          </p:nvPr>
        </p:nvSpPr>
        <p:spPr>
          <a:xfrm>
            <a:off x="3386700" y="489887"/>
            <a:ext cx="1862100" cy="293100"/>
          </a:xfrm>
          <a:prstGeom prst="rect">
            <a:avLst/>
          </a:prstGeom>
        </p:spPr>
        <p:txBody>
          <a:bodyPr anchorCtr="0" anchor="b" bIns="91425" lIns="0" spcFirstLastPara="1" rIns="91425" wrap="square" tIns="0">
            <a:norm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139" name="Google Shape;139;p18"/>
          <p:cNvSpPr txBox="1"/>
          <p:nvPr>
            <p:ph idx="1" type="subTitle"/>
          </p:nvPr>
        </p:nvSpPr>
        <p:spPr>
          <a:xfrm>
            <a:off x="3386700" y="690369"/>
            <a:ext cx="1974600" cy="2046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140" name="Google Shape;140;p18"/>
          <p:cNvSpPr txBox="1"/>
          <p:nvPr>
            <p:ph idx="2" type="subTitle"/>
          </p:nvPr>
        </p:nvSpPr>
        <p:spPr>
          <a:xfrm>
            <a:off x="3386700" y="1070875"/>
            <a:ext cx="2444700" cy="8181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000">
                <a:solidFill>
                  <a:schemeClr val="dk2"/>
                </a:solidFill>
              </a:defRPr>
            </a:lvl1pPr>
            <a:lvl2pPr lvl="1">
              <a:spcBef>
                <a:spcPts val="120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141" name="Google Shape;141;p18"/>
          <p:cNvSpPr txBox="1"/>
          <p:nvPr>
            <p:ph idx="3" type="title"/>
          </p:nvPr>
        </p:nvSpPr>
        <p:spPr>
          <a:xfrm>
            <a:off x="6307650" y="482616"/>
            <a:ext cx="1862100" cy="293100"/>
          </a:xfrm>
          <a:prstGeom prst="rect">
            <a:avLst/>
          </a:prstGeom>
        </p:spPr>
        <p:txBody>
          <a:bodyPr anchorCtr="0" anchor="b" bIns="91425" lIns="0" spcFirstLastPara="1" rIns="91425" wrap="square" tIns="0">
            <a:norm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142" name="Google Shape;142;p18"/>
          <p:cNvSpPr txBox="1"/>
          <p:nvPr>
            <p:ph idx="4" type="subTitle"/>
          </p:nvPr>
        </p:nvSpPr>
        <p:spPr>
          <a:xfrm>
            <a:off x="6307650" y="690369"/>
            <a:ext cx="1974600" cy="2046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143" name="Google Shape;143;p18"/>
          <p:cNvSpPr txBox="1"/>
          <p:nvPr>
            <p:ph idx="5" type="subTitle"/>
          </p:nvPr>
        </p:nvSpPr>
        <p:spPr>
          <a:xfrm>
            <a:off x="6307650" y="1070875"/>
            <a:ext cx="2444700" cy="818100"/>
          </a:xfrm>
          <a:prstGeom prst="rect">
            <a:avLst/>
          </a:prstGeom>
        </p:spPr>
        <p:txBody>
          <a:bodyPr anchorCtr="0" anchor="t" bIns="91425" lIns="0" spcFirstLastPara="1" rIns="91425" wrap="square" tIns="0">
            <a:norm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120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144" name="Google Shape;144;p18"/>
          <p:cNvSpPr txBox="1"/>
          <p:nvPr>
            <p:ph idx="6" type="title"/>
          </p:nvPr>
        </p:nvSpPr>
        <p:spPr>
          <a:xfrm>
            <a:off x="233850" y="228600"/>
            <a:ext cx="2190000" cy="228600"/>
          </a:xfrm>
          <a:prstGeom prst="rect">
            <a:avLst/>
          </a:prstGeom>
        </p:spPr>
        <p:txBody>
          <a:bodyPr anchorCtr="0" anchor="t" bIns="0" lIns="0" spcFirstLastPara="1" rIns="0" wrap="square" tIns="0">
            <a:norm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2800"/>
              <a:buFont typeface="Urbanist"/>
              <a:buNone/>
              <a:defRPr>
                <a:solidFill>
                  <a:schemeClr val="dk2"/>
                </a:solidFill>
              </a:defRPr>
            </a:lvl2pPr>
            <a:lvl3pPr lvl="2">
              <a:spcBef>
                <a:spcPts val="0"/>
              </a:spcBef>
              <a:spcAft>
                <a:spcPts val="0"/>
              </a:spcAft>
              <a:buClr>
                <a:schemeClr val="dk2"/>
              </a:buClr>
              <a:buSzPts val="2800"/>
              <a:buFont typeface="Urbanist"/>
              <a:buNone/>
              <a:defRPr>
                <a:solidFill>
                  <a:schemeClr val="dk2"/>
                </a:solidFill>
              </a:defRPr>
            </a:lvl3pPr>
            <a:lvl4pPr lvl="3">
              <a:spcBef>
                <a:spcPts val="0"/>
              </a:spcBef>
              <a:spcAft>
                <a:spcPts val="0"/>
              </a:spcAft>
              <a:buClr>
                <a:schemeClr val="dk2"/>
              </a:buClr>
              <a:buSzPts val="2800"/>
              <a:buFont typeface="Urbanist"/>
              <a:buNone/>
              <a:defRPr>
                <a:solidFill>
                  <a:schemeClr val="dk2"/>
                </a:solidFill>
              </a:defRPr>
            </a:lvl4pPr>
            <a:lvl5pPr lvl="4">
              <a:spcBef>
                <a:spcPts val="0"/>
              </a:spcBef>
              <a:spcAft>
                <a:spcPts val="0"/>
              </a:spcAft>
              <a:buClr>
                <a:schemeClr val="dk2"/>
              </a:buClr>
              <a:buSzPts val="2800"/>
              <a:buFont typeface="Urbanist"/>
              <a:buNone/>
              <a:defRPr>
                <a:solidFill>
                  <a:schemeClr val="dk2"/>
                </a:solidFill>
              </a:defRPr>
            </a:lvl5pPr>
            <a:lvl6pPr lvl="5">
              <a:spcBef>
                <a:spcPts val="0"/>
              </a:spcBef>
              <a:spcAft>
                <a:spcPts val="0"/>
              </a:spcAft>
              <a:buClr>
                <a:schemeClr val="dk2"/>
              </a:buClr>
              <a:buSzPts val="2800"/>
              <a:buFont typeface="Urbanist"/>
              <a:buNone/>
              <a:defRPr>
                <a:solidFill>
                  <a:schemeClr val="dk2"/>
                </a:solidFill>
              </a:defRPr>
            </a:lvl6pPr>
            <a:lvl7pPr lvl="6">
              <a:spcBef>
                <a:spcPts val="0"/>
              </a:spcBef>
              <a:spcAft>
                <a:spcPts val="0"/>
              </a:spcAft>
              <a:buClr>
                <a:schemeClr val="dk2"/>
              </a:buClr>
              <a:buSzPts val="2800"/>
              <a:buFont typeface="Urbanist"/>
              <a:buNone/>
              <a:defRPr>
                <a:solidFill>
                  <a:schemeClr val="dk2"/>
                </a:solidFill>
              </a:defRPr>
            </a:lvl7pPr>
            <a:lvl8pPr lvl="7">
              <a:spcBef>
                <a:spcPts val="0"/>
              </a:spcBef>
              <a:spcAft>
                <a:spcPts val="0"/>
              </a:spcAft>
              <a:buClr>
                <a:schemeClr val="dk2"/>
              </a:buClr>
              <a:buSzPts val="2800"/>
              <a:buFont typeface="Urbanist"/>
              <a:buNone/>
              <a:defRPr>
                <a:solidFill>
                  <a:schemeClr val="dk2"/>
                </a:solidFill>
              </a:defRPr>
            </a:lvl8pPr>
            <a:lvl9pPr lvl="8">
              <a:spcBef>
                <a:spcPts val="0"/>
              </a:spcBef>
              <a:spcAft>
                <a:spcPts val="0"/>
              </a:spcAft>
              <a:buClr>
                <a:schemeClr val="dk2"/>
              </a:buClr>
              <a:buSzPts val="2800"/>
              <a:buFont typeface="Urbanist"/>
              <a:buNone/>
              <a:defRPr>
                <a:solidFill>
                  <a:schemeClr val="dk2"/>
                </a:solidFill>
              </a:defRPr>
            </a:lvl9pPr>
          </a:lstStyle>
          <a:p/>
        </p:txBody>
      </p:sp>
      <p:sp>
        <p:nvSpPr>
          <p:cNvPr id="145" name="Google Shape;145;p18"/>
          <p:cNvSpPr txBox="1"/>
          <p:nvPr>
            <p:ph idx="7" type="subTitle"/>
          </p:nvPr>
        </p:nvSpPr>
        <p:spPr>
          <a:xfrm>
            <a:off x="3482800" y="4057204"/>
            <a:ext cx="1076100" cy="168300"/>
          </a:xfrm>
          <a:prstGeom prst="rect">
            <a:avLst/>
          </a:prstGeom>
        </p:spPr>
        <p:txBody>
          <a:bodyPr anchorCtr="0" anchor="t" bIns="91425" lIns="0" spcFirstLastPara="1" rIns="91425" wrap="square" tIns="0">
            <a:norm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120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146" name="Google Shape;146;p18"/>
          <p:cNvSpPr txBox="1"/>
          <p:nvPr>
            <p:ph idx="8" type="subTitle"/>
          </p:nvPr>
        </p:nvSpPr>
        <p:spPr>
          <a:xfrm>
            <a:off x="6405300" y="4057079"/>
            <a:ext cx="1076100" cy="168300"/>
          </a:xfrm>
          <a:prstGeom prst="rect">
            <a:avLst/>
          </a:prstGeom>
        </p:spPr>
        <p:txBody>
          <a:bodyPr anchorCtr="0" anchor="t" bIns="91425" lIns="0" spcFirstLastPara="1" rIns="91425" wrap="square" tIns="0">
            <a:norm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120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147" name="Google Shape;147;p18"/>
          <p:cNvSpPr txBox="1"/>
          <p:nvPr>
            <p:ph idx="9"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48" name="Google Shape;148;p18"/>
          <p:cNvSpPr txBox="1"/>
          <p:nvPr>
            <p:ph idx="1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49" name="Google Shape;149;p18"/>
          <p:cNvSpPr txBox="1"/>
          <p:nvPr>
            <p:ph idx="1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50" name="Google Shape;150;p1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151" name="Google Shape;151;p18"/>
          <p:cNvGrpSpPr/>
          <p:nvPr/>
        </p:nvGrpSpPr>
        <p:grpSpPr>
          <a:xfrm rot="-5400000">
            <a:off x="4794488" y="4206993"/>
            <a:ext cx="141588" cy="73485"/>
            <a:chOff x="498725" y="2069800"/>
            <a:chExt cx="205200" cy="106500"/>
          </a:xfrm>
        </p:grpSpPr>
        <p:cxnSp>
          <p:nvCxnSpPr>
            <p:cNvPr id="152" name="Google Shape;152;p18"/>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153" name="Google Shape;153;p18"/>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154" name="Google Shape;154;p1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55" name="Google Shape;155;p1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156" name="Shape 156"/>
        <p:cNvGrpSpPr/>
        <p:nvPr/>
      </p:nvGrpSpPr>
      <p:grpSpPr>
        <a:xfrm>
          <a:off x="0" y="0"/>
          <a:ext cx="0" cy="0"/>
          <a:chOff x="0" y="0"/>
          <a:chExt cx="0" cy="0"/>
        </a:xfrm>
      </p:grpSpPr>
      <p:pic>
        <p:nvPicPr>
          <p:cNvPr descr="Oval black shapes against a shadowy background. " id="157" name="Google Shape;157;p19"/>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158" name="Google Shape;158;p19"/>
          <p:cNvSpPr txBox="1"/>
          <p:nvPr>
            <p:ph idx="1" type="subTitle"/>
          </p:nvPr>
        </p:nvSpPr>
        <p:spPr>
          <a:xfrm>
            <a:off x="4314775" y="3818375"/>
            <a:ext cx="4230600" cy="452700"/>
          </a:xfrm>
          <a:prstGeom prst="rect">
            <a:avLst/>
          </a:prstGeom>
        </p:spPr>
        <p:txBody>
          <a:bodyPr anchorCtr="0" anchor="b" bIns="0" lIns="0" spcFirstLastPara="1" rIns="0" wrap="square" tIns="0">
            <a:normAutofit/>
          </a:bodyPr>
          <a:lstStyle>
            <a:lvl1pPr lvl="0">
              <a:spcBef>
                <a:spcPts val="0"/>
              </a:spcBef>
              <a:spcAft>
                <a:spcPts val="0"/>
              </a:spcAft>
              <a:buClr>
                <a:schemeClr val="lt1"/>
              </a:buClr>
              <a:buSzPts val="18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59" name="Google Shape;159;p19"/>
          <p:cNvSpPr txBox="1"/>
          <p:nvPr>
            <p:ph idx="2" type="subTitle"/>
          </p:nvPr>
        </p:nvSpPr>
        <p:spPr>
          <a:xfrm>
            <a:off x="320625" y="4675975"/>
            <a:ext cx="27000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0" name="Google Shape;160;p19"/>
          <p:cNvSpPr txBox="1"/>
          <p:nvPr>
            <p:ph idx="3" type="subTitle"/>
          </p:nvPr>
        </p:nvSpPr>
        <p:spPr>
          <a:xfrm>
            <a:off x="4716740" y="4675975"/>
            <a:ext cx="2294700" cy="236400"/>
          </a:xfrm>
          <a:prstGeom prst="rect">
            <a:avLst/>
          </a:prstGeom>
        </p:spPr>
        <p:txBody>
          <a:bodyPr anchorCtr="0" anchor="b" bIns="0" lIns="0" spcFirstLastPara="1" rIns="0" wrap="square" tIns="0">
            <a:norm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1" name="Google Shape;161;p19"/>
          <p:cNvSpPr txBox="1"/>
          <p:nvPr>
            <p:ph idx="4" type="subTitle"/>
          </p:nvPr>
        </p:nvSpPr>
        <p:spPr>
          <a:xfrm>
            <a:off x="6859200" y="4683725"/>
            <a:ext cx="2056500" cy="228600"/>
          </a:xfrm>
          <a:prstGeom prst="rect">
            <a:avLst/>
          </a:prstGeom>
        </p:spPr>
        <p:txBody>
          <a:bodyPr anchorCtr="0" anchor="b" bIns="0" lIns="0" spcFirstLastPara="1" rIns="0" wrap="square" tIns="0">
            <a:norm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62" name="Google Shape;162;p19"/>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163" name="Google Shape;163;p1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164" name="Google Shape;164;p19"/>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165" name="Google Shape;165;p19"/>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166" name="Google Shape;166;p1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67" name="Google Shape;167;p1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172" name="Shape 172"/>
        <p:cNvGrpSpPr/>
        <p:nvPr/>
      </p:nvGrpSpPr>
      <p:grpSpPr>
        <a:xfrm>
          <a:off x="0" y="0"/>
          <a:ext cx="0" cy="0"/>
          <a:chOff x="0" y="0"/>
          <a:chExt cx="0" cy="0"/>
        </a:xfrm>
      </p:grpSpPr>
      <p:pic>
        <p:nvPicPr>
          <p:cNvPr id="173" name="Google Shape;173;p21"/>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
        <p:nvSpPr>
          <p:cNvPr id="174" name="Google Shape;174;p21"/>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5" name="Google Shape;175;p21"/>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176" name="Google Shape;176;p2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7" name="Google Shape;177;p2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8" name="Google Shape;178;p2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79" name="Google Shape;179;p2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0" name="Google Shape;180;p2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1" name="Google Shape;181;p21"/>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182" name="Google Shape;182;p2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83" name="Google Shape;183;p21"/>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184" name="Google Shape;184;p21"/>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185" name="Google Shape;185;p21"/>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186" name="Google Shape;186;p21"/>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187" name="Shape 187"/>
        <p:cNvGrpSpPr/>
        <p:nvPr/>
      </p:nvGrpSpPr>
      <p:grpSpPr>
        <a:xfrm>
          <a:off x="0" y="0"/>
          <a:ext cx="0" cy="0"/>
          <a:chOff x="0" y="0"/>
          <a:chExt cx="0" cy="0"/>
        </a:xfrm>
      </p:grpSpPr>
      <p:sp>
        <p:nvSpPr>
          <p:cNvPr id="188" name="Google Shape;188;p22"/>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89" name="Google Shape;189;p22"/>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190" name="Google Shape;190;p22"/>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1" name="Google Shape;191;p22"/>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2" name="Google Shape;192;p22"/>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93" name="Google Shape;193;p2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94" name="Google Shape;194;p2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195" name="Google Shape;195;p2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196" name="Shape 196"/>
        <p:cNvGrpSpPr/>
        <p:nvPr/>
      </p:nvGrpSpPr>
      <p:grpSpPr>
        <a:xfrm>
          <a:off x="0" y="0"/>
          <a:ext cx="0" cy="0"/>
          <a:chOff x="0" y="0"/>
          <a:chExt cx="0" cy="0"/>
        </a:xfrm>
      </p:grpSpPr>
      <p:sp>
        <p:nvSpPr>
          <p:cNvPr id="197" name="Google Shape;197;p23"/>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198" name="Google Shape;198;p23"/>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199" name="Google Shape;199;p2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0" name="Google Shape;200;p2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1" name="Google Shape;201;p2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02" name="Google Shape;202;p2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03" name="Google Shape;203;p2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204" name="Google Shape;204;p2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05" name="Google Shape;205;p23"/>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6" name="Google Shape;206;p23"/>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7" name="Google Shape;207;p23"/>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208" name="Google Shape;208;p23"/>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09" name="Google Shape;209;p23"/>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10" name="Google Shape;210;p23"/>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211" name="Shape 211"/>
        <p:cNvGrpSpPr/>
        <p:nvPr/>
      </p:nvGrpSpPr>
      <p:grpSpPr>
        <a:xfrm>
          <a:off x="0" y="0"/>
          <a:ext cx="0" cy="0"/>
          <a:chOff x="0" y="0"/>
          <a:chExt cx="0" cy="0"/>
        </a:xfrm>
      </p:grpSpPr>
      <p:sp>
        <p:nvSpPr>
          <p:cNvPr id="212" name="Google Shape;212;p24"/>
          <p:cNvSpPr/>
          <p:nvPr>
            <p:ph idx="2" type="pic"/>
          </p:nvPr>
        </p:nvSpPr>
        <p:spPr>
          <a:xfrm>
            <a:off x="246150" y="237650"/>
            <a:ext cx="4196400" cy="4438200"/>
          </a:xfrm>
          <a:prstGeom prst="rect">
            <a:avLst/>
          </a:prstGeom>
          <a:noFill/>
          <a:ln>
            <a:noFill/>
          </a:ln>
        </p:spPr>
      </p:sp>
      <p:sp>
        <p:nvSpPr>
          <p:cNvPr id="213" name="Google Shape;213;p24"/>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214" name="Google Shape;214;p24"/>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215" name="Google Shape;215;p24"/>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216" name="Google Shape;216;p24"/>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7" name="Google Shape;217;p24"/>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8" name="Google Shape;218;p24"/>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9" name="Google Shape;219;p2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0" name="Google Shape;220;p2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221" name="Google Shape;221;p24"/>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222" name="Google Shape;222;p24"/>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223" name="Google Shape;223;p24"/>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224" name="Google Shape;224;p2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225" name="Shape 225"/>
        <p:cNvGrpSpPr/>
        <p:nvPr/>
      </p:nvGrpSpPr>
      <p:grpSpPr>
        <a:xfrm>
          <a:off x="0" y="0"/>
          <a:ext cx="0" cy="0"/>
          <a:chOff x="0" y="0"/>
          <a:chExt cx="0" cy="0"/>
        </a:xfrm>
      </p:grpSpPr>
      <p:sp>
        <p:nvSpPr>
          <p:cNvPr id="226" name="Google Shape;226;p25"/>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227" name="Google Shape;227;p25"/>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228" name="Google Shape;228;p25"/>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229" name="Google Shape;229;p25"/>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230" name="Google Shape;230;p25"/>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31" name="Google Shape;231;p25"/>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2" name="Google Shape;232;p25"/>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3" name="Google Shape;233;p25"/>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4" name="Google Shape;234;p2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5" name="Google Shape;235;p2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6" name="Google Shape;236;p25"/>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237" name="Google Shape;237;p2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238" name="Shape 238"/>
        <p:cNvGrpSpPr/>
        <p:nvPr/>
      </p:nvGrpSpPr>
      <p:grpSpPr>
        <a:xfrm>
          <a:off x="0" y="0"/>
          <a:ext cx="0" cy="0"/>
          <a:chOff x="0" y="0"/>
          <a:chExt cx="0" cy="0"/>
        </a:xfrm>
      </p:grpSpPr>
      <p:pic>
        <p:nvPicPr>
          <p:cNvPr id="239" name="Google Shape;239;p26"/>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240" name="Google Shape;240;p2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1" name="Google Shape;241;p2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2" name="Google Shape;242;p2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43" name="Google Shape;243;p26"/>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244" name="Google Shape;244;p2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45" name="Google Shape;245;p26"/>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6" name="Google Shape;246;p26"/>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7" name="Google Shape;247;p26"/>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8" name="Google Shape;248;p26"/>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49" name="Google Shape;249;p26"/>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50" name="Google Shape;250;p26"/>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51" name="Google Shape;251;p26"/>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2" name="Google Shape;252;p26"/>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3" name="Google Shape;253;p26"/>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4" name="Google Shape;254;p26"/>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5" name="Google Shape;255;p26"/>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6" name="Google Shape;256;p26"/>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57" name="Google Shape;257;p2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8" name="Google Shape;258;p2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259" name="Shape 259"/>
        <p:cNvGrpSpPr/>
        <p:nvPr/>
      </p:nvGrpSpPr>
      <p:grpSpPr>
        <a:xfrm>
          <a:off x="0" y="0"/>
          <a:ext cx="0" cy="0"/>
          <a:chOff x="0" y="0"/>
          <a:chExt cx="0" cy="0"/>
        </a:xfrm>
      </p:grpSpPr>
      <p:sp>
        <p:nvSpPr>
          <p:cNvPr id="260" name="Google Shape;260;p27"/>
          <p:cNvSpPr/>
          <p:nvPr>
            <p:ph idx="2" type="pic"/>
          </p:nvPr>
        </p:nvSpPr>
        <p:spPr>
          <a:xfrm>
            <a:off x="4618950" y="228600"/>
            <a:ext cx="1370400" cy="1357500"/>
          </a:xfrm>
          <a:prstGeom prst="roundRect">
            <a:avLst>
              <a:gd fmla="val 16935" name="adj"/>
            </a:avLst>
          </a:prstGeom>
          <a:noFill/>
          <a:ln>
            <a:noFill/>
          </a:ln>
        </p:spPr>
      </p:sp>
      <p:sp>
        <p:nvSpPr>
          <p:cNvPr id="261" name="Google Shape;261;p27"/>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62" name="Google Shape;262;p27"/>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3" name="Google Shape;263;p27"/>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4" name="Google Shape;264;p27"/>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5" name="Google Shape;265;p27"/>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266" name="Google Shape;266;p27"/>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67" name="Google Shape;267;p27"/>
          <p:cNvSpPr/>
          <p:nvPr>
            <p:ph idx="7" type="pic"/>
          </p:nvPr>
        </p:nvSpPr>
        <p:spPr>
          <a:xfrm>
            <a:off x="6080700" y="228600"/>
            <a:ext cx="1370400" cy="1357500"/>
          </a:xfrm>
          <a:prstGeom prst="roundRect">
            <a:avLst>
              <a:gd fmla="val 16935" name="adj"/>
            </a:avLst>
          </a:prstGeom>
          <a:noFill/>
          <a:ln>
            <a:noFill/>
          </a:ln>
        </p:spPr>
      </p:sp>
      <p:sp>
        <p:nvSpPr>
          <p:cNvPr id="268" name="Google Shape;268;p27"/>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69" name="Google Shape;269;p27"/>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0" name="Google Shape;270;p27"/>
          <p:cNvSpPr/>
          <p:nvPr>
            <p:ph idx="13" type="pic"/>
          </p:nvPr>
        </p:nvSpPr>
        <p:spPr>
          <a:xfrm>
            <a:off x="7542450" y="228600"/>
            <a:ext cx="1370400" cy="1357500"/>
          </a:xfrm>
          <a:prstGeom prst="roundRect">
            <a:avLst>
              <a:gd fmla="val 16935" name="adj"/>
            </a:avLst>
          </a:prstGeom>
          <a:noFill/>
          <a:ln>
            <a:noFill/>
          </a:ln>
        </p:spPr>
      </p:sp>
      <p:sp>
        <p:nvSpPr>
          <p:cNvPr id="271" name="Google Shape;271;p27"/>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2" name="Google Shape;272;p27"/>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3" name="Google Shape;273;p27"/>
          <p:cNvSpPr/>
          <p:nvPr>
            <p:ph idx="16" type="pic"/>
          </p:nvPr>
        </p:nvSpPr>
        <p:spPr>
          <a:xfrm>
            <a:off x="4618950" y="2295725"/>
            <a:ext cx="1370400" cy="1357500"/>
          </a:xfrm>
          <a:prstGeom prst="roundRect">
            <a:avLst>
              <a:gd fmla="val 16935" name="adj"/>
            </a:avLst>
          </a:prstGeom>
          <a:noFill/>
          <a:ln>
            <a:noFill/>
          </a:ln>
        </p:spPr>
      </p:sp>
      <p:sp>
        <p:nvSpPr>
          <p:cNvPr id="274" name="Google Shape;274;p27"/>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5" name="Google Shape;275;p27"/>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6" name="Google Shape;276;p27"/>
          <p:cNvSpPr/>
          <p:nvPr>
            <p:ph idx="19" type="pic"/>
          </p:nvPr>
        </p:nvSpPr>
        <p:spPr>
          <a:xfrm>
            <a:off x="6080700" y="2295725"/>
            <a:ext cx="1370400" cy="1357500"/>
          </a:xfrm>
          <a:prstGeom prst="roundRect">
            <a:avLst>
              <a:gd fmla="val 16935" name="adj"/>
            </a:avLst>
          </a:prstGeom>
          <a:noFill/>
          <a:ln>
            <a:noFill/>
          </a:ln>
        </p:spPr>
      </p:sp>
      <p:sp>
        <p:nvSpPr>
          <p:cNvPr id="277" name="Google Shape;277;p27"/>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78" name="Google Shape;278;p27"/>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279" name="Google Shape;279;p27"/>
          <p:cNvSpPr/>
          <p:nvPr>
            <p:ph idx="22" type="pic"/>
          </p:nvPr>
        </p:nvSpPr>
        <p:spPr>
          <a:xfrm>
            <a:off x="7542450" y="2295725"/>
            <a:ext cx="1370400" cy="1357500"/>
          </a:xfrm>
          <a:prstGeom prst="roundRect">
            <a:avLst>
              <a:gd fmla="val 16935" name="adj"/>
            </a:avLst>
          </a:prstGeom>
          <a:noFill/>
          <a:ln>
            <a:noFill/>
          </a:ln>
        </p:spPr>
      </p:sp>
      <p:sp>
        <p:nvSpPr>
          <p:cNvPr id="280" name="Google Shape;280;p27"/>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281" name="Google Shape;281;p27"/>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282" name="Google Shape;282;p2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83" name="Google Shape;283;p2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84" name="Google Shape;284;p2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285" name="Shape 285"/>
        <p:cNvGrpSpPr/>
        <p:nvPr/>
      </p:nvGrpSpPr>
      <p:grpSpPr>
        <a:xfrm>
          <a:off x="0" y="0"/>
          <a:ext cx="0" cy="0"/>
          <a:chOff x="0" y="0"/>
          <a:chExt cx="0" cy="0"/>
        </a:xfrm>
      </p:grpSpPr>
      <p:sp>
        <p:nvSpPr>
          <p:cNvPr id="286" name="Google Shape;286;p28"/>
          <p:cNvSpPr/>
          <p:nvPr>
            <p:ph idx="2" type="pic"/>
          </p:nvPr>
        </p:nvSpPr>
        <p:spPr>
          <a:xfrm>
            <a:off x="9425" y="-3075"/>
            <a:ext cx="9144000" cy="4641000"/>
          </a:xfrm>
          <a:prstGeom prst="rect">
            <a:avLst/>
          </a:prstGeom>
          <a:noFill/>
          <a:ln>
            <a:noFill/>
          </a:ln>
        </p:spPr>
      </p:sp>
      <p:sp>
        <p:nvSpPr>
          <p:cNvPr id="287" name="Google Shape;287;p28"/>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288" name="Google Shape;288;p28"/>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289" name="Google Shape;289;p2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0" name="Google Shape;290;p2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1" name="Google Shape;291;p2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92" name="Google Shape;292;p2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93" name="Google Shape;293;p2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94" name="Google Shape;294;p2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295" name="Shape 295"/>
        <p:cNvGrpSpPr/>
        <p:nvPr/>
      </p:nvGrpSpPr>
      <p:grpSpPr>
        <a:xfrm>
          <a:off x="0" y="0"/>
          <a:ext cx="0" cy="0"/>
          <a:chOff x="0" y="0"/>
          <a:chExt cx="0" cy="0"/>
        </a:xfrm>
      </p:grpSpPr>
      <p:sp>
        <p:nvSpPr>
          <p:cNvPr id="296" name="Google Shape;296;p2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7" name="Google Shape;297;p2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98" name="Google Shape;298;p2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299" name="Google Shape;299;p29"/>
          <p:cNvGrpSpPr/>
          <p:nvPr/>
        </p:nvGrpSpPr>
        <p:grpSpPr>
          <a:xfrm rot="5400000">
            <a:off x="8691475" y="228504"/>
            <a:ext cx="228589" cy="228623"/>
            <a:chOff x="1688332" y="4135245"/>
            <a:chExt cx="338700" cy="338700"/>
          </a:xfrm>
        </p:grpSpPr>
        <p:sp>
          <p:nvSpPr>
            <p:cNvPr id="300" name="Google Shape;300;p29"/>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301" name="Google Shape;301;p29"/>
            <p:cNvGrpSpPr/>
            <p:nvPr/>
          </p:nvGrpSpPr>
          <p:grpSpPr>
            <a:xfrm rot="-5400000">
              <a:off x="1787014" y="4262191"/>
              <a:ext cx="169598" cy="84809"/>
              <a:chOff x="498725" y="2069800"/>
              <a:chExt cx="205200" cy="102600"/>
            </a:xfrm>
          </p:grpSpPr>
          <p:cxnSp>
            <p:nvCxnSpPr>
              <p:cNvPr id="302" name="Google Shape;302;p29"/>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303" name="Google Shape;303;p29"/>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304" name="Google Shape;304;p29"/>
          <p:cNvSpPr/>
          <p:nvPr>
            <p:ph idx="4" type="pic"/>
          </p:nvPr>
        </p:nvSpPr>
        <p:spPr>
          <a:xfrm>
            <a:off x="426700" y="1896600"/>
            <a:ext cx="665400" cy="685500"/>
          </a:xfrm>
          <a:prstGeom prst="roundRect">
            <a:avLst>
              <a:gd fmla="val 17601" name="adj"/>
            </a:avLst>
          </a:prstGeom>
          <a:noFill/>
          <a:ln>
            <a:noFill/>
          </a:ln>
        </p:spPr>
      </p:sp>
      <p:sp>
        <p:nvSpPr>
          <p:cNvPr id="305" name="Google Shape;305;p29"/>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06" name="Google Shape;306;p29"/>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07" name="Google Shape;307;p29"/>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08" name="Google Shape;308;p29"/>
          <p:cNvSpPr/>
          <p:nvPr>
            <p:ph idx="8" type="pic"/>
          </p:nvPr>
        </p:nvSpPr>
        <p:spPr>
          <a:xfrm>
            <a:off x="2621800" y="1896600"/>
            <a:ext cx="665400" cy="685500"/>
          </a:xfrm>
          <a:prstGeom prst="roundRect">
            <a:avLst>
              <a:gd fmla="val 17601" name="adj"/>
            </a:avLst>
          </a:prstGeom>
          <a:noFill/>
          <a:ln>
            <a:noFill/>
          </a:ln>
        </p:spPr>
      </p:sp>
      <p:sp>
        <p:nvSpPr>
          <p:cNvPr id="309" name="Google Shape;309;p29"/>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0" name="Google Shape;310;p29"/>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1" name="Google Shape;311;p29"/>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12" name="Google Shape;312;p29"/>
          <p:cNvSpPr/>
          <p:nvPr>
            <p:ph idx="15" type="pic"/>
          </p:nvPr>
        </p:nvSpPr>
        <p:spPr>
          <a:xfrm>
            <a:off x="4816900" y="1896600"/>
            <a:ext cx="665400" cy="685500"/>
          </a:xfrm>
          <a:prstGeom prst="roundRect">
            <a:avLst>
              <a:gd fmla="val 17601" name="adj"/>
            </a:avLst>
          </a:prstGeom>
          <a:noFill/>
          <a:ln>
            <a:noFill/>
          </a:ln>
        </p:spPr>
      </p:sp>
      <p:sp>
        <p:nvSpPr>
          <p:cNvPr id="313" name="Google Shape;313;p29"/>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4" name="Google Shape;314;p29"/>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5" name="Google Shape;315;p29"/>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16" name="Google Shape;316;p29"/>
          <p:cNvSpPr/>
          <p:nvPr>
            <p:ph idx="19" type="pic"/>
          </p:nvPr>
        </p:nvSpPr>
        <p:spPr>
          <a:xfrm>
            <a:off x="7012000" y="1896600"/>
            <a:ext cx="665400" cy="685500"/>
          </a:xfrm>
          <a:prstGeom prst="roundRect">
            <a:avLst>
              <a:gd fmla="val 17601" name="adj"/>
            </a:avLst>
          </a:prstGeom>
          <a:noFill/>
          <a:ln>
            <a:noFill/>
          </a:ln>
        </p:spPr>
      </p:sp>
      <p:sp>
        <p:nvSpPr>
          <p:cNvPr id="317" name="Google Shape;317;p29"/>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318" name="Google Shape;318;p29"/>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19" name="Google Shape;319;p29"/>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320" name="Google Shape;320;p2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21" name="Google Shape;321;p2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2" name="Google Shape;322;p2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323" name="Shape 323"/>
        <p:cNvGrpSpPr/>
        <p:nvPr/>
      </p:nvGrpSpPr>
      <p:grpSpPr>
        <a:xfrm>
          <a:off x="0" y="0"/>
          <a:ext cx="0" cy="0"/>
          <a:chOff x="0" y="0"/>
          <a:chExt cx="0" cy="0"/>
        </a:xfrm>
      </p:grpSpPr>
      <p:pic>
        <p:nvPicPr>
          <p:cNvPr descr="Oval black shapes against a shadowy background. " id="324" name="Google Shape;324;p30"/>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325" name="Google Shape;325;p30"/>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26" name="Google Shape;326;p3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7" name="Google Shape;327;p3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8" name="Google Shape;328;p3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9" name="Google Shape;329;p30"/>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330" name="Google Shape;330;p3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331" name="Google Shape;331;p30"/>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332" name="Google Shape;332;p30"/>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333" name="Google Shape;333;p3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34" name="Google Shape;334;p3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335" name="Shape 335"/>
        <p:cNvGrpSpPr/>
        <p:nvPr/>
      </p:nvGrpSpPr>
      <p:grpSpPr>
        <a:xfrm>
          <a:off x="0" y="0"/>
          <a:ext cx="0" cy="0"/>
          <a:chOff x="0" y="0"/>
          <a:chExt cx="0" cy="0"/>
        </a:xfrm>
      </p:grpSpPr>
      <p:sp>
        <p:nvSpPr>
          <p:cNvPr id="336" name="Google Shape;336;p31"/>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337" name="Google Shape;337;p31"/>
          <p:cNvSpPr/>
          <p:nvPr>
            <p:ph idx="2" type="pic"/>
          </p:nvPr>
        </p:nvSpPr>
        <p:spPr>
          <a:xfrm>
            <a:off x="5342000" y="457200"/>
            <a:ext cx="3573300" cy="3995400"/>
          </a:xfrm>
          <a:prstGeom prst="roundRect">
            <a:avLst>
              <a:gd fmla="val 6865" name="adj"/>
            </a:avLst>
          </a:prstGeom>
          <a:noFill/>
          <a:ln>
            <a:noFill/>
          </a:ln>
        </p:spPr>
      </p:sp>
      <p:sp>
        <p:nvSpPr>
          <p:cNvPr id="338" name="Google Shape;338;p3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39" name="Google Shape;339;p3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0" name="Google Shape;340;p3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41" name="Google Shape;341;p31"/>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342" name="Google Shape;342;p31"/>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343" name="Google Shape;343;p3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44" name="Google Shape;344;p3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5" name="Google Shape;345;p3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346" name="Shape 346"/>
        <p:cNvGrpSpPr/>
        <p:nvPr/>
      </p:nvGrpSpPr>
      <p:grpSpPr>
        <a:xfrm>
          <a:off x="0" y="0"/>
          <a:ext cx="0" cy="0"/>
          <a:chOff x="0" y="0"/>
          <a:chExt cx="0" cy="0"/>
        </a:xfrm>
      </p:grpSpPr>
      <p:sp>
        <p:nvSpPr>
          <p:cNvPr id="347" name="Google Shape;347;p32"/>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348" name="Google Shape;348;p32"/>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49" name="Google Shape;349;p32"/>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50" name="Google Shape;350;p32"/>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51" name="Google Shape;351;p32"/>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52" name="Google Shape;352;p32"/>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53" name="Google Shape;353;p32"/>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354" name="Google Shape;354;p32"/>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355" name="Google Shape;355;p32"/>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356" name="Google Shape;356;p32"/>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7" name="Google Shape;357;p32"/>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8" name="Google Shape;358;p32"/>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59" name="Google Shape;359;p3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360" name="Google Shape;360;p32"/>
          <p:cNvGrpSpPr/>
          <p:nvPr/>
        </p:nvGrpSpPr>
        <p:grpSpPr>
          <a:xfrm rot="-5400000">
            <a:off x="4794488" y="4206993"/>
            <a:ext cx="141588" cy="73485"/>
            <a:chOff x="498725" y="2069800"/>
            <a:chExt cx="205200" cy="106500"/>
          </a:xfrm>
        </p:grpSpPr>
        <p:cxnSp>
          <p:nvCxnSpPr>
            <p:cNvPr id="361" name="Google Shape;361;p32"/>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362" name="Google Shape;362;p32"/>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363" name="Google Shape;363;p3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64" name="Google Shape;364;p3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365" name="Shape 365"/>
        <p:cNvGrpSpPr/>
        <p:nvPr/>
      </p:nvGrpSpPr>
      <p:grpSpPr>
        <a:xfrm>
          <a:off x="0" y="0"/>
          <a:ext cx="0" cy="0"/>
          <a:chOff x="0" y="0"/>
          <a:chExt cx="0" cy="0"/>
        </a:xfrm>
      </p:grpSpPr>
      <p:sp>
        <p:nvSpPr>
          <p:cNvPr id="366" name="Google Shape;366;p33"/>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67" name="Google Shape;367;p33"/>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8" name="Google Shape;368;p33"/>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69" name="Google Shape;369;p33"/>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70" name="Google Shape;370;p3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71" name="Google Shape;371;p33"/>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2" name="Google Shape;372;p33"/>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3" name="Google Shape;373;p33"/>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74" name="Google Shape;374;p33"/>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5" name="Google Shape;375;p33"/>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6" name="Google Shape;376;p33"/>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77" name="Google Shape;377;p33"/>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78" name="Google Shape;378;p33"/>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79" name="Google Shape;379;p33"/>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80" name="Google Shape;380;p33"/>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381" name="Google Shape;381;p33"/>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382" name="Google Shape;382;p33"/>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383" name="Google Shape;383;p3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4" name="Google Shape;384;p3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385" name="Shape 385"/>
        <p:cNvGrpSpPr/>
        <p:nvPr/>
      </p:nvGrpSpPr>
      <p:grpSpPr>
        <a:xfrm>
          <a:off x="0" y="0"/>
          <a:ext cx="0" cy="0"/>
          <a:chOff x="0" y="0"/>
          <a:chExt cx="0" cy="0"/>
        </a:xfrm>
      </p:grpSpPr>
      <p:pic>
        <p:nvPicPr>
          <p:cNvPr id="386" name="Google Shape;386;p34"/>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387" name="Google Shape;387;p3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88" name="Google Shape;388;p34"/>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9" name="Google Shape;389;p34"/>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90" name="Google Shape;390;p34"/>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91" name="Google Shape;391;p34"/>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392" name="Google Shape;392;p34"/>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3" name="Google Shape;393;p34"/>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394" name="Google Shape;394;p34"/>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95" name="Google Shape;395;p34"/>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6" name="Google Shape;396;p34"/>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397" name="Google Shape;397;p34"/>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98" name="Google Shape;398;p34"/>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399" name="Google Shape;399;p34"/>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400" name="Google Shape;400;p34"/>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401" name="Google Shape;401;p34"/>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402" name="Google Shape;402;p34"/>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403" name="Google Shape;403;p34"/>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404" name="Google Shape;404;p34"/>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405" name="Google Shape;405;p3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06" name="Google Shape;406;p3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407" name="Shape 407"/>
        <p:cNvGrpSpPr/>
        <p:nvPr/>
      </p:nvGrpSpPr>
      <p:grpSpPr>
        <a:xfrm>
          <a:off x="0" y="0"/>
          <a:ext cx="0" cy="0"/>
          <a:chOff x="0" y="0"/>
          <a:chExt cx="0" cy="0"/>
        </a:xfrm>
      </p:grpSpPr>
      <p:sp>
        <p:nvSpPr>
          <p:cNvPr id="408" name="Google Shape;408;p35"/>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409" name="Google Shape;409;p35"/>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410" name="Google Shape;410;p3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11" name="Google Shape;411;p3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12" name="Google Shape;412;p3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13" name="Google Shape;413;p3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14" name="Google Shape;414;p35"/>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415" name="Google Shape;415;p35"/>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416" name="Google Shape;416;p35"/>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417" name="Google Shape;417;p35"/>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418" name="Google Shape;418;p35"/>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419" name="Google Shape;419;p3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0" name="Google Shape;420;p3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421" name="Shape 421"/>
        <p:cNvGrpSpPr/>
        <p:nvPr/>
      </p:nvGrpSpPr>
      <p:grpSpPr>
        <a:xfrm>
          <a:off x="0" y="0"/>
          <a:ext cx="0" cy="0"/>
          <a:chOff x="0" y="0"/>
          <a:chExt cx="0" cy="0"/>
        </a:xfrm>
      </p:grpSpPr>
      <p:sp>
        <p:nvSpPr>
          <p:cNvPr id="422" name="Google Shape;422;p3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23" name="Google Shape;423;p3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24" name="Google Shape;424;p3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25" name="Google Shape;425;p3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26" name="Google Shape;426;p36"/>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7" name="Google Shape;427;p36"/>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8" name="Google Shape;428;p36"/>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29" name="Google Shape;429;p36"/>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30" name="Google Shape;430;p36"/>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431" name="Google Shape;431;p36"/>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432" name="Google Shape;432;p36"/>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433" name="Google Shape;433;p36"/>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34" name="Google Shape;434;p36"/>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435" name="Google Shape;435;p36"/>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436" name="Google Shape;436;p36"/>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437" name="Google Shape;437;p36"/>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38" name="Google Shape;438;p36"/>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39" name="Google Shape;439;p36"/>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0" name="Google Shape;440;p36"/>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1" name="Google Shape;441;p36"/>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442" name="Google Shape;442;p36"/>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443" name="Google Shape;443;p36"/>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444" name="Google Shape;444;p36"/>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5" name="Google Shape;445;p36"/>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6" name="Google Shape;446;p36"/>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447" name="Google Shape;447;p36"/>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448" name="Google Shape;448;p36"/>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449" name="Google Shape;449;p3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50" name="Google Shape;450;p3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451" name="Shape 451"/>
        <p:cNvGrpSpPr/>
        <p:nvPr/>
      </p:nvGrpSpPr>
      <p:grpSpPr>
        <a:xfrm>
          <a:off x="0" y="0"/>
          <a:ext cx="0" cy="0"/>
          <a:chOff x="0" y="0"/>
          <a:chExt cx="0" cy="0"/>
        </a:xfrm>
      </p:grpSpPr>
      <p:sp>
        <p:nvSpPr>
          <p:cNvPr id="452" name="Google Shape;452;p37"/>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453" name="Google Shape;453;p37"/>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4" name="Google Shape;454;p37"/>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55" name="Google Shape;455;p37"/>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6" name="Google Shape;456;p37"/>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457" name="Google Shape;457;p37"/>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58" name="Google Shape;458;p37"/>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59" name="Google Shape;459;p37"/>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60" name="Google Shape;460;p37"/>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61" name="Google Shape;461;p3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62" name="Google Shape;462;p3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463" name="Google Shape;463;p37"/>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4" name="Google Shape;464;p37"/>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465" name="Google Shape;465;p37"/>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6" name="Google Shape;466;p37"/>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467" name="Google Shape;467;p37"/>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37"/>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69" name="Google Shape;469;p37"/>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70" name="Google Shape;470;p37"/>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471" name="Google Shape;471;p37"/>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472" name="Google Shape;472;p37"/>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3" name="Google Shape;473;p37"/>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4" name="Google Shape;474;p37"/>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5" name="Google Shape;475;p37"/>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476" name="Google Shape;476;p37"/>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477" name="Google Shape;477;p3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78" name="Google Shape;478;p3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479" name="Shape 479"/>
        <p:cNvGrpSpPr/>
        <p:nvPr/>
      </p:nvGrpSpPr>
      <p:grpSpPr>
        <a:xfrm>
          <a:off x="0" y="0"/>
          <a:ext cx="0" cy="0"/>
          <a:chOff x="0" y="0"/>
          <a:chExt cx="0" cy="0"/>
        </a:xfrm>
      </p:grpSpPr>
      <p:sp>
        <p:nvSpPr>
          <p:cNvPr id="480" name="Google Shape;480;p38"/>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81" name="Google Shape;481;p38"/>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482" name="Google Shape;482;p38"/>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483" name="Google Shape;483;p3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484" name="Google Shape;484;p3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85" name="Google Shape;485;p3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486" name="Google Shape;486;p38"/>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38"/>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488" name="Google Shape;488;p38"/>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489" name="Google Shape;489;p38"/>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0" name="Google Shape;490;p38"/>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491" name="Google Shape;491;p38"/>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492" name="Google Shape;492;p38"/>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3" name="Google Shape;493;p38"/>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4" name="Google Shape;494;p38"/>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495" name="Google Shape;495;p38"/>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96" name="Shape 496"/>
        <p:cNvGrpSpPr/>
        <p:nvPr/>
      </p:nvGrpSpPr>
      <p:grpSpPr>
        <a:xfrm>
          <a:off x="0" y="0"/>
          <a:ext cx="0" cy="0"/>
          <a:chOff x="0" y="0"/>
          <a:chExt cx="0" cy="0"/>
        </a:xfrm>
      </p:grpSpPr>
      <p:sp>
        <p:nvSpPr>
          <p:cNvPr id="497" name="Google Shape;497;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98" name="Google Shape;498;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9" name="Shape 499"/>
        <p:cNvGrpSpPr/>
        <p:nvPr/>
      </p:nvGrpSpPr>
      <p:grpSpPr>
        <a:xfrm>
          <a:off x="0" y="0"/>
          <a:ext cx="0" cy="0"/>
          <a:chOff x="0" y="0"/>
          <a:chExt cx="0" cy="0"/>
        </a:xfrm>
      </p:grpSpPr>
      <p:sp>
        <p:nvSpPr>
          <p:cNvPr id="500" name="Google Shape;500;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501" name="Shape 501"/>
        <p:cNvGrpSpPr/>
        <p:nvPr/>
      </p:nvGrpSpPr>
      <p:grpSpPr>
        <a:xfrm>
          <a:off x="0" y="0"/>
          <a:ext cx="0" cy="0"/>
          <a:chOff x="0" y="0"/>
          <a:chExt cx="0" cy="0"/>
        </a:xfrm>
      </p:grpSpPr>
      <p:sp>
        <p:nvSpPr>
          <p:cNvPr id="502" name="Google Shape;50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03" name="Google Shape;503;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504" name="Shape 504"/>
        <p:cNvGrpSpPr/>
        <p:nvPr/>
      </p:nvGrpSpPr>
      <p:grpSpPr>
        <a:xfrm>
          <a:off x="0" y="0"/>
          <a:ext cx="0" cy="0"/>
          <a:chOff x="0" y="0"/>
          <a:chExt cx="0" cy="0"/>
        </a:xfrm>
      </p:grpSpPr>
      <p:sp>
        <p:nvSpPr>
          <p:cNvPr id="505" name="Google Shape;50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06" name="Google Shape;506;p4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7" name="Google Shape;507;p42"/>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08" name="Shape 508"/>
        <p:cNvGrpSpPr/>
        <p:nvPr/>
      </p:nvGrpSpPr>
      <p:grpSpPr>
        <a:xfrm>
          <a:off x="0" y="0"/>
          <a:ext cx="0" cy="0"/>
          <a:chOff x="0" y="0"/>
          <a:chExt cx="0" cy="0"/>
        </a:xfrm>
      </p:grpSpPr>
      <p:sp>
        <p:nvSpPr>
          <p:cNvPr id="509" name="Google Shape;50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10" name="Shape 510"/>
        <p:cNvGrpSpPr/>
        <p:nvPr/>
      </p:nvGrpSpPr>
      <p:grpSpPr>
        <a:xfrm>
          <a:off x="0" y="0"/>
          <a:ext cx="0" cy="0"/>
          <a:chOff x="0" y="0"/>
          <a:chExt cx="0" cy="0"/>
        </a:xfrm>
      </p:grpSpPr>
      <p:sp>
        <p:nvSpPr>
          <p:cNvPr id="511" name="Google Shape;511;p4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12" name="Google Shape;512;p4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513" name="Shape 513"/>
        <p:cNvGrpSpPr/>
        <p:nvPr/>
      </p:nvGrpSpPr>
      <p:grpSpPr>
        <a:xfrm>
          <a:off x="0" y="0"/>
          <a:ext cx="0" cy="0"/>
          <a:chOff x="0" y="0"/>
          <a:chExt cx="0" cy="0"/>
        </a:xfrm>
      </p:grpSpPr>
      <p:sp>
        <p:nvSpPr>
          <p:cNvPr id="514" name="Google Shape;514;p4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15" name="Shape 515"/>
        <p:cNvGrpSpPr/>
        <p:nvPr/>
      </p:nvGrpSpPr>
      <p:grpSpPr>
        <a:xfrm>
          <a:off x="0" y="0"/>
          <a:ext cx="0" cy="0"/>
          <a:chOff x="0" y="0"/>
          <a:chExt cx="0" cy="0"/>
        </a:xfrm>
      </p:grpSpPr>
      <p:sp>
        <p:nvSpPr>
          <p:cNvPr id="516" name="Google Shape;516;p4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7" name="Google Shape;517;p4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18" name="Google Shape;518;p4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19" name="Shape 519"/>
        <p:cNvGrpSpPr/>
        <p:nvPr/>
      </p:nvGrpSpPr>
      <p:grpSpPr>
        <a:xfrm>
          <a:off x="0" y="0"/>
          <a:ext cx="0" cy="0"/>
          <a:chOff x="0" y="0"/>
          <a:chExt cx="0" cy="0"/>
        </a:xfrm>
      </p:grpSpPr>
      <p:sp>
        <p:nvSpPr>
          <p:cNvPr id="520" name="Google Shape;520;p4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21" name="Shape 521"/>
        <p:cNvGrpSpPr/>
        <p:nvPr/>
      </p:nvGrpSpPr>
      <p:grpSpPr>
        <a:xfrm>
          <a:off x="0" y="0"/>
          <a:ext cx="0" cy="0"/>
          <a:chOff x="0" y="0"/>
          <a:chExt cx="0" cy="0"/>
        </a:xfrm>
      </p:grpSpPr>
      <p:sp>
        <p:nvSpPr>
          <p:cNvPr id="522" name="Google Shape;522;p4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3" name="Google Shape;523;p4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24" name="Shape 52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25" name="Shape 525"/>
        <p:cNvGrpSpPr/>
        <p:nvPr/>
      </p:nvGrpSpPr>
      <p:grpSpPr>
        <a:xfrm>
          <a:off x="0" y="0"/>
          <a:ext cx="0" cy="0"/>
          <a:chOff x="0" y="0"/>
          <a:chExt cx="0" cy="0"/>
        </a:xfrm>
      </p:grpSpPr>
      <p:sp>
        <p:nvSpPr>
          <p:cNvPr id="526" name="Google Shape;526;p5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27" name="Google Shape;527;p5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8" name="Google Shape;528;p5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9" name="Google Shape;529;p5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0" name="Google Shape;530;p5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1" name="Google Shape;531;p5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32" name="Google Shape;532;p5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533" name="Shape 533"/>
        <p:cNvGrpSpPr/>
        <p:nvPr/>
      </p:nvGrpSpPr>
      <p:grpSpPr>
        <a:xfrm>
          <a:off x="0" y="0"/>
          <a:ext cx="0" cy="0"/>
          <a:chOff x="0" y="0"/>
          <a:chExt cx="0" cy="0"/>
        </a:xfrm>
      </p:grpSpPr>
      <p:sp>
        <p:nvSpPr>
          <p:cNvPr id="534" name="Google Shape;534;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35" name="Google Shape;535;p51"/>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36" name="Google Shape;536;p51"/>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537" name="Shape 537"/>
        <p:cNvGrpSpPr/>
        <p:nvPr/>
      </p:nvGrpSpPr>
      <p:grpSpPr>
        <a:xfrm>
          <a:off x="0" y="0"/>
          <a:ext cx="0" cy="0"/>
          <a:chOff x="0" y="0"/>
          <a:chExt cx="0" cy="0"/>
        </a:xfrm>
      </p:grpSpPr>
      <p:sp>
        <p:nvSpPr>
          <p:cNvPr id="538" name="Google Shape;538;p5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39" name="Google Shape;539;p52"/>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0" name="Google Shape;540;p5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1" name="Google Shape;541;p5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2" name="Google Shape;542;p5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543" name="Shape 543"/>
        <p:cNvGrpSpPr/>
        <p:nvPr/>
      </p:nvGrpSpPr>
      <p:grpSpPr>
        <a:xfrm>
          <a:off x="0" y="0"/>
          <a:ext cx="0" cy="0"/>
          <a:chOff x="0" y="0"/>
          <a:chExt cx="0" cy="0"/>
        </a:xfrm>
      </p:grpSpPr>
      <p:sp>
        <p:nvSpPr>
          <p:cNvPr id="544" name="Google Shape;544;p53"/>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5" name="Google Shape;545;p5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6" name="Google Shape;546;p5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47" name="Google Shape;547;p53"/>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8" name="Google Shape;548;p53"/>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9" name="Google Shape;549;p53"/>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0" name="Google Shape;550;p53"/>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551" name="Shape 551"/>
        <p:cNvGrpSpPr/>
        <p:nvPr/>
      </p:nvGrpSpPr>
      <p:grpSpPr>
        <a:xfrm>
          <a:off x="0" y="0"/>
          <a:ext cx="0" cy="0"/>
          <a:chOff x="0" y="0"/>
          <a:chExt cx="0" cy="0"/>
        </a:xfrm>
      </p:grpSpPr>
      <p:sp>
        <p:nvSpPr>
          <p:cNvPr id="552" name="Google Shape;552;p54"/>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53" name="Google Shape;553;p5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4" name="Google Shape;554;p5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5" name="Google Shape;555;p5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56" name="Google Shape;556;p5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57" name="Google Shape;557;p5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8" name="Google Shape;558;p5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9" name="Google Shape;559;p5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0" name="Google Shape;560;p5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61" name="Shape 561"/>
        <p:cNvGrpSpPr/>
        <p:nvPr/>
      </p:nvGrpSpPr>
      <p:grpSpPr>
        <a:xfrm>
          <a:off x="0" y="0"/>
          <a:ext cx="0" cy="0"/>
          <a:chOff x="0" y="0"/>
          <a:chExt cx="0" cy="0"/>
        </a:xfrm>
      </p:grpSpPr>
      <p:sp>
        <p:nvSpPr>
          <p:cNvPr id="562" name="Google Shape;56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3" name="Google Shape;563;p5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564" name="Shape 564"/>
        <p:cNvGrpSpPr/>
        <p:nvPr/>
      </p:nvGrpSpPr>
      <p:grpSpPr>
        <a:xfrm>
          <a:off x="0" y="0"/>
          <a:ext cx="0" cy="0"/>
          <a:chOff x="0" y="0"/>
          <a:chExt cx="0" cy="0"/>
        </a:xfrm>
      </p:grpSpPr>
      <p:sp>
        <p:nvSpPr>
          <p:cNvPr id="565" name="Google Shape;565;p56"/>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66" name="Google Shape;566;p56"/>
          <p:cNvSpPr/>
          <p:nvPr>
            <p:ph idx="2" type="pic"/>
          </p:nvPr>
        </p:nvSpPr>
        <p:spPr>
          <a:xfrm>
            <a:off x="4804825" y="1133300"/>
            <a:ext cx="4027500" cy="2392800"/>
          </a:xfrm>
          <a:prstGeom prst="rect">
            <a:avLst/>
          </a:prstGeom>
          <a:noFill/>
          <a:ln>
            <a:noFill/>
          </a:ln>
        </p:spPr>
      </p:sp>
      <p:sp>
        <p:nvSpPr>
          <p:cNvPr id="567" name="Google Shape;567;p56"/>
          <p:cNvSpPr/>
          <p:nvPr>
            <p:ph idx="3" type="pic"/>
          </p:nvPr>
        </p:nvSpPr>
        <p:spPr>
          <a:xfrm>
            <a:off x="311725" y="1133300"/>
            <a:ext cx="4027500" cy="2392800"/>
          </a:xfrm>
          <a:prstGeom prst="rect">
            <a:avLst/>
          </a:prstGeom>
          <a:noFill/>
          <a:ln>
            <a:noFill/>
          </a:ln>
        </p:spPr>
      </p:sp>
      <p:sp>
        <p:nvSpPr>
          <p:cNvPr id="568" name="Google Shape;568;p5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69" name="Google Shape;569;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70" name="Google Shape;570;p5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71" name="Google Shape;571;p5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572" name="Shape 572"/>
        <p:cNvGrpSpPr/>
        <p:nvPr/>
      </p:nvGrpSpPr>
      <p:grpSpPr>
        <a:xfrm>
          <a:off x="0" y="0"/>
          <a:ext cx="0" cy="0"/>
          <a:chOff x="0" y="0"/>
          <a:chExt cx="0" cy="0"/>
        </a:xfrm>
      </p:grpSpPr>
      <p:sp>
        <p:nvSpPr>
          <p:cNvPr id="573" name="Google Shape;573;p57"/>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74" name="Google Shape;574;p57"/>
          <p:cNvSpPr/>
          <p:nvPr>
            <p:ph idx="2" type="pic"/>
          </p:nvPr>
        </p:nvSpPr>
        <p:spPr>
          <a:xfrm>
            <a:off x="6205225" y="1128325"/>
            <a:ext cx="2627100" cy="2273100"/>
          </a:xfrm>
          <a:prstGeom prst="rect">
            <a:avLst/>
          </a:prstGeom>
          <a:noFill/>
          <a:ln>
            <a:noFill/>
          </a:ln>
        </p:spPr>
      </p:sp>
      <p:sp>
        <p:nvSpPr>
          <p:cNvPr id="575" name="Google Shape;575;p57"/>
          <p:cNvSpPr/>
          <p:nvPr>
            <p:ph idx="3" type="pic"/>
          </p:nvPr>
        </p:nvSpPr>
        <p:spPr>
          <a:xfrm>
            <a:off x="311725" y="1128325"/>
            <a:ext cx="2627100" cy="2273100"/>
          </a:xfrm>
          <a:prstGeom prst="rect">
            <a:avLst/>
          </a:prstGeom>
          <a:noFill/>
          <a:ln>
            <a:noFill/>
          </a:ln>
        </p:spPr>
      </p:sp>
      <p:sp>
        <p:nvSpPr>
          <p:cNvPr id="576" name="Google Shape;576;p5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7" name="Google Shape;577;p57"/>
          <p:cNvSpPr/>
          <p:nvPr>
            <p:ph idx="5" type="pic"/>
          </p:nvPr>
        </p:nvSpPr>
        <p:spPr>
          <a:xfrm>
            <a:off x="3255250" y="1128325"/>
            <a:ext cx="2627100" cy="2273100"/>
          </a:xfrm>
          <a:prstGeom prst="rect">
            <a:avLst/>
          </a:prstGeom>
          <a:noFill/>
          <a:ln>
            <a:noFill/>
          </a:ln>
        </p:spPr>
      </p:sp>
      <p:sp>
        <p:nvSpPr>
          <p:cNvPr id="578" name="Google Shape;578;p5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79" name="Google Shape;579;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80" name="Google Shape;580;p5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81" name="Google Shape;581;p5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82" name="Google Shape;582;p5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83" name="Shape 583"/>
        <p:cNvGrpSpPr/>
        <p:nvPr/>
      </p:nvGrpSpPr>
      <p:grpSpPr>
        <a:xfrm>
          <a:off x="0" y="0"/>
          <a:ext cx="0" cy="0"/>
          <a:chOff x="0" y="0"/>
          <a:chExt cx="0" cy="0"/>
        </a:xfrm>
      </p:grpSpPr>
      <p:sp>
        <p:nvSpPr>
          <p:cNvPr id="584" name="Google Shape;584;p58"/>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85" name="Shape 585"/>
        <p:cNvGrpSpPr/>
        <p:nvPr/>
      </p:nvGrpSpPr>
      <p:grpSpPr>
        <a:xfrm>
          <a:off x="0" y="0"/>
          <a:ext cx="0" cy="0"/>
          <a:chOff x="0" y="0"/>
          <a:chExt cx="0" cy="0"/>
        </a:xfrm>
      </p:grpSpPr>
      <p:sp>
        <p:nvSpPr>
          <p:cNvPr id="586" name="Google Shape;586;p59"/>
          <p:cNvSpPr/>
          <p:nvPr>
            <p:ph idx="2" type="pic"/>
          </p:nvPr>
        </p:nvSpPr>
        <p:spPr>
          <a:xfrm>
            <a:off x="3389600" y="118913"/>
            <a:ext cx="1643700" cy="1535100"/>
          </a:xfrm>
          <a:prstGeom prst="rect">
            <a:avLst/>
          </a:prstGeom>
          <a:noFill/>
          <a:ln>
            <a:noFill/>
          </a:ln>
        </p:spPr>
      </p:sp>
      <p:sp>
        <p:nvSpPr>
          <p:cNvPr id="587" name="Google Shape;587;p59"/>
          <p:cNvSpPr/>
          <p:nvPr>
            <p:ph idx="3" type="pic"/>
          </p:nvPr>
        </p:nvSpPr>
        <p:spPr>
          <a:xfrm>
            <a:off x="5195935" y="118913"/>
            <a:ext cx="1643700" cy="1535100"/>
          </a:xfrm>
          <a:prstGeom prst="rect">
            <a:avLst/>
          </a:prstGeom>
          <a:noFill/>
          <a:ln>
            <a:noFill/>
          </a:ln>
        </p:spPr>
      </p:sp>
      <p:sp>
        <p:nvSpPr>
          <p:cNvPr id="588" name="Google Shape;588;p59"/>
          <p:cNvSpPr/>
          <p:nvPr>
            <p:ph idx="4" type="pic"/>
          </p:nvPr>
        </p:nvSpPr>
        <p:spPr>
          <a:xfrm>
            <a:off x="7002270" y="118913"/>
            <a:ext cx="1643700" cy="1535100"/>
          </a:xfrm>
          <a:prstGeom prst="rect">
            <a:avLst/>
          </a:prstGeom>
          <a:noFill/>
          <a:ln>
            <a:noFill/>
          </a:ln>
        </p:spPr>
      </p:sp>
      <p:sp>
        <p:nvSpPr>
          <p:cNvPr id="589" name="Google Shape;589;p59"/>
          <p:cNvSpPr/>
          <p:nvPr>
            <p:ph idx="5" type="pic"/>
          </p:nvPr>
        </p:nvSpPr>
        <p:spPr>
          <a:xfrm>
            <a:off x="3389588" y="1804212"/>
            <a:ext cx="1643700" cy="1535100"/>
          </a:xfrm>
          <a:prstGeom prst="rect">
            <a:avLst/>
          </a:prstGeom>
          <a:noFill/>
          <a:ln>
            <a:noFill/>
          </a:ln>
        </p:spPr>
      </p:sp>
      <p:sp>
        <p:nvSpPr>
          <p:cNvPr id="590" name="Google Shape;590;p59"/>
          <p:cNvSpPr/>
          <p:nvPr>
            <p:ph idx="6" type="pic"/>
          </p:nvPr>
        </p:nvSpPr>
        <p:spPr>
          <a:xfrm>
            <a:off x="5195922" y="1804212"/>
            <a:ext cx="1643700" cy="1535100"/>
          </a:xfrm>
          <a:prstGeom prst="rect">
            <a:avLst/>
          </a:prstGeom>
          <a:noFill/>
          <a:ln>
            <a:noFill/>
          </a:ln>
        </p:spPr>
      </p:sp>
      <p:sp>
        <p:nvSpPr>
          <p:cNvPr id="591" name="Google Shape;591;p59"/>
          <p:cNvSpPr/>
          <p:nvPr>
            <p:ph idx="7" type="pic"/>
          </p:nvPr>
        </p:nvSpPr>
        <p:spPr>
          <a:xfrm>
            <a:off x="7002257" y="1804212"/>
            <a:ext cx="1643700" cy="1535100"/>
          </a:xfrm>
          <a:prstGeom prst="rect">
            <a:avLst/>
          </a:prstGeom>
          <a:noFill/>
          <a:ln>
            <a:noFill/>
          </a:ln>
        </p:spPr>
      </p:sp>
      <p:sp>
        <p:nvSpPr>
          <p:cNvPr id="592" name="Google Shape;592;p5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93" name="Google Shape;593;p59"/>
          <p:cNvSpPr/>
          <p:nvPr>
            <p:ph idx="8" type="pic"/>
          </p:nvPr>
        </p:nvSpPr>
        <p:spPr>
          <a:xfrm>
            <a:off x="3389588" y="3489487"/>
            <a:ext cx="1643700" cy="1535100"/>
          </a:xfrm>
          <a:prstGeom prst="rect">
            <a:avLst/>
          </a:prstGeom>
          <a:noFill/>
          <a:ln>
            <a:noFill/>
          </a:ln>
        </p:spPr>
      </p:sp>
      <p:sp>
        <p:nvSpPr>
          <p:cNvPr id="594" name="Google Shape;594;p59"/>
          <p:cNvSpPr/>
          <p:nvPr>
            <p:ph idx="9" type="pic"/>
          </p:nvPr>
        </p:nvSpPr>
        <p:spPr>
          <a:xfrm>
            <a:off x="5195922" y="3489487"/>
            <a:ext cx="1643700" cy="1535100"/>
          </a:xfrm>
          <a:prstGeom prst="rect">
            <a:avLst/>
          </a:prstGeom>
          <a:noFill/>
          <a:ln>
            <a:noFill/>
          </a:ln>
        </p:spPr>
      </p:sp>
      <p:sp>
        <p:nvSpPr>
          <p:cNvPr id="595" name="Google Shape;595;p5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600" name="Shape 600"/>
        <p:cNvGrpSpPr/>
        <p:nvPr/>
      </p:nvGrpSpPr>
      <p:grpSpPr>
        <a:xfrm>
          <a:off x="0" y="0"/>
          <a:ext cx="0" cy="0"/>
          <a:chOff x="0" y="0"/>
          <a:chExt cx="0" cy="0"/>
        </a:xfrm>
      </p:grpSpPr>
      <p:pic>
        <p:nvPicPr>
          <p:cNvPr id="601" name="Google Shape;601;p61"/>
          <p:cNvPicPr preferRelativeResize="0"/>
          <p:nvPr/>
        </p:nvPicPr>
        <p:blipFill rotWithShape="1">
          <a:blip r:embed="rId2">
            <a:alphaModFix amt="50000"/>
          </a:blip>
          <a:srcRect b="8145" l="3133" r="7834" t="16785"/>
          <a:stretch/>
        </p:blipFill>
        <p:spPr>
          <a:xfrm flipH="1" rot="10800000">
            <a:off x="0" y="-3474"/>
            <a:ext cx="9161550" cy="5154499"/>
          </a:xfrm>
          <a:prstGeom prst="rect">
            <a:avLst/>
          </a:prstGeom>
          <a:noFill/>
          <a:ln>
            <a:noFill/>
          </a:ln>
        </p:spPr>
      </p:pic>
      <p:sp>
        <p:nvSpPr>
          <p:cNvPr id="602" name="Google Shape;602;p61"/>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3" name="Google Shape;603;p61"/>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604" name="Google Shape;604;p6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5" name="Google Shape;605;p6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6" name="Google Shape;606;p6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7" name="Google Shape;607;p6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8" name="Google Shape;608;p6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09" name="Google Shape;609;p61"/>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610" name="Google Shape;610;p6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11" name="Google Shape;611;p61"/>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12" name="Google Shape;612;p61"/>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13" name="Google Shape;613;p61"/>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614" name="Google Shape;614;p61"/>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615" name="Shape 615"/>
        <p:cNvGrpSpPr/>
        <p:nvPr/>
      </p:nvGrpSpPr>
      <p:grpSpPr>
        <a:xfrm>
          <a:off x="0" y="0"/>
          <a:ext cx="0" cy="0"/>
          <a:chOff x="0" y="0"/>
          <a:chExt cx="0" cy="0"/>
        </a:xfrm>
      </p:grpSpPr>
      <p:sp>
        <p:nvSpPr>
          <p:cNvPr id="616" name="Google Shape;616;p62"/>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617" name="Google Shape;617;p62"/>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618" name="Google Shape;618;p62"/>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19" name="Google Shape;619;p62"/>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0" name="Google Shape;620;p62"/>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1" name="Google Shape;621;p6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622" name="Google Shape;622;p6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623" name="Google Shape;623;p6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624" name="Shape 624"/>
        <p:cNvGrpSpPr/>
        <p:nvPr/>
      </p:nvGrpSpPr>
      <p:grpSpPr>
        <a:xfrm>
          <a:off x="0" y="0"/>
          <a:ext cx="0" cy="0"/>
          <a:chOff x="0" y="0"/>
          <a:chExt cx="0" cy="0"/>
        </a:xfrm>
      </p:grpSpPr>
      <p:sp>
        <p:nvSpPr>
          <p:cNvPr id="625" name="Google Shape;625;p63"/>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626" name="Google Shape;626;p63"/>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627" name="Google Shape;627;p6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8" name="Google Shape;628;p6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9" name="Google Shape;629;p6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30" name="Google Shape;630;p6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31" name="Google Shape;631;p6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632" name="Google Shape;632;p6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33" name="Google Shape;633;p63"/>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4" name="Google Shape;634;p63"/>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5" name="Google Shape;635;p63"/>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636" name="Google Shape;636;p63"/>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37" name="Google Shape;637;p63"/>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38" name="Google Shape;638;p63"/>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639" name="Shape 639"/>
        <p:cNvGrpSpPr/>
        <p:nvPr/>
      </p:nvGrpSpPr>
      <p:grpSpPr>
        <a:xfrm>
          <a:off x="0" y="0"/>
          <a:ext cx="0" cy="0"/>
          <a:chOff x="0" y="0"/>
          <a:chExt cx="0" cy="0"/>
        </a:xfrm>
      </p:grpSpPr>
      <p:sp>
        <p:nvSpPr>
          <p:cNvPr id="640" name="Google Shape;640;p64"/>
          <p:cNvSpPr/>
          <p:nvPr>
            <p:ph idx="2" type="pic"/>
          </p:nvPr>
        </p:nvSpPr>
        <p:spPr>
          <a:xfrm>
            <a:off x="246150" y="237650"/>
            <a:ext cx="4196400" cy="4438200"/>
          </a:xfrm>
          <a:prstGeom prst="rect">
            <a:avLst/>
          </a:prstGeom>
          <a:noFill/>
          <a:ln>
            <a:noFill/>
          </a:ln>
        </p:spPr>
      </p:sp>
      <p:sp>
        <p:nvSpPr>
          <p:cNvPr id="641" name="Google Shape;641;p64"/>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642" name="Google Shape;642;p64"/>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643" name="Google Shape;643;p64"/>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644" name="Google Shape;644;p64"/>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5" name="Google Shape;645;p64"/>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6" name="Google Shape;646;p64"/>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47" name="Google Shape;647;p6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48" name="Google Shape;648;p6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649" name="Google Shape;649;p64"/>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650" name="Google Shape;650;p64"/>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651" name="Google Shape;651;p64"/>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652" name="Google Shape;652;p6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653" name="Shape 653"/>
        <p:cNvGrpSpPr/>
        <p:nvPr/>
      </p:nvGrpSpPr>
      <p:grpSpPr>
        <a:xfrm>
          <a:off x="0" y="0"/>
          <a:ext cx="0" cy="0"/>
          <a:chOff x="0" y="0"/>
          <a:chExt cx="0" cy="0"/>
        </a:xfrm>
      </p:grpSpPr>
      <p:sp>
        <p:nvSpPr>
          <p:cNvPr id="654" name="Google Shape;654;p65"/>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655" name="Google Shape;655;p65"/>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656" name="Google Shape;656;p65"/>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657" name="Google Shape;657;p65"/>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658" name="Google Shape;658;p65"/>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659" name="Google Shape;659;p65"/>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0" name="Google Shape;660;p65"/>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1" name="Google Shape;661;p65"/>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2" name="Google Shape;662;p6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63" name="Google Shape;663;p6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64" name="Google Shape;664;p65"/>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665" name="Google Shape;665;p6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Tree>
  </p:cSld>
  <p:clrMapOvr>
    <a:masterClrMapping/>
  </p:clrMapOvr>
  <p:extLst>
    <p:ext uri="{DCECCB84-F9BA-43D5-87BE-67443E8EF086}">
      <p15:sldGuideLst>
        <p15:guide id="1" orient="horz" pos="2805">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666" name="Shape 666"/>
        <p:cNvGrpSpPr/>
        <p:nvPr/>
      </p:nvGrpSpPr>
      <p:grpSpPr>
        <a:xfrm>
          <a:off x="0" y="0"/>
          <a:ext cx="0" cy="0"/>
          <a:chOff x="0" y="0"/>
          <a:chExt cx="0" cy="0"/>
        </a:xfrm>
      </p:grpSpPr>
      <p:pic>
        <p:nvPicPr>
          <p:cNvPr id="667" name="Google Shape;667;p66"/>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668" name="Google Shape;668;p6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69" name="Google Shape;669;p6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70" name="Google Shape;670;p6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71" name="Google Shape;671;p66"/>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672" name="Google Shape;672;p6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73" name="Google Shape;673;p66"/>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4" name="Google Shape;674;p66"/>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5" name="Google Shape;675;p66"/>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6" name="Google Shape;676;p66"/>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7" name="Google Shape;677;p66"/>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8" name="Google Shape;678;p66"/>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679" name="Google Shape;679;p66"/>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0" name="Google Shape;680;p66"/>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1" name="Google Shape;681;p66"/>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2" name="Google Shape;682;p66"/>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3" name="Google Shape;683;p66"/>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4" name="Google Shape;684;p66"/>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685" name="Google Shape;685;p6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86" name="Google Shape;686;p6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687" name="Shape 687"/>
        <p:cNvGrpSpPr/>
        <p:nvPr/>
      </p:nvGrpSpPr>
      <p:grpSpPr>
        <a:xfrm>
          <a:off x="0" y="0"/>
          <a:ext cx="0" cy="0"/>
          <a:chOff x="0" y="0"/>
          <a:chExt cx="0" cy="0"/>
        </a:xfrm>
      </p:grpSpPr>
      <p:sp>
        <p:nvSpPr>
          <p:cNvPr id="688" name="Google Shape;688;p67"/>
          <p:cNvSpPr/>
          <p:nvPr>
            <p:ph idx="2" type="pic"/>
          </p:nvPr>
        </p:nvSpPr>
        <p:spPr>
          <a:xfrm>
            <a:off x="4618950" y="228600"/>
            <a:ext cx="1370400" cy="1357500"/>
          </a:xfrm>
          <a:prstGeom prst="roundRect">
            <a:avLst>
              <a:gd fmla="val 16935" name="adj"/>
            </a:avLst>
          </a:prstGeom>
          <a:noFill/>
          <a:ln>
            <a:noFill/>
          </a:ln>
        </p:spPr>
      </p:sp>
      <p:sp>
        <p:nvSpPr>
          <p:cNvPr id="689" name="Google Shape;689;p67"/>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690" name="Google Shape;690;p67"/>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1" name="Google Shape;691;p67"/>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2" name="Google Shape;692;p67"/>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93" name="Google Shape;693;p67"/>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694" name="Google Shape;694;p67"/>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695" name="Google Shape;695;p67"/>
          <p:cNvSpPr/>
          <p:nvPr>
            <p:ph idx="7" type="pic"/>
          </p:nvPr>
        </p:nvSpPr>
        <p:spPr>
          <a:xfrm>
            <a:off x="6080700" y="228600"/>
            <a:ext cx="1370400" cy="1357500"/>
          </a:xfrm>
          <a:prstGeom prst="roundRect">
            <a:avLst>
              <a:gd fmla="val 16935" name="adj"/>
            </a:avLst>
          </a:prstGeom>
          <a:noFill/>
          <a:ln>
            <a:noFill/>
          </a:ln>
        </p:spPr>
      </p:sp>
      <p:sp>
        <p:nvSpPr>
          <p:cNvPr id="696" name="Google Shape;696;p67"/>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697" name="Google Shape;697;p67"/>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698" name="Google Shape;698;p67"/>
          <p:cNvSpPr/>
          <p:nvPr>
            <p:ph idx="13" type="pic"/>
          </p:nvPr>
        </p:nvSpPr>
        <p:spPr>
          <a:xfrm>
            <a:off x="7542450" y="228600"/>
            <a:ext cx="1370400" cy="1357500"/>
          </a:xfrm>
          <a:prstGeom prst="roundRect">
            <a:avLst>
              <a:gd fmla="val 16935" name="adj"/>
            </a:avLst>
          </a:prstGeom>
          <a:noFill/>
          <a:ln>
            <a:noFill/>
          </a:ln>
        </p:spPr>
      </p:sp>
      <p:sp>
        <p:nvSpPr>
          <p:cNvPr id="699" name="Google Shape;699;p67"/>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0" name="Google Shape;700;p67"/>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1" name="Google Shape;701;p67"/>
          <p:cNvSpPr/>
          <p:nvPr>
            <p:ph idx="16" type="pic"/>
          </p:nvPr>
        </p:nvSpPr>
        <p:spPr>
          <a:xfrm>
            <a:off x="4618950" y="2295725"/>
            <a:ext cx="1370400" cy="1357500"/>
          </a:xfrm>
          <a:prstGeom prst="roundRect">
            <a:avLst>
              <a:gd fmla="val 16935" name="adj"/>
            </a:avLst>
          </a:prstGeom>
          <a:noFill/>
          <a:ln>
            <a:noFill/>
          </a:ln>
        </p:spPr>
      </p:sp>
      <p:sp>
        <p:nvSpPr>
          <p:cNvPr id="702" name="Google Shape;702;p67"/>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3" name="Google Shape;703;p67"/>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4" name="Google Shape;704;p67"/>
          <p:cNvSpPr/>
          <p:nvPr>
            <p:ph idx="19" type="pic"/>
          </p:nvPr>
        </p:nvSpPr>
        <p:spPr>
          <a:xfrm>
            <a:off x="6080700" y="2295725"/>
            <a:ext cx="1370400" cy="1357500"/>
          </a:xfrm>
          <a:prstGeom prst="roundRect">
            <a:avLst>
              <a:gd fmla="val 16935" name="adj"/>
            </a:avLst>
          </a:prstGeom>
          <a:noFill/>
          <a:ln>
            <a:noFill/>
          </a:ln>
        </p:spPr>
      </p:sp>
      <p:sp>
        <p:nvSpPr>
          <p:cNvPr id="705" name="Google Shape;705;p67"/>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6" name="Google Shape;706;p67"/>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707" name="Google Shape;707;p67"/>
          <p:cNvSpPr/>
          <p:nvPr>
            <p:ph idx="22" type="pic"/>
          </p:nvPr>
        </p:nvSpPr>
        <p:spPr>
          <a:xfrm>
            <a:off x="7542450" y="2295725"/>
            <a:ext cx="1370400" cy="1357500"/>
          </a:xfrm>
          <a:prstGeom prst="roundRect">
            <a:avLst>
              <a:gd fmla="val 16935" name="adj"/>
            </a:avLst>
          </a:prstGeom>
          <a:noFill/>
          <a:ln>
            <a:noFill/>
          </a:ln>
        </p:spPr>
      </p:sp>
      <p:sp>
        <p:nvSpPr>
          <p:cNvPr id="708" name="Google Shape;708;p67"/>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709" name="Google Shape;709;p67"/>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710" name="Google Shape;710;p6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11" name="Google Shape;711;p6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12" name="Google Shape;712;p6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713" name="Shape 713"/>
        <p:cNvGrpSpPr/>
        <p:nvPr/>
      </p:nvGrpSpPr>
      <p:grpSpPr>
        <a:xfrm>
          <a:off x="0" y="0"/>
          <a:ext cx="0" cy="0"/>
          <a:chOff x="0" y="0"/>
          <a:chExt cx="0" cy="0"/>
        </a:xfrm>
      </p:grpSpPr>
      <p:sp>
        <p:nvSpPr>
          <p:cNvPr id="714" name="Google Shape;714;p68"/>
          <p:cNvSpPr/>
          <p:nvPr>
            <p:ph idx="2" type="pic"/>
          </p:nvPr>
        </p:nvSpPr>
        <p:spPr>
          <a:xfrm>
            <a:off x="9425" y="-3075"/>
            <a:ext cx="9144000" cy="4641000"/>
          </a:xfrm>
          <a:prstGeom prst="rect">
            <a:avLst/>
          </a:prstGeom>
          <a:noFill/>
          <a:ln>
            <a:noFill/>
          </a:ln>
        </p:spPr>
      </p:sp>
      <p:sp>
        <p:nvSpPr>
          <p:cNvPr id="715" name="Google Shape;715;p68"/>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716" name="Google Shape;716;p68"/>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717" name="Google Shape;717;p68"/>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18" name="Google Shape;718;p68"/>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19" name="Google Shape;719;p68"/>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20" name="Google Shape;720;p6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21" name="Google Shape;721;p6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22" name="Google Shape;722;p6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723" name="Shape 723"/>
        <p:cNvGrpSpPr/>
        <p:nvPr/>
      </p:nvGrpSpPr>
      <p:grpSpPr>
        <a:xfrm>
          <a:off x="0" y="0"/>
          <a:ext cx="0" cy="0"/>
          <a:chOff x="0" y="0"/>
          <a:chExt cx="0" cy="0"/>
        </a:xfrm>
      </p:grpSpPr>
      <p:sp>
        <p:nvSpPr>
          <p:cNvPr id="724" name="Google Shape;724;p6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25" name="Google Shape;725;p6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26" name="Google Shape;726;p6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727" name="Google Shape;727;p69"/>
          <p:cNvGrpSpPr/>
          <p:nvPr/>
        </p:nvGrpSpPr>
        <p:grpSpPr>
          <a:xfrm rot="5400000">
            <a:off x="8691475" y="228504"/>
            <a:ext cx="228589" cy="228623"/>
            <a:chOff x="1688332" y="4135245"/>
            <a:chExt cx="338700" cy="338700"/>
          </a:xfrm>
        </p:grpSpPr>
        <p:sp>
          <p:nvSpPr>
            <p:cNvPr id="728" name="Google Shape;728;p69"/>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29" name="Google Shape;729;p69"/>
            <p:cNvGrpSpPr/>
            <p:nvPr/>
          </p:nvGrpSpPr>
          <p:grpSpPr>
            <a:xfrm rot="-5400000">
              <a:off x="1787014" y="4262191"/>
              <a:ext cx="169598" cy="84809"/>
              <a:chOff x="498725" y="2069800"/>
              <a:chExt cx="205200" cy="102600"/>
            </a:xfrm>
          </p:grpSpPr>
          <p:cxnSp>
            <p:nvCxnSpPr>
              <p:cNvPr id="730" name="Google Shape;730;p69"/>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31" name="Google Shape;731;p69"/>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732" name="Google Shape;732;p69"/>
          <p:cNvSpPr/>
          <p:nvPr>
            <p:ph idx="4" type="pic"/>
          </p:nvPr>
        </p:nvSpPr>
        <p:spPr>
          <a:xfrm>
            <a:off x="426700" y="1896600"/>
            <a:ext cx="665400" cy="685500"/>
          </a:xfrm>
          <a:prstGeom prst="roundRect">
            <a:avLst>
              <a:gd fmla="val 17601" name="adj"/>
            </a:avLst>
          </a:prstGeom>
          <a:noFill/>
          <a:ln>
            <a:noFill/>
          </a:ln>
        </p:spPr>
      </p:sp>
      <p:sp>
        <p:nvSpPr>
          <p:cNvPr id="733" name="Google Shape;733;p69"/>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34" name="Google Shape;734;p69"/>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35" name="Google Shape;735;p69"/>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36" name="Google Shape;736;p69"/>
          <p:cNvSpPr/>
          <p:nvPr>
            <p:ph idx="8" type="pic"/>
          </p:nvPr>
        </p:nvSpPr>
        <p:spPr>
          <a:xfrm>
            <a:off x="2621800" y="1896600"/>
            <a:ext cx="665400" cy="685500"/>
          </a:xfrm>
          <a:prstGeom prst="roundRect">
            <a:avLst>
              <a:gd fmla="val 17601" name="adj"/>
            </a:avLst>
          </a:prstGeom>
          <a:noFill/>
          <a:ln>
            <a:noFill/>
          </a:ln>
        </p:spPr>
      </p:sp>
      <p:sp>
        <p:nvSpPr>
          <p:cNvPr id="737" name="Google Shape;737;p69"/>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38" name="Google Shape;738;p69"/>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39" name="Google Shape;739;p69"/>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40" name="Google Shape;740;p69"/>
          <p:cNvSpPr/>
          <p:nvPr>
            <p:ph idx="15" type="pic"/>
          </p:nvPr>
        </p:nvSpPr>
        <p:spPr>
          <a:xfrm>
            <a:off x="4816900" y="1896600"/>
            <a:ext cx="665400" cy="685500"/>
          </a:xfrm>
          <a:prstGeom prst="roundRect">
            <a:avLst>
              <a:gd fmla="val 17601" name="adj"/>
            </a:avLst>
          </a:prstGeom>
          <a:noFill/>
          <a:ln>
            <a:noFill/>
          </a:ln>
        </p:spPr>
      </p:sp>
      <p:sp>
        <p:nvSpPr>
          <p:cNvPr id="741" name="Google Shape;741;p69"/>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42" name="Google Shape;742;p69"/>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43" name="Google Shape;743;p69"/>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744" name="Google Shape;744;p69"/>
          <p:cNvSpPr/>
          <p:nvPr>
            <p:ph idx="19" type="pic"/>
          </p:nvPr>
        </p:nvSpPr>
        <p:spPr>
          <a:xfrm>
            <a:off x="7012000" y="1896600"/>
            <a:ext cx="665400" cy="685500"/>
          </a:xfrm>
          <a:prstGeom prst="roundRect">
            <a:avLst>
              <a:gd fmla="val 17601" name="adj"/>
            </a:avLst>
          </a:prstGeom>
          <a:noFill/>
          <a:ln>
            <a:noFill/>
          </a:ln>
        </p:spPr>
      </p:sp>
      <p:sp>
        <p:nvSpPr>
          <p:cNvPr id="745" name="Google Shape;745;p69"/>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746" name="Google Shape;746;p69"/>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47" name="Google Shape;747;p69"/>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748" name="Google Shape;748;p6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49" name="Google Shape;749;p6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50" name="Google Shape;750;p6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751" name="Shape 751"/>
        <p:cNvGrpSpPr/>
        <p:nvPr/>
      </p:nvGrpSpPr>
      <p:grpSpPr>
        <a:xfrm>
          <a:off x="0" y="0"/>
          <a:ext cx="0" cy="0"/>
          <a:chOff x="0" y="0"/>
          <a:chExt cx="0" cy="0"/>
        </a:xfrm>
      </p:grpSpPr>
      <p:pic>
        <p:nvPicPr>
          <p:cNvPr descr="Oval black shapes against a shadowy background. " id="752" name="Google Shape;752;p70"/>
          <p:cNvPicPr preferRelativeResize="0"/>
          <p:nvPr/>
        </p:nvPicPr>
        <p:blipFill rotWithShape="1">
          <a:blip r:embed="rId2">
            <a:alphaModFix/>
          </a:blip>
          <a:srcRect b="42245" l="17240" r="25038" t="34"/>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753" name="Google Shape;753;p70"/>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754" name="Google Shape;754;p7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5" name="Google Shape;755;p7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6" name="Google Shape;756;p7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7" name="Google Shape;757;p70"/>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758" name="Google Shape;758;p7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759" name="Google Shape;759;p70"/>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760" name="Google Shape;760;p70"/>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761" name="Google Shape;761;p7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62" name="Google Shape;762;p7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763" name="Shape 763"/>
        <p:cNvGrpSpPr/>
        <p:nvPr/>
      </p:nvGrpSpPr>
      <p:grpSpPr>
        <a:xfrm>
          <a:off x="0" y="0"/>
          <a:ext cx="0" cy="0"/>
          <a:chOff x="0" y="0"/>
          <a:chExt cx="0" cy="0"/>
        </a:xfrm>
      </p:grpSpPr>
      <p:sp>
        <p:nvSpPr>
          <p:cNvPr id="764" name="Google Shape;764;p71"/>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765" name="Google Shape;765;p71"/>
          <p:cNvSpPr/>
          <p:nvPr>
            <p:ph idx="2" type="pic"/>
          </p:nvPr>
        </p:nvSpPr>
        <p:spPr>
          <a:xfrm>
            <a:off x="5342000" y="457200"/>
            <a:ext cx="3573300" cy="3995400"/>
          </a:xfrm>
          <a:prstGeom prst="roundRect">
            <a:avLst>
              <a:gd fmla="val 6865" name="adj"/>
            </a:avLst>
          </a:prstGeom>
          <a:noFill/>
          <a:ln>
            <a:noFill/>
          </a:ln>
        </p:spPr>
      </p:sp>
      <p:sp>
        <p:nvSpPr>
          <p:cNvPr id="766" name="Google Shape;766;p7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7" name="Google Shape;767;p7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8" name="Google Shape;768;p7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9" name="Google Shape;769;p71"/>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770" name="Google Shape;770;p71"/>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771" name="Google Shape;771;p7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72" name="Google Shape;772;p7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73" name="Google Shape;773;p7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774" name="Shape 774"/>
        <p:cNvGrpSpPr/>
        <p:nvPr/>
      </p:nvGrpSpPr>
      <p:grpSpPr>
        <a:xfrm>
          <a:off x="0" y="0"/>
          <a:ext cx="0" cy="0"/>
          <a:chOff x="0" y="0"/>
          <a:chExt cx="0" cy="0"/>
        </a:xfrm>
      </p:grpSpPr>
      <p:sp>
        <p:nvSpPr>
          <p:cNvPr id="775" name="Google Shape;775;p72"/>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776" name="Google Shape;776;p72"/>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777" name="Google Shape;777;p72"/>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778" name="Google Shape;778;p72"/>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779" name="Google Shape;779;p72"/>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780" name="Google Shape;780;p72"/>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781" name="Google Shape;781;p72"/>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782" name="Google Shape;782;p72"/>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783" name="Google Shape;783;p72"/>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784" name="Google Shape;784;p72"/>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85" name="Google Shape;785;p72"/>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86" name="Google Shape;786;p72"/>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87" name="Google Shape;787;p7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788" name="Google Shape;788;p72"/>
          <p:cNvGrpSpPr/>
          <p:nvPr/>
        </p:nvGrpSpPr>
        <p:grpSpPr>
          <a:xfrm rot="-5400000">
            <a:off x="4794488" y="4206993"/>
            <a:ext cx="141588" cy="73485"/>
            <a:chOff x="498725" y="2069800"/>
            <a:chExt cx="205200" cy="106500"/>
          </a:xfrm>
        </p:grpSpPr>
        <p:cxnSp>
          <p:nvCxnSpPr>
            <p:cNvPr id="789" name="Google Shape;789;p72"/>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790" name="Google Shape;790;p72"/>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791" name="Google Shape;791;p7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792" name="Google Shape;792;p7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793" name="Shape 793"/>
        <p:cNvGrpSpPr/>
        <p:nvPr/>
      </p:nvGrpSpPr>
      <p:grpSpPr>
        <a:xfrm>
          <a:off x="0" y="0"/>
          <a:ext cx="0" cy="0"/>
          <a:chOff x="0" y="0"/>
          <a:chExt cx="0" cy="0"/>
        </a:xfrm>
      </p:grpSpPr>
      <p:sp>
        <p:nvSpPr>
          <p:cNvPr id="794" name="Google Shape;794;p73"/>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795" name="Google Shape;795;p73"/>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96" name="Google Shape;796;p73"/>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97" name="Google Shape;797;p73"/>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798" name="Google Shape;798;p7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799" name="Google Shape;799;p73"/>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0" name="Google Shape;800;p73"/>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1" name="Google Shape;801;p73"/>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2" name="Google Shape;802;p73"/>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3" name="Google Shape;803;p73"/>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4" name="Google Shape;804;p73"/>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5" name="Google Shape;805;p73"/>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6" name="Google Shape;806;p73"/>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07" name="Google Shape;807;p73"/>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08" name="Google Shape;808;p73"/>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809" name="Google Shape;809;p73"/>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810" name="Google Shape;810;p73"/>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811" name="Google Shape;811;p7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12" name="Google Shape;812;p7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813" name="Shape 813"/>
        <p:cNvGrpSpPr/>
        <p:nvPr/>
      </p:nvGrpSpPr>
      <p:grpSpPr>
        <a:xfrm>
          <a:off x="0" y="0"/>
          <a:ext cx="0" cy="0"/>
          <a:chOff x="0" y="0"/>
          <a:chExt cx="0" cy="0"/>
        </a:xfrm>
      </p:grpSpPr>
      <p:pic>
        <p:nvPicPr>
          <p:cNvPr id="814" name="Google Shape;814;p74"/>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815" name="Google Shape;815;p7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16" name="Google Shape;816;p74"/>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7" name="Google Shape;817;p74"/>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8" name="Google Shape;818;p74"/>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19" name="Google Shape;819;p74"/>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20" name="Google Shape;820;p74"/>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1" name="Google Shape;821;p74"/>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2" name="Google Shape;822;p74"/>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3" name="Google Shape;823;p74"/>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4" name="Google Shape;824;p74"/>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5" name="Google Shape;825;p74"/>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6" name="Google Shape;826;p74"/>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27" name="Google Shape;827;p74"/>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28" name="Google Shape;828;p74"/>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29" name="Google Shape;829;p74"/>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830" name="Google Shape;830;p74"/>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831" name="Google Shape;831;p74"/>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832" name="Google Shape;832;p74"/>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833" name="Google Shape;833;p7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34" name="Google Shape;834;p7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835" name="Shape 835"/>
        <p:cNvGrpSpPr/>
        <p:nvPr/>
      </p:nvGrpSpPr>
      <p:grpSpPr>
        <a:xfrm>
          <a:off x="0" y="0"/>
          <a:ext cx="0" cy="0"/>
          <a:chOff x="0" y="0"/>
          <a:chExt cx="0" cy="0"/>
        </a:xfrm>
      </p:grpSpPr>
      <p:sp>
        <p:nvSpPr>
          <p:cNvPr id="836" name="Google Shape;836;p75"/>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837" name="Google Shape;837;p75"/>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838" name="Google Shape;838;p7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39" name="Google Shape;839;p7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40" name="Google Shape;840;p7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41" name="Google Shape;841;p7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42" name="Google Shape;842;p75"/>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843" name="Google Shape;843;p75"/>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844" name="Google Shape;844;p75"/>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845" name="Google Shape;845;p75"/>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846" name="Google Shape;846;p75"/>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847" name="Google Shape;847;p7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48" name="Google Shape;848;p7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849" name="Shape 849"/>
        <p:cNvGrpSpPr/>
        <p:nvPr/>
      </p:nvGrpSpPr>
      <p:grpSpPr>
        <a:xfrm>
          <a:off x="0" y="0"/>
          <a:ext cx="0" cy="0"/>
          <a:chOff x="0" y="0"/>
          <a:chExt cx="0" cy="0"/>
        </a:xfrm>
      </p:grpSpPr>
      <p:sp>
        <p:nvSpPr>
          <p:cNvPr id="850" name="Google Shape;850;p7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1" name="Google Shape;851;p7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2" name="Google Shape;852;p7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53" name="Google Shape;853;p7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54" name="Google Shape;854;p76"/>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5" name="Google Shape;855;p76"/>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6" name="Google Shape;856;p76"/>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7" name="Google Shape;857;p76"/>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58" name="Google Shape;858;p76"/>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859" name="Google Shape;859;p76"/>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860" name="Google Shape;860;p76"/>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861" name="Google Shape;861;p76"/>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62" name="Google Shape;862;p76"/>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863" name="Google Shape;863;p76"/>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864" name="Google Shape;864;p76"/>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865" name="Google Shape;865;p76"/>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66" name="Google Shape;866;p76"/>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67" name="Google Shape;867;p76"/>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68" name="Google Shape;868;p76"/>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69" name="Google Shape;869;p76"/>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870" name="Google Shape;870;p76"/>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871" name="Google Shape;871;p76"/>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872" name="Google Shape;872;p76"/>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3" name="Google Shape;873;p76"/>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4" name="Google Shape;874;p76"/>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875" name="Google Shape;875;p76"/>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876" name="Google Shape;876;p76"/>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77" name="Google Shape;877;p7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78" name="Google Shape;878;p7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879" name="Shape 879"/>
        <p:cNvGrpSpPr/>
        <p:nvPr/>
      </p:nvGrpSpPr>
      <p:grpSpPr>
        <a:xfrm>
          <a:off x="0" y="0"/>
          <a:ext cx="0" cy="0"/>
          <a:chOff x="0" y="0"/>
          <a:chExt cx="0" cy="0"/>
        </a:xfrm>
      </p:grpSpPr>
      <p:sp>
        <p:nvSpPr>
          <p:cNvPr id="880" name="Google Shape;880;p77"/>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881" name="Google Shape;881;p77"/>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2" name="Google Shape;882;p77"/>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83" name="Google Shape;883;p77"/>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4" name="Google Shape;884;p77"/>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885" name="Google Shape;885;p77"/>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886" name="Google Shape;886;p77"/>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87" name="Google Shape;887;p77"/>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88" name="Google Shape;888;p77"/>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889" name="Google Shape;889;p7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90" name="Google Shape;890;p77"/>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891" name="Google Shape;891;p77"/>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2" name="Google Shape;892;p77"/>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893" name="Google Shape;893;p77"/>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4" name="Google Shape;894;p77"/>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895" name="Google Shape;895;p77"/>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6" name="Google Shape;896;p77"/>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7" name="Google Shape;897;p77"/>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8" name="Google Shape;898;p77"/>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899" name="Google Shape;899;p77"/>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900" name="Google Shape;900;p77"/>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1" name="Google Shape;901;p77"/>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2" name="Google Shape;902;p77"/>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3" name="Google Shape;903;p77"/>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904" name="Google Shape;904;p77"/>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905" name="Google Shape;905;p7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06" name="Google Shape;906;p7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907" name="Shape 907"/>
        <p:cNvGrpSpPr/>
        <p:nvPr/>
      </p:nvGrpSpPr>
      <p:grpSpPr>
        <a:xfrm>
          <a:off x="0" y="0"/>
          <a:ext cx="0" cy="0"/>
          <a:chOff x="0" y="0"/>
          <a:chExt cx="0" cy="0"/>
        </a:xfrm>
      </p:grpSpPr>
      <p:sp>
        <p:nvSpPr>
          <p:cNvPr id="908" name="Google Shape;908;p78"/>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09" name="Google Shape;909;p78"/>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910" name="Google Shape;910;p78"/>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911" name="Google Shape;911;p7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912" name="Google Shape;912;p7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13" name="Google Shape;913;p7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914" name="Google Shape;914;p78"/>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5" name="Google Shape;915;p78"/>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916" name="Google Shape;916;p78"/>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917" name="Google Shape;917;p78"/>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18" name="Google Shape;918;p78"/>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919" name="Google Shape;919;p78"/>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920" name="Google Shape;920;p78"/>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1" name="Google Shape;921;p78"/>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2" name="Google Shape;922;p78"/>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923" name="Google Shape;923;p78"/>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24" name="Shape 924"/>
        <p:cNvGrpSpPr/>
        <p:nvPr/>
      </p:nvGrpSpPr>
      <p:grpSpPr>
        <a:xfrm>
          <a:off x="0" y="0"/>
          <a:ext cx="0" cy="0"/>
          <a:chOff x="0" y="0"/>
          <a:chExt cx="0" cy="0"/>
        </a:xfrm>
      </p:grpSpPr>
      <p:sp>
        <p:nvSpPr>
          <p:cNvPr id="925" name="Google Shape;925;p7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26" name="Google Shape;926;p7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927" name="Shape 927"/>
        <p:cNvGrpSpPr/>
        <p:nvPr/>
      </p:nvGrpSpPr>
      <p:grpSpPr>
        <a:xfrm>
          <a:off x="0" y="0"/>
          <a:ext cx="0" cy="0"/>
          <a:chOff x="0" y="0"/>
          <a:chExt cx="0" cy="0"/>
        </a:xfrm>
      </p:grpSpPr>
      <p:sp>
        <p:nvSpPr>
          <p:cNvPr id="928" name="Google Shape;928;p8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929" name="Shape 929"/>
        <p:cNvGrpSpPr/>
        <p:nvPr/>
      </p:nvGrpSpPr>
      <p:grpSpPr>
        <a:xfrm>
          <a:off x="0" y="0"/>
          <a:ext cx="0" cy="0"/>
          <a:chOff x="0" y="0"/>
          <a:chExt cx="0" cy="0"/>
        </a:xfrm>
      </p:grpSpPr>
      <p:sp>
        <p:nvSpPr>
          <p:cNvPr id="930" name="Google Shape;930;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1" name="Google Shape;931;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932" name="Shape 932"/>
        <p:cNvGrpSpPr/>
        <p:nvPr/>
      </p:nvGrpSpPr>
      <p:grpSpPr>
        <a:xfrm>
          <a:off x="0" y="0"/>
          <a:ext cx="0" cy="0"/>
          <a:chOff x="0" y="0"/>
          <a:chExt cx="0" cy="0"/>
        </a:xfrm>
      </p:grpSpPr>
      <p:sp>
        <p:nvSpPr>
          <p:cNvPr id="933" name="Google Shape;93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4" name="Google Shape;934;p8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35" name="Google Shape;935;p82"/>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6" name="Shape 936"/>
        <p:cNvGrpSpPr/>
        <p:nvPr/>
      </p:nvGrpSpPr>
      <p:grpSpPr>
        <a:xfrm>
          <a:off x="0" y="0"/>
          <a:ext cx="0" cy="0"/>
          <a:chOff x="0" y="0"/>
          <a:chExt cx="0" cy="0"/>
        </a:xfrm>
      </p:grpSpPr>
      <p:sp>
        <p:nvSpPr>
          <p:cNvPr id="937" name="Google Shape;937;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38" name="Shape 938"/>
        <p:cNvGrpSpPr/>
        <p:nvPr/>
      </p:nvGrpSpPr>
      <p:grpSpPr>
        <a:xfrm>
          <a:off x="0" y="0"/>
          <a:ext cx="0" cy="0"/>
          <a:chOff x="0" y="0"/>
          <a:chExt cx="0" cy="0"/>
        </a:xfrm>
      </p:grpSpPr>
      <p:sp>
        <p:nvSpPr>
          <p:cNvPr id="939" name="Google Shape;939;p8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40" name="Google Shape;940;p8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41" name="Shape 941"/>
        <p:cNvGrpSpPr/>
        <p:nvPr/>
      </p:nvGrpSpPr>
      <p:grpSpPr>
        <a:xfrm>
          <a:off x="0" y="0"/>
          <a:ext cx="0" cy="0"/>
          <a:chOff x="0" y="0"/>
          <a:chExt cx="0" cy="0"/>
        </a:xfrm>
      </p:grpSpPr>
      <p:sp>
        <p:nvSpPr>
          <p:cNvPr id="942" name="Google Shape;942;p8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943" name="Shape 943"/>
        <p:cNvGrpSpPr/>
        <p:nvPr/>
      </p:nvGrpSpPr>
      <p:grpSpPr>
        <a:xfrm>
          <a:off x="0" y="0"/>
          <a:ext cx="0" cy="0"/>
          <a:chOff x="0" y="0"/>
          <a:chExt cx="0" cy="0"/>
        </a:xfrm>
      </p:grpSpPr>
      <p:sp>
        <p:nvSpPr>
          <p:cNvPr id="944" name="Google Shape;944;p8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5" name="Google Shape;945;p8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946" name="Google Shape;946;p8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947" name="Shape 947"/>
        <p:cNvGrpSpPr/>
        <p:nvPr/>
      </p:nvGrpSpPr>
      <p:grpSpPr>
        <a:xfrm>
          <a:off x="0" y="0"/>
          <a:ext cx="0" cy="0"/>
          <a:chOff x="0" y="0"/>
          <a:chExt cx="0" cy="0"/>
        </a:xfrm>
      </p:grpSpPr>
      <p:sp>
        <p:nvSpPr>
          <p:cNvPr id="948" name="Google Shape;948;p8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49" name="Shape 949"/>
        <p:cNvGrpSpPr/>
        <p:nvPr/>
      </p:nvGrpSpPr>
      <p:grpSpPr>
        <a:xfrm>
          <a:off x="0" y="0"/>
          <a:ext cx="0" cy="0"/>
          <a:chOff x="0" y="0"/>
          <a:chExt cx="0" cy="0"/>
        </a:xfrm>
      </p:grpSpPr>
      <p:sp>
        <p:nvSpPr>
          <p:cNvPr id="950" name="Google Shape;950;p8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1" name="Google Shape;951;p8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2" name="Shape 952"/>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953" name="Shape 953"/>
        <p:cNvGrpSpPr/>
        <p:nvPr/>
      </p:nvGrpSpPr>
      <p:grpSpPr>
        <a:xfrm>
          <a:off x="0" y="0"/>
          <a:ext cx="0" cy="0"/>
          <a:chOff x="0" y="0"/>
          <a:chExt cx="0" cy="0"/>
        </a:xfrm>
      </p:grpSpPr>
      <p:sp>
        <p:nvSpPr>
          <p:cNvPr id="954" name="Google Shape;954;p9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55" name="Google Shape;955;p9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6" name="Google Shape;956;p9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7" name="Google Shape;957;p9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8" name="Google Shape;958;p9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59" name="Google Shape;959;p9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60" name="Google Shape;960;p9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961" name="Shape 961"/>
        <p:cNvGrpSpPr/>
        <p:nvPr/>
      </p:nvGrpSpPr>
      <p:grpSpPr>
        <a:xfrm>
          <a:off x="0" y="0"/>
          <a:ext cx="0" cy="0"/>
          <a:chOff x="0" y="0"/>
          <a:chExt cx="0" cy="0"/>
        </a:xfrm>
      </p:grpSpPr>
      <p:sp>
        <p:nvSpPr>
          <p:cNvPr id="962" name="Google Shape;962;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3" name="Google Shape;963;p91"/>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64" name="Google Shape;964;p91"/>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965" name="Shape 965"/>
        <p:cNvGrpSpPr/>
        <p:nvPr/>
      </p:nvGrpSpPr>
      <p:grpSpPr>
        <a:xfrm>
          <a:off x="0" y="0"/>
          <a:ext cx="0" cy="0"/>
          <a:chOff x="0" y="0"/>
          <a:chExt cx="0" cy="0"/>
        </a:xfrm>
      </p:grpSpPr>
      <p:sp>
        <p:nvSpPr>
          <p:cNvPr id="966" name="Google Shape;966;p9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67" name="Google Shape;967;p92"/>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68" name="Google Shape;968;p9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69" name="Google Shape;969;p9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0" name="Google Shape;970;p9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971" name="Shape 971"/>
        <p:cNvGrpSpPr/>
        <p:nvPr/>
      </p:nvGrpSpPr>
      <p:grpSpPr>
        <a:xfrm>
          <a:off x="0" y="0"/>
          <a:ext cx="0" cy="0"/>
          <a:chOff x="0" y="0"/>
          <a:chExt cx="0" cy="0"/>
        </a:xfrm>
      </p:grpSpPr>
      <p:sp>
        <p:nvSpPr>
          <p:cNvPr id="972" name="Google Shape;972;p93"/>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73" name="Google Shape;973;p9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74" name="Google Shape;974;p9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75" name="Google Shape;975;p93"/>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6" name="Google Shape;976;p93"/>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7" name="Google Shape;977;p93"/>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78" name="Google Shape;978;p93"/>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979" name="Shape 979"/>
        <p:cNvGrpSpPr/>
        <p:nvPr/>
      </p:nvGrpSpPr>
      <p:grpSpPr>
        <a:xfrm>
          <a:off x="0" y="0"/>
          <a:ext cx="0" cy="0"/>
          <a:chOff x="0" y="0"/>
          <a:chExt cx="0" cy="0"/>
        </a:xfrm>
      </p:grpSpPr>
      <p:sp>
        <p:nvSpPr>
          <p:cNvPr id="980" name="Google Shape;980;p94"/>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81" name="Google Shape;981;p9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2" name="Google Shape;982;p9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3" name="Google Shape;983;p9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84" name="Google Shape;984;p9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85" name="Google Shape;985;p9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6" name="Google Shape;986;p9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7" name="Google Shape;987;p9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88" name="Google Shape;988;p9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989" name="Shape 989"/>
        <p:cNvGrpSpPr/>
        <p:nvPr/>
      </p:nvGrpSpPr>
      <p:grpSpPr>
        <a:xfrm>
          <a:off x="0" y="0"/>
          <a:ext cx="0" cy="0"/>
          <a:chOff x="0" y="0"/>
          <a:chExt cx="0" cy="0"/>
        </a:xfrm>
      </p:grpSpPr>
      <p:sp>
        <p:nvSpPr>
          <p:cNvPr id="990" name="Google Shape;990;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1" name="Google Shape;991;p9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992" name="Shape 992"/>
        <p:cNvGrpSpPr/>
        <p:nvPr/>
      </p:nvGrpSpPr>
      <p:grpSpPr>
        <a:xfrm>
          <a:off x="0" y="0"/>
          <a:ext cx="0" cy="0"/>
          <a:chOff x="0" y="0"/>
          <a:chExt cx="0" cy="0"/>
        </a:xfrm>
      </p:grpSpPr>
      <p:sp>
        <p:nvSpPr>
          <p:cNvPr id="993" name="Google Shape;993;p96"/>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994" name="Google Shape;994;p96"/>
          <p:cNvSpPr/>
          <p:nvPr>
            <p:ph idx="2" type="pic"/>
          </p:nvPr>
        </p:nvSpPr>
        <p:spPr>
          <a:xfrm>
            <a:off x="4804825" y="1133300"/>
            <a:ext cx="4027500" cy="2392800"/>
          </a:xfrm>
          <a:prstGeom prst="rect">
            <a:avLst/>
          </a:prstGeom>
          <a:noFill/>
          <a:ln>
            <a:noFill/>
          </a:ln>
        </p:spPr>
      </p:sp>
      <p:sp>
        <p:nvSpPr>
          <p:cNvPr id="995" name="Google Shape;995;p96"/>
          <p:cNvSpPr/>
          <p:nvPr>
            <p:ph idx="3" type="pic"/>
          </p:nvPr>
        </p:nvSpPr>
        <p:spPr>
          <a:xfrm>
            <a:off x="311725" y="1133300"/>
            <a:ext cx="4027500" cy="2392800"/>
          </a:xfrm>
          <a:prstGeom prst="rect">
            <a:avLst/>
          </a:prstGeom>
          <a:noFill/>
          <a:ln>
            <a:noFill/>
          </a:ln>
        </p:spPr>
      </p:sp>
      <p:sp>
        <p:nvSpPr>
          <p:cNvPr id="996" name="Google Shape;996;p9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97" name="Google Shape;997;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8" name="Google Shape;998;p9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99" name="Google Shape;999;p9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000" name="Shape 1000"/>
        <p:cNvGrpSpPr/>
        <p:nvPr/>
      </p:nvGrpSpPr>
      <p:grpSpPr>
        <a:xfrm>
          <a:off x="0" y="0"/>
          <a:ext cx="0" cy="0"/>
          <a:chOff x="0" y="0"/>
          <a:chExt cx="0" cy="0"/>
        </a:xfrm>
      </p:grpSpPr>
      <p:sp>
        <p:nvSpPr>
          <p:cNvPr id="1001" name="Google Shape;1001;p97"/>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1002" name="Google Shape;1002;p97"/>
          <p:cNvSpPr/>
          <p:nvPr>
            <p:ph idx="2" type="pic"/>
          </p:nvPr>
        </p:nvSpPr>
        <p:spPr>
          <a:xfrm>
            <a:off x="6205225" y="1128325"/>
            <a:ext cx="2627100" cy="2273100"/>
          </a:xfrm>
          <a:prstGeom prst="rect">
            <a:avLst/>
          </a:prstGeom>
          <a:noFill/>
          <a:ln>
            <a:noFill/>
          </a:ln>
        </p:spPr>
      </p:sp>
      <p:sp>
        <p:nvSpPr>
          <p:cNvPr id="1003" name="Google Shape;1003;p97"/>
          <p:cNvSpPr/>
          <p:nvPr>
            <p:ph idx="3" type="pic"/>
          </p:nvPr>
        </p:nvSpPr>
        <p:spPr>
          <a:xfrm>
            <a:off x="311725" y="1128325"/>
            <a:ext cx="2627100" cy="2273100"/>
          </a:xfrm>
          <a:prstGeom prst="rect">
            <a:avLst/>
          </a:prstGeom>
          <a:noFill/>
          <a:ln>
            <a:noFill/>
          </a:ln>
        </p:spPr>
      </p:sp>
      <p:sp>
        <p:nvSpPr>
          <p:cNvPr id="1004" name="Google Shape;1004;p9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05" name="Google Shape;1005;p97"/>
          <p:cNvSpPr/>
          <p:nvPr>
            <p:ph idx="5" type="pic"/>
          </p:nvPr>
        </p:nvSpPr>
        <p:spPr>
          <a:xfrm>
            <a:off x="3255250" y="1128325"/>
            <a:ext cx="2627100" cy="2273100"/>
          </a:xfrm>
          <a:prstGeom prst="rect">
            <a:avLst/>
          </a:prstGeom>
          <a:noFill/>
          <a:ln>
            <a:noFill/>
          </a:ln>
        </p:spPr>
      </p:sp>
      <p:sp>
        <p:nvSpPr>
          <p:cNvPr id="1006" name="Google Shape;1006;p9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07" name="Google Shape;1007;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8" name="Google Shape;1008;p9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09" name="Google Shape;1009;p9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10" name="Google Shape;1010;p9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011" name="Shape 1011"/>
        <p:cNvGrpSpPr/>
        <p:nvPr/>
      </p:nvGrpSpPr>
      <p:grpSpPr>
        <a:xfrm>
          <a:off x="0" y="0"/>
          <a:ext cx="0" cy="0"/>
          <a:chOff x="0" y="0"/>
          <a:chExt cx="0" cy="0"/>
        </a:xfrm>
      </p:grpSpPr>
      <p:sp>
        <p:nvSpPr>
          <p:cNvPr id="1012" name="Google Shape;1012;p98"/>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013" name="Shape 1013"/>
        <p:cNvGrpSpPr/>
        <p:nvPr/>
      </p:nvGrpSpPr>
      <p:grpSpPr>
        <a:xfrm>
          <a:off x="0" y="0"/>
          <a:ext cx="0" cy="0"/>
          <a:chOff x="0" y="0"/>
          <a:chExt cx="0" cy="0"/>
        </a:xfrm>
      </p:grpSpPr>
      <p:sp>
        <p:nvSpPr>
          <p:cNvPr id="1014" name="Google Shape;1014;p99"/>
          <p:cNvSpPr/>
          <p:nvPr>
            <p:ph idx="2" type="pic"/>
          </p:nvPr>
        </p:nvSpPr>
        <p:spPr>
          <a:xfrm>
            <a:off x="3389600" y="118913"/>
            <a:ext cx="1643700" cy="1535100"/>
          </a:xfrm>
          <a:prstGeom prst="rect">
            <a:avLst/>
          </a:prstGeom>
          <a:noFill/>
          <a:ln>
            <a:noFill/>
          </a:ln>
        </p:spPr>
      </p:sp>
      <p:sp>
        <p:nvSpPr>
          <p:cNvPr id="1015" name="Google Shape;1015;p99"/>
          <p:cNvSpPr/>
          <p:nvPr>
            <p:ph idx="3" type="pic"/>
          </p:nvPr>
        </p:nvSpPr>
        <p:spPr>
          <a:xfrm>
            <a:off x="5195935" y="118913"/>
            <a:ext cx="1643700" cy="1535100"/>
          </a:xfrm>
          <a:prstGeom prst="rect">
            <a:avLst/>
          </a:prstGeom>
          <a:noFill/>
          <a:ln>
            <a:noFill/>
          </a:ln>
        </p:spPr>
      </p:sp>
      <p:sp>
        <p:nvSpPr>
          <p:cNvPr id="1016" name="Google Shape;1016;p99"/>
          <p:cNvSpPr/>
          <p:nvPr>
            <p:ph idx="4" type="pic"/>
          </p:nvPr>
        </p:nvSpPr>
        <p:spPr>
          <a:xfrm>
            <a:off x="7002270" y="118913"/>
            <a:ext cx="1643700" cy="1535100"/>
          </a:xfrm>
          <a:prstGeom prst="rect">
            <a:avLst/>
          </a:prstGeom>
          <a:noFill/>
          <a:ln>
            <a:noFill/>
          </a:ln>
        </p:spPr>
      </p:sp>
      <p:sp>
        <p:nvSpPr>
          <p:cNvPr id="1017" name="Google Shape;1017;p99"/>
          <p:cNvSpPr/>
          <p:nvPr>
            <p:ph idx="5" type="pic"/>
          </p:nvPr>
        </p:nvSpPr>
        <p:spPr>
          <a:xfrm>
            <a:off x="3389588" y="1804212"/>
            <a:ext cx="1643700" cy="1535100"/>
          </a:xfrm>
          <a:prstGeom prst="rect">
            <a:avLst/>
          </a:prstGeom>
          <a:noFill/>
          <a:ln>
            <a:noFill/>
          </a:ln>
        </p:spPr>
      </p:sp>
      <p:sp>
        <p:nvSpPr>
          <p:cNvPr id="1018" name="Google Shape;1018;p99"/>
          <p:cNvSpPr/>
          <p:nvPr>
            <p:ph idx="6" type="pic"/>
          </p:nvPr>
        </p:nvSpPr>
        <p:spPr>
          <a:xfrm>
            <a:off x="5195922" y="1804212"/>
            <a:ext cx="1643700" cy="1535100"/>
          </a:xfrm>
          <a:prstGeom prst="rect">
            <a:avLst/>
          </a:prstGeom>
          <a:noFill/>
          <a:ln>
            <a:noFill/>
          </a:ln>
        </p:spPr>
      </p:sp>
      <p:sp>
        <p:nvSpPr>
          <p:cNvPr id="1019" name="Google Shape;1019;p99"/>
          <p:cNvSpPr/>
          <p:nvPr>
            <p:ph idx="7" type="pic"/>
          </p:nvPr>
        </p:nvSpPr>
        <p:spPr>
          <a:xfrm>
            <a:off x="7002257" y="1804212"/>
            <a:ext cx="1643700" cy="1535100"/>
          </a:xfrm>
          <a:prstGeom prst="rect">
            <a:avLst/>
          </a:prstGeom>
          <a:noFill/>
          <a:ln>
            <a:noFill/>
          </a:ln>
        </p:spPr>
      </p:sp>
      <p:sp>
        <p:nvSpPr>
          <p:cNvPr id="1020" name="Google Shape;1020;p9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21" name="Google Shape;1021;p99"/>
          <p:cNvSpPr/>
          <p:nvPr>
            <p:ph idx="8" type="pic"/>
          </p:nvPr>
        </p:nvSpPr>
        <p:spPr>
          <a:xfrm>
            <a:off x="3389588" y="3489487"/>
            <a:ext cx="1643700" cy="1535100"/>
          </a:xfrm>
          <a:prstGeom prst="rect">
            <a:avLst/>
          </a:prstGeom>
          <a:noFill/>
          <a:ln>
            <a:noFill/>
          </a:ln>
        </p:spPr>
      </p:sp>
      <p:sp>
        <p:nvSpPr>
          <p:cNvPr id="1022" name="Google Shape;1022;p99"/>
          <p:cNvSpPr/>
          <p:nvPr>
            <p:ph idx="9" type="pic"/>
          </p:nvPr>
        </p:nvSpPr>
        <p:spPr>
          <a:xfrm>
            <a:off x="5195922" y="3489487"/>
            <a:ext cx="1643700" cy="1535100"/>
          </a:xfrm>
          <a:prstGeom prst="rect">
            <a:avLst/>
          </a:prstGeom>
          <a:noFill/>
          <a:ln>
            <a:noFill/>
          </a:ln>
        </p:spPr>
      </p:sp>
      <p:sp>
        <p:nvSpPr>
          <p:cNvPr id="1023" name="Google Shape;1023;p9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6" Type="http://schemas.openxmlformats.org/officeDocument/2006/relationships/slideLayout" Target="../slideLayouts/slideLayout44.xml"/><Relationship Id="rId25" Type="http://schemas.openxmlformats.org/officeDocument/2006/relationships/slideLayout" Target="../slideLayouts/slideLayout43.xml"/><Relationship Id="rId28" Type="http://schemas.openxmlformats.org/officeDocument/2006/relationships/slideLayout" Target="../slideLayouts/slideLayout46.xml"/><Relationship Id="rId27" Type="http://schemas.openxmlformats.org/officeDocument/2006/relationships/slideLayout" Target="../slideLayouts/slideLayout45.xml"/><Relationship Id="rId5" Type="http://schemas.openxmlformats.org/officeDocument/2006/relationships/slideLayout" Target="../slideLayouts/slideLayout23.xml"/><Relationship Id="rId6" Type="http://schemas.openxmlformats.org/officeDocument/2006/relationships/slideLayout" Target="../slideLayouts/slideLayout24.xml"/><Relationship Id="rId29" Type="http://schemas.openxmlformats.org/officeDocument/2006/relationships/slideLayout" Target="../slideLayouts/slideLayout47.xml"/><Relationship Id="rId7" Type="http://schemas.openxmlformats.org/officeDocument/2006/relationships/slideLayout" Target="../slideLayouts/slideLayout25.xml"/><Relationship Id="rId8" Type="http://schemas.openxmlformats.org/officeDocument/2006/relationships/slideLayout" Target="../slideLayouts/slideLayout26.xml"/><Relationship Id="rId31" Type="http://schemas.openxmlformats.org/officeDocument/2006/relationships/slideLayout" Target="../slideLayouts/slideLayout49.xml"/><Relationship Id="rId30" Type="http://schemas.openxmlformats.org/officeDocument/2006/relationships/slideLayout" Target="../slideLayouts/slideLayout48.xml"/><Relationship Id="rId11" Type="http://schemas.openxmlformats.org/officeDocument/2006/relationships/slideLayout" Target="../slideLayouts/slideLayout29.xml"/><Relationship Id="rId33" Type="http://schemas.openxmlformats.org/officeDocument/2006/relationships/slideLayout" Target="../slideLayouts/slideLayout51.xml"/><Relationship Id="rId10" Type="http://schemas.openxmlformats.org/officeDocument/2006/relationships/slideLayout" Target="../slideLayouts/slideLayout28.xml"/><Relationship Id="rId32" Type="http://schemas.openxmlformats.org/officeDocument/2006/relationships/slideLayout" Target="../slideLayouts/slideLayout50.xml"/><Relationship Id="rId13" Type="http://schemas.openxmlformats.org/officeDocument/2006/relationships/slideLayout" Target="../slideLayouts/slideLayout31.xml"/><Relationship Id="rId35" Type="http://schemas.openxmlformats.org/officeDocument/2006/relationships/slideLayout" Target="../slideLayouts/slideLayout53.xml"/><Relationship Id="rId12" Type="http://schemas.openxmlformats.org/officeDocument/2006/relationships/slideLayout" Target="../slideLayouts/slideLayout30.xml"/><Relationship Id="rId34" Type="http://schemas.openxmlformats.org/officeDocument/2006/relationships/slideLayout" Target="../slideLayouts/slideLayout52.xml"/><Relationship Id="rId15" Type="http://schemas.openxmlformats.org/officeDocument/2006/relationships/slideLayout" Target="../slideLayouts/slideLayout33.xml"/><Relationship Id="rId37" Type="http://schemas.openxmlformats.org/officeDocument/2006/relationships/slideLayout" Target="../slideLayouts/slideLayout55.xml"/><Relationship Id="rId14" Type="http://schemas.openxmlformats.org/officeDocument/2006/relationships/slideLayout" Target="../slideLayouts/slideLayout32.xml"/><Relationship Id="rId36" Type="http://schemas.openxmlformats.org/officeDocument/2006/relationships/slideLayout" Target="../slideLayouts/slideLayout54.xml"/><Relationship Id="rId17" Type="http://schemas.openxmlformats.org/officeDocument/2006/relationships/slideLayout" Target="../slideLayouts/slideLayout35.xml"/><Relationship Id="rId39" Type="http://schemas.openxmlformats.org/officeDocument/2006/relationships/slideLayout" Target="../slideLayouts/slideLayout57.xml"/><Relationship Id="rId16" Type="http://schemas.openxmlformats.org/officeDocument/2006/relationships/slideLayout" Target="../slideLayouts/slideLayout34.xml"/><Relationship Id="rId38" Type="http://schemas.openxmlformats.org/officeDocument/2006/relationships/slideLayout" Target="../slideLayouts/slideLayout56.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4.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5" Type="http://schemas.openxmlformats.org/officeDocument/2006/relationships/slideLayout" Target="../slideLayouts/slideLayout62.xml"/><Relationship Id="rId6" Type="http://schemas.openxmlformats.org/officeDocument/2006/relationships/slideLayout" Target="../slideLayouts/slideLayout63.xml"/><Relationship Id="rId29" Type="http://schemas.openxmlformats.org/officeDocument/2006/relationships/slideLayout" Target="../slideLayouts/slideLayout86.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11" Type="http://schemas.openxmlformats.org/officeDocument/2006/relationships/slideLayout" Target="../slideLayouts/slideLayout68.xml"/><Relationship Id="rId33" Type="http://schemas.openxmlformats.org/officeDocument/2006/relationships/slideLayout" Target="../slideLayouts/slideLayout90.xml"/><Relationship Id="rId10" Type="http://schemas.openxmlformats.org/officeDocument/2006/relationships/slideLayout" Target="../slideLayouts/slideLayout67.xml"/><Relationship Id="rId32" Type="http://schemas.openxmlformats.org/officeDocument/2006/relationships/slideLayout" Target="../slideLayouts/slideLayout89.xml"/><Relationship Id="rId13" Type="http://schemas.openxmlformats.org/officeDocument/2006/relationships/slideLayout" Target="../slideLayouts/slideLayout70.xml"/><Relationship Id="rId35" Type="http://schemas.openxmlformats.org/officeDocument/2006/relationships/slideLayout" Target="../slideLayouts/slideLayout92.xml"/><Relationship Id="rId12" Type="http://schemas.openxmlformats.org/officeDocument/2006/relationships/slideLayout" Target="../slideLayouts/slideLayout69.xml"/><Relationship Id="rId34" Type="http://schemas.openxmlformats.org/officeDocument/2006/relationships/slideLayout" Target="../slideLayouts/slideLayout91.xml"/><Relationship Id="rId15" Type="http://schemas.openxmlformats.org/officeDocument/2006/relationships/slideLayout" Target="../slideLayouts/slideLayout72.xml"/><Relationship Id="rId37" Type="http://schemas.openxmlformats.org/officeDocument/2006/relationships/slideLayout" Target="../slideLayouts/slideLayout94.xml"/><Relationship Id="rId14" Type="http://schemas.openxmlformats.org/officeDocument/2006/relationships/slideLayout" Target="../slideLayouts/slideLayout71.xml"/><Relationship Id="rId36" Type="http://schemas.openxmlformats.org/officeDocument/2006/relationships/slideLayout" Target="../slideLayouts/slideLayout93.xml"/><Relationship Id="rId17" Type="http://schemas.openxmlformats.org/officeDocument/2006/relationships/slideLayout" Target="../slideLayouts/slideLayout74.xml"/><Relationship Id="rId39" Type="http://schemas.openxmlformats.org/officeDocument/2006/relationships/slideLayout" Target="../slideLayouts/slideLayout96.xml"/><Relationship Id="rId16" Type="http://schemas.openxmlformats.org/officeDocument/2006/relationships/slideLayout" Target="../slideLayouts/slideLayout73.xml"/><Relationship Id="rId38" Type="http://schemas.openxmlformats.org/officeDocument/2006/relationships/slideLayout" Target="../slideLayouts/slideLayout95.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68" name="Shape 168"/>
        <p:cNvGrpSpPr/>
        <p:nvPr/>
      </p:nvGrpSpPr>
      <p:grpSpPr>
        <a:xfrm>
          <a:off x="0" y="0"/>
          <a:ext cx="0" cy="0"/>
          <a:chOff x="0" y="0"/>
          <a:chExt cx="0" cy="0"/>
        </a:xfrm>
      </p:grpSpPr>
      <p:sp>
        <p:nvSpPr>
          <p:cNvPr id="169" name="Google Shape;169;p20"/>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170" name="Google Shape;170;p20"/>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171" name="Google Shape;171;p20"/>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96" name="Shape 596"/>
        <p:cNvGrpSpPr/>
        <p:nvPr/>
      </p:nvGrpSpPr>
      <p:grpSpPr>
        <a:xfrm>
          <a:off x="0" y="0"/>
          <a:ext cx="0" cy="0"/>
          <a:chOff x="0" y="0"/>
          <a:chExt cx="0" cy="0"/>
        </a:xfrm>
      </p:grpSpPr>
      <p:sp>
        <p:nvSpPr>
          <p:cNvPr id="597" name="Google Shape;597;p60"/>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98" name="Google Shape;598;p60"/>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599" name="Google Shape;599;p60"/>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Lst>
  <mc:AlternateContent>
    <mc:Choice Requires="p14">
      <p:transition spd="slow" p14:dur="2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6.jpg"/><Relationship Id="rId5"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hyperlink" Target="http://www.youtube.com/watch?v=YcUDBgYodIE"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hyperlink" Target="http://www.youtube.com/watch?v=yoHrDZqYlnc" TargetMode="Externa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www.youtube.com/watch?v=m6qQLdKLQHw" TargetMode="External"/><Relationship Id="rId4" Type="http://schemas.openxmlformats.org/officeDocument/2006/relationships/image" Target="../media/image15.jpg"/><Relationship Id="rId5" Type="http://schemas.openxmlformats.org/officeDocument/2006/relationships/hyperlink" Target="http://www.youtube.com/watch?v=cwKKlmKO3-s" TargetMode="External"/><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hyperlink" Target="https://www.sos.ca.gov/elections/upcoming-elections/statewide-special-nov-4-202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s://registertovote.ca.gov/" TargetMode="External"/><Relationship Id="rId5" Type="http://schemas.openxmlformats.org/officeDocument/2006/relationships/hyperlink" Target="https://voterstatus.sos.ca.g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grpSp>
        <p:nvGrpSpPr>
          <p:cNvPr id="1028" name="Google Shape;1028;p100"/>
          <p:cNvGrpSpPr/>
          <p:nvPr/>
        </p:nvGrpSpPr>
        <p:grpSpPr>
          <a:xfrm>
            <a:off x="228591" y="3127350"/>
            <a:ext cx="233094" cy="233094"/>
            <a:chOff x="259788" y="1923155"/>
            <a:chExt cx="409800" cy="409800"/>
          </a:xfrm>
        </p:grpSpPr>
        <p:sp>
          <p:nvSpPr>
            <p:cNvPr id="1029" name="Google Shape;1029;p100"/>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nvGrpSpPr>
            <p:cNvPr id="1030" name="Google Shape;1030;p100"/>
            <p:cNvGrpSpPr/>
            <p:nvPr/>
          </p:nvGrpSpPr>
          <p:grpSpPr>
            <a:xfrm>
              <a:off x="362088" y="2093825"/>
              <a:ext cx="205200" cy="102600"/>
              <a:chOff x="498725" y="2069800"/>
              <a:chExt cx="205200" cy="102600"/>
            </a:xfrm>
          </p:grpSpPr>
          <p:cxnSp>
            <p:nvCxnSpPr>
              <p:cNvPr id="1031" name="Google Shape;1031;p100"/>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32" name="Google Shape;1032;p100"/>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33" name="Google Shape;1033;p100"/>
          <p:cNvSpPr txBox="1"/>
          <p:nvPr>
            <p:ph type="title"/>
          </p:nvPr>
        </p:nvSpPr>
        <p:spPr>
          <a:xfrm>
            <a:off x="228600" y="228600"/>
            <a:ext cx="6658800" cy="1419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None/>
            </a:pPr>
            <a:r>
              <a:rPr lang="en">
                <a:solidFill>
                  <a:schemeClr val="lt1"/>
                </a:solidFill>
              </a:rPr>
              <a:t>CAC Meeting 10/17</a:t>
            </a:r>
            <a:endParaRPr>
              <a:solidFill>
                <a:schemeClr val="lt1"/>
              </a:solidFill>
            </a:endParaRPr>
          </a:p>
        </p:txBody>
      </p:sp>
      <p:sp>
        <p:nvSpPr>
          <p:cNvPr id="1034" name="Google Shape;1034;p100"/>
          <p:cNvSpPr txBox="1"/>
          <p:nvPr>
            <p:ph idx="1" type="subTitle"/>
          </p:nvPr>
        </p:nvSpPr>
        <p:spPr>
          <a:xfrm>
            <a:off x="228600" y="1738950"/>
            <a:ext cx="4402800" cy="252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lang="en">
                <a:solidFill>
                  <a:schemeClr val="lt1"/>
                </a:solidFill>
                <a:latin typeface="Urbanist Medium"/>
                <a:ea typeface="Urbanist Medium"/>
                <a:cs typeface="Urbanist Medium"/>
                <a:sym typeface="Urbanist Medium"/>
              </a:rPr>
              <a:t>Futures Explored</a:t>
            </a:r>
            <a:endParaRPr>
              <a:solidFill>
                <a:schemeClr val="lt1"/>
              </a:solidFill>
              <a:latin typeface="Urbanist Medium"/>
              <a:ea typeface="Urbanist Medium"/>
              <a:cs typeface="Urbanist Medium"/>
              <a:sym typeface="Urbanist Medium"/>
            </a:endParaRPr>
          </a:p>
        </p:txBody>
      </p:sp>
      <p:sp>
        <p:nvSpPr>
          <p:cNvPr id="1035" name="Google Shape;1035;p100"/>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highlight>
                  <a:schemeClr val="dk1"/>
                </a:highlight>
              </a:rPr>
              <a:t>Futures Explored</a:t>
            </a:r>
            <a:endParaRPr>
              <a:highlight>
                <a:schemeClr val="dk1"/>
              </a:highlight>
            </a:endParaRPr>
          </a:p>
        </p:txBody>
      </p:sp>
      <p:sp>
        <p:nvSpPr>
          <p:cNvPr id="1036" name="Google Shape;1036;p100"/>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lt1"/>
                </a:solidFill>
              </a:rPr>
              <a:t>October 17th</a:t>
            </a:r>
            <a:endParaRPr>
              <a:solidFill>
                <a:schemeClr val="lt1"/>
              </a:solidFill>
            </a:endParaRPr>
          </a:p>
        </p:txBody>
      </p:sp>
      <p:sp>
        <p:nvSpPr>
          <p:cNvPr id="1037" name="Google Shape;1037;p100"/>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solidFill>
                  <a:schemeClr val="lt1"/>
                </a:solidFill>
              </a:rPr>
              <a:t>2025</a:t>
            </a:r>
            <a:endParaRPr>
              <a:solidFill>
                <a:schemeClr val="lt1"/>
              </a:solidFill>
            </a:endParaRPr>
          </a:p>
        </p:txBody>
      </p:sp>
      <p:sp>
        <p:nvSpPr>
          <p:cNvPr id="1038" name="Google Shape;1038;p100"/>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October 17th, 2025</a:t>
            </a:r>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09"/>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207" name="Google Shape;1207;p109"/>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208" name="Google Shape;1208;p109"/>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None/>
            </a:pPr>
            <a:r>
              <a:rPr lang="en"/>
              <a:t>2025</a:t>
            </a:r>
            <a:endParaRPr/>
          </a:p>
        </p:txBody>
      </p:sp>
      <p:sp>
        <p:nvSpPr>
          <p:cNvPr id="1209" name="Google Shape;1209;p109"/>
          <p:cNvSpPr txBox="1"/>
          <p:nvPr>
            <p:ph idx="8" type="body"/>
          </p:nvPr>
        </p:nvSpPr>
        <p:spPr>
          <a:xfrm>
            <a:off x="320625" y="829850"/>
            <a:ext cx="4251300" cy="3924900"/>
          </a:xfrm>
          <a:prstGeom prst="rect">
            <a:avLst/>
          </a:prstGeom>
        </p:spPr>
        <p:txBody>
          <a:bodyPr anchorCtr="0" anchor="b" bIns="91425" lIns="0" spcFirstLastPara="1" rIns="91425" wrap="square" tIns="0">
            <a:noAutofit/>
          </a:bodyPr>
          <a:lstStyle/>
          <a:p>
            <a:pPr indent="0" lvl="0" marL="0" rtl="0" algn="l">
              <a:lnSpc>
                <a:spcPct val="115000"/>
              </a:lnSpc>
              <a:spcBef>
                <a:spcPts val="0"/>
              </a:spcBef>
              <a:spcAft>
                <a:spcPts val="0"/>
              </a:spcAft>
              <a:buClr>
                <a:schemeClr val="dk1"/>
              </a:buClr>
              <a:buSzPts val="1100"/>
              <a:buNone/>
            </a:pPr>
            <a:r>
              <a:rPr lang="en" sz="1500">
                <a:latin typeface="Arial"/>
                <a:ea typeface="Arial"/>
                <a:cs typeface="Arial"/>
                <a:sym typeface="Arial"/>
              </a:rPr>
              <a:t>I</a:t>
            </a:r>
            <a:r>
              <a:rPr lang="en" sz="1300">
                <a:latin typeface="Arial"/>
                <a:ea typeface="Arial"/>
                <a:cs typeface="Arial"/>
                <a:sym typeface="Arial"/>
              </a:rPr>
              <a:t>f you need help with your ballot, you may choose up to two people to help you. This person cannot be:</a:t>
            </a:r>
            <a:endParaRPr sz="1300">
              <a:latin typeface="Arial"/>
              <a:ea typeface="Arial"/>
              <a:cs typeface="Arial"/>
              <a:sym typeface="Arial"/>
            </a:endParaRPr>
          </a:p>
          <a:p>
            <a:pPr indent="-311150" lvl="0" marL="647700" rtl="0" algn="l">
              <a:lnSpc>
                <a:spcPct val="115000"/>
              </a:lnSpc>
              <a:spcBef>
                <a:spcPts val="1000"/>
              </a:spcBef>
              <a:spcAft>
                <a:spcPts val="0"/>
              </a:spcAft>
              <a:buClr>
                <a:schemeClr val="lt1"/>
              </a:buClr>
              <a:buSzPts val="1300"/>
              <a:buFont typeface="Arial"/>
              <a:buChar char="●"/>
            </a:pPr>
            <a:r>
              <a:rPr lang="en" sz="1300">
                <a:latin typeface="Arial"/>
                <a:ea typeface="Arial"/>
                <a:cs typeface="Arial"/>
                <a:sym typeface="Arial"/>
              </a:rPr>
              <a:t>Your employer or anyone who works for your employer</a:t>
            </a:r>
            <a:endParaRPr sz="1300">
              <a:latin typeface="Arial"/>
              <a:ea typeface="Arial"/>
              <a:cs typeface="Arial"/>
              <a:sym typeface="Arial"/>
            </a:endParaRPr>
          </a:p>
          <a:p>
            <a:pPr indent="-311150" lvl="0" marL="647700" rtl="0" algn="l">
              <a:lnSpc>
                <a:spcPct val="115000"/>
              </a:lnSpc>
              <a:spcBef>
                <a:spcPts val="0"/>
              </a:spcBef>
              <a:spcAft>
                <a:spcPts val="0"/>
              </a:spcAft>
              <a:buClr>
                <a:schemeClr val="lt1"/>
              </a:buClr>
              <a:buSzPts val="1300"/>
              <a:buFont typeface="Arial"/>
              <a:buChar char="●"/>
            </a:pPr>
            <a:r>
              <a:rPr lang="en" sz="1300">
                <a:latin typeface="Arial"/>
                <a:ea typeface="Arial"/>
                <a:cs typeface="Arial"/>
                <a:sym typeface="Arial"/>
              </a:rPr>
              <a:t>Your labor union leader or anyone who works for your labor union</a:t>
            </a:r>
            <a:endParaRPr sz="1300">
              <a:latin typeface="Arial"/>
              <a:ea typeface="Arial"/>
              <a:cs typeface="Arial"/>
              <a:sym typeface="Arial"/>
            </a:endParaRPr>
          </a:p>
          <a:p>
            <a:pPr indent="0" lvl="0" marL="0" rtl="0" algn="l">
              <a:lnSpc>
                <a:spcPct val="115000"/>
              </a:lnSpc>
              <a:spcBef>
                <a:spcPts val="1000"/>
              </a:spcBef>
              <a:spcAft>
                <a:spcPts val="0"/>
              </a:spcAft>
              <a:buClr>
                <a:schemeClr val="dk1"/>
              </a:buClr>
              <a:buSzPts val="1100"/>
              <a:buNone/>
            </a:pPr>
            <a:r>
              <a:t/>
            </a:r>
            <a:endParaRPr sz="1300">
              <a:latin typeface="Arial"/>
              <a:ea typeface="Arial"/>
              <a:cs typeface="Arial"/>
              <a:sym typeface="Arial"/>
            </a:endParaRPr>
          </a:p>
          <a:p>
            <a:pPr indent="0" lvl="0" marL="0" rtl="0" algn="l">
              <a:lnSpc>
                <a:spcPct val="115000"/>
              </a:lnSpc>
              <a:spcBef>
                <a:spcPts val="1000"/>
              </a:spcBef>
              <a:spcAft>
                <a:spcPts val="0"/>
              </a:spcAft>
              <a:buClr>
                <a:schemeClr val="dk1"/>
              </a:buClr>
              <a:buSzPts val="1100"/>
              <a:buNone/>
            </a:pPr>
            <a:r>
              <a:t/>
            </a:r>
            <a:endParaRPr/>
          </a:p>
        </p:txBody>
      </p:sp>
      <p:pic>
        <p:nvPicPr>
          <p:cNvPr descr="A stand at a technological fair. " id="1210" name="Google Shape;1210;p109"/>
          <p:cNvPicPr preferRelativeResize="0"/>
          <p:nvPr>
            <p:ph idx="2" type="pic"/>
          </p:nvPr>
        </p:nvPicPr>
        <p:blipFill rotWithShape="1">
          <a:blip r:embed="rId3">
            <a:alphaModFix/>
          </a:blip>
          <a:srcRect b="26862" l="6536" r="41868" t="28859"/>
          <a:stretch/>
        </p:blipFill>
        <p:spPr>
          <a:xfrm>
            <a:off x="4523050" y="1341204"/>
            <a:ext cx="2164800" cy="1130400"/>
          </a:xfrm>
          <a:prstGeom prst="roundRect">
            <a:avLst>
              <a:gd fmla="val 16667" name="adj"/>
            </a:avLst>
          </a:prstGeom>
          <a:noFill/>
          <a:ln>
            <a:noFill/>
          </a:ln>
        </p:spPr>
      </p:pic>
      <p:pic>
        <p:nvPicPr>
          <p:cNvPr descr="A group of people analyze a chart on a long table inside an office. " id="1211" name="Google Shape;1211;p109"/>
          <p:cNvPicPr preferRelativeResize="0"/>
          <p:nvPr>
            <p:ph idx="3" type="pic"/>
          </p:nvPr>
        </p:nvPicPr>
        <p:blipFill rotWithShape="1">
          <a:blip r:embed="rId4">
            <a:alphaModFix/>
          </a:blip>
          <a:srcRect b="36156" l="0" r="26373" t="17482"/>
          <a:stretch/>
        </p:blipFill>
        <p:spPr>
          <a:xfrm>
            <a:off x="6752100" y="1341037"/>
            <a:ext cx="2164800" cy="1130400"/>
          </a:xfrm>
          <a:prstGeom prst="roundRect">
            <a:avLst>
              <a:gd fmla="val 16667" name="adj"/>
            </a:avLst>
          </a:prstGeom>
          <a:noFill/>
          <a:ln>
            <a:noFill/>
          </a:ln>
        </p:spPr>
      </p:pic>
      <p:pic>
        <p:nvPicPr>
          <p:cNvPr descr="Cable installation for tech company." id="1212" name="Google Shape;1212;p109"/>
          <p:cNvPicPr preferRelativeResize="0"/>
          <p:nvPr>
            <p:ph idx="4" type="pic"/>
          </p:nvPr>
        </p:nvPicPr>
        <p:blipFill rotWithShape="1">
          <a:blip r:embed="rId5">
            <a:alphaModFix/>
          </a:blip>
          <a:srcRect b="7584" l="0" r="0" t="33117"/>
          <a:stretch/>
        </p:blipFill>
        <p:spPr>
          <a:xfrm>
            <a:off x="4523050" y="2529886"/>
            <a:ext cx="4394100" cy="19107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xEl>
                                              <p:pRg end="0" st="0"/>
                                            </p:txEl>
                                          </p:spTgt>
                                        </p:tgtEl>
                                        <p:attrNameLst>
                                          <p:attrName>style.visibility</p:attrName>
                                        </p:attrNameLst>
                                      </p:cBhvr>
                                      <p:to>
                                        <p:strVal val="visible"/>
                                      </p:to>
                                    </p:set>
                                    <p:animEffect filter="fade" transition="in">
                                      <p:cBhvr>
                                        <p:cTn dur="2000"/>
                                        <p:tgtEl>
                                          <p:spTgt spid="1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xEl>
                                              <p:pRg end="1" st="1"/>
                                            </p:txEl>
                                          </p:spTgt>
                                        </p:tgtEl>
                                        <p:attrNameLst>
                                          <p:attrName>style.visibility</p:attrName>
                                        </p:attrNameLst>
                                      </p:cBhvr>
                                      <p:to>
                                        <p:strVal val="visible"/>
                                      </p:to>
                                    </p:set>
                                    <p:animEffect filter="fade" transition="in">
                                      <p:cBhvr>
                                        <p:cTn dur="2000"/>
                                        <p:tgtEl>
                                          <p:spTgt spid="1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xEl>
                                              <p:pRg end="2" st="2"/>
                                            </p:txEl>
                                          </p:spTgt>
                                        </p:tgtEl>
                                        <p:attrNameLst>
                                          <p:attrName>style.visibility</p:attrName>
                                        </p:attrNameLst>
                                      </p:cBhvr>
                                      <p:to>
                                        <p:strVal val="visible"/>
                                      </p:to>
                                    </p:set>
                                    <p:animEffect filter="fade" transition="in">
                                      <p:cBhvr>
                                        <p:cTn dur="2000"/>
                                        <p:tgtEl>
                                          <p:spTgt spid="1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xEl>
                                              <p:pRg end="3" st="3"/>
                                            </p:txEl>
                                          </p:spTgt>
                                        </p:tgtEl>
                                        <p:attrNameLst>
                                          <p:attrName>style.visibility</p:attrName>
                                        </p:attrNameLst>
                                      </p:cBhvr>
                                      <p:to>
                                        <p:strVal val="visible"/>
                                      </p:to>
                                    </p:set>
                                    <p:animEffect filter="fade" transition="in">
                                      <p:cBhvr>
                                        <p:cTn dur="2000"/>
                                        <p:tgtEl>
                                          <p:spTgt spid="12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xEl>
                                              <p:pRg end="4" st="4"/>
                                            </p:txEl>
                                          </p:spTgt>
                                        </p:tgtEl>
                                        <p:attrNameLst>
                                          <p:attrName>style.visibility</p:attrName>
                                        </p:attrNameLst>
                                      </p:cBhvr>
                                      <p:to>
                                        <p:strVal val="visible"/>
                                      </p:to>
                                    </p:set>
                                    <p:animEffect filter="fade" transition="in">
                                      <p:cBhvr>
                                        <p:cTn dur="2000"/>
                                        <p:tgtEl>
                                          <p:spTgt spid="120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10"/>
          <p:cNvSpPr txBox="1"/>
          <p:nvPr>
            <p:ph type="title"/>
          </p:nvPr>
        </p:nvSpPr>
        <p:spPr>
          <a:xfrm>
            <a:off x="228600" y="613525"/>
            <a:ext cx="8181900" cy="4208400"/>
          </a:xfrm>
          <a:prstGeom prst="rect">
            <a:avLst/>
          </a:prstGeom>
        </p:spPr>
        <p:txBody>
          <a:bodyPr anchorCtr="0" anchor="t" bIns="91425" lIns="0" spcFirstLastPara="1" rIns="91425" wrap="square" tIns="0">
            <a:spAutoFit/>
          </a:bodyPr>
          <a:lstStyle/>
          <a:p>
            <a:pPr indent="0" lvl="0" marL="0" rtl="0" algn="l">
              <a:lnSpc>
                <a:spcPct val="115000"/>
              </a:lnSpc>
              <a:spcBef>
                <a:spcPts val="0"/>
              </a:spcBef>
              <a:spcAft>
                <a:spcPts val="0"/>
              </a:spcAft>
              <a:buClr>
                <a:schemeClr val="dk1"/>
              </a:buClr>
              <a:buSzPts val="1100"/>
              <a:buFont typeface="Arial"/>
              <a:buNone/>
            </a:pPr>
            <a:r>
              <a:rPr i="1" lang="en" sz="1300">
                <a:solidFill>
                  <a:schemeClr val="lt1"/>
                </a:solidFill>
                <a:latin typeface="Arial"/>
                <a:ea typeface="Arial"/>
                <a:cs typeface="Arial"/>
                <a:sym typeface="Arial"/>
              </a:rPr>
              <a:t>Curbside voting</a:t>
            </a:r>
            <a:r>
              <a:rPr lang="en" sz="1300">
                <a:solidFill>
                  <a:schemeClr val="lt1"/>
                </a:solidFill>
                <a:latin typeface="Arial"/>
                <a:ea typeface="Arial"/>
                <a:cs typeface="Arial"/>
                <a:sym typeface="Arial"/>
              </a:rPr>
              <a:t> allows you to park as close as possible to the voting area. Elections officials will bring you a roster to sign, a ballot, and any other voting materials you may need, whether you are actually at a curb or in a car.</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rPr lang="en" sz="1300">
                <a:solidFill>
                  <a:schemeClr val="lt1"/>
                </a:solidFill>
                <a:latin typeface="Arial"/>
                <a:ea typeface="Arial"/>
                <a:cs typeface="Arial"/>
                <a:sym typeface="Arial"/>
              </a:rPr>
              <a:t>All polling places and vote centers are required to be accessible to voters with disabilities and will have accessible voting machines.</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0"/>
              </a:spcAft>
              <a:buNone/>
            </a:pPr>
            <a:r>
              <a:t/>
            </a:r>
            <a:endParaRPr sz="1300">
              <a:solidFill>
                <a:schemeClr val="lt1"/>
              </a:solidFill>
              <a:latin typeface="Arial"/>
              <a:ea typeface="Arial"/>
              <a:cs typeface="Arial"/>
              <a:sym typeface="Arial"/>
            </a:endParaRPr>
          </a:p>
          <a:p>
            <a:pPr indent="0" lvl="0" marL="0" rtl="0" algn="l">
              <a:lnSpc>
                <a:spcPct val="115000"/>
              </a:lnSpc>
              <a:spcBef>
                <a:spcPts val="1000"/>
              </a:spcBef>
              <a:spcAft>
                <a:spcPts val="1000"/>
              </a:spcAft>
              <a:buClr>
                <a:schemeClr val="dk1"/>
              </a:buClr>
              <a:buSzPts val="1100"/>
              <a:buFont typeface="Arial"/>
              <a:buNone/>
            </a:pPr>
            <a:r>
              <a:t/>
            </a:r>
            <a:endParaRPr sz="1300">
              <a:solidFill>
                <a:schemeClr val="lt1"/>
              </a:solidFill>
              <a:latin typeface="Arial"/>
              <a:ea typeface="Arial"/>
              <a:cs typeface="Arial"/>
              <a:sym typeface="Arial"/>
            </a:endParaRPr>
          </a:p>
        </p:txBody>
      </p:sp>
      <p:sp>
        <p:nvSpPr>
          <p:cNvPr id="1218" name="Google Shape;1218;p110"/>
          <p:cNvSpPr txBox="1"/>
          <p:nvPr>
            <p:ph idx="2" type="subTitle"/>
          </p:nvPr>
        </p:nvSpPr>
        <p:spPr>
          <a:xfrm>
            <a:off x="320625" y="4684858"/>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219" name="Google Shape;1219;p110"/>
          <p:cNvSpPr txBox="1"/>
          <p:nvPr>
            <p:ph idx="3" type="subTitle"/>
          </p:nvPr>
        </p:nvSpPr>
        <p:spPr>
          <a:xfrm>
            <a:off x="4716740" y="4684858"/>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220" name="Google Shape;1220;p110"/>
          <p:cNvSpPr txBox="1"/>
          <p:nvPr>
            <p:ph idx="4" type="subTitle"/>
          </p:nvPr>
        </p:nvSpPr>
        <p:spPr>
          <a:xfrm>
            <a:off x="6859200" y="4692608"/>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Font typeface="Arial"/>
              <a:buNone/>
            </a:pPr>
            <a:r>
              <a:rPr lang="en"/>
              <a:t>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2000"/>
                                        <p:tgtEl>
                                          <p:spTgt spid="1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11"/>
          <p:cNvSpPr txBox="1"/>
          <p:nvPr>
            <p:ph type="title"/>
          </p:nvPr>
        </p:nvSpPr>
        <p:spPr>
          <a:xfrm>
            <a:off x="228600" y="369300"/>
            <a:ext cx="6480300" cy="6558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t>Accommodations</a:t>
            </a:r>
            <a:r>
              <a:rPr lang="en"/>
              <a:t> Available </a:t>
            </a:r>
            <a:endParaRPr/>
          </a:p>
        </p:txBody>
      </p:sp>
      <p:sp>
        <p:nvSpPr>
          <p:cNvPr id="1226" name="Google Shape;1226;p111"/>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227" name="Google Shape;1227;p111"/>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228" name="Google Shape;1228;p111"/>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100"/>
              <a:buFont typeface="Arial"/>
              <a:buNone/>
            </a:pPr>
            <a:r>
              <a:rPr lang="en"/>
              <a:t>2025</a:t>
            </a:r>
            <a:endParaRPr/>
          </a:p>
        </p:txBody>
      </p:sp>
      <p:sp>
        <p:nvSpPr>
          <p:cNvPr id="1229" name="Google Shape;1229;p111"/>
          <p:cNvSpPr txBox="1"/>
          <p:nvPr>
            <p:ph idx="8" type="subTitle"/>
          </p:nvPr>
        </p:nvSpPr>
        <p:spPr>
          <a:xfrm>
            <a:off x="238800" y="1450350"/>
            <a:ext cx="4477800" cy="2728200"/>
          </a:xfrm>
          <a:prstGeom prst="rect">
            <a:avLst/>
          </a:prstGeom>
        </p:spPr>
        <p:txBody>
          <a:bodyPr anchorCtr="0" anchor="t" bIns="91425" lIns="0" spcFirstLastPara="1" rIns="91425" wrap="square" tIns="0">
            <a:noAutofit/>
          </a:bodyPr>
          <a:lstStyle/>
          <a:p>
            <a:pPr indent="0" lvl="0" marL="0" rtl="0" algn="l">
              <a:lnSpc>
                <a:spcPct val="115000"/>
              </a:lnSpc>
              <a:spcBef>
                <a:spcPts val="800"/>
              </a:spcBef>
              <a:spcAft>
                <a:spcPts val="0"/>
              </a:spcAft>
              <a:buClr>
                <a:schemeClr val="dk1"/>
              </a:buClr>
              <a:buSzPts val="1100"/>
              <a:buFont typeface="Arial"/>
              <a:buNone/>
            </a:pPr>
            <a:r>
              <a:rPr b="1" lang="en" sz="1700">
                <a:solidFill>
                  <a:schemeClr val="lt1"/>
                </a:solidFill>
                <a:latin typeface="Arial"/>
                <a:ea typeface="Arial"/>
                <a:cs typeface="Arial"/>
                <a:sym typeface="Arial"/>
              </a:rPr>
              <a:t>Voting at Home</a:t>
            </a:r>
            <a:endParaRPr b="1" sz="1700">
              <a:solidFill>
                <a:schemeClr val="lt1"/>
              </a:solidFill>
              <a:latin typeface="Arial"/>
              <a:ea typeface="Arial"/>
              <a:cs typeface="Arial"/>
              <a:sym typeface="Arial"/>
            </a:endParaRPr>
          </a:p>
          <a:p>
            <a:pPr indent="0" lvl="0" marL="0" rtl="0" algn="l">
              <a:lnSpc>
                <a:spcPct val="115000"/>
              </a:lnSpc>
              <a:spcBef>
                <a:spcPts val="800"/>
              </a:spcBef>
              <a:spcAft>
                <a:spcPts val="1000"/>
              </a:spcAft>
              <a:buClr>
                <a:schemeClr val="dk1"/>
              </a:buClr>
              <a:buSzPts val="1100"/>
              <a:buFont typeface="Arial"/>
              <a:buNone/>
            </a:pPr>
            <a:r>
              <a:rPr lang="en" sz="1400">
                <a:solidFill>
                  <a:schemeClr val="lt1"/>
                </a:solidFill>
                <a:latin typeface="Arial"/>
                <a:ea typeface="Arial"/>
                <a:cs typeface="Arial"/>
                <a:sym typeface="Arial"/>
              </a:rPr>
              <a:t>Remote accessible vote-by-mail (RAVBM) systems provide an accessible option for voters with disabilities to receive their ballots at home and mark them independently and privately before sending them back to their elections official. Contact your county elections official for more information.</a:t>
            </a:r>
            <a:endParaRPr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29"/>
                                        </p:tgtEl>
                                        <p:attrNameLst>
                                          <p:attrName>style.visibility</p:attrName>
                                        </p:attrNameLst>
                                      </p:cBhvr>
                                      <p:to>
                                        <p:strVal val="visible"/>
                                      </p:to>
                                    </p:set>
                                    <p:animEffect filter="fade" transition="in">
                                      <p:cBhvr>
                                        <p:cTn dur="2000"/>
                                        <p:tgtEl>
                                          <p:spTgt spid="1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12"/>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235" name="Google Shape;1235;p112"/>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236" name="Google Shape;1236;p112"/>
          <p:cNvSpPr txBox="1"/>
          <p:nvPr>
            <p:ph type="title"/>
          </p:nvPr>
        </p:nvSpPr>
        <p:spPr>
          <a:xfrm>
            <a:off x="542600" y="516325"/>
            <a:ext cx="7135200" cy="3317100"/>
          </a:xfrm>
          <a:prstGeom prst="rect">
            <a:avLst/>
          </a:prstGeom>
        </p:spPr>
        <p:txBody>
          <a:bodyPr anchorCtr="0" anchor="t" bIns="91425" lIns="0" spcFirstLastPara="1" rIns="91425" wrap="square" tIns="0">
            <a:spAutoFit/>
          </a:bodyPr>
          <a:lstStyle/>
          <a:p>
            <a:pPr indent="0" lvl="0" marL="0" rtl="0" algn="l">
              <a:lnSpc>
                <a:spcPct val="115000"/>
              </a:lnSpc>
              <a:spcBef>
                <a:spcPts val="800"/>
              </a:spcBef>
              <a:spcAft>
                <a:spcPts val="0"/>
              </a:spcAft>
              <a:buNone/>
            </a:pPr>
            <a:r>
              <a:rPr b="1" lang="en" sz="2600">
                <a:solidFill>
                  <a:schemeClr val="lt1"/>
                </a:solidFill>
                <a:latin typeface="Arial"/>
                <a:ea typeface="Arial"/>
                <a:cs typeface="Arial"/>
                <a:sym typeface="Arial"/>
              </a:rPr>
              <a:t>Audio and Large Print Voter Information Guides</a:t>
            </a:r>
            <a:endParaRPr b="1" sz="2600">
              <a:solidFill>
                <a:schemeClr val="lt1"/>
              </a:solidFill>
              <a:latin typeface="Arial"/>
              <a:ea typeface="Arial"/>
              <a:cs typeface="Arial"/>
              <a:sym typeface="Arial"/>
            </a:endParaRPr>
          </a:p>
          <a:p>
            <a:pPr indent="0" lvl="0" marL="0" rtl="0" algn="l">
              <a:lnSpc>
                <a:spcPct val="115000"/>
              </a:lnSpc>
              <a:spcBef>
                <a:spcPts val="800"/>
              </a:spcBef>
              <a:spcAft>
                <a:spcPts val="0"/>
              </a:spcAft>
              <a:buNone/>
            </a:pPr>
            <a:r>
              <a:rPr lang="en" sz="2300">
                <a:solidFill>
                  <a:schemeClr val="lt1"/>
                </a:solidFill>
                <a:latin typeface="Arial"/>
                <a:ea typeface="Arial"/>
                <a:cs typeface="Arial"/>
                <a:sym typeface="Arial"/>
              </a:rPr>
              <a:t>This guide is available in audio and large print versions as well as in English, Chinese, Hindi, Japanese, Khmer, Korean, Spanish, Tagalog, Thai, and Vietnamese at no cost.</a:t>
            </a:r>
            <a:endParaRPr sz="1400">
              <a:solidFill>
                <a:schemeClr val="lt1"/>
              </a:solidFill>
              <a:latin typeface="Arial"/>
              <a:ea typeface="Arial"/>
              <a:cs typeface="Arial"/>
              <a:sym typeface="Arial"/>
            </a:endParaRPr>
          </a:p>
          <a:p>
            <a:pPr indent="0" lvl="0" marL="0" rtl="0" algn="l">
              <a:spcBef>
                <a:spcPts val="1000"/>
              </a:spcBef>
              <a:spcAft>
                <a:spcPts val="0"/>
              </a:spcAft>
              <a:buNone/>
            </a:pPr>
            <a:r>
              <a:t/>
            </a:r>
            <a:endParaRPr/>
          </a:p>
        </p:txBody>
      </p:sp>
      <p:sp>
        <p:nvSpPr>
          <p:cNvPr id="1237" name="Google Shape;1237;p112"/>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2000"/>
                                        <p:tgtEl>
                                          <p:spTgt spid="1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1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Quarter Month</a:t>
            </a:r>
            <a:endParaRPr/>
          </a:p>
        </p:txBody>
      </p:sp>
      <p:sp>
        <p:nvSpPr>
          <p:cNvPr id="1243" name="Google Shape;1243;p11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Year</a:t>
            </a:r>
            <a:endParaRPr/>
          </a:p>
        </p:txBody>
      </p:sp>
      <p:sp>
        <p:nvSpPr>
          <p:cNvPr id="1244" name="Google Shape;1244;p113"/>
          <p:cNvSpPr txBox="1"/>
          <p:nvPr>
            <p:ph type="title"/>
          </p:nvPr>
        </p:nvSpPr>
        <p:spPr>
          <a:xfrm>
            <a:off x="228600" y="385918"/>
            <a:ext cx="6480300" cy="5634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Join us next time!</a:t>
            </a:r>
            <a:r>
              <a:rPr lang="en"/>
              <a:t> </a:t>
            </a:r>
            <a:endParaRPr/>
          </a:p>
        </p:txBody>
      </p:sp>
      <p:grpSp>
        <p:nvGrpSpPr>
          <p:cNvPr id="1245" name="Google Shape;1245;p113"/>
          <p:cNvGrpSpPr/>
          <p:nvPr/>
        </p:nvGrpSpPr>
        <p:grpSpPr>
          <a:xfrm>
            <a:off x="5095238" y="1436556"/>
            <a:ext cx="3016176" cy="3016176"/>
            <a:chOff x="1722950" y="1451300"/>
            <a:chExt cx="2595900" cy="2595900"/>
          </a:xfrm>
        </p:grpSpPr>
        <p:sp>
          <p:nvSpPr>
            <p:cNvPr id="1246" name="Google Shape;1246;p113"/>
            <p:cNvSpPr/>
            <p:nvPr/>
          </p:nvSpPr>
          <p:spPr>
            <a:xfrm rot="-5400000">
              <a:off x="1722950" y="1451300"/>
              <a:ext cx="2595900" cy="2595900"/>
            </a:xfrm>
            <a:prstGeom prst="ellipse">
              <a:avLst/>
            </a:prstGeom>
            <a:solidFill>
              <a:srgbClr val="85200C"/>
            </a:solidFill>
            <a:ln>
              <a:noFill/>
            </a:ln>
          </p:spPr>
          <p:txBody>
            <a:bodyPr anchorCtr="0" anchor="ctr" bIns="106225" lIns="106225" spcFirstLastPara="1" rIns="106225" wrap="square" tIns="106225">
              <a:noAutofit/>
            </a:bodyPr>
            <a:lstStyle/>
            <a:p>
              <a:pPr indent="0" lvl="0" marL="0" rtl="0" algn="l">
                <a:spcBef>
                  <a:spcPts val="0"/>
                </a:spcBef>
                <a:spcAft>
                  <a:spcPts val="0"/>
                </a:spcAft>
                <a:buNone/>
              </a:pPr>
              <a:r>
                <a:t/>
              </a:r>
              <a:endParaRPr sz="1626">
                <a:solidFill>
                  <a:schemeClr val="lt1"/>
                </a:solidFill>
                <a:latin typeface="Urbanist"/>
                <a:ea typeface="Urbanist"/>
                <a:cs typeface="Urbanist"/>
                <a:sym typeface="Urbanist"/>
              </a:endParaRPr>
            </a:p>
          </p:txBody>
        </p:sp>
        <p:sp>
          <p:nvSpPr>
            <p:cNvPr id="1247" name="Google Shape;1247;p113"/>
            <p:cNvSpPr/>
            <p:nvPr/>
          </p:nvSpPr>
          <p:spPr>
            <a:xfrm>
              <a:off x="3245150" y="2212444"/>
              <a:ext cx="1073700" cy="1073700"/>
            </a:xfrm>
            <a:prstGeom prst="ellipse">
              <a:avLst/>
            </a:prstGeom>
            <a:solidFill>
              <a:srgbClr val="783F04"/>
            </a:solidFill>
            <a:ln>
              <a:noFill/>
            </a:ln>
          </p:spPr>
          <p:txBody>
            <a:bodyPr anchorCtr="0" anchor="ctr" bIns="106225" lIns="106225" spcFirstLastPara="1" rIns="106225" wrap="square" tIns="106225">
              <a:noAutofit/>
            </a:bodyPr>
            <a:lstStyle/>
            <a:p>
              <a:pPr indent="0" lvl="0" marL="0" rtl="0" algn="l">
                <a:spcBef>
                  <a:spcPts val="0"/>
                </a:spcBef>
                <a:spcAft>
                  <a:spcPts val="0"/>
                </a:spcAft>
                <a:buNone/>
              </a:pPr>
              <a:r>
                <a:t/>
              </a:r>
              <a:endParaRPr sz="1626">
                <a:solidFill>
                  <a:schemeClr val="dk1"/>
                </a:solidFill>
                <a:latin typeface="Urbanist"/>
                <a:ea typeface="Urbanist"/>
                <a:cs typeface="Urbanist"/>
                <a:sym typeface="Urbanist"/>
              </a:endParaRPr>
            </a:p>
          </p:txBody>
        </p:sp>
      </p:grpSp>
      <p:sp>
        <p:nvSpPr>
          <p:cNvPr id="1248" name="Google Shape;1248;p113"/>
          <p:cNvSpPr txBox="1"/>
          <p:nvPr>
            <p:ph idx="1" type="body"/>
          </p:nvPr>
        </p:nvSpPr>
        <p:spPr>
          <a:xfrm>
            <a:off x="2460952" y="990400"/>
            <a:ext cx="4992300" cy="3147600"/>
          </a:xfrm>
          <a:prstGeom prst="rect">
            <a:avLst/>
          </a:prstGeom>
        </p:spPr>
        <p:txBody>
          <a:bodyPr anchorCtr="0" anchor="b" bIns="106225" lIns="106225" spcFirstLastPara="1" rIns="106225" wrap="square" tIns="106225">
            <a:noAutofit/>
          </a:bodyPr>
          <a:lstStyle/>
          <a:p>
            <a:pPr indent="0" lvl="0" marL="0" rtl="0" algn="l">
              <a:spcBef>
                <a:spcPts val="0"/>
              </a:spcBef>
              <a:spcAft>
                <a:spcPts val="0"/>
              </a:spcAft>
              <a:buNone/>
            </a:pPr>
            <a:r>
              <a:rPr lang="en" sz="2556"/>
              <a:t>Next virtual meeting:</a:t>
            </a:r>
            <a:endParaRPr sz="2556"/>
          </a:p>
          <a:p>
            <a:pPr indent="0" lvl="0" marL="0" rtl="0" algn="l">
              <a:spcBef>
                <a:spcPts val="930"/>
              </a:spcBef>
              <a:spcAft>
                <a:spcPts val="930"/>
              </a:spcAft>
              <a:buNone/>
            </a:pPr>
            <a:r>
              <a:rPr lang="en" sz="2556">
                <a:solidFill>
                  <a:srgbClr val="FF9900"/>
                </a:solidFill>
              </a:rPr>
              <a:t>October 31st</a:t>
            </a:r>
            <a:r>
              <a:rPr lang="en" sz="2556"/>
              <a:t> @ </a:t>
            </a:r>
            <a:r>
              <a:rPr lang="en" sz="2556">
                <a:solidFill>
                  <a:srgbClr val="FF9900"/>
                </a:solidFill>
              </a:rPr>
              <a:t>10 AM</a:t>
            </a:r>
            <a:endParaRPr sz="2556">
              <a:solidFill>
                <a:srgbClr val="FF9900"/>
              </a:solidFill>
            </a:endParaRPr>
          </a:p>
        </p:txBody>
      </p:sp>
      <p:sp>
        <p:nvSpPr>
          <p:cNvPr id="1249" name="Google Shape;1249;p11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Company Name</a:t>
            </a:r>
            <a:endParaRPr/>
          </a:p>
        </p:txBody>
      </p:sp>
      <p:grpSp>
        <p:nvGrpSpPr>
          <p:cNvPr id="1250" name="Google Shape;1250;p113"/>
          <p:cNvGrpSpPr/>
          <p:nvPr/>
        </p:nvGrpSpPr>
        <p:grpSpPr>
          <a:xfrm rot="-5400000">
            <a:off x="4200501" y="980064"/>
            <a:ext cx="836910" cy="4122827"/>
            <a:chOff x="7727125" y="1164975"/>
            <a:chExt cx="807750" cy="2769600"/>
          </a:xfrm>
        </p:grpSpPr>
        <p:sp>
          <p:nvSpPr>
            <p:cNvPr id="1251" name="Google Shape;1251;p113"/>
            <p:cNvSpPr/>
            <p:nvPr/>
          </p:nvSpPr>
          <p:spPr>
            <a:xfrm>
              <a:off x="7727125" y="3212050"/>
              <a:ext cx="388500" cy="722400"/>
            </a:xfrm>
            <a:prstGeom prst="roundRect">
              <a:avLst>
                <a:gd fmla="val 16667" name="adj"/>
              </a:avLst>
            </a:prstGeom>
            <a:solidFill>
              <a:srgbClr val="6AA84F"/>
            </a:solidFill>
            <a:ln>
              <a:noFill/>
            </a:ln>
          </p:spPr>
          <p:txBody>
            <a:bodyPr anchorCtr="0" anchor="ctr" bIns="136100" lIns="136100" spcFirstLastPara="1" rIns="136100" wrap="square" tIns="136100">
              <a:noAutofit/>
            </a:bodyPr>
            <a:lstStyle/>
            <a:p>
              <a:pPr indent="0" lvl="0" marL="0" rtl="0" algn="ctr">
                <a:spcBef>
                  <a:spcPts val="0"/>
                </a:spcBef>
                <a:spcAft>
                  <a:spcPts val="0"/>
                </a:spcAft>
                <a:buNone/>
              </a:pPr>
              <a:r>
                <a:t/>
              </a:r>
              <a:endParaRPr sz="2083">
                <a:solidFill>
                  <a:schemeClr val="dk1"/>
                </a:solidFill>
                <a:latin typeface="Urbanist"/>
                <a:ea typeface="Urbanist"/>
                <a:cs typeface="Urbanist"/>
                <a:sym typeface="Urbanist"/>
              </a:endParaRPr>
            </a:p>
          </p:txBody>
        </p:sp>
        <p:grpSp>
          <p:nvGrpSpPr>
            <p:cNvPr id="1252" name="Google Shape;1252;p113"/>
            <p:cNvGrpSpPr/>
            <p:nvPr/>
          </p:nvGrpSpPr>
          <p:grpSpPr>
            <a:xfrm>
              <a:off x="8146375" y="1164975"/>
              <a:ext cx="388500" cy="2769600"/>
              <a:chOff x="8146375" y="1164975"/>
              <a:chExt cx="388500" cy="2769600"/>
            </a:xfrm>
          </p:grpSpPr>
          <p:sp>
            <p:nvSpPr>
              <p:cNvPr id="1253" name="Google Shape;1253;p113"/>
              <p:cNvSpPr txBox="1"/>
              <p:nvPr/>
            </p:nvSpPr>
            <p:spPr>
              <a:xfrm>
                <a:off x="8146375" y="3596475"/>
                <a:ext cx="388500" cy="338100"/>
              </a:xfrm>
              <a:prstGeom prst="rect">
                <a:avLst/>
              </a:prstGeom>
              <a:solidFill>
                <a:srgbClr val="6AA84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190">
                    <a:solidFill>
                      <a:schemeClr val="dk1"/>
                    </a:solidFill>
                    <a:latin typeface="Urbanist"/>
                    <a:ea typeface="Urbanist"/>
                    <a:cs typeface="Urbanist"/>
                    <a:sym typeface="Urbanist"/>
                  </a:rPr>
                  <a:t>Year</a:t>
                </a:r>
                <a:endParaRPr sz="1190">
                  <a:solidFill>
                    <a:schemeClr val="dk1"/>
                  </a:solidFill>
                  <a:latin typeface="Urbanist"/>
                  <a:ea typeface="Urbanist"/>
                  <a:cs typeface="Urbanist"/>
                  <a:sym typeface="Urbanist"/>
                </a:endParaRPr>
              </a:p>
            </p:txBody>
          </p:sp>
          <p:sp>
            <p:nvSpPr>
              <p:cNvPr id="1254" name="Google Shape;1254;p113"/>
              <p:cNvSpPr/>
              <p:nvPr/>
            </p:nvSpPr>
            <p:spPr>
              <a:xfrm>
                <a:off x="8146375" y="1164975"/>
                <a:ext cx="388500" cy="2769600"/>
              </a:xfrm>
              <a:prstGeom prst="roundRect">
                <a:avLst>
                  <a:gd fmla="val 16667" name="adj"/>
                </a:avLst>
              </a:prstGeom>
              <a:solidFill>
                <a:srgbClr val="E69138"/>
              </a:solidFill>
              <a:ln>
                <a:noFill/>
              </a:ln>
            </p:spPr>
            <p:txBody>
              <a:bodyPr anchorCtr="0" anchor="ctr" bIns="136100" lIns="136100" spcFirstLastPara="1" rIns="136100" wrap="square" tIns="136100">
                <a:noAutofit/>
              </a:bodyPr>
              <a:lstStyle/>
              <a:p>
                <a:pPr indent="0" lvl="0" marL="0" rtl="0" algn="ctr">
                  <a:spcBef>
                    <a:spcPts val="0"/>
                  </a:spcBef>
                  <a:spcAft>
                    <a:spcPts val="0"/>
                  </a:spcAft>
                  <a:buNone/>
                </a:pPr>
                <a:r>
                  <a:t/>
                </a:r>
                <a:endParaRPr sz="2083">
                  <a:solidFill>
                    <a:schemeClr val="dk1"/>
                  </a:solidFill>
                  <a:latin typeface="Urbanist"/>
                  <a:ea typeface="Urbanist"/>
                  <a:cs typeface="Urbanist"/>
                  <a:sym typeface="Urbanist"/>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14"/>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260" name="Google Shape;1260;p114"/>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261" name="Google Shape;1261;p114"/>
          <p:cNvSpPr txBox="1"/>
          <p:nvPr>
            <p:ph type="title"/>
          </p:nvPr>
        </p:nvSpPr>
        <p:spPr>
          <a:xfrm>
            <a:off x="228600" y="290450"/>
            <a:ext cx="3655800" cy="8127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a:solidFill>
                  <a:schemeClr val="lt1"/>
                </a:solidFill>
              </a:rPr>
              <a:t>Thank you</a:t>
            </a:r>
            <a:endParaRPr>
              <a:solidFill>
                <a:schemeClr val="lt1"/>
              </a:solidFill>
            </a:endParaRPr>
          </a:p>
        </p:txBody>
      </p:sp>
      <p:sp>
        <p:nvSpPr>
          <p:cNvPr id="1262" name="Google Shape;1262;p114"/>
          <p:cNvSpPr/>
          <p:nvPr/>
        </p:nvSpPr>
        <p:spPr>
          <a:xfrm>
            <a:off x="228600" y="3299625"/>
            <a:ext cx="847200" cy="22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3" name="Google Shape;1263;p114"/>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264" name="Google Shape;1264;p114"/>
          <p:cNvSpPr/>
          <p:nvPr/>
        </p:nvSpPr>
        <p:spPr>
          <a:xfrm>
            <a:off x="6080700" y="2888275"/>
            <a:ext cx="2835000" cy="1564500"/>
          </a:xfrm>
          <a:prstGeom prst="roundRect">
            <a:avLst>
              <a:gd fmla="val 12302" name="adj"/>
            </a:avLst>
          </a:prstGeom>
          <a:solidFill>
            <a:srgbClr val="323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0000"/>
              </a:solidFill>
              <a:latin typeface="Urbanist"/>
              <a:ea typeface="Urbanist"/>
              <a:cs typeface="Urbanist"/>
              <a:sym typeface="Urbanist"/>
            </a:endParaRPr>
          </a:p>
        </p:txBody>
      </p:sp>
      <p:sp>
        <p:nvSpPr>
          <p:cNvPr id="1265" name="Google Shape;1265;p114"/>
          <p:cNvSpPr txBox="1"/>
          <p:nvPr/>
        </p:nvSpPr>
        <p:spPr>
          <a:xfrm>
            <a:off x="6316200" y="3096325"/>
            <a:ext cx="2599200" cy="1148400"/>
          </a:xfrm>
          <a:prstGeom prst="rect">
            <a:avLst/>
          </a:prstGeom>
          <a:noFill/>
          <a:ln>
            <a:noFill/>
          </a:ln>
        </p:spPr>
        <p:txBody>
          <a:bodyPr anchorCtr="0" anchor="t" bIns="0" lIns="0" spcFirstLastPara="1" rIns="182875" wrap="square" tIns="0">
            <a:noAutofit/>
          </a:bodyPr>
          <a:lstStyle/>
          <a:p>
            <a:pPr indent="0" lvl="0" marL="0" rtl="0" algn="l">
              <a:spcBef>
                <a:spcPts val="0"/>
              </a:spcBef>
              <a:spcAft>
                <a:spcPts val="0"/>
              </a:spcAft>
              <a:buNone/>
            </a:pPr>
            <a:r>
              <a:rPr lang="en" sz="1800">
                <a:solidFill>
                  <a:srgbClr val="DEFF9A"/>
                </a:solidFill>
                <a:latin typeface="Urbanist Medium"/>
                <a:ea typeface="Urbanist Medium"/>
                <a:cs typeface="Urbanist Medium"/>
                <a:sym typeface="Urbanist Medium"/>
              </a:rPr>
              <a:t>Ready for what’s next?</a:t>
            </a:r>
            <a:r>
              <a:rPr lang="en" sz="1800">
                <a:solidFill>
                  <a:srgbClr val="DEFF9A"/>
                </a:solidFill>
                <a:latin typeface="Urbanist Medium"/>
                <a:ea typeface="Urbanist Medium"/>
                <a:cs typeface="Urbanist Medium"/>
                <a:sym typeface="Urbanist Medium"/>
              </a:rPr>
              <a:t> </a:t>
            </a:r>
            <a:endParaRPr sz="1800">
              <a:solidFill>
                <a:srgbClr val="DEFF9A"/>
              </a:solidFill>
              <a:latin typeface="Urbanist Medium"/>
              <a:ea typeface="Urbanist Medium"/>
              <a:cs typeface="Urbanist Medium"/>
              <a:sym typeface="Urbanist Medium"/>
            </a:endParaRPr>
          </a:p>
          <a:p>
            <a:pPr indent="0" lvl="0" marL="0" rtl="0" algn="l">
              <a:spcBef>
                <a:spcPts val="0"/>
              </a:spcBef>
              <a:spcAft>
                <a:spcPts val="0"/>
              </a:spcAft>
              <a:buNone/>
            </a:pPr>
            <a:r>
              <a:rPr lang="en" sz="1200">
                <a:solidFill>
                  <a:srgbClr val="FFFFFF"/>
                </a:solidFill>
                <a:latin typeface="Urbanist Medium"/>
                <a:ea typeface="Urbanist Medium"/>
                <a:cs typeface="Urbanist Medium"/>
                <a:sym typeface="Urbanist Medium"/>
              </a:rPr>
              <a:t>Let’s </a:t>
            </a:r>
            <a:r>
              <a:rPr lang="en" sz="1200">
                <a:solidFill>
                  <a:srgbClr val="FFFFFF"/>
                </a:solidFill>
                <a:latin typeface="Urbanist Medium"/>
                <a:ea typeface="Urbanist Medium"/>
                <a:cs typeface="Urbanist Medium"/>
                <a:sym typeface="Urbanist Medium"/>
              </a:rPr>
              <a:t>talk</a:t>
            </a:r>
            <a:endParaRPr sz="1200">
              <a:solidFill>
                <a:srgbClr val="FFFFFF"/>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sz="1200">
              <a:solidFill>
                <a:srgbClr val="F5F5F5"/>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rgbClr val="000000"/>
              </a:buClr>
              <a:buSzPts val="1100"/>
              <a:buNone/>
            </a:pPr>
            <a:r>
              <a:rPr lang="en" sz="1000">
                <a:solidFill>
                  <a:srgbClr val="FFFFFF"/>
                </a:solidFill>
                <a:latin typeface="Urbanist"/>
                <a:ea typeface="Urbanist"/>
                <a:cs typeface="Urbanist"/>
                <a:sym typeface="Urbanist"/>
              </a:rPr>
              <a:t>Kyle Choate</a:t>
            </a:r>
            <a:endParaRPr sz="1600">
              <a:solidFill>
                <a:srgbClr val="FFFFFF"/>
              </a:solidFill>
              <a:latin typeface="Urbanist Medium"/>
              <a:ea typeface="Urbanist Medium"/>
              <a:cs typeface="Urbanist Medium"/>
              <a:sym typeface="Urbanist Medium"/>
            </a:endParaRPr>
          </a:p>
          <a:p>
            <a:pPr indent="0" lvl="0" marL="0" rtl="0" algn="l">
              <a:lnSpc>
                <a:spcPct val="115000"/>
              </a:lnSpc>
              <a:spcBef>
                <a:spcPts val="0"/>
              </a:spcBef>
              <a:spcAft>
                <a:spcPts val="0"/>
              </a:spcAft>
              <a:buClr>
                <a:srgbClr val="000000"/>
              </a:buClr>
              <a:buSzPts val="1100"/>
              <a:buFont typeface="Arial"/>
              <a:buNone/>
            </a:pPr>
            <a:r>
              <a:rPr lang="en" sz="1000">
                <a:solidFill>
                  <a:srgbClr val="FFFFFF"/>
                </a:solidFill>
                <a:latin typeface="Urbanist"/>
                <a:ea typeface="Urbanist"/>
                <a:cs typeface="Urbanist"/>
                <a:sym typeface="Urbanist"/>
              </a:rPr>
              <a:t>kylechoate@futures-explored.org</a:t>
            </a:r>
            <a:endParaRPr sz="1000">
              <a:solidFill>
                <a:srgbClr val="FFFFFF"/>
              </a:solidFill>
              <a:latin typeface="Urbanist"/>
              <a:ea typeface="Urbanist"/>
              <a:cs typeface="Urbanist"/>
              <a:sym typeface="Urbanist"/>
            </a:endParaRPr>
          </a:p>
        </p:txBody>
      </p:sp>
      <p:sp>
        <p:nvSpPr>
          <p:cNvPr id="1266" name="Google Shape;1266;p114"/>
          <p:cNvSpPr txBox="1"/>
          <p:nvPr>
            <p:ph type="title"/>
          </p:nvPr>
        </p:nvSpPr>
        <p:spPr>
          <a:xfrm>
            <a:off x="1993007" y="1668750"/>
            <a:ext cx="4324200" cy="812700"/>
          </a:xfrm>
          <a:prstGeom prst="rect">
            <a:avLst/>
          </a:prstGeom>
          <a:solidFill>
            <a:schemeClr val="dk1"/>
          </a:solidFill>
        </p:spPr>
        <p:txBody>
          <a:bodyPr anchorCtr="0" anchor="t" bIns="91425" lIns="0" spcFirstLastPara="1" rIns="91425" wrap="square" tIns="91425">
            <a:spAutoFit/>
          </a:bodyPr>
          <a:lstStyle/>
          <a:p>
            <a:pPr indent="0" lvl="0" marL="0" rtl="0" algn="l">
              <a:spcBef>
                <a:spcPts val="0"/>
              </a:spcBef>
              <a:spcAft>
                <a:spcPts val="0"/>
              </a:spcAft>
              <a:buNone/>
            </a:pPr>
            <a:r>
              <a:rPr lang="en">
                <a:solidFill>
                  <a:schemeClr val="lt1"/>
                </a:solidFill>
              </a:rPr>
              <a:t>Any questions?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01"/>
          <p:cNvSpPr/>
          <p:nvPr/>
        </p:nvSpPr>
        <p:spPr>
          <a:xfrm>
            <a:off x="4618950" y="228600"/>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44" name="Google Shape;1044;p101"/>
          <p:cNvSpPr/>
          <p:nvPr/>
        </p:nvSpPr>
        <p:spPr>
          <a:xfrm>
            <a:off x="4618950" y="9063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45" name="Google Shape;1045;p101"/>
          <p:cNvGrpSpPr/>
          <p:nvPr/>
        </p:nvGrpSpPr>
        <p:grpSpPr>
          <a:xfrm rot="-5400000">
            <a:off x="8556505" y="430775"/>
            <a:ext cx="204654" cy="204654"/>
            <a:chOff x="259788" y="1923155"/>
            <a:chExt cx="409800" cy="409800"/>
          </a:xfrm>
        </p:grpSpPr>
        <p:sp>
          <p:nvSpPr>
            <p:cNvPr id="1046" name="Google Shape;1046;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47" name="Google Shape;1047;p101"/>
            <p:cNvGrpSpPr/>
            <p:nvPr/>
          </p:nvGrpSpPr>
          <p:grpSpPr>
            <a:xfrm>
              <a:off x="362088" y="2093825"/>
              <a:ext cx="205200" cy="102600"/>
              <a:chOff x="498725" y="2069800"/>
              <a:chExt cx="205200" cy="102600"/>
            </a:xfrm>
          </p:grpSpPr>
          <p:cxnSp>
            <p:nvCxnSpPr>
              <p:cNvPr id="1048" name="Google Shape;1048;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49" name="Google Shape;1049;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1050" name="Google Shape;1050;p101"/>
          <p:cNvGrpSpPr/>
          <p:nvPr/>
        </p:nvGrpSpPr>
        <p:grpSpPr>
          <a:xfrm rot="-5400000">
            <a:off x="8556505" y="1108560"/>
            <a:ext cx="204654" cy="204654"/>
            <a:chOff x="259788" y="1923155"/>
            <a:chExt cx="409800" cy="409800"/>
          </a:xfrm>
        </p:grpSpPr>
        <p:sp>
          <p:nvSpPr>
            <p:cNvPr id="1051" name="Google Shape;1051;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52" name="Google Shape;1052;p101"/>
            <p:cNvGrpSpPr/>
            <p:nvPr/>
          </p:nvGrpSpPr>
          <p:grpSpPr>
            <a:xfrm>
              <a:off x="362088" y="2093825"/>
              <a:ext cx="205200" cy="102600"/>
              <a:chOff x="498725" y="2069800"/>
              <a:chExt cx="205200" cy="102600"/>
            </a:xfrm>
          </p:grpSpPr>
          <p:cxnSp>
            <p:nvCxnSpPr>
              <p:cNvPr id="1053" name="Google Shape;1053;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54" name="Google Shape;1054;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55" name="Google Shape;1055;p101"/>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056" name="Google Shape;1056;p101"/>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r>
              <a:rPr lang="en"/>
              <a:t> </a:t>
            </a:r>
            <a:endParaRPr/>
          </a:p>
        </p:txBody>
      </p:sp>
      <p:sp>
        <p:nvSpPr>
          <p:cNvPr id="1057" name="Google Shape;1057;p101"/>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058" name="Google Shape;1058;p101"/>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1059" name="Google Shape;1059;p101"/>
          <p:cNvSpPr txBox="1"/>
          <p:nvPr>
            <p:ph idx="4" type="subTitle"/>
          </p:nvPr>
        </p:nvSpPr>
        <p:spPr>
          <a:xfrm>
            <a:off x="4744575" y="387150"/>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1060" name="Google Shape;1060;p101"/>
          <p:cNvSpPr txBox="1"/>
          <p:nvPr>
            <p:ph idx="5" type="subTitle"/>
          </p:nvPr>
        </p:nvSpPr>
        <p:spPr>
          <a:xfrm>
            <a:off x="4744575" y="106408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1061" name="Google Shape;1061;p101"/>
          <p:cNvSpPr txBox="1"/>
          <p:nvPr>
            <p:ph idx="13" type="subTitle"/>
          </p:nvPr>
        </p:nvSpPr>
        <p:spPr>
          <a:xfrm>
            <a:off x="5067075" y="387150"/>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Opener</a:t>
            </a:r>
            <a:endParaRPr/>
          </a:p>
        </p:txBody>
      </p:sp>
      <p:sp>
        <p:nvSpPr>
          <p:cNvPr id="1062" name="Google Shape;1062;p101"/>
          <p:cNvSpPr txBox="1"/>
          <p:nvPr>
            <p:ph idx="14" type="subTitle"/>
          </p:nvPr>
        </p:nvSpPr>
        <p:spPr>
          <a:xfrm>
            <a:off x="5067075" y="106408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Gerrymandering Review</a:t>
            </a:r>
            <a:endParaRPr/>
          </a:p>
        </p:txBody>
      </p:sp>
      <p:sp>
        <p:nvSpPr>
          <p:cNvPr id="1063" name="Google Shape;1063;p101"/>
          <p:cNvSpPr/>
          <p:nvPr/>
        </p:nvSpPr>
        <p:spPr>
          <a:xfrm>
            <a:off x="4618958" y="1584139"/>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64" name="Google Shape;1064;p101"/>
          <p:cNvGrpSpPr/>
          <p:nvPr/>
        </p:nvGrpSpPr>
        <p:grpSpPr>
          <a:xfrm rot="-5400000">
            <a:off x="8556513" y="1786324"/>
            <a:ext cx="204654" cy="204654"/>
            <a:chOff x="259788" y="1923155"/>
            <a:chExt cx="409800" cy="409800"/>
          </a:xfrm>
        </p:grpSpPr>
        <p:sp>
          <p:nvSpPr>
            <p:cNvPr id="1065" name="Google Shape;1065;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66" name="Google Shape;1066;p101"/>
            <p:cNvGrpSpPr/>
            <p:nvPr/>
          </p:nvGrpSpPr>
          <p:grpSpPr>
            <a:xfrm>
              <a:off x="362088" y="2093825"/>
              <a:ext cx="205200" cy="102600"/>
              <a:chOff x="498725" y="2069800"/>
              <a:chExt cx="205200" cy="102600"/>
            </a:xfrm>
          </p:grpSpPr>
          <p:cxnSp>
            <p:nvCxnSpPr>
              <p:cNvPr id="1067" name="Google Shape;1067;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68" name="Google Shape;1068;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69" name="Google Shape;1069;p101"/>
          <p:cNvSpPr txBox="1"/>
          <p:nvPr>
            <p:ph idx="5" type="subTitle"/>
          </p:nvPr>
        </p:nvSpPr>
        <p:spPr>
          <a:xfrm>
            <a:off x="4744583" y="1741851"/>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1070" name="Google Shape;1070;p101"/>
          <p:cNvSpPr txBox="1"/>
          <p:nvPr>
            <p:ph idx="14" type="subTitle"/>
          </p:nvPr>
        </p:nvSpPr>
        <p:spPr>
          <a:xfrm>
            <a:off x="5067083" y="1741851"/>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Statewide Special Election</a:t>
            </a:r>
            <a:endParaRPr/>
          </a:p>
        </p:txBody>
      </p:sp>
      <p:sp>
        <p:nvSpPr>
          <p:cNvPr id="1071" name="Google Shape;1071;p101"/>
          <p:cNvSpPr/>
          <p:nvPr/>
        </p:nvSpPr>
        <p:spPr>
          <a:xfrm>
            <a:off x="4618950" y="226192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72" name="Google Shape;1072;p101"/>
          <p:cNvGrpSpPr/>
          <p:nvPr/>
        </p:nvGrpSpPr>
        <p:grpSpPr>
          <a:xfrm rot="-5400000">
            <a:off x="8556505" y="2464110"/>
            <a:ext cx="204654" cy="204654"/>
            <a:chOff x="259788" y="1923155"/>
            <a:chExt cx="409800" cy="409800"/>
          </a:xfrm>
        </p:grpSpPr>
        <p:sp>
          <p:nvSpPr>
            <p:cNvPr id="1073" name="Google Shape;1073;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74" name="Google Shape;1074;p101"/>
            <p:cNvGrpSpPr/>
            <p:nvPr/>
          </p:nvGrpSpPr>
          <p:grpSpPr>
            <a:xfrm>
              <a:off x="362088" y="2093825"/>
              <a:ext cx="205200" cy="102600"/>
              <a:chOff x="498725" y="2069800"/>
              <a:chExt cx="205200" cy="102600"/>
            </a:xfrm>
          </p:grpSpPr>
          <p:cxnSp>
            <p:nvCxnSpPr>
              <p:cNvPr id="1075" name="Google Shape;1075;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76" name="Google Shape;1076;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77" name="Google Shape;1077;p101"/>
          <p:cNvSpPr txBox="1"/>
          <p:nvPr>
            <p:ph idx="5" type="subTitle"/>
          </p:nvPr>
        </p:nvSpPr>
        <p:spPr>
          <a:xfrm>
            <a:off x="4744575" y="241963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1078" name="Google Shape;1078;p101"/>
          <p:cNvSpPr txBox="1"/>
          <p:nvPr>
            <p:ph idx="14" type="subTitle"/>
          </p:nvPr>
        </p:nvSpPr>
        <p:spPr>
          <a:xfrm>
            <a:off x="5067075" y="241963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Voter Process &amp; </a:t>
            </a:r>
            <a:r>
              <a:rPr lang="en"/>
              <a:t>Accommodations</a:t>
            </a:r>
            <a:endParaRPr/>
          </a:p>
        </p:txBody>
      </p:sp>
      <p:sp>
        <p:nvSpPr>
          <p:cNvPr id="1079" name="Google Shape;1079;p101"/>
          <p:cNvSpPr/>
          <p:nvPr/>
        </p:nvSpPr>
        <p:spPr>
          <a:xfrm>
            <a:off x="4618950" y="2939700"/>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80" name="Google Shape;1080;p101"/>
          <p:cNvGrpSpPr/>
          <p:nvPr/>
        </p:nvGrpSpPr>
        <p:grpSpPr>
          <a:xfrm rot="-5400000">
            <a:off x="8556505" y="3141885"/>
            <a:ext cx="204654" cy="204654"/>
            <a:chOff x="259788" y="1923155"/>
            <a:chExt cx="409800" cy="409800"/>
          </a:xfrm>
        </p:grpSpPr>
        <p:sp>
          <p:nvSpPr>
            <p:cNvPr id="1081" name="Google Shape;1081;p10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1082" name="Google Shape;1082;p101"/>
            <p:cNvGrpSpPr/>
            <p:nvPr/>
          </p:nvGrpSpPr>
          <p:grpSpPr>
            <a:xfrm>
              <a:off x="362088" y="2093825"/>
              <a:ext cx="205200" cy="102600"/>
              <a:chOff x="498725" y="2069800"/>
              <a:chExt cx="205200" cy="102600"/>
            </a:xfrm>
          </p:grpSpPr>
          <p:cxnSp>
            <p:nvCxnSpPr>
              <p:cNvPr id="1083" name="Google Shape;1083;p10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10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85" name="Google Shape;1085;p101"/>
          <p:cNvSpPr txBox="1"/>
          <p:nvPr>
            <p:ph idx="5" type="subTitle"/>
          </p:nvPr>
        </p:nvSpPr>
        <p:spPr>
          <a:xfrm>
            <a:off x="4744575" y="3097413"/>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1086" name="Google Shape;1086;p101"/>
          <p:cNvSpPr txBox="1"/>
          <p:nvPr>
            <p:ph idx="14" type="subTitle"/>
          </p:nvPr>
        </p:nvSpPr>
        <p:spPr>
          <a:xfrm>
            <a:off x="5067075" y="3097413"/>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Closing /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30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30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30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3000"/>
                                        <p:tgtEl>
                                          <p:spTgt spid="106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30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30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30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3000"/>
                                        <p:tgtEl>
                                          <p:spTgt spid="106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30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3000"/>
                                        <p:tgtEl>
                                          <p:spTgt spid="1064"/>
                                        </p:tgtEl>
                                      </p:cBhvr>
                                    </p:animEffect>
                                  </p:childTnLst>
                                </p:cTn>
                              </p:par>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3000"/>
                                        <p:tgtEl>
                                          <p:spTgt spid="1069"/>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3000"/>
                                        <p:tgtEl>
                                          <p:spTgt spid="107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3000"/>
                                        <p:tgtEl>
                                          <p:spTgt spid="1071"/>
                                        </p:tgtEl>
                                      </p:cBhvr>
                                    </p:animEffect>
                                  </p:childTnLst>
                                </p:cTn>
                              </p:par>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3000"/>
                                        <p:tgtEl>
                                          <p:spTgt spid="1072"/>
                                        </p:tgtEl>
                                      </p:cBhvr>
                                    </p:animEffect>
                                  </p:childTnLst>
                                </p:cTn>
                              </p:par>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3000"/>
                                        <p:tgtEl>
                                          <p:spTgt spid="1077"/>
                                        </p:tgtEl>
                                      </p:cBhvr>
                                    </p:animEffect>
                                  </p:childTnLst>
                                </p:cTn>
                              </p:par>
                              <p:par>
                                <p:cTn fill="hold" nodeType="with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3000"/>
                                        <p:tgtEl>
                                          <p:spTgt spid="1078"/>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30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3000"/>
                                        <p:tgtEl>
                                          <p:spTgt spid="1080"/>
                                        </p:tgtEl>
                                      </p:cBhvr>
                                    </p:animEffect>
                                  </p:childTnLst>
                                </p:cTn>
                              </p:par>
                              <p:par>
                                <p:cTn fill="hold" nodeType="with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3000"/>
                                        <p:tgtEl>
                                          <p:spTgt spid="1085"/>
                                        </p:tgtEl>
                                      </p:cBhvr>
                                    </p:animEffect>
                                  </p:childTnLst>
                                </p:cTn>
                              </p:par>
                              <p:par>
                                <p:cTn fill="hold" nodeType="with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3000"/>
                                        <p:tgtEl>
                                          <p:spTgt spid="1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Oval black shapes against a shadowy background. " id="1091" name="Google Shape;1091;p102"/>
          <p:cNvPicPr preferRelativeResize="0"/>
          <p:nvPr/>
        </p:nvPicPr>
        <p:blipFill rotWithShape="1">
          <a:blip r:embed="rId3">
            <a:alphaModFix/>
          </a:blip>
          <a:srcRect b="50283" l="35228" r="7527"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pic>
        <p:nvPicPr>
          <p:cNvPr descr="The edges of black plates against a black background. " id="1092" name="Google Shape;1092;p102"/>
          <p:cNvPicPr preferRelativeResize="0"/>
          <p:nvPr/>
        </p:nvPicPr>
        <p:blipFill rotWithShape="1">
          <a:blip r:embed="rId4">
            <a:alphaModFix/>
          </a:blip>
          <a:srcRect b="2361" l="19958" r="17041" t="24539"/>
          <a:stretch/>
        </p:blipFill>
        <p:spPr>
          <a:xfrm>
            <a:off x="4618950" y="737775"/>
            <a:ext cx="2068800" cy="1350300"/>
          </a:xfrm>
          <a:prstGeom prst="roundRect">
            <a:avLst>
              <a:gd fmla="val 8809" name="adj"/>
            </a:avLst>
          </a:prstGeom>
          <a:noFill/>
          <a:ln cap="flat" cmpd="sng" w="9525">
            <a:solidFill>
              <a:schemeClr val="accent1"/>
            </a:solidFill>
            <a:prstDash val="solid"/>
            <a:round/>
            <a:headEnd len="sm" w="sm" type="none"/>
            <a:tailEnd len="sm" w="sm" type="none"/>
          </a:ln>
        </p:spPr>
      </p:pic>
      <p:pic>
        <p:nvPicPr>
          <p:cNvPr descr="Faint shadows in near total darkness. " id="1093" name="Google Shape;1093;p102"/>
          <p:cNvPicPr preferRelativeResize="0"/>
          <p:nvPr/>
        </p:nvPicPr>
        <p:blipFill rotWithShape="1">
          <a:blip r:embed="rId5">
            <a:alphaModFix/>
          </a:blip>
          <a:srcRect b="35140" l="0" r="15297" t="35140"/>
          <a:stretch/>
        </p:blipFill>
        <p:spPr>
          <a:xfrm>
            <a:off x="6752225" y="737775"/>
            <a:ext cx="2164800" cy="1350300"/>
          </a:xfrm>
          <a:prstGeom prst="roundRect">
            <a:avLst>
              <a:gd fmla="val 8765" name="adj"/>
            </a:avLst>
          </a:prstGeom>
          <a:noFill/>
          <a:ln cap="flat" cmpd="sng" w="9525">
            <a:solidFill>
              <a:schemeClr val="accent1"/>
            </a:solidFill>
            <a:prstDash val="solid"/>
            <a:round/>
            <a:headEnd len="sm" w="sm" type="none"/>
            <a:tailEnd len="sm" w="sm" type="none"/>
          </a:ln>
        </p:spPr>
      </p:pic>
      <p:sp>
        <p:nvSpPr>
          <p:cNvPr id="1094" name="Google Shape;1094;p102"/>
          <p:cNvSpPr txBox="1"/>
          <p:nvPr>
            <p:ph type="title"/>
          </p:nvPr>
        </p:nvSpPr>
        <p:spPr>
          <a:xfrm>
            <a:off x="228600" y="689725"/>
            <a:ext cx="3848400" cy="13344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a:t>Have you heard about California’s Special Election?</a:t>
            </a:r>
            <a:endParaRPr/>
          </a:p>
        </p:txBody>
      </p:sp>
      <p:grpSp>
        <p:nvGrpSpPr>
          <p:cNvPr id="1095" name="Google Shape;1095;p102"/>
          <p:cNvGrpSpPr/>
          <p:nvPr/>
        </p:nvGrpSpPr>
        <p:grpSpPr>
          <a:xfrm>
            <a:off x="228600" y="4114020"/>
            <a:ext cx="1742332" cy="338705"/>
            <a:chOff x="284700" y="4135245"/>
            <a:chExt cx="1742332" cy="338705"/>
          </a:xfrm>
        </p:grpSpPr>
        <p:sp>
          <p:nvSpPr>
            <p:cNvPr id="1096" name="Google Shape;1096;p102"/>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1"/>
                </a:solidFill>
                <a:latin typeface="Urbanist Medium"/>
                <a:ea typeface="Urbanist Medium"/>
                <a:cs typeface="Urbanist Medium"/>
                <a:sym typeface="Urbanist Medium"/>
              </a:endParaRPr>
            </a:p>
          </p:txBody>
        </p:sp>
        <p:grpSp>
          <p:nvGrpSpPr>
            <p:cNvPr id="1097" name="Google Shape;1097;p102"/>
            <p:cNvGrpSpPr/>
            <p:nvPr/>
          </p:nvGrpSpPr>
          <p:grpSpPr>
            <a:xfrm>
              <a:off x="1688332" y="4135245"/>
              <a:ext cx="338700" cy="338700"/>
              <a:chOff x="1688332" y="4135245"/>
              <a:chExt cx="338700" cy="338700"/>
            </a:xfrm>
          </p:grpSpPr>
          <p:sp>
            <p:nvSpPr>
              <p:cNvPr id="1098" name="Google Shape;1098;p102"/>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099" name="Google Shape;1099;p102"/>
              <p:cNvGrpSpPr/>
              <p:nvPr/>
            </p:nvGrpSpPr>
            <p:grpSpPr>
              <a:xfrm rot="-5400000">
                <a:off x="1787014" y="4262191"/>
                <a:ext cx="169598" cy="84809"/>
                <a:chOff x="498725" y="2069800"/>
                <a:chExt cx="205200" cy="102600"/>
              </a:xfrm>
            </p:grpSpPr>
            <p:cxnSp>
              <p:nvCxnSpPr>
                <p:cNvPr id="1100" name="Google Shape;1100;p102"/>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1101" name="Google Shape;1101;p102"/>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1102" name="Google Shape;1102;p102"/>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sp>
        <p:nvSpPr>
          <p:cNvPr id="1103" name="Google Shape;1103;p102"/>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r>
              <a:rPr lang="en"/>
              <a:t> </a:t>
            </a:r>
            <a:endParaRPr/>
          </a:p>
        </p:txBody>
      </p:sp>
      <p:sp>
        <p:nvSpPr>
          <p:cNvPr id="1104" name="Google Shape;1104;p102"/>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94"/>
                                        </p:tgtEl>
                                        <p:attrNameLst>
                                          <p:attrName>style.visibility</p:attrName>
                                        </p:attrNameLst>
                                      </p:cBhvr>
                                      <p:to>
                                        <p:strVal val="visible"/>
                                      </p:to>
                                    </p:set>
                                    <p:animEffect filter="fade" transition="in">
                                      <p:cBhvr>
                                        <p:cTn dur="2000"/>
                                        <p:tgtEl>
                                          <p:spTgt spid="10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03"/>
          <p:cNvSpPr txBox="1"/>
          <p:nvPr>
            <p:ph type="title"/>
          </p:nvPr>
        </p:nvSpPr>
        <p:spPr>
          <a:xfrm>
            <a:off x="228600" y="234750"/>
            <a:ext cx="5173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What is gerrymandering?</a:t>
            </a:r>
            <a:endParaRPr/>
          </a:p>
        </p:txBody>
      </p:sp>
      <p:sp>
        <p:nvSpPr>
          <p:cNvPr id="1110" name="Google Shape;1110;p103"/>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111" name="Google Shape;1111;p103"/>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12" name="Google Shape;1112;p103"/>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a:t>
            </a:r>
            <a:endParaRPr/>
          </a:p>
        </p:txBody>
      </p:sp>
      <p:pic>
        <p:nvPicPr>
          <p:cNvPr descr="View full lesson: http://ed.ted.com/lessons/gerrymandering-how-drawing-jagged-lines-can-impact-an-election-christina-greer &#10;&#10;District lines, and the groups of voters within them, may seem arbitrary, but a lot of thought (and political bickering) is put into these carefully drawn lines. From &quot;packing&quot; a district to &quot;cracking&quot; a district--learn how the shape of districts impacts political parties during election season. &#10;&#10;Lesson by Christina Greer, animation by Smart Bubble Society." id="1113" name="Google Shape;1113;p103" title="Gerrymandering: How drawing jagged lines can impact an election - Christina Greer">
            <a:hlinkClick r:id="rId3"/>
          </p:cNvPr>
          <p:cNvPicPr preferRelativeResize="0"/>
          <p:nvPr/>
        </p:nvPicPr>
        <p:blipFill>
          <a:blip r:embed="rId4">
            <a:alphaModFix/>
          </a:blip>
          <a:stretch>
            <a:fillRect/>
          </a:stretch>
        </p:blipFill>
        <p:spPr>
          <a:xfrm>
            <a:off x="1724587" y="772048"/>
            <a:ext cx="6590362" cy="370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1000"/>
                                        <p:tgtEl>
                                          <p:spTgt spid="1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descr="A luminous galaxy in space. " id="1118" name="Google Shape;1118;p104"/>
          <p:cNvPicPr preferRelativeResize="0"/>
          <p:nvPr/>
        </p:nvPicPr>
        <p:blipFill rotWithShape="1">
          <a:blip r:embed="rId3">
            <a:alphaModFix amt="50000"/>
          </a:blip>
          <a:srcRect b="1960" l="0" r="0" t="6839"/>
          <a:stretch/>
        </p:blipFill>
        <p:spPr>
          <a:xfrm>
            <a:off x="0" y="-3250"/>
            <a:ext cx="9144003" cy="4686976"/>
          </a:xfrm>
          <a:prstGeom prst="rect">
            <a:avLst/>
          </a:prstGeom>
          <a:noFill/>
          <a:ln>
            <a:noFill/>
          </a:ln>
        </p:spPr>
      </p:pic>
      <p:sp>
        <p:nvSpPr>
          <p:cNvPr id="1119" name="Google Shape;1119;p104"/>
          <p:cNvSpPr txBox="1"/>
          <p:nvPr>
            <p:ph type="title"/>
          </p:nvPr>
        </p:nvSpPr>
        <p:spPr>
          <a:xfrm>
            <a:off x="234125" y="457200"/>
            <a:ext cx="4969200" cy="32358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000">
                <a:latin typeface="Urbanist"/>
                <a:ea typeface="Urbanist"/>
                <a:cs typeface="Urbanist"/>
                <a:sym typeface="Urbanist"/>
              </a:rPr>
              <a:t>On November 4th, California will have a special election where voters will decide whether to redraw California’s maps for the next few elections to give Democrats more seats </a:t>
            </a:r>
            <a:endParaRPr sz="2000">
              <a:latin typeface="Urbanist"/>
              <a:ea typeface="Urbanist"/>
              <a:cs typeface="Urbanist"/>
              <a:sym typeface="Urbanist"/>
            </a:endParaRPr>
          </a:p>
          <a:p>
            <a:pPr indent="0" lvl="0" marL="0" rtl="0" algn="l">
              <a:lnSpc>
                <a:spcPct val="85000"/>
              </a:lnSpc>
              <a:spcBef>
                <a:spcPts val="0"/>
              </a:spcBef>
              <a:spcAft>
                <a:spcPts val="0"/>
              </a:spcAft>
              <a:buNone/>
            </a:pPr>
            <a:r>
              <a:t/>
            </a:r>
            <a:endParaRPr>
              <a:solidFill>
                <a:schemeClr val="dk2"/>
              </a:solidFill>
            </a:endParaRPr>
          </a:p>
        </p:txBody>
      </p:sp>
      <p:sp>
        <p:nvSpPr>
          <p:cNvPr id="1120" name="Google Shape;1120;p104"/>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121" name="Google Shape;1121;p104"/>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22" name="Google Shape;1122;p104"/>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Our mission</a:t>
            </a:r>
            <a:endParaRPr/>
          </a:p>
        </p:txBody>
      </p:sp>
      <p:sp>
        <p:nvSpPr>
          <p:cNvPr id="1123" name="Google Shape;1123;p104"/>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pic>
        <p:nvPicPr>
          <p:cNvPr id="1124" name="Google Shape;1124;p104" title="download.jpg"/>
          <p:cNvPicPr preferRelativeResize="0"/>
          <p:nvPr/>
        </p:nvPicPr>
        <p:blipFill>
          <a:blip r:embed="rId4">
            <a:alphaModFix/>
          </a:blip>
          <a:stretch>
            <a:fillRect/>
          </a:stretch>
        </p:blipFill>
        <p:spPr>
          <a:xfrm>
            <a:off x="5150325" y="937525"/>
            <a:ext cx="3754250" cy="235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2000"/>
                                        <p:tgtEl>
                                          <p:spTgt spid="1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05"/>
          <p:cNvSpPr txBox="1"/>
          <p:nvPr>
            <p:ph type="title"/>
          </p:nvPr>
        </p:nvSpPr>
        <p:spPr>
          <a:xfrm>
            <a:off x="331650" y="228402"/>
            <a:ext cx="8574600" cy="571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Current California system</a:t>
            </a:r>
            <a:endParaRPr/>
          </a:p>
        </p:txBody>
      </p:sp>
      <p:sp>
        <p:nvSpPr>
          <p:cNvPr id="1130" name="Google Shape;1130;p105"/>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Futures Explored	</a:t>
            </a:r>
            <a:endParaRPr/>
          </a:p>
        </p:txBody>
      </p:sp>
      <p:sp>
        <p:nvSpPr>
          <p:cNvPr id="1131" name="Google Shape;1131;p105"/>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132" name="Google Shape;1132;p105"/>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pic>
        <p:nvPicPr>
          <p:cNvPr descr="Two members of California's Citizens Redistricting Commission don't relish the idea of the their map being thrown out." id="1133" name="Google Shape;1133;p105" title="California redistricting commission members weigh in on state's redistricting plan">
            <a:hlinkClick r:id="rId3"/>
          </p:cNvPr>
          <p:cNvPicPr preferRelativeResize="0"/>
          <p:nvPr/>
        </p:nvPicPr>
        <p:blipFill>
          <a:blip r:embed="rId4">
            <a:alphaModFix/>
          </a:blip>
          <a:stretch>
            <a:fillRect/>
          </a:stretch>
        </p:blipFill>
        <p:spPr>
          <a:xfrm>
            <a:off x="1349695" y="998050"/>
            <a:ext cx="6538525" cy="3677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1000"/>
                                        <p:tgtEl>
                                          <p:spTgt spid="1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id="1138" name="Google Shape;1138;p106" title="Yes On Prop 50: California Fights Back">
            <a:hlinkClick r:id="rId3"/>
          </p:cNvPr>
          <p:cNvPicPr preferRelativeResize="0"/>
          <p:nvPr/>
        </p:nvPicPr>
        <p:blipFill>
          <a:blip r:embed="rId4">
            <a:alphaModFix/>
          </a:blip>
          <a:stretch>
            <a:fillRect/>
          </a:stretch>
        </p:blipFill>
        <p:spPr>
          <a:xfrm>
            <a:off x="237119" y="970436"/>
            <a:ext cx="4185350" cy="2354283"/>
          </a:xfrm>
          <a:prstGeom prst="rect">
            <a:avLst/>
          </a:prstGeom>
          <a:noFill/>
          <a:ln>
            <a:noFill/>
          </a:ln>
        </p:spPr>
      </p:pic>
      <p:sp>
        <p:nvSpPr>
          <p:cNvPr id="1139" name="Google Shape;1139;p106"/>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October 17th</a:t>
            </a:r>
            <a:endParaRPr/>
          </a:p>
        </p:txBody>
      </p:sp>
      <p:sp>
        <p:nvSpPr>
          <p:cNvPr id="1140" name="Google Shape;1140;p106"/>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2025</a:t>
            </a:r>
            <a:endParaRPr/>
          </a:p>
        </p:txBody>
      </p:sp>
      <p:sp>
        <p:nvSpPr>
          <p:cNvPr id="1141" name="Google Shape;1141;p106"/>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Futures Explored</a:t>
            </a:r>
            <a:endParaRPr/>
          </a:p>
        </p:txBody>
      </p:sp>
      <p:sp>
        <p:nvSpPr>
          <p:cNvPr id="1142" name="Google Shape;1142;p106"/>
          <p:cNvSpPr txBox="1"/>
          <p:nvPr>
            <p:ph type="title"/>
          </p:nvPr>
        </p:nvSpPr>
        <p:spPr>
          <a:xfrm>
            <a:off x="433600" y="225647"/>
            <a:ext cx="4552500" cy="442200"/>
          </a:xfrm>
          <a:prstGeom prst="rect">
            <a:avLst/>
          </a:prstGeom>
        </p:spPr>
        <p:txBody>
          <a:bodyPr anchorCtr="0" anchor="t" bIns="64225" lIns="64225" spcFirstLastPara="1" rIns="64225" wrap="square" tIns="64225">
            <a:spAutoFit/>
          </a:bodyPr>
          <a:lstStyle/>
          <a:p>
            <a:pPr indent="0" lvl="0" marL="0" rtl="0" algn="l">
              <a:spcBef>
                <a:spcPts val="0"/>
              </a:spcBef>
              <a:spcAft>
                <a:spcPts val="0"/>
              </a:spcAft>
              <a:buNone/>
            </a:pPr>
            <a:r>
              <a:rPr lang="en" sz="2388"/>
              <a:t>Who supports and opposes this?</a:t>
            </a:r>
            <a:endParaRPr sz="2388"/>
          </a:p>
        </p:txBody>
      </p:sp>
      <p:sp>
        <p:nvSpPr>
          <p:cNvPr id="1143" name="Google Shape;1143;p106"/>
          <p:cNvSpPr/>
          <p:nvPr/>
        </p:nvSpPr>
        <p:spPr>
          <a:xfrm>
            <a:off x="979164" y="3503548"/>
            <a:ext cx="2438100" cy="993600"/>
          </a:xfrm>
          <a:prstGeom prst="roundRect">
            <a:avLst>
              <a:gd fmla="val 50000" name="adj"/>
            </a:avLst>
          </a:prstGeom>
          <a:solidFill>
            <a:schemeClr val="accent6"/>
          </a:solidFill>
          <a:ln>
            <a:noFill/>
          </a:ln>
        </p:spPr>
        <p:txBody>
          <a:bodyPr anchorCtr="0" anchor="ctr" bIns="64250" lIns="64250" spcFirstLastPara="1" rIns="64250" wrap="square" tIns="64250">
            <a:noAutofit/>
          </a:bodyPr>
          <a:lstStyle/>
          <a:p>
            <a:pPr indent="0" lvl="0" marL="0" rtl="0" algn="ctr">
              <a:spcBef>
                <a:spcPts val="0"/>
              </a:spcBef>
              <a:spcAft>
                <a:spcPts val="0"/>
              </a:spcAft>
              <a:buNone/>
            </a:pPr>
            <a:r>
              <a:t/>
            </a:r>
            <a:endParaRPr sz="983">
              <a:solidFill>
                <a:schemeClr val="dk1"/>
              </a:solidFill>
              <a:latin typeface="Urbanist Medium"/>
              <a:ea typeface="Urbanist Medium"/>
              <a:cs typeface="Urbanist Medium"/>
              <a:sym typeface="Urbanist Medium"/>
            </a:endParaRPr>
          </a:p>
        </p:txBody>
      </p:sp>
      <p:sp>
        <p:nvSpPr>
          <p:cNvPr id="1144" name="Google Shape;1144;p106"/>
          <p:cNvSpPr txBox="1"/>
          <p:nvPr>
            <p:ph idx="8" type="subTitle"/>
          </p:nvPr>
        </p:nvSpPr>
        <p:spPr>
          <a:xfrm>
            <a:off x="1574274" y="3785326"/>
            <a:ext cx="1327200" cy="560400"/>
          </a:xfrm>
          <a:prstGeom prst="rect">
            <a:avLst/>
          </a:prstGeom>
        </p:spPr>
        <p:txBody>
          <a:bodyPr anchorCtr="0" anchor="ctr" bIns="64250" lIns="64250" spcFirstLastPara="1" rIns="64250" wrap="square" tIns="64250">
            <a:noAutofit/>
          </a:bodyPr>
          <a:lstStyle/>
          <a:p>
            <a:pPr indent="0" lvl="0" marL="0" rtl="0" algn="ctr">
              <a:spcBef>
                <a:spcPts val="0"/>
              </a:spcBef>
              <a:spcAft>
                <a:spcPts val="0"/>
              </a:spcAft>
              <a:buClr>
                <a:schemeClr val="dk1"/>
              </a:buClr>
              <a:buSzPts val="773"/>
              <a:buFont typeface="Arial"/>
              <a:buNone/>
            </a:pPr>
            <a:r>
              <a:rPr lang="en" sz="1264"/>
              <a:t>A YES vote means that you support the new maps</a:t>
            </a:r>
            <a:endParaRPr b="1" sz="491">
              <a:solidFill>
                <a:schemeClr val="dk1"/>
              </a:solidFill>
            </a:endParaRPr>
          </a:p>
        </p:txBody>
      </p:sp>
      <p:sp>
        <p:nvSpPr>
          <p:cNvPr id="1145" name="Google Shape;1145;p106"/>
          <p:cNvSpPr/>
          <p:nvPr/>
        </p:nvSpPr>
        <p:spPr>
          <a:xfrm>
            <a:off x="5501038" y="3532734"/>
            <a:ext cx="2438100" cy="1065600"/>
          </a:xfrm>
          <a:prstGeom prst="roundRect">
            <a:avLst>
              <a:gd fmla="val 50000" name="adj"/>
            </a:avLst>
          </a:prstGeom>
          <a:solidFill>
            <a:schemeClr val="accent4"/>
          </a:solidFill>
          <a:ln>
            <a:noFill/>
          </a:ln>
        </p:spPr>
        <p:txBody>
          <a:bodyPr anchorCtr="0" anchor="ctr" bIns="74350" lIns="74350" spcFirstLastPara="1" rIns="74350" wrap="square" tIns="74350">
            <a:noAutofit/>
          </a:bodyPr>
          <a:lstStyle/>
          <a:p>
            <a:pPr indent="0" lvl="0" marL="0" rtl="0" algn="ctr">
              <a:spcBef>
                <a:spcPts val="0"/>
              </a:spcBef>
              <a:spcAft>
                <a:spcPts val="0"/>
              </a:spcAft>
              <a:buNone/>
            </a:pPr>
            <a:r>
              <a:t/>
            </a:r>
            <a:endParaRPr sz="650">
              <a:solidFill>
                <a:schemeClr val="dk1"/>
              </a:solidFill>
              <a:latin typeface="Urbanist Medium"/>
              <a:ea typeface="Urbanist Medium"/>
              <a:cs typeface="Urbanist Medium"/>
              <a:sym typeface="Urbanist Medium"/>
            </a:endParaRPr>
          </a:p>
        </p:txBody>
      </p:sp>
      <p:sp>
        <p:nvSpPr>
          <p:cNvPr id="1146" name="Google Shape;1146;p106"/>
          <p:cNvSpPr txBox="1"/>
          <p:nvPr>
            <p:ph idx="5" type="subTitle"/>
          </p:nvPr>
        </p:nvSpPr>
        <p:spPr>
          <a:xfrm>
            <a:off x="5838802" y="3669158"/>
            <a:ext cx="1762800" cy="792600"/>
          </a:xfrm>
          <a:prstGeom prst="rect">
            <a:avLst/>
          </a:prstGeom>
        </p:spPr>
        <p:txBody>
          <a:bodyPr anchorCtr="0" anchor="ctr" bIns="74350" lIns="74350" spcFirstLastPara="1" rIns="74350" wrap="square" tIns="74350">
            <a:noAutofit/>
          </a:bodyPr>
          <a:lstStyle/>
          <a:p>
            <a:pPr indent="0" lvl="0" marL="0" rtl="0" algn="ctr">
              <a:spcBef>
                <a:spcPts val="0"/>
              </a:spcBef>
              <a:spcAft>
                <a:spcPts val="0"/>
              </a:spcAft>
              <a:buClr>
                <a:schemeClr val="dk1"/>
              </a:buClr>
              <a:buSzPts val="773"/>
              <a:buFont typeface="Arial"/>
              <a:buNone/>
            </a:pPr>
            <a:r>
              <a:rPr lang="en" sz="1301">
                <a:solidFill>
                  <a:schemeClr val="dk1"/>
                </a:solidFill>
              </a:rPr>
              <a:t>A NO vote means you want to keep the current maps</a:t>
            </a:r>
            <a:endParaRPr sz="488">
              <a:solidFill>
                <a:schemeClr val="dk1"/>
              </a:solidFill>
            </a:endParaRPr>
          </a:p>
        </p:txBody>
      </p:sp>
      <p:pic>
        <p:nvPicPr>
          <p:cNvPr descr="Proposition 50 threatens what voters built.&#10;&#10;California voters approved an independent Citizen Redistricting Commission that spent thousands of hours creating fair election districts — where all people are represented.&#10;&#10;Prop 50 destroys this good work.&#10;&#10;Prop 50 is “a direct attack on democracy” ... “a dangerous idea” ... that “tears away the power of choice.”&#10;&#10;Protect your vote and democracy. Vote “no” on Prop 50." id="1147" name="Google Shape;1147;p106" title="A Wrecking Ball to Fair Elections — No on 50">
            <a:hlinkClick r:id="rId5"/>
          </p:cNvPr>
          <p:cNvPicPr preferRelativeResize="0"/>
          <p:nvPr/>
        </p:nvPicPr>
        <p:blipFill>
          <a:blip r:embed="rId6">
            <a:alphaModFix/>
          </a:blip>
          <a:stretch>
            <a:fillRect/>
          </a:stretch>
        </p:blipFill>
        <p:spPr>
          <a:xfrm>
            <a:off x="5073425" y="1142950"/>
            <a:ext cx="3944400" cy="2312125"/>
          </a:xfrm>
          <a:prstGeom prst="rect">
            <a:avLst/>
          </a:prstGeom>
          <a:noFill/>
          <a:ln>
            <a:noFill/>
          </a:ln>
        </p:spPr>
      </p:pic>
      <p:sp>
        <p:nvSpPr>
          <p:cNvPr id="1148" name="Google Shape;1148;p106"/>
          <p:cNvSpPr txBox="1"/>
          <p:nvPr/>
        </p:nvSpPr>
        <p:spPr>
          <a:xfrm>
            <a:off x="5042375" y="3536600"/>
            <a:ext cx="4006500" cy="1065600"/>
          </a:xfrm>
          <a:prstGeom prst="rect">
            <a:avLst/>
          </a:prstGeom>
          <a:solidFill>
            <a:schemeClr val="dk1"/>
          </a:solidFill>
          <a:ln>
            <a:noFill/>
          </a:ln>
        </p:spPr>
        <p:txBody>
          <a:bodyPr anchorCtr="0" anchor="ctr" bIns="64225" lIns="64225" spcFirstLastPara="1" rIns="64225" wrap="square" tIns="64225">
            <a:noAutofit/>
          </a:bodyPr>
          <a:lstStyle/>
          <a:p>
            <a:pPr indent="0" lvl="0" marL="0" rtl="0" algn="ctr">
              <a:spcBef>
                <a:spcPts val="0"/>
              </a:spcBef>
              <a:spcAft>
                <a:spcPts val="0"/>
              </a:spcAft>
              <a:buClr>
                <a:schemeClr val="dk1"/>
              </a:buClr>
              <a:buSzPts val="773"/>
              <a:buFont typeface="Arial"/>
              <a:buNone/>
            </a:pPr>
            <a:r>
              <a:rPr lang="en" sz="1496">
                <a:solidFill>
                  <a:schemeClr val="lt1"/>
                </a:solidFill>
                <a:latin typeface="Urbanist Medium"/>
                <a:ea typeface="Urbanist Medium"/>
                <a:cs typeface="Urbanist Medium"/>
                <a:sym typeface="Urbanist Medium"/>
              </a:rPr>
              <a:t>It is opposed by Republicans who call it a power grab, They claim it reverses progress and </a:t>
            </a:r>
            <a:r>
              <a:rPr lang="en" sz="1496">
                <a:solidFill>
                  <a:schemeClr val="lt1"/>
                </a:solidFill>
                <a:latin typeface="Urbanist Medium"/>
                <a:ea typeface="Urbanist Medium"/>
                <a:cs typeface="Urbanist Medium"/>
                <a:sym typeface="Urbanist Medium"/>
              </a:rPr>
              <a:t>lessens</a:t>
            </a:r>
            <a:r>
              <a:rPr lang="en" sz="1496">
                <a:solidFill>
                  <a:schemeClr val="lt1"/>
                </a:solidFill>
                <a:latin typeface="Urbanist Medium"/>
                <a:ea typeface="Urbanist Medium"/>
                <a:cs typeface="Urbanist Medium"/>
                <a:sym typeface="Urbanist Medium"/>
              </a:rPr>
              <a:t> </a:t>
            </a:r>
            <a:r>
              <a:rPr lang="en" sz="1496">
                <a:solidFill>
                  <a:schemeClr val="lt1"/>
                </a:solidFill>
                <a:latin typeface="Urbanist Medium"/>
                <a:ea typeface="Urbanist Medium"/>
                <a:cs typeface="Urbanist Medium"/>
                <a:sym typeface="Urbanist Medium"/>
              </a:rPr>
              <a:t>transparency by allowing politicians to draw districts </a:t>
            </a:r>
            <a:endParaRPr sz="442">
              <a:solidFill>
                <a:schemeClr val="lt1"/>
              </a:solidFill>
              <a:latin typeface="Urbanist"/>
              <a:ea typeface="Urbanist"/>
              <a:cs typeface="Urbanist"/>
              <a:sym typeface="Urbanist"/>
            </a:endParaRPr>
          </a:p>
        </p:txBody>
      </p:sp>
      <p:sp>
        <p:nvSpPr>
          <p:cNvPr id="1149" name="Google Shape;1149;p106"/>
          <p:cNvSpPr txBox="1"/>
          <p:nvPr>
            <p:ph idx="4294967295" type="subTitle"/>
          </p:nvPr>
        </p:nvSpPr>
        <p:spPr>
          <a:xfrm>
            <a:off x="357600" y="3478838"/>
            <a:ext cx="3944400" cy="1181100"/>
          </a:xfrm>
          <a:prstGeom prst="rect">
            <a:avLst/>
          </a:prstGeom>
          <a:solidFill>
            <a:schemeClr val="dk1"/>
          </a:solidFill>
        </p:spPr>
        <p:txBody>
          <a:bodyPr anchorCtr="0" anchor="ctr" bIns="64225" lIns="64225" spcFirstLastPara="1" rIns="64225" wrap="square" tIns="64225">
            <a:noAutofit/>
          </a:bodyPr>
          <a:lstStyle/>
          <a:p>
            <a:pPr indent="0" lvl="0" marL="0" rtl="0" algn="ctr">
              <a:spcBef>
                <a:spcPts val="0"/>
              </a:spcBef>
              <a:spcAft>
                <a:spcPts val="0"/>
              </a:spcAft>
              <a:buNone/>
            </a:pPr>
            <a:r>
              <a:rPr lang="en" sz="1756">
                <a:solidFill>
                  <a:schemeClr val="lt1"/>
                </a:solidFill>
              </a:rPr>
              <a:t>This measure is supported b</a:t>
            </a:r>
            <a:r>
              <a:rPr lang="en" sz="1756"/>
              <a:t>y </a:t>
            </a:r>
            <a:r>
              <a:rPr lang="en" sz="1756">
                <a:solidFill>
                  <a:schemeClr val="lt1"/>
                </a:solidFill>
              </a:rPr>
              <a:t>Democratic politicians who say it is necessary to counter the Republican states’ gerrymandering	</a:t>
            </a:r>
            <a:endParaRPr sz="1124"/>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2000"/>
                                        <p:tgtEl>
                                          <p:spTgt spid="1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2000"/>
                                        <p:tgtEl>
                                          <p:spTgt spid="1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cxnSp>
        <p:nvCxnSpPr>
          <p:cNvPr id="1154" name="Google Shape;1154;p107"/>
          <p:cNvCxnSpPr/>
          <p:nvPr/>
        </p:nvCxnSpPr>
        <p:spPr>
          <a:xfrm>
            <a:off x="471400" y="2294913"/>
            <a:ext cx="7636200" cy="0"/>
          </a:xfrm>
          <a:prstGeom prst="straightConnector1">
            <a:avLst/>
          </a:prstGeom>
          <a:noFill/>
          <a:ln cap="flat" cmpd="sng" w="9525">
            <a:solidFill>
              <a:schemeClr val="accent3"/>
            </a:solidFill>
            <a:prstDash val="dot"/>
            <a:round/>
            <a:headEnd len="med" w="med" type="none"/>
            <a:tailEnd len="med" w="med" type="none"/>
          </a:ln>
        </p:spPr>
      </p:cxnSp>
      <p:sp>
        <p:nvSpPr>
          <p:cNvPr id="1155" name="Google Shape;1155;p107"/>
          <p:cNvSpPr/>
          <p:nvPr/>
        </p:nvSpPr>
        <p:spPr>
          <a:xfrm>
            <a:off x="2153100" y="3580700"/>
            <a:ext cx="1458000" cy="3387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SemiBold"/>
                <a:ea typeface="Urbanist SemiBold"/>
                <a:cs typeface="Urbanist SemiBold"/>
                <a:sym typeface="Urbanist SemiBold"/>
              </a:rPr>
              <a:t>October 20th</a:t>
            </a:r>
            <a:endParaRPr sz="1000">
              <a:solidFill>
                <a:schemeClr val="dk1"/>
              </a:solidFill>
              <a:latin typeface="Urbanist SemiBold"/>
              <a:ea typeface="Urbanist SemiBold"/>
              <a:cs typeface="Urbanist SemiBold"/>
              <a:sym typeface="Urbanist SemiBold"/>
            </a:endParaRPr>
          </a:p>
        </p:txBody>
      </p:sp>
      <p:sp>
        <p:nvSpPr>
          <p:cNvPr id="1156" name="Google Shape;1156;p107"/>
          <p:cNvSpPr/>
          <p:nvPr/>
        </p:nvSpPr>
        <p:spPr>
          <a:xfrm>
            <a:off x="3948675" y="4028138"/>
            <a:ext cx="1458000" cy="33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chemeClr val="dk1"/>
              </a:solidFill>
              <a:latin typeface="Urbanist SemiBold"/>
              <a:ea typeface="Urbanist SemiBold"/>
              <a:cs typeface="Urbanist SemiBold"/>
              <a:sym typeface="Urbanist SemiBold"/>
            </a:endParaRPr>
          </a:p>
        </p:txBody>
      </p:sp>
      <p:sp>
        <p:nvSpPr>
          <p:cNvPr id="1157" name="Google Shape;1157;p107"/>
          <p:cNvSpPr/>
          <p:nvPr/>
        </p:nvSpPr>
        <p:spPr>
          <a:xfrm>
            <a:off x="514427" y="2006105"/>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58" name="Google Shape;1158;p107"/>
          <p:cNvSpPr/>
          <p:nvPr/>
        </p:nvSpPr>
        <p:spPr>
          <a:xfrm>
            <a:off x="5776225" y="4232525"/>
            <a:ext cx="1458000" cy="3387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dk1"/>
              </a:solidFill>
              <a:latin typeface="Urbanist SemiBold"/>
              <a:ea typeface="Urbanist SemiBold"/>
              <a:cs typeface="Urbanist SemiBold"/>
              <a:sym typeface="Urbanist SemiBold"/>
            </a:endParaRPr>
          </a:p>
        </p:txBody>
      </p:sp>
      <p:sp>
        <p:nvSpPr>
          <p:cNvPr id="1159" name="Google Shape;1159;p107"/>
          <p:cNvSpPr/>
          <p:nvPr/>
        </p:nvSpPr>
        <p:spPr>
          <a:xfrm>
            <a:off x="7419125" y="3727688"/>
            <a:ext cx="1458000" cy="338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1"/>
              </a:solidFill>
              <a:latin typeface="Urbanist SemiBold"/>
              <a:ea typeface="Urbanist SemiBold"/>
              <a:cs typeface="Urbanist SemiBold"/>
              <a:sym typeface="Urbanist SemiBold"/>
            </a:endParaRPr>
          </a:p>
        </p:txBody>
      </p:sp>
      <p:sp>
        <p:nvSpPr>
          <p:cNvPr id="1160" name="Google Shape;1160;p107"/>
          <p:cNvSpPr/>
          <p:nvPr/>
        </p:nvSpPr>
        <p:spPr>
          <a:xfrm>
            <a:off x="2271288" y="1985115"/>
            <a:ext cx="602700" cy="602700"/>
          </a:xfrm>
          <a:prstGeom prst="roundRect">
            <a:avLst>
              <a:gd fmla="val 28849" name="adj"/>
            </a:avLst>
          </a:prstGeom>
          <a:solidFill>
            <a:schemeClr val="accent3"/>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61" name="Google Shape;1161;p107"/>
          <p:cNvSpPr/>
          <p:nvPr/>
        </p:nvSpPr>
        <p:spPr>
          <a:xfrm>
            <a:off x="5882300" y="1985115"/>
            <a:ext cx="602700" cy="602700"/>
          </a:xfrm>
          <a:prstGeom prst="roundRect">
            <a:avLst>
              <a:gd fmla="val 28849" name="adj"/>
            </a:avLst>
          </a:prstGeom>
          <a:solidFill>
            <a:schemeClr val="accent5"/>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dk1"/>
              </a:solidFill>
              <a:latin typeface="Urbanist SemiBold"/>
              <a:ea typeface="Urbanist SemiBold"/>
              <a:cs typeface="Urbanist SemiBold"/>
              <a:sym typeface="Urbanist SemiBold"/>
            </a:endParaRPr>
          </a:p>
        </p:txBody>
      </p:sp>
      <p:sp>
        <p:nvSpPr>
          <p:cNvPr id="1162" name="Google Shape;1162;p107"/>
          <p:cNvSpPr/>
          <p:nvPr/>
        </p:nvSpPr>
        <p:spPr>
          <a:xfrm>
            <a:off x="7697714" y="1985115"/>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63" name="Google Shape;1163;p107"/>
          <p:cNvSpPr txBox="1"/>
          <p:nvPr>
            <p:ph type="title"/>
          </p:nvPr>
        </p:nvSpPr>
        <p:spPr>
          <a:xfrm>
            <a:off x="371925" y="292575"/>
            <a:ext cx="7391100" cy="14406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u="sng">
                <a:solidFill>
                  <a:schemeClr val="accent4"/>
                </a:solidFill>
                <a:hlinkClick r:id="rId3">
                  <a:extLst>
                    <a:ext uri="{A12FA001-AC4F-418D-AE19-62706E023703}">
                      <ahyp:hlinkClr val="tx"/>
                    </a:ext>
                  </a:extLst>
                </a:hlinkClick>
              </a:rPr>
              <a:t>Statewide Special Election - November 4, 2025</a:t>
            </a:r>
            <a:endParaRPr>
              <a:solidFill>
                <a:schemeClr val="accent4"/>
              </a:solidFill>
            </a:endParaRPr>
          </a:p>
        </p:txBody>
      </p:sp>
      <p:sp>
        <p:nvSpPr>
          <p:cNvPr id="1164" name="Google Shape;1164;p107"/>
          <p:cNvSpPr txBox="1"/>
          <p:nvPr>
            <p:ph idx="4294967295" type="subTitle"/>
          </p:nvPr>
        </p:nvSpPr>
        <p:spPr>
          <a:xfrm>
            <a:off x="649575" y="5662825"/>
            <a:ext cx="27000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Futures Explored</a:t>
            </a:r>
            <a:endParaRPr/>
          </a:p>
        </p:txBody>
      </p:sp>
      <p:sp>
        <p:nvSpPr>
          <p:cNvPr id="1165" name="Google Shape;1165;p107"/>
          <p:cNvSpPr txBox="1"/>
          <p:nvPr>
            <p:ph idx="4294967295" type="subTitle"/>
          </p:nvPr>
        </p:nvSpPr>
        <p:spPr>
          <a:xfrm>
            <a:off x="5045690" y="5662825"/>
            <a:ext cx="22947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October 3rd</a:t>
            </a:r>
            <a:endParaRPr/>
          </a:p>
        </p:txBody>
      </p:sp>
      <p:sp>
        <p:nvSpPr>
          <p:cNvPr id="1166" name="Google Shape;1166;p107"/>
          <p:cNvSpPr txBox="1"/>
          <p:nvPr>
            <p:ph idx="4294967295" type="subTitle"/>
          </p:nvPr>
        </p:nvSpPr>
        <p:spPr>
          <a:xfrm>
            <a:off x="7188150" y="5670575"/>
            <a:ext cx="2056500" cy="2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2025</a:t>
            </a:r>
            <a:endParaRPr/>
          </a:p>
        </p:txBody>
      </p:sp>
      <p:sp>
        <p:nvSpPr>
          <p:cNvPr id="1167" name="Google Shape;1167;p107"/>
          <p:cNvSpPr txBox="1"/>
          <p:nvPr>
            <p:ph idx="3" type="subTitle"/>
          </p:nvPr>
        </p:nvSpPr>
        <p:spPr>
          <a:xfrm>
            <a:off x="3991700" y="4132875"/>
            <a:ext cx="1377600" cy="144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900"/>
              <a:t>October 25th</a:t>
            </a:r>
            <a:endParaRPr sz="900"/>
          </a:p>
        </p:txBody>
      </p:sp>
      <p:sp>
        <p:nvSpPr>
          <p:cNvPr id="1168" name="Google Shape;1168;p107"/>
          <p:cNvSpPr txBox="1"/>
          <p:nvPr>
            <p:ph idx="4" type="subTitle"/>
          </p:nvPr>
        </p:nvSpPr>
        <p:spPr>
          <a:xfrm>
            <a:off x="5819250" y="4337263"/>
            <a:ext cx="1377600" cy="144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1200">
                <a:solidFill>
                  <a:schemeClr val="dk1"/>
                </a:solidFill>
              </a:rPr>
              <a:t>November 4th</a:t>
            </a:r>
            <a:endParaRPr sz="1200">
              <a:solidFill>
                <a:schemeClr val="dk1"/>
              </a:solidFill>
            </a:endParaRPr>
          </a:p>
        </p:txBody>
      </p:sp>
      <p:sp>
        <p:nvSpPr>
          <p:cNvPr id="1169" name="Google Shape;1169;p107"/>
          <p:cNvSpPr txBox="1"/>
          <p:nvPr>
            <p:ph idx="4294967295" type="subTitle"/>
          </p:nvPr>
        </p:nvSpPr>
        <p:spPr>
          <a:xfrm>
            <a:off x="7462150" y="3832425"/>
            <a:ext cx="1377600" cy="14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t>November 12th</a:t>
            </a:r>
            <a:endParaRPr sz="1300"/>
          </a:p>
        </p:txBody>
      </p:sp>
      <p:sp>
        <p:nvSpPr>
          <p:cNvPr id="1170" name="Google Shape;1170;p107"/>
          <p:cNvSpPr txBox="1"/>
          <p:nvPr>
            <p:ph idx="4294967295" type="subTitle"/>
          </p:nvPr>
        </p:nvSpPr>
        <p:spPr>
          <a:xfrm>
            <a:off x="471400" y="2697850"/>
            <a:ext cx="1377600" cy="11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rPr>
              <a:t>County Elections Office </a:t>
            </a:r>
            <a:r>
              <a:rPr lang="en" sz="1400"/>
              <a:t>have begun </a:t>
            </a:r>
            <a:r>
              <a:rPr lang="en" sz="1400">
                <a:solidFill>
                  <a:schemeClr val="lt1"/>
                </a:solidFill>
              </a:rPr>
              <a:t>mailing ballots. Ballot drop-off locations </a:t>
            </a:r>
            <a:r>
              <a:rPr lang="en" sz="1400"/>
              <a:t>are </a:t>
            </a:r>
            <a:r>
              <a:rPr lang="en" sz="1400"/>
              <a:t>currently</a:t>
            </a:r>
            <a:r>
              <a:rPr lang="en" sz="1400"/>
              <a:t> open</a:t>
            </a:r>
            <a:endParaRPr sz="1400">
              <a:solidFill>
                <a:schemeClr val="lt1"/>
              </a:solidFill>
            </a:endParaRPr>
          </a:p>
        </p:txBody>
      </p:sp>
      <p:sp>
        <p:nvSpPr>
          <p:cNvPr id="1171" name="Google Shape;1171;p107"/>
          <p:cNvSpPr txBox="1"/>
          <p:nvPr>
            <p:ph idx="4294967295" type="subTitle"/>
          </p:nvPr>
        </p:nvSpPr>
        <p:spPr>
          <a:xfrm>
            <a:off x="2271300" y="2757650"/>
            <a:ext cx="1339800" cy="1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accent3"/>
                </a:solidFill>
              </a:rPr>
              <a:t>Last day to register!</a:t>
            </a:r>
            <a:endParaRPr sz="1600">
              <a:solidFill>
                <a:schemeClr val="accent3"/>
              </a:solidFill>
            </a:endParaRPr>
          </a:p>
          <a:p>
            <a:pPr indent="0" lvl="0" marL="0" rtl="0" algn="l">
              <a:spcBef>
                <a:spcPts val="0"/>
              </a:spcBef>
              <a:spcAft>
                <a:spcPts val="0"/>
              </a:spcAft>
              <a:buNone/>
            </a:pPr>
            <a:r>
              <a:t/>
            </a:r>
            <a:endParaRPr sz="1600">
              <a:solidFill>
                <a:schemeClr val="accent3"/>
              </a:solidFill>
            </a:endParaRPr>
          </a:p>
        </p:txBody>
      </p:sp>
      <p:sp>
        <p:nvSpPr>
          <p:cNvPr id="1172" name="Google Shape;1172;p107"/>
          <p:cNvSpPr txBox="1"/>
          <p:nvPr>
            <p:ph idx="4294967295" type="subTitle"/>
          </p:nvPr>
        </p:nvSpPr>
        <p:spPr>
          <a:xfrm>
            <a:off x="2362788" y="213809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2</a:t>
            </a:r>
            <a:endParaRPr>
              <a:solidFill>
                <a:schemeClr val="accent1"/>
              </a:solidFill>
            </a:endParaRPr>
          </a:p>
        </p:txBody>
      </p:sp>
      <p:sp>
        <p:nvSpPr>
          <p:cNvPr id="1173" name="Google Shape;1173;p107"/>
          <p:cNvSpPr txBox="1"/>
          <p:nvPr>
            <p:ph idx="4294967295" type="subTitle"/>
          </p:nvPr>
        </p:nvSpPr>
        <p:spPr>
          <a:xfrm>
            <a:off x="658725" y="214700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3"/>
                </a:solidFill>
              </a:rPr>
              <a:t>1</a:t>
            </a:r>
            <a:endParaRPr>
              <a:solidFill>
                <a:schemeClr val="accent3"/>
              </a:solidFill>
            </a:endParaRPr>
          </a:p>
        </p:txBody>
      </p:sp>
      <p:sp>
        <p:nvSpPr>
          <p:cNvPr id="1174" name="Google Shape;1174;p107"/>
          <p:cNvSpPr txBox="1"/>
          <p:nvPr>
            <p:ph idx="4294967295" type="subTitle"/>
          </p:nvPr>
        </p:nvSpPr>
        <p:spPr>
          <a:xfrm>
            <a:off x="6026600" y="2117115"/>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4</a:t>
            </a:r>
            <a:endParaRPr>
              <a:solidFill>
                <a:schemeClr val="dk1"/>
              </a:solidFill>
            </a:endParaRPr>
          </a:p>
        </p:txBody>
      </p:sp>
      <p:sp>
        <p:nvSpPr>
          <p:cNvPr id="1175" name="Google Shape;1175;p107"/>
          <p:cNvSpPr txBox="1"/>
          <p:nvPr>
            <p:ph idx="4294967295" type="subTitle"/>
          </p:nvPr>
        </p:nvSpPr>
        <p:spPr>
          <a:xfrm>
            <a:off x="7842014" y="2117115"/>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1176" name="Google Shape;1176;p107"/>
          <p:cNvSpPr txBox="1"/>
          <p:nvPr>
            <p:ph idx="4294967295" type="subTitle"/>
          </p:nvPr>
        </p:nvSpPr>
        <p:spPr>
          <a:xfrm>
            <a:off x="4066875" y="2757650"/>
            <a:ext cx="1339800" cy="139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Early In-Person Voting begins in all Voter’s Choice Act counties</a:t>
            </a:r>
            <a:endParaRPr sz="1400"/>
          </a:p>
          <a:p>
            <a:pPr indent="0" lvl="0" marL="0" rtl="0" algn="l">
              <a:spcBef>
                <a:spcPts val="0"/>
              </a:spcBef>
              <a:spcAft>
                <a:spcPts val="0"/>
              </a:spcAft>
              <a:buNone/>
            </a:pPr>
            <a:r>
              <a:t/>
            </a:r>
            <a:endParaRPr sz="1400"/>
          </a:p>
        </p:txBody>
      </p:sp>
      <p:sp>
        <p:nvSpPr>
          <p:cNvPr id="1177" name="Google Shape;1177;p107"/>
          <p:cNvSpPr txBox="1"/>
          <p:nvPr>
            <p:ph idx="4294967295" type="subTitle"/>
          </p:nvPr>
        </p:nvSpPr>
        <p:spPr>
          <a:xfrm>
            <a:off x="5882300" y="2757650"/>
            <a:ext cx="1339800" cy="13089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Election Day</a:t>
            </a:r>
            <a:endParaRPr>
              <a:solidFill>
                <a:schemeClr val="accent5"/>
              </a:solidFill>
            </a:endParaRPr>
          </a:p>
        </p:txBody>
      </p:sp>
      <p:sp>
        <p:nvSpPr>
          <p:cNvPr id="1178" name="Google Shape;1178;p107"/>
          <p:cNvSpPr txBox="1"/>
          <p:nvPr>
            <p:ph idx="4294967295" type="subTitle"/>
          </p:nvPr>
        </p:nvSpPr>
        <p:spPr>
          <a:xfrm>
            <a:off x="7697725" y="2757650"/>
            <a:ext cx="1377600" cy="9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Last day to receive ballots.</a:t>
            </a:r>
            <a:endParaRPr sz="1600"/>
          </a:p>
          <a:p>
            <a:pPr indent="0" lvl="0" marL="0" rtl="0" algn="l">
              <a:spcBef>
                <a:spcPts val="0"/>
              </a:spcBef>
              <a:spcAft>
                <a:spcPts val="0"/>
              </a:spcAft>
              <a:buNone/>
            </a:pPr>
            <a:r>
              <a:t/>
            </a:r>
            <a:endParaRPr sz="1600"/>
          </a:p>
        </p:txBody>
      </p:sp>
      <p:sp>
        <p:nvSpPr>
          <p:cNvPr id="1179" name="Google Shape;1179;p107"/>
          <p:cNvSpPr txBox="1"/>
          <p:nvPr>
            <p:ph idx="4294967295" type="body"/>
          </p:nvPr>
        </p:nvSpPr>
        <p:spPr>
          <a:xfrm>
            <a:off x="5882300" y="3171755"/>
            <a:ext cx="1458000" cy="98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All mail-in ballots must be postmarked on or before November 4th.</a:t>
            </a:r>
            <a:endParaRPr sz="1200"/>
          </a:p>
        </p:txBody>
      </p:sp>
      <p:sp>
        <p:nvSpPr>
          <p:cNvPr id="1180" name="Google Shape;1180;p107"/>
          <p:cNvSpPr/>
          <p:nvPr/>
        </p:nvSpPr>
        <p:spPr>
          <a:xfrm>
            <a:off x="4270650" y="2014990"/>
            <a:ext cx="602700" cy="602700"/>
          </a:xfrm>
          <a:prstGeom prst="roundRect">
            <a:avLst>
              <a:gd fmla="val 28849" name="adj"/>
            </a:avLst>
          </a:prstGeom>
          <a:solidFill>
            <a:schemeClr val="lt2"/>
          </a:solidFill>
          <a:ln>
            <a:noFill/>
          </a:ln>
        </p:spPr>
        <p:txBody>
          <a:bodyPr anchorCtr="0" anchor="ctr" bIns="91425" lIns="164575" spcFirstLastPara="1" rIns="91425" wrap="square" tIns="91425">
            <a:noAutofit/>
          </a:bodyPr>
          <a:lstStyle/>
          <a:p>
            <a:pPr indent="0" lvl="0" marL="0" rtl="0" algn="ctr">
              <a:spcBef>
                <a:spcPts val="0"/>
              </a:spcBef>
              <a:spcAft>
                <a:spcPts val="0"/>
              </a:spcAft>
              <a:buNone/>
            </a:pPr>
            <a:r>
              <a:t/>
            </a:r>
            <a:endParaRPr sz="1600">
              <a:solidFill>
                <a:schemeClr val="accent3"/>
              </a:solidFill>
              <a:latin typeface="Urbanist SemiBold"/>
              <a:ea typeface="Urbanist SemiBold"/>
              <a:cs typeface="Urbanist SemiBold"/>
              <a:sym typeface="Urbanist SemiBold"/>
            </a:endParaRPr>
          </a:p>
        </p:txBody>
      </p:sp>
      <p:sp>
        <p:nvSpPr>
          <p:cNvPr id="1181" name="Google Shape;1181;p107"/>
          <p:cNvSpPr txBox="1"/>
          <p:nvPr>
            <p:ph idx="4294967295" type="subTitle"/>
          </p:nvPr>
        </p:nvSpPr>
        <p:spPr>
          <a:xfrm>
            <a:off x="4414950" y="2146990"/>
            <a:ext cx="314100" cy="33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2000"/>
                                        <p:tgtEl>
                                          <p:spTgt spid="1157"/>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2000"/>
                                        <p:tgtEl>
                                          <p:spTgt spid="1170"/>
                                        </p:tgtEl>
                                      </p:cBhvr>
                                    </p:animEffect>
                                  </p:childTnLst>
                                </p:cTn>
                              </p:par>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2000"/>
                                        <p:tgtEl>
                                          <p:spTgt spid="1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20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2000"/>
                                        <p:tgtEl>
                                          <p:spTgt spid="1160"/>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2000"/>
                                        <p:tgtEl>
                                          <p:spTgt spid="1171"/>
                                        </p:tgtEl>
                                      </p:cBhvr>
                                    </p:animEffect>
                                  </p:childTnLst>
                                </p:cTn>
                              </p:par>
                              <p:par>
                                <p:cTn fill="hold" nodeType="with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2000"/>
                                        <p:tgtEl>
                                          <p:spTgt spid="1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2000"/>
                                        <p:tgtEl>
                                          <p:spTgt spid="1156"/>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2000"/>
                                        <p:tgtEl>
                                          <p:spTgt spid="1167"/>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20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20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2000"/>
                                        <p:tgtEl>
                                          <p:spTgt spid="1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20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2000"/>
                                        <p:tgtEl>
                                          <p:spTgt spid="1161"/>
                                        </p:tgtEl>
                                      </p:cBhvr>
                                    </p:animEffect>
                                  </p:childTnLst>
                                </p:cTn>
                              </p:par>
                              <p:par>
                                <p:cTn fill="hold" nodeType="with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2000"/>
                                        <p:tgtEl>
                                          <p:spTgt spid="1168"/>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2000"/>
                                        <p:tgtEl>
                                          <p:spTgt spid="1174"/>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2000"/>
                                        <p:tgtEl>
                                          <p:spTgt spid="1177"/>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2000"/>
                                        <p:tgtEl>
                                          <p:spTgt spid="1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20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2000"/>
                                        <p:tgtEl>
                                          <p:spTgt spid="1162"/>
                                        </p:tgtEl>
                                      </p:cBhvr>
                                    </p:animEffect>
                                  </p:childTnLst>
                                </p:cTn>
                              </p:par>
                              <p:par>
                                <p:cTn fill="hold" nodeType="with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2000"/>
                                        <p:tgtEl>
                                          <p:spTgt spid="1169"/>
                                        </p:tgtEl>
                                      </p:cBhvr>
                                    </p:animEffect>
                                  </p:childTnLst>
                                </p:cTn>
                              </p:par>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2000"/>
                                        <p:tgtEl>
                                          <p:spTgt spid="1175"/>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2000"/>
                                        <p:tgtEl>
                                          <p:spTgt spid="1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5" name="Shape 1185"/>
        <p:cNvGrpSpPr/>
        <p:nvPr/>
      </p:nvGrpSpPr>
      <p:grpSpPr>
        <a:xfrm>
          <a:off x="0" y="0"/>
          <a:ext cx="0" cy="0"/>
          <a:chOff x="0" y="0"/>
          <a:chExt cx="0" cy="0"/>
        </a:xfrm>
      </p:grpSpPr>
      <p:sp>
        <p:nvSpPr>
          <p:cNvPr id="1186" name="Google Shape;1186;p108"/>
          <p:cNvSpPr/>
          <p:nvPr/>
        </p:nvSpPr>
        <p:spPr>
          <a:xfrm>
            <a:off x="3154650" y="228600"/>
            <a:ext cx="2834700" cy="4224000"/>
          </a:xfrm>
          <a:prstGeom prst="roundRect">
            <a:avLst>
              <a:gd fmla="val 876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187" name="Google Shape;1187;p108"/>
          <p:cNvSpPr/>
          <p:nvPr/>
        </p:nvSpPr>
        <p:spPr>
          <a:xfrm>
            <a:off x="6080700" y="228600"/>
            <a:ext cx="2834700" cy="4224000"/>
          </a:xfrm>
          <a:prstGeom prst="roundRect">
            <a:avLst>
              <a:gd fmla="val 8765"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188" name="Google Shape;1188;p108"/>
          <p:cNvSpPr txBox="1"/>
          <p:nvPr>
            <p:ph type="title"/>
          </p:nvPr>
        </p:nvSpPr>
        <p:spPr>
          <a:xfrm>
            <a:off x="6307650" y="489720"/>
            <a:ext cx="2294700" cy="996000"/>
          </a:xfrm>
          <a:prstGeom prst="rect">
            <a:avLst/>
          </a:prstGeom>
          <a:noFill/>
        </p:spPr>
        <p:txBody>
          <a:bodyPr anchorCtr="0" anchor="ctr" bIns="91425" lIns="0" spcFirstLastPara="1" rIns="91425" wrap="square" tIns="0">
            <a:normAutofit/>
          </a:bodyPr>
          <a:lstStyle/>
          <a:p>
            <a:pPr indent="0" lvl="0" marL="0" rtl="0" algn="ctr">
              <a:lnSpc>
                <a:spcPct val="85000"/>
              </a:lnSpc>
              <a:spcBef>
                <a:spcPts val="0"/>
              </a:spcBef>
              <a:spcAft>
                <a:spcPts val="0"/>
              </a:spcAft>
              <a:buNone/>
            </a:pPr>
            <a:r>
              <a:rPr lang="en" u="sng">
                <a:solidFill>
                  <a:schemeClr val="accent1"/>
                </a:solidFill>
                <a:latin typeface="Urbanist Medium"/>
                <a:ea typeface="Urbanist Medium"/>
                <a:cs typeface="Urbanist Medium"/>
                <a:sym typeface="Urbanist Medium"/>
                <a:hlinkClick r:id="rId4">
                  <a:extLst>
                    <a:ext uri="{A12FA001-AC4F-418D-AE19-62706E023703}">
                      <ahyp:hlinkClr val="tx"/>
                    </a:ext>
                  </a:extLst>
                </a:hlinkClick>
              </a:rPr>
              <a:t>Register to vote here</a:t>
            </a:r>
            <a:endParaRPr u="sng">
              <a:solidFill>
                <a:schemeClr val="accent1"/>
              </a:solidFill>
              <a:latin typeface="Urbanist Medium"/>
              <a:ea typeface="Urbanist Medium"/>
              <a:cs typeface="Urbanist Medium"/>
              <a:sym typeface="Urbanist Medium"/>
            </a:endParaRPr>
          </a:p>
          <a:p>
            <a:pPr indent="0" lvl="0" marL="0" rtl="0" algn="l">
              <a:lnSpc>
                <a:spcPct val="85000"/>
              </a:lnSpc>
              <a:spcBef>
                <a:spcPts val="0"/>
              </a:spcBef>
              <a:spcAft>
                <a:spcPts val="0"/>
              </a:spcAft>
              <a:buNone/>
            </a:pPr>
            <a:r>
              <a:t/>
            </a:r>
            <a:endParaRPr u="sng">
              <a:solidFill>
                <a:schemeClr val="accent1"/>
              </a:solidFill>
              <a:latin typeface="Urbanist Medium"/>
              <a:ea typeface="Urbanist Medium"/>
              <a:cs typeface="Urbanist Medium"/>
              <a:sym typeface="Urbanist Medium"/>
            </a:endParaRPr>
          </a:p>
        </p:txBody>
      </p:sp>
      <p:sp>
        <p:nvSpPr>
          <p:cNvPr id="1189" name="Google Shape;1189;p108"/>
          <p:cNvSpPr txBox="1"/>
          <p:nvPr>
            <p:ph idx="3" type="title"/>
          </p:nvPr>
        </p:nvSpPr>
        <p:spPr>
          <a:xfrm>
            <a:off x="3471600" y="539300"/>
            <a:ext cx="2294700" cy="897300"/>
          </a:xfrm>
          <a:prstGeom prst="rect">
            <a:avLst/>
          </a:prstGeom>
        </p:spPr>
        <p:txBody>
          <a:bodyPr anchorCtr="0" anchor="ctr" bIns="91425" lIns="0" spcFirstLastPara="1" rIns="91425" wrap="square" tIns="0">
            <a:normAutofit/>
          </a:bodyPr>
          <a:lstStyle/>
          <a:p>
            <a:pPr indent="0" lvl="0" marL="0" rtl="0" algn="ctr">
              <a:lnSpc>
                <a:spcPct val="85000"/>
              </a:lnSpc>
              <a:spcBef>
                <a:spcPts val="0"/>
              </a:spcBef>
              <a:spcAft>
                <a:spcPts val="0"/>
              </a:spcAft>
              <a:buNone/>
            </a:pPr>
            <a:r>
              <a:rPr lang="en" u="sng">
                <a:solidFill>
                  <a:schemeClr val="accent1"/>
                </a:solidFill>
                <a:latin typeface="Urbanist Medium"/>
                <a:ea typeface="Urbanist Medium"/>
                <a:cs typeface="Urbanist Medium"/>
                <a:sym typeface="Urbanist Medium"/>
                <a:hlinkClick r:id="rId5">
                  <a:extLst>
                    <a:ext uri="{A12FA001-AC4F-418D-AE19-62706E023703}">
                      <ahyp:hlinkClr val="tx"/>
                    </a:ext>
                  </a:extLst>
                </a:hlinkClick>
              </a:rPr>
              <a:t>Check your voter registration status here!</a:t>
            </a:r>
            <a:endParaRPr u="sng">
              <a:solidFill>
                <a:schemeClr val="accent1"/>
              </a:solidFill>
              <a:latin typeface="Urbanist Medium"/>
              <a:ea typeface="Urbanist Medium"/>
              <a:cs typeface="Urbanist Medium"/>
              <a:sym typeface="Urbanist Medium"/>
            </a:endParaRPr>
          </a:p>
        </p:txBody>
      </p:sp>
      <p:sp>
        <p:nvSpPr>
          <p:cNvPr id="1190" name="Google Shape;1190;p108"/>
          <p:cNvSpPr txBox="1"/>
          <p:nvPr>
            <p:ph idx="6" type="title"/>
          </p:nvPr>
        </p:nvSpPr>
        <p:spPr>
          <a:xfrm>
            <a:off x="233850" y="228600"/>
            <a:ext cx="2834700" cy="42240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solidFill>
                  <a:schemeClr val="lt1"/>
                </a:solidFill>
                <a:latin typeface="Urbanist Medium"/>
                <a:ea typeface="Urbanist Medium"/>
                <a:cs typeface="Urbanist Medium"/>
                <a:sym typeface="Urbanist Medium"/>
              </a:rPr>
              <a:t>Do you still need to register to vote?</a:t>
            </a:r>
            <a:endParaRPr sz="3000">
              <a:solidFill>
                <a:schemeClr val="lt1"/>
              </a:solidFill>
              <a:latin typeface="Urbanist Medium"/>
              <a:ea typeface="Urbanist Medium"/>
              <a:cs typeface="Urbanist Medium"/>
              <a:sym typeface="Urbanist Medium"/>
            </a:endParaRPr>
          </a:p>
        </p:txBody>
      </p:sp>
      <p:sp>
        <p:nvSpPr>
          <p:cNvPr id="1191" name="Google Shape;1191;p108"/>
          <p:cNvSpPr txBox="1"/>
          <p:nvPr>
            <p:ph idx="9" type="subTitle"/>
          </p:nvPr>
        </p:nvSpPr>
        <p:spPr>
          <a:xfrm>
            <a:off x="320625" y="4675975"/>
            <a:ext cx="2700000" cy="236400"/>
          </a:xfrm>
          <a:prstGeom prst="rect">
            <a:avLst/>
          </a:prstGeom>
        </p:spPr>
        <p:txBody>
          <a:bodyPr anchorCtr="0" anchor="b" bIns="0" lIns="0" spcFirstLastPara="1" rIns="0" wrap="square" tIns="0">
            <a:normAutofit/>
          </a:bodyPr>
          <a:lstStyle/>
          <a:p>
            <a:pPr indent="0" lvl="0" marL="0" rtl="0" algn="l">
              <a:spcBef>
                <a:spcPts val="0"/>
              </a:spcBef>
              <a:spcAft>
                <a:spcPts val="1200"/>
              </a:spcAft>
              <a:buClr>
                <a:schemeClr val="dk1"/>
              </a:buClr>
              <a:buSzPts val="1100"/>
              <a:buNone/>
            </a:pPr>
            <a:r>
              <a:rPr lang="en"/>
              <a:t>Futures Explored</a:t>
            </a:r>
            <a:endParaRPr/>
          </a:p>
        </p:txBody>
      </p:sp>
      <p:sp>
        <p:nvSpPr>
          <p:cNvPr id="1192" name="Google Shape;1192;p108"/>
          <p:cNvSpPr txBox="1"/>
          <p:nvPr>
            <p:ph idx="13" type="subTitle"/>
          </p:nvPr>
        </p:nvSpPr>
        <p:spPr>
          <a:xfrm>
            <a:off x="4716740" y="4675975"/>
            <a:ext cx="2294700" cy="236400"/>
          </a:xfrm>
          <a:prstGeom prst="rect">
            <a:avLst/>
          </a:prstGeom>
        </p:spPr>
        <p:txBody>
          <a:bodyPr anchorCtr="0" anchor="b" bIns="0" lIns="0" spcFirstLastPara="1" rIns="0" wrap="square" tIns="0">
            <a:normAutofit/>
          </a:bodyPr>
          <a:lstStyle/>
          <a:p>
            <a:pPr indent="0" lvl="0" marL="0" rtl="0" algn="l">
              <a:spcBef>
                <a:spcPts val="0"/>
              </a:spcBef>
              <a:spcAft>
                <a:spcPts val="1200"/>
              </a:spcAft>
              <a:buNone/>
            </a:pPr>
            <a:r>
              <a:rPr lang="en"/>
              <a:t>October 3rd</a:t>
            </a:r>
            <a:endParaRPr/>
          </a:p>
        </p:txBody>
      </p:sp>
      <p:sp>
        <p:nvSpPr>
          <p:cNvPr id="1193" name="Google Shape;1193;p108"/>
          <p:cNvSpPr txBox="1"/>
          <p:nvPr>
            <p:ph idx="14" type="subTitle"/>
          </p:nvPr>
        </p:nvSpPr>
        <p:spPr>
          <a:xfrm>
            <a:off x="6859200" y="4683725"/>
            <a:ext cx="2056500" cy="228600"/>
          </a:xfrm>
          <a:prstGeom prst="rect">
            <a:avLst/>
          </a:prstGeom>
        </p:spPr>
        <p:txBody>
          <a:bodyPr anchorCtr="0" anchor="b" bIns="0" lIns="0" spcFirstLastPara="1" rIns="0" wrap="square" tIns="0">
            <a:normAutofit/>
          </a:bodyPr>
          <a:lstStyle/>
          <a:p>
            <a:pPr indent="0" lvl="0" marL="0" rtl="0" algn="r">
              <a:spcBef>
                <a:spcPts val="0"/>
              </a:spcBef>
              <a:spcAft>
                <a:spcPts val="1200"/>
              </a:spcAft>
              <a:buClr>
                <a:schemeClr val="dk1"/>
              </a:buClr>
              <a:buSzPts val="1100"/>
              <a:buFont typeface="Arial"/>
              <a:buNone/>
            </a:pPr>
            <a:r>
              <a:rPr lang="en"/>
              <a:t>2025</a:t>
            </a:r>
            <a:endParaRPr/>
          </a:p>
        </p:txBody>
      </p:sp>
      <p:sp>
        <p:nvSpPr>
          <p:cNvPr id="1194" name="Google Shape;1194;p108"/>
          <p:cNvSpPr/>
          <p:nvPr/>
        </p:nvSpPr>
        <p:spPr>
          <a:xfrm>
            <a:off x="3552546" y="3658632"/>
            <a:ext cx="5067300" cy="5139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Urbanist Medium"/>
              <a:ea typeface="Urbanist Medium"/>
              <a:cs typeface="Urbanist Medium"/>
              <a:sym typeface="Urbanist Medium"/>
            </a:endParaRPr>
          </a:p>
        </p:txBody>
      </p:sp>
      <p:sp>
        <p:nvSpPr>
          <p:cNvPr id="1195" name="Google Shape;1195;p108"/>
          <p:cNvSpPr txBox="1"/>
          <p:nvPr>
            <p:ph idx="7" type="subTitle"/>
          </p:nvPr>
        </p:nvSpPr>
        <p:spPr>
          <a:xfrm>
            <a:off x="3946146" y="3774282"/>
            <a:ext cx="4280100" cy="282600"/>
          </a:xfrm>
          <a:prstGeom prst="rect">
            <a:avLst/>
          </a:prstGeom>
        </p:spPr>
        <p:txBody>
          <a:bodyPr anchorCtr="0" anchor="t" bIns="91425" lIns="0" spcFirstLastPara="1" rIns="91425" wrap="square" tIns="0">
            <a:normAutofit lnSpcReduction="20000"/>
          </a:bodyPr>
          <a:lstStyle/>
          <a:p>
            <a:pPr indent="0" lvl="0" marL="0" rtl="0" algn="ctr">
              <a:spcBef>
                <a:spcPts val="0"/>
              </a:spcBef>
              <a:spcAft>
                <a:spcPts val="1200"/>
              </a:spcAft>
              <a:buNone/>
            </a:pPr>
            <a:r>
              <a:rPr b="1" lang="en" sz="1900">
                <a:latin typeface="Urbanist"/>
                <a:ea typeface="Urbanist"/>
                <a:cs typeface="Urbanist"/>
                <a:sym typeface="Urbanist"/>
              </a:rPr>
              <a:t>California DL/ID</a:t>
            </a:r>
            <a:endParaRPr b="1" sz="1900">
              <a:latin typeface="Urbanist"/>
              <a:ea typeface="Urbanist"/>
              <a:cs typeface="Urbanist"/>
              <a:sym typeface="Urbanist"/>
            </a:endParaRPr>
          </a:p>
        </p:txBody>
      </p:sp>
      <p:sp>
        <p:nvSpPr>
          <p:cNvPr id="1196" name="Google Shape;1196;p108"/>
          <p:cNvSpPr/>
          <p:nvPr/>
        </p:nvSpPr>
        <p:spPr>
          <a:xfrm>
            <a:off x="3609245" y="2286625"/>
            <a:ext cx="5067300" cy="5139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Urbanist Medium"/>
              <a:ea typeface="Urbanist Medium"/>
              <a:cs typeface="Urbanist Medium"/>
              <a:sym typeface="Urbanist Medium"/>
            </a:endParaRPr>
          </a:p>
        </p:txBody>
      </p:sp>
      <p:sp>
        <p:nvSpPr>
          <p:cNvPr id="1197" name="Google Shape;1197;p108"/>
          <p:cNvSpPr txBox="1"/>
          <p:nvPr>
            <p:ph idx="2" type="subTitle"/>
          </p:nvPr>
        </p:nvSpPr>
        <p:spPr>
          <a:xfrm>
            <a:off x="4246445" y="2441275"/>
            <a:ext cx="3792900" cy="204600"/>
          </a:xfrm>
          <a:prstGeom prst="rect">
            <a:avLst/>
          </a:prstGeom>
        </p:spPr>
        <p:txBody>
          <a:bodyPr anchorCtr="0" anchor="t" bIns="91425" lIns="0" spcFirstLastPara="1" rIns="91425" wrap="square" tIns="0">
            <a:normAutofit fontScale="62500" lnSpcReduction="20000"/>
          </a:bodyPr>
          <a:lstStyle/>
          <a:p>
            <a:pPr indent="0" lvl="0" marL="0" rtl="0" algn="ctr">
              <a:spcBef>
                <a:spcPts val="0"/>
              </a:spcBef>
              <a:spcAft>
                <a:spcPts val="1200"/>
              </a:spcAft>
              <a:buNone/>
            </a:pPr>
            <a:r>
              <a:rPr b="1" lang="en" sz="1800">
                <a:solidFill>
                  <a:schemeClr val="dk1"/>
                </a:solidFill>
              </a:rPr>
              <a:t>First and Last Name</a:t>
            </a:r>
            <a:endParaRPr b="1" sz="1800">
              <a:solidFill>
                <a:schemeClr val="dk1"/>
              </a:solidFill>
            </a:endParaRPr>
          </a:p>
        </p:txBody>
      </p:sp>
      <p:sp>
        <p:nvSpPr>
          <p:cNvPr id="1198" name="Google Shape;1198;p108"/>
          <p:cNvSpPr/>
          <p:nvPr/>
        </p:nvSpPr>
        <p:spPr>
          <a:xfrm>
            <a:off x="3286049" y="2983585"/>
            <a:ext cx="5067300" cy="5139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Urbanist Medium"/>
              <a:ea typeface="Urbanist Medium"/>
              <a:cs typeface="Urbanist Medium"/>
              <a:sym typeface="Urbanist Medium"/>
            </a:endParaRPr>
          </a:p>
        </p:txBody>
      </p:sp>
      <p:sp>
        <p:nvSpPr>
          <p:cNvPr id="1199" name="Google Shape;1199;p108"/>
          <p:cNvSpPr txBox="1"/>
          <p:nvPr>
            <p:ph idx="2" type="subTitle"/>
          </p:nvPr>
        </p:nvSpPr>
        <p:spPr>
          <a:xfrm>
            <a:off x="3923249" y="3138235"/>
            <a:ext cx="3792900" cy="204600"/>
          </a:xfrm>
          <a:prstGeom prst="rect">
            <a:avLst/>
          </a:prstGeom>
        </p:spPr>
        <p:txBody>
          <a:bodyPr anchorCtr="0" anchor="t" bIns="91425" lIns="0" spcFirstLastPara="1" rIns="91425" wrap="square" tIns="0">
            <a:normAutofit fontScale="70000" lnSpcReduction="20000"/>
          </a:bodyPr>
          <a:lstStyle/>
          <a:p>
            <a:pPr indent="0" lvl="0" marL="0" rtl="0" algn="ctr">
              <a:spcBef>
                <a:spcPts val="0"/>
              </a:spcBef>
              <a:spcAft>
                <a:spcPts val="1200"/>
              </a:spcAft>
              <a:buNone/>
            </a:pPr>
            <a:r>
              <a:rPr b="1" lang="en" sz="1500">
                <a:solidFill>
                  <a:schemeClr val="dk1"/>
                </a:solidFill>
              </a:rPr>
              <a:t>Social Security Number (last four digits)</a:t>
            </a:r>
            <a:endParaRPr b="1" sz="1500">
              <a:solidFill>
                <a:schemeClr val="dk1"/>
              </a:solidFill>
            </a:endParaRPr>
          </a:p>
        </p:txBody>
      </p:sp>
      <p:sp>
        <p:nvSpPr>
          <p:cNvPr id="1200" name="Google Shape;1200;p108"/>
          <p:cNvSpPr/>
          <p:nvPr/>
        </p:nvSpPr>
        <p:spPr>
          <a:xfrm>
            <a:off x="3406661" y="1604697"/>
            <a:ext cx="5067300" cy="5139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solidFill>
                <a:schemeClr val="dk1"/>
              </a:solidFill>
              <a:latin typeface="Urbanist Medium"/>
              <a:ea typeface="Urbanist Medium"/>
              <a:cs typeface="Urbanist Medium"/>
              <a:sym typeface="Urbanist Medium"/>
            </a:endParaRPr>
          </a:p>
        </p:txBody>
      </p:sp>
      <p:sp>
        <p:nvSpPr>
          <p:cNvPr id="1201" name="Google Shape;1201;p108"/>
          <p:cNvSpPr txBox="1"/>
          <p:nvPr>
            <p:ph idx="2" type="subTitle"/>
          </p:nvPr>
        </p:nvSpPr>
        <p:spPr>
          <a:xfrm>
            <a:off x="4043861" y="1759347"/>
            <a:ext cx="3792900" cy="204600"/>
          </a:xfrm>
          <a:prstGeom prst="rect">
            <a:avLst/>
          </a:prstGeom>
        </p:spPr>
        <p:txBody>
          <a:bodyPr anchorCtr="0" anchor="t" bIns="91425" lIns="0" spcFirstLastPara="1" rIns="91425" wrap="square" tIns="0">
            <a:normAutofit fontScale="55000" lnSpcReduction="20000"/>
          </a:bodyPr>
          <a:lstStyle/>
          <a:p>
            <a:pPr indent="0" lvl="0" marL="0" rtl="0" algn="ctr">
              <a:spcBef>
                <a:spcPts val="0"/>
              </a:spcBef>
              <a:spcAft>
                <a:spcPts val="1200"/>
              </a:spcAft>
              <a:buNone/>
            </a:pPr>
            <a:r>
              <a:rPr b="1" lang="en" sz="2000">
                <a:solidFill>
                  <a:schemeClr val="dk1"/>
                </a:solidFill>
              </a:rPr>
              <a:t>What will you need?</a:t>
            </a:r>
            <a:endParaRPr b="1"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86"/>
                                        </p:tgtEl>
                                        <p:attrNameLst>
                                          <p:attrName>style.visibility</p:attrName>
                                        </p:attrNameLst>
                                      </p:cBhvr>
                                      <p:to>
                                        <p:strVal val="visible"/>
                                      </p:to>
                                    </p:set>
                                    <p:animEffect filter="fade" transition="in">
                                      <p:cBhvr>
                                        <p:cTn dur="2000"/>
                                        <p:tgtEl>
                                          <p:spTgt spid="1186"/>
                                        </p:tgtEl>
                                      </p:cBhvr>
                                    </p:animEffect>
                                  </p:childTnLst>
                                </p:cTn>
                              </p:par>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2000"/>
                                        <p:tgtEl>
                                          <p:spTgt spid="1187"/>
                                        </p:tgtEl>
                                      </p:cBhvr>
                                    </p:animEffect>
                                  </p:childTnLst>
                                </p:cTn>
                              </p:par>
                              <p:par>
                                <p:cTn fill="hold" nodeType="with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2000"/>
                                        <p:tgtEl>
                                          <p:spTgt spid="1188"/>
                                        </p:tgtEl>
                                      </p:cBhvr>
                                    </p:animEffect>
                                  </p:childTnLst>
                                </p:cTn>
                              </p:par>
                              <p:par>
                                <p:cTn fill="hold" nodeType="with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2000"/>
                                        <p:tgtEl>
                                          <p:spTgt spid="11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2000"/>
                                        <p:tgtEl>
                                          <p:spTgt spid="1201"/>
                                        </p:tgtEl>
                                      </p:cBhvr>
                                    </p:animEffect>
                                  </p:childTnLst>
                                </p:cTn>
                              </p:par>
                              <p:par>
                                <p:cTn fill="hold" nodeType="with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2000"/>
                                        <p:tgtEl>
                                          <p:spTgt spid="1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96"/>
                                        </p:tgtEl>
                                        <p:attrNameLst>
                                          <p:attrName>style.visibility</p:attrName>
                                        </p:attrNameLst>
                                      </p:cBhvr>
                                      <p:to>
                                        <p:strVal val="visible"/>
                                      </p:to>
                                    </p:set>
                                    <p:anim calcmode="lin" valueType="num">
                                      <p:cBhvr additive="base">
                                        <p:cTn dur="2000"/>
                                        <p:tgtEl>
                                          <p:spTgt spid="11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197"/>
                                        </p:tgtEl>
                                        <p:attrNameLst>
                                          <p:attrName>style.visibility</p:attrName>
                                        </p:attrNameLst>
                                      </p:cBhvr>
                                      <p:to>
                                        <p:strVal val="visible"/>
                                      </p:to>
                                    </p:set>
                                    <p:anim calcmode="lin" valueType="num">
                                      <p:cBhvr additive="base">
                                        <p:cTn dur="2000"/>
                                        <p:tgtEl>
                                          <p:spTgt spid="11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98"/>
                                        </p:tgtEl>
                                        <p:attrNameLst>
                                          <p:attrName>style.visibility</p:attrName>
                                        </p:attrNameLst>
                                      </p:cBhvr>
                                      <p:to>
                                        <p:strVal val="visible"/>
                                      </p:to>
                                    </p:set>
                                    <p:anim calcmode="lin" valueType="num">
                                      <p:cBhvr additive="base">
                                        <p:cTn dur="2000"/>
                                        <p:tgtEl>
                                          <p:spTgt spid="11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199"/>
                                        </p:tgtEl>
                                        <p:attrNameLst>
                                          <p:attrName>style.visibility</p:attrName>
                                        </p:attrNameLst>
                                      </p:cBhvr>
                                      <p:to>
                                        <p:strVal val="visible"/>
                                      </p:to>
                                    </p:set>
                                    <p:anim calcmode="lin" valueType="num">
                                      <p:cBhvr additive="base">
                                        <p:cTn dur="2000"/>
                                        <p:tgtEl>
                                          <p:spTgt spid="11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5"/>
                                        </p:tgtEl>
                                        <p:attrNameLst>
                                          <p:attrName>style.visibility</p:attrName>
                                        </p:attrNameLst>
                                      </p:cBhvr>
                                      <p:to>
                                        <p:strVal val="visible"/>
                                      </p:to>
                                    </p:set>
                                    <p:anim calcmode="lin" valueType="num">
                                      <p:cBhvr additive="base">
                                        <p:cTn dur="2000"/>
                                        <p:tgtEl>
                                          <p:spTgt spid="11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94"/>
                                        </p:tgtEl>
                                        <p:attrNameLst>
                                          <p:attrName>style.visibility</p:attrName>
                                        </p:attrNameLst>
                                      </p:cBhvr>
                                      <p:to>
                                        <p:strVal val="visible"/>
                                      </p:to>
                                    </p:set>
                                    <p:anim calcmode="lin" valueType="num">
                                      <p:cBhvr additive="base">
                                        <p:cTn dur="2000"/>
                                        <p:tgtEl>
                                          <p:spTgt spid="11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