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96" r:id="rId4"/>
    <p:sldId id="286" r:id="rId5"/>
    <p:sldId id="285" r:id="rId6"/>
    <p:sldId id="284" r:id="rId7"/>
    <p:sldId id="291" r:id="rId8"/>
    <p:sldId id="297" r:id="rId9"/>
    <p:sldId id="298" r:id="rId10"/>
    <p:sldId id="287" r:id="rId11"/>
    <p:sldId id="289" r:id="rId12"/>
    <p:sldId id="295" r:id="rId13"/>
    <p:sldId id="278" r:id="rId14"/>
    <p:sldId id="279" r:id="rId15"/>
    <p:sldId id="260" r:id="rId16"/>
    <p:sldId id="267" r:id="rId17"/>
    <p:sldId id="290" r:id="rId18"/>
    <p:sldId id="292" r:id="rId19"/>
    <p:sldId id="294" r:id="rId20"/>
    <p:sldId id="293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0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890" y="-11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22C569-6EB6-459D-8579-0E626941A46A}" type="datetime1">
              <a:rPr lang="pt-BR" smtClean="0"/>
              <a:t>11/04/2020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9700E-B55C-4CE1-984C-D3908AD760AD}" type="datetime1">
              <a:rPr lang="pt-BR" smtClean="0"/>
              <a:pPr/>
              <a:t>11/04/2020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839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52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736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359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810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818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55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2429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53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/>
              <a:t>Inserir ou arrastar e soltar a imagem aqui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de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Marcadores de Imagem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xmlns="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xmlns="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Inserir ou arrastar e soltar a imagem aqui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1</a:t>
            </a:r>
            <a:endParaRPr lang="pt-BR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2</a:t>
            </a: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3</a:t>
            </a:r>
            <a:endParaRPr lang="pt-BR" dirty="0"/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51" name="Octógono 50">
            <a:extLst>
              <a:ext uri="{FF2B5EF4-FFF2-40B4-BE49-F238E27FC236}">
                <a16:creationId xmlns:a16="http://schemas.microsoft.com/office/drawing/2014/main" xmlns="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5" name="Espaço Reservado para o Número do Slide 54">
            <a:extLst>
              <a:ext uri="{FF2B5EF4-FFF2-40B4-BE49-F238E27FC236}">
                <a16:creationId xmlns:a16="http://schemas.microsoft.com/office/drawing/2014/main" xmlns="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orma livre: Forma 13">
              <a:extLst>
                <a:ext uri="{FF2B5EF4-FFF2-40B4-BE49-F238E27FC236}">
                  <a16:creationId xmlns:a16="http://schemas.microsoft.com/office/drawing/2014/main" xmlns="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xmlns="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8" name="Forma livre: Forma 17">
              <a:extLst>
                <a:ext uri="{FF2B5EF4-FFF2-40B4-BE49-F238E27FC236}">
                  <a16:creationId xmlns:a16="http://schemas.microsoft.com/office/drawing/2014/main" xmlns="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9" name="Forma livre: Forma 19">
              <a:extLst>
                <a:ext uri="{FF2B5EF4-FFF2-40B4-BE49-F238E27FC236}">
                  <a16:creationId xmlns:a16="http://schemas.microsoft.com/office/drawing/2014/main" xmlns="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30" name="Forma livre: Forma 23">
              <a:extLst>
                <a:ext uri="{FF2B5EF4-FFF2-40B4-BE49-F238E27FC236}">
                  <a16:creationId xmlns:a16="http://schemas.microsoft.com/office/drawing/2014/main" xmlns="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xmlns="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32" name="Forma livre: Forma 28">
              <a:extLst>
                <a:ext uri="{FF2B5EF4-FFF2-40B4-BE49-F238E27FC236}">
                  <a16:creationId xmlns:a16="http://schemas.microsoft.com/office/drawing/2014/main" xmlns="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38" name="Espaço Reservado para Imagem 3">
            <a:extLst>
              <a:ext uri="{FF2B5EF4-FFF2-40B4-BE49-F238E27FC236}">
                <a16:creationId xmlns:a16="http://schemas.microsoft.com/office/drawing/2014/main" xmlns="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39" name="Espaço Reservado para Imagem 3">
            <a:extLst>
              <a:ext uri="{FF2B5EF4-FFF2-40B4-BE49-F238E27FC236}">
                <a16:creationId xmlns:a16="http://schemas.microsoft.com/office/drawing/2014/main" xmlns="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0" name="Espaço Reservado para Imagem 3">
            <a:extLst>
              <a:ext uri="{FF2B5EF4-FFF2-40B4-BE49-F238E27FC236}">
                <a16:creationId xmlns:a16="http://schemas.microsoft.com/office/drawing/2014/main" xmlns="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19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o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vre: Forma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tângulo arredondado 15">
              <a:extLst>
                <a:ext uri="{FF2B5EF4-FFF2-40B4-BE49-F238E27FC236}">
                  <a16:creationId xmlns:a16="http://schemas.microsoft.com/office/drawing/2014/main" xmlns="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  <p:sp>
          <p:nvSpPr>
            <p:cNvPr id="45" name="Retângulo arredondado 15">
              <a:extLst>
                <a:ext uri="{FF2B5EF4-FFF2-40B4-BE49-F238E27FC236}">
                  <a16:creationId xmlns:a16="http://schemas.microsoft.com/office/drawing/2014/main" xmlns="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46" name="Retângulo: Cantos Arredondados 45">
              <a:extLst>
                <a:ext uri="{FF2B5EF4-FFF2-40B4-BE49-F238E27FC236}">
                  <a16:creationId xmlns:a16="http://schemas.microsoft.com/office/drawing/2014/main" xmlns="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47" name="Retângulo arredondado 15">
              <a:extLst>
                <a:ext uri="{FF2B5EF4-FFF2-40B4-BE49-F238E27FC236}">
                  <a16:creationId xmlns:a16="http://schemas.microsoft.com/office/drawing/2014/main" xmlns="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48" name="Retângulo arredondado 15">
              <a:extLst>
                <a:ext uri="{FF2B5EF4-FFF2-40B4-BE49-F238E27FC236}">
                  <a16:creationId xmlns:a16="http://schemas.microsoft.com/office/drawing/2014/main" xmlns="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Texto destacado pode ir aqui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xmlns="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Inserir ou arrastar e soltar a imagem aqui</a:t>
            </a:r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: Forma 17">
            <a:extLst>
              <a:ext uri="{FF2B5EF4-FFF2-40B4-BE49-F238E27FC236}">
                <a16:creationId xmlns:a16="http://schemas.microsoft.com/office/drawing/2014/main" xmlns="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pt-BR"/>
              <a:t>1</a:t>
            </a:r>
            <a:endParaRPr lang="pt-BR" dirty="0"/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xmlns="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pt-BR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Demarc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/>
              <a:t>Subcabeçalho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t-BR"/>
              <a:t>Título da seção 1</a:t>
            </a: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pt-BR"/>
              <a:t>Título da seção 2</a:t>
            </a:r>
            <a:endParaRPr lang="pt-BR" dirty="0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xmlns="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pt-BR"/>
              <a:t>Título da seção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/>
              <a:t>Subcabeçalho</a:t>
            </a:r>
            <a:endParaRPr lang="pt-BR" dirty="0"/>
          </a:p>
        </p:txBody>
      </p:sp>
      <p:cxnSp>
        <p:nvCxnSpPr>
          <p:cNvPr id="15" name="Conector de seta em linha reta 14">
            <a:extLst>
              <a:ext uri="{FF2B5EF4-FFF2-40B4-BE49-F238E27FC236}">
                <a16:creationId xmlns:a16="http://schemas.microsoft.com/office/drawing/2014/main" xmlns="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xmlns="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Ano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xmlns="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xmlns="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xmlns="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xmlns="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xmlns="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Ano</a:t>
            </a:r>
            <a:endParaRPr lang="pt-BR" dirty="0"/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xmlns="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xmlns="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xmlns="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xmlns="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xmlns="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xmlns="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35" name="Espaço Reservado para Texto 10">
            <a:extLst>
              <a:ext uri="{FF2B5EF4-FFF2-40B4-BE49-F238E27FC236}">
                <a16:creationId xmlns:a16="http://schemas.microsoft.com/office/drawing/2014/main" xmlns="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36" name="Espaço Reservado para Texto 10">
            <a:extLst>
              <a:ext uri="{FF2B5EF4-FFF2-40B4-BE49-F238E27FC236}">
                <a16:creationId xmlns:a16="http://schemas.microsoft.com/office/drawing/2014/main" xmlns="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xmlns="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38" name="Espaço Reservado para Texto 10">
            <a:extLst>
              <a:ext uri="{FF2B5EF4-FFF2-40B4-BE49-F238E27FC236}">
                <a16:creationId xmlns:a16="http://schemas.microsoft.com/office/drawing/2014/main" xmlns="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39" name="Espaço Reservado para Texto 10">
            <a:extLst>
              <a:ext uri="{FF2B5EF4-FFF2-40B4-BE49-F238E27FC236}">
                <a16:creationId xmlns:a16="http://schemas.microsoft.com/office/drawing/2014/main" xmlns="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40" name="Espaço Reservado para Texto 10">
            <a:extLst>
              <a:ext uri="{FF2B5EF4-FFF2-40B4-BE49-F238E27FC236}">
                <a16:creationId xmlns:a16="http://schemas.microsoft.com/office/drawing/2014/main" xmlns="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41" name="Espaço Reservado para Texto 10">
            <a:extLst>
              <a:ext uri="{FF2B5EF4-FFF2-40B4-BE49-F238E27FC236}">
                <a16:creationId xmlns:a16="http://schemas.microsoft.com/office/drawing/2014/main" xmlns="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42" name="Espaço Reservado para Texto 10">
            <a:extLst>
              <a:ext uri="{FF2B5EF4-FFF2-40B4-BE49-F238E27FC236}">
                <a16:creationId xmlns:a16="http://schemas.microsoft.com/office/drawing/2014/main" xmlns="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43" name="Espaço Reservado para Texto 10">
            <a:extLst>
              <a:ext uri="{FF2B5EF4-FFF2-40B4-BE49-F238E27FC236}">
                <a16:creationId xmlns:a16="http://schemas.microsoft.com/office/drawing/2014/main" xmlns="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44" name="Espaço Reservado para Texto 10">
            <a:extLst>
              <a:ext uri="{FF2B5EF4-FFF2-40B4-BE49-F238E27FC236}">
                <a16:creationId xmlns:a16="http://schemas.microsoft.com/office/drawing/2014/main" xmlns="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45" name="Espaço Reservado para Texto 10">
            <a:extLst>
              <a:ext uri="{FF2B5EF4-FFF2-40B4-BE49-F238E27FC236}">
                <a16:creationId xmlns:a16="http://schemas.microsoft.com/office/drawing/2014/main" xmlns="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46" name="Espaço Reservado para Texto 10">
            <a:extLst>
              <a:ext uri="{FF2B5EF4-FFF2-40B4-BE49-F238E27FC236}">
                <a16:creationId xmlns:a16="http://schemas.microsoft.com/office/drawing/2014/main" xmlns="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47" name="Espaço Reservado para Texto 10">
            <a:extLst>
              <a:ext uri="{FF2B5EF4-FFF2-40B4-BE49-F238E27FC236}">
                <a16:creationId xmlns:a16="http://schemas.microsoft.com/office/drawing/2014/main" xmlns="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48" name="Espaço Reservado para Texto 10">
            <a:extLst>
              <a:ext uri="{FF2B5EF4-FFF2-40B4-BE49-F238E27FC236}">
                <a16:creationId xmlns:a16="http://schemas.microsoft.com/office/drawing/2014/main" xmlns="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MM</a:t>
            </a:r>
            <a:endParaRPr lang="pt-BR" dirty="0"/>
          </a:p>
        </p:txBody>
      </p:sp>
      <p:sp>
        <p:nvSpPr>
          <p:cNvPr id="49" name="Espaço Reservado para Texto 3">
            <a:extLst>
              <a:ext uri="{FF2B5EF4-FFF2-40B4-BE49-F238E27FC236}">
                <a16:creationId xmlns:a16="http://schemas.microsoft.com/office/drawing/2014/main" xmlns="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Título do item</a:t>
            </a:r>
            <a:endParaRPr lang="pt-BR" dirty="0"/>
          </a:p>
        </p:txBody>
      </p:sp>
      <p:sp>
        <p:nvSpPr>
          <p:cNvPr id="50" name="Espaço Reservado para Texto 36">
            <a:extLst>
              <a:ext uri="{FF2B5EF4-FFF2-40B4-BE49-F238E27FC236}">
                <a16:creationId xmlns:a16="http://schemas.microsoft.com/office/drawing/2014/main" xmlns="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3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/>
              <a:t>Título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/>
              <a:t>Título</a:t>
            </a:r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/>
              <a:t>Título</a:t>
            </a:r>
            <a:endParaRPr lang="pt-BR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Nome</a:t>
            </a: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Nome</a:t>
            </a:r>
            <a:endParaRPr lang="pt-BR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Nome</a:t>
            </a:r>
            <a:endParaRPr lang="pt-BR" dirty="0"/>
          </a:p>
        </p:txBody>
      </p:sp>
      <p:sp>
        <p:nvSpPr>
          <p:cNvPr id="24" name="Espaço Reservado para Imagem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Imagem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6" name="Espaço Reservado para Imagem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/>
              <a:t>Subcabeçalho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/>
              <a:t>Biografia curta</a:t>
            </a:r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/>
              <a:t>Biografia curta</a:t>
            </a:r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/>
              <a:t>Biografia curta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6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Título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Título</a:t>
            </a:r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Título</a:t>
            </a:r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Título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Nome completo</a:t>
            </a:r>
            <a:endParaRPr lang="pt-BR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Nome completo</a:t>
            </a: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Nome completo</a:t>
            </a:r>
            <a:endParaRPr lang="pt-BR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Nome completo</a:t>
            </a:r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Nome completo</a:t>
            </a:r>
            <a:endParaRPr lang="pt-BR" dirty="0"/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Título</a:t>
            </a:r>
            <a:endParaRPr lang="pt-BR" dirty="0"/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xmlns="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4" name="Espaço Reservado para Imagem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Imagem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6" name="Espaço Reservado para Imagem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7" name="Espaço Reservado para Imagem 22">
            <a:extLst>
              <a:ext uri="{FF2B5EF4-FFF2-40B4-BE49-F238E27FC236}">
                <a16:creationId xmlns:a16="http://schemas.microsoft.com/office/drawing/2014/main" xmlns="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0" name="Espaço Reservado para Imagem 22">
            <a:extLst>
              <a:ext uri="{FF2B5EF4-FFF2-40B4-BE49-F238E27FC236}">
                <a16:creationId xmlns:a16="http://schemas.microsoft.com/office/drawing/2014/main" xmlns="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t-BR"/>
              <a:t>Nome completo</a:t>
            </a:r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pt-BR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vre: Forma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/>
              <a:t>Subcabeçalho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vre: Forma 14">
            <a:extLst>
              <a:ext uri="{FF2B5EF4-FFF2-40B4-BE49-F238E27FC236}">
                <a16:creationId xmlns:a16="http://schemas.microsoft.com/office/drawing/2014/main" xmlns="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xmlns="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xmlns="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xmlns="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xmlns="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/>
              <a:t>Inserir ou arrastar e soltar a imagem aqui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editar </a:t>
            </a:r>
            <a:br>
              <a:rPr lang="pt-BR"/>
            </a:br>
            <a:r>
              <a:rPr lang="pt-BR"/>
              <a:t>Estilo do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de subtítulo Mestre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6" name="Caixa de texto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, sem elementos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ig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/>
              <a:t>Inserir ou arrastar e soltar a imagem aqui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Obrigado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dirty="0"/>
              <a:t>Clique para editar o estilo de subtítulo Mestre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Número de Contato</a:t>
            </a:r>
            <a:endParaRPr lang="pt-BR" dirty="0"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xmlns="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Contato por Email ou Mídia Social</a:t>
            </a:r>
            <a:endParaRPr lang="pt-BR" dirty="0"/>
          </a:p>
        </p:txBody>
      </p:sp>
      <p:sp>
        <p:nvSpPr>
          <p:cNvPr id="8" name="Espaço Reservado para Imagem 5">
            <a:extLst>
              <a:ext uri="{FF2B5EF4-FFF2-40B4-BE49-F238E27FC236}">
                <a16:creationId xmlns:a16="http://schemas.microsoft.com/office/drawing/2014/main" xmlns="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Logotipo</a:t>
            </a:r>
            <a:endParaRPr lang="pt-BR" dirty="0"/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xmlns="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Endereço do Site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Marcadores de Imagem de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6494574" y="1982589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3777343" y="1978124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1116063" y="1978124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752" y="4635488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2826" y="4635488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0057" y="4635488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8753" y="3873711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2</a:t>
            </a: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2826" y="3873711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3</a:t>
            </a:r>
            <a:endParaRPr lang="pt-BR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058" y="3878176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4</a:t>
            </a:r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/>
              <a:t>Subcabeçalho</a:t>
            </a:r>
            <a:endParaRPr lang="pt-BR" dirty="0"/>
          </a:p>
        </p:txBody>
      </p:sp>
      <p:sp>
        <p:nvSpPr>
          <p:cNvPr id="20" name="Espaço Reservado para Imagem 3">
            <a:extLst>
              <a:ext uri="{FF2B5EF4-FFF2-40B4-BE49-F238E27FC236}">
                <a16:creationId xmlns:a16="http://schemas.microsoft.com/office/drawing/2014/main" xmlns="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42008" y="2305467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1" name="Espaço Reservado para Imagem 3">
            <a:extLst>
              <a:ext uri="{FF2B5EF4-FFF2-40B4-BE49-F238E27FC236}">
                <a16:creationId xmlns:a16="http://schemas.microsoft.com/office/drawing/2014/main" xmlns="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04685" y="2305467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2" name="Espaço Reservado para Imagem 3">
            <a:extLst>
              <a:ext uri="{FF2B5EF4-FFF2-40B4-BE49-F238E27FC236}">
                <a16:creationId xmlns:a16="http://schemas.microsoft.com/office/drawing/2014/main" xmlns="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21916" y="230993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 dirty="0" smtClean="0"/>
              <a:t>Clique no ícone para adicionar uma imagem</a:t>
            </a:r>
            <a:endParaRPr lang="pt-BR" dirty="0"/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xmlns="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9211805" y="1982589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Espaço Reservado para Texto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87288" y="4635488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27" name="Espaço Reservado para Texto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87289" y="3878176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4</a:t>
            </a:r>
            <a:endParaRPr lang="pt-BR" dirty="0"/>
          </a:p>
        </p:txBody>
      </p:sp>
      <p:sp>
        <p:nvSpPr>
          <p:cNvPr id="28" name="Espaço Reservado para Imagem 3">
            <a:extLst>
              <a:ext uri="{FF2B5EF4-FFF2-40B4-BE49-F238E27FC236}">
                <a16:creationId xmlns:a16="http://schemas.microsoft.com/office/drawing/2014/main" xmlns="" id="{51565942-8816-734B-BEEE-1258F13B66D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539147" y="230993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 dirty="0" smtClean="0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280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 Gra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editar </a:t>
            </a:r>
            <a:br>
              <a:rPr lang="pt-BR"/>
            </a:br>
            <a:r>
              <a:rPr lang="pt-BR"/>
              <a:t>Estilo do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de subtítulo Mestre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6" name="Caixa de texto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/>
              <a:t>Inserir ou arrastar e soltar a imagem aqui</a:t>
            </a:r>
            <a:endParaRPr lang="pt-BR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pt-BR" smtClean="0"/>
              <a:t>Adicionar um rodapé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m dos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1</a:t>
            </a:r>
            <a:endParaRPr lang="pt-BR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2</a:t>
            </a: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3</a:t>
            </a:r>
            <a:endParaRPr lang="pt-BR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4</a:t>
            </a:r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5</a:t>
            </a:r>
            <a:endParaRPr lang="pt-BR" dirty="0"/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xmlns="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32" name="Espaço Reservado para Imagem 3">
            <a:extLst>
              <a:ext uri="{FF2B5EF4-FFF2-40B4-BE49-F238E27FC236}">
                <a16:creationId xmlns:a16="http://schemas.microsoft.com/office/drawing/2014/main" xmlns="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33" name="Espaço Reservado para Imagem 3">
            <a:extLst>
              <a:ext uri="{FF2B5EF4-FFF2-40B4-BE49-F238E27FC236}">
                <a16:creationId xmlns:a16="http://schemas.microsoft.com/office/drawing/2014/main" xmlns="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34" name="Espaço Reservado para Imagem 3">
            <a:extLst>
              <a:ext uri="{FF2B5EF4-FFF2-40B4-BE49-F238E27FC236}">
                <a16:creationId xmlns:a16="http://schemas.microsoft.com/office/drawing/2014/main" xmlns="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35" name="Espaço Reservado para Imagem 3">
            <a:extLst>
              <a:ext uri="{FF2B5EF4-FFF2-40B4-BE49-F238E27FC236}">
                <a16:creationId xmlns:a16="http://schemas.microsoft.com/office/drawing/2014/main" xmlns="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0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Marcadores de imagem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7" name="Espaço Reservado para Imagem 3">
            <a:extLst>
              <a:ext uri="{FF2B5EF4-FFF2-40B4-BE49-F238E27FC236}">
                <a16:creationId xmlns:a16="http://schemas.microsoft.com/office/drawing/2014/main" xmlns="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8" name="Espaço Reservado para Imagem 3">
            <a:extLst>
              <a:ext uri="{FF2B5EF4-FFF2-40B4-BE49-F238E27FC236}">
                <a16:creationId xmlns:a16="http://schemas.microsoft.com/office/drawing/2014/main" xmlns="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9" name="Espaço Reservado para Imagem 3">
            <a:extLst>
              <a:ext uri="{FF2B5EF4-FFF2-40B4-BE49-F238E27FC236}">
                <a16:creationId xmlns:a16="http://schemas.microsoft.com/office/drawing/2014/main" xmlns="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xmlns="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xmlns="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Inserir ou arrastar e soltar a imagem aqui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1</a:t>
            </a:r>
            <a:endParaRPr lang="pt-BR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2</a:t>
            </a: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/>
              <a:t>Marcador 3</a:t>
            </a:r>
            <a:endParaRPr lang="pt-BR" dirty="0"/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/>
              <a:t>Descrição do marcador</a:t>
            </a:r>
            <a:endParaRPr lang="pt-BR" dirty="0"/>
          </a:p>
        </p:txBody>
      </p:sp>
      <p:sp>
        <p:nvSpPr>
          <p:cNvPr id="51" name="Octógono 50">
            <a:extLst>
              <a:ext uri="{FF2B5EF4-FFF2-40B4-BE49-F238E27FC236}">
                <a16:creationId xmlns:a16="http://schemas.microsoft.com/office/drawing/2014/main" xmlns="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5" name="Espaço Reservado para o Número do Slide 54">
            <a:extLst>
              <a:ext uri="{FF2B5EF4-FFF2-40B4-BE49-F238E27FC236}">
                <a16:creationId xmlns:a16="http://schemas.microsoft.com/office/drawing/2014/main" xmlns="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ógono 6">
            <a:extLst>
              <a:ext uri="{FF2B5EF4-FFF2-40B4-BE49-F238E27FC236}">
                <a16:creationId xmlns:a16="http://schemas.microsoft.com/office/drawing/2014/main" xmlns="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Caixa de texto 10">
            <a:extLst>
              <a:ext uri="{FF2B5EF4-FFF2-40B4-BE49-F238E27FC236}">
                <a16:creationId xmlns:a16="http://schemas.microsoft.com/office/drawing/2014/main" xmlns="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t-BR" sz="1200">
                <a:solidFill>
                  <a:schemeClr val="tx2"/>
                </a:solidFill>
                <a:latin typeface="+mj-lt"/>
              </a:rPr>
              <a:t>Seu Logotipo ou Nome Aqui</a:t>
            </a:r>
            <a:endParaRPr lang="pt-BR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5" r:id="rId8"/>
    <p:sldLayoutId id="2147483684" r:id="rId9"/>
    <p:sldLayoutId id="2147483683" r:id="rId10"/>
    <p:sldLayoutId id="2147483668" r:id="rId11"/>
    <p:sldLayoutId id="2147483670" r:id="rId12"/>
    <p:sldLayoutId id="2147483653" r:id="rId13"/>
    <p:sldLayoutId id="2147483673" r:id="rId14"/>
    <p:sldLayoutId id="2147483674" r:id="rId15"/>
    <p:sldLayoutId id="2147483676" r:id="rId16"/>
    <p:sldLayoutId id="2147483677" r:id="rId17"/>
    <p:sldLayoutId id="2147483654" r:id="rId18"/>
    <p:sldLayoutId id="2147483660" r:id="rId19"/>
    <p:sldLayoutId id="2147483661" r:id="rId20"/>
    <p:sldLayoutId id="2147483678" r:id="rId21"/>
    <p:sldLayoutId id="214748368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.jpeg"/><Relationship Id="rId3" Type="http://schemas.openxmlformats.org/officeDocument/2006/relationships/image" Target="../media/image35.png"/><Relationship Id="rId7" Type="http://schemas.openxmlformats.org/officeDocument/2006/relationships/image" Target="../media/image56.svg"/><Relationship Id="rId12" Type="http://schemas.openxmlformats.org/officeDocument/2006/relationships/image" Target="../media/image60.sv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54.svg"/><Relationship Id="rId10" Type="http://schemas.openxmlformats.org/officeDocument/2006/relationships/hyperlink" Target="http://www.fabrikcam.com/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58.sv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.jpeg"/><Relationship Id="rId3" Type="http://schemas.openxmlformats.org/officeDocument/2006/relationships/image" Target="../media/image35.png"/><Relationship Id="rId7" Type="http://schemas.openxmlformats.org/officeDocument/2006/relationships/image" Target="../media/image56.svg"/><Relationship Id="rId12" Type="http://schemas.openxmlformats.org/officeDocument/2006/relationships/image" Target="../media/image60.sv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54.svg"/><Relationship Id="rId10" Type="http://schemas.openxmlformats.org/officeDocument/2006/relationships/hyperlink" Target="http://www.fabrikcam.com/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58.sv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xmlns="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714"/>
            <a:ext cx="12192000" cy="6684572"/>
          </a:xfr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Sanitização </a:t>
            </a:r>
            <a:br>
              <a:rPr lang="pt-BR" dirty="0"/>
            </a:br>
            <a:r>
              <a:rPr lang="pt-BR" dirty="0" smtClean="0">
                <a:solidFill>
                  <a:srgbClr val="00B050"/>
                </a:solidFill>
              </a:rPr>
              <a:t>Verde</a:t>
            </a:r>
            <a:r>
              <a:rPr lang="pt-BR" dirty="0" smtClean="0"/>
              <a:t>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de Ambientes</a:t>
            </a:r>
            <a:endParaRPr lang="en-US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Ozônio na prevenção do COVID-19</a:t>
            </a:r>
            <a:endParaRPr lang="pt-BR" dirty="0"/>
          </a:p>
        </p:txBody>
      </p:sp>
      <p:sp>
        <p:nvSpPr>
          <p:cNvPr id="47" name="Forma livre: Forma 46" title="forma geométrica">
            <a:extLst>
              <a:ext uri="{FF2B5EF4-FFF2-40B4-BE49-F238E27FC236}">
                <a16:creationId xmlns:a16="http://schemas.microsoft.com/office/drawing/2014/main" xmlns="" id="{B6D0B8EE-8E06-4051-87BF-62C153F3FBBB}"/>
              </a:ext>
            </a:extLst>
          </p:cNvPr>
          <p:cNvSpPr/>
          <p:nvPr/>
        </p:nvSpPr>
        <p:spPr>
          <a:xfrm rot="4308689">
            <a:off x="5269765" y="127513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23" y="5718833"/>
            <a:ext cx="3274655" cy="7757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508" y="3608316"/>
            <a:ext cx="3164098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 descr="Linha divisória intermediária">
            <a:extLst>
              <a:ext uri="{FF2B5EF4-FFF2-40B4-BE49-F238E27FC236}">
                <a16:creationId xmlns:a16="http://schemas.microsoft.com/office/drawing/2014/main" xmlns="" id="{6A291D71-D2C5-4D04-8396-5D34661573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78645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E6BFC72F-9055-4E36-A7BE-257454033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22127" y="6197950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10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67" y="6157567"/>
            <a:ext cx="2092676" cy="49572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108" y="-58120"/>
            <a:ext cx="5358935" cy="5463866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6163940" y="186462"/>
            <a:ext cx="5786202" cy="5891135"/>
            <a:chOff x="5989734" y="194872"/>
            <a:chExt cx="5786202" cy="5891135"/>
          </a:xfrm>
        </p:grpSpPr>
        <p:sp>
          <p:nvSpPr>
            <p:cNvPr id="17" name="Retângulo 16"/>
            <p:cNvSpPr/>
            <p:nvPr/>
          </p:nvSpPr>
          <p:spPr>
            <a:xfrm>
              <a:off x="6392001" y="5139313"/>
              <a:ext cx="3763403" cy="554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734" y="194872"/>
              <a:ext cx="5786202" cy="5891135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7596500" y="3620207"/>
              <a:ext cx="13544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FF0000"/>
                  </a:solidFill>
                </a:rPr>
                <a:t> Prevenção </a:t>
              </a:r>
            </a:p>
            <a:p>
              <a:pPr algn="ctr"/>
              <a:r>
                <a:rPr lang="pt-BR" sz="2000" b="1" dirty="0" smtClean="0">
                  <a:solidFill>
                    <a:srgbClr val="FF0000"/>
                  </a:solidFill>
                </a:rPr>
                <a:t>Covid-19</a:t>
              </a:r>
              <a:endParaRPr lang="pt-B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392002" y="5216576"/>
              <a:ext cx="3763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>
                  <a:solidFill>
                    <a:prstClr val="white"/>
                  </a:solidFill>
                </a:rPr>
                <a:t>Ambiente Higienizado com Ozônio</a:t>
              </a:r>
              <a:endParaRPr lang="pt-BR" sz="2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86" y="390586"/>
            <a:ext cx="5031347" cy="396584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81" y="1595001"/>
            <a:ext cx="492176" cy="1397327"/>
          </a:xfrm>
          <a:prstGeom prst="rect">
            <a:avLst/>
          </a:prstGeom>
        </p:spPr>
      </p:pic>
      <p:sp>
        <p:nvSpPr>
          <p:cNvPr id="24" name="Seta para a direita 23"/>
          <p:cNvSpPr/>
          <p:nvPr/>
        </p:nvSpPr>
        <p:spPr>
          <a:xfrm>
            <a:off x="3072984" y="1943018"/>
            <a:ext cx="2803160" cy="592111"/>
          </a:xfrm>
          <a:prstGeom prst="rightArrow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203842" y="13780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953327" y="97455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Logo da 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Empresa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13522" y="5120732"/>
            <a:ext cx="44129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Sugestão de Comunicação</a:t>
            </a:r>
          </a:p>
          <a:p>
            <a:pPr algn="ctr"/>
            <a:r>
              <a:rPr lang="pt-BR" sz="3200" b="1" dirty="0"/>
              <a:t>r</a:t>
            </a:r>
            <a:r>
              <a:rPr lang="pt-BR" sz="3200" b="1" dirty="0" smtClean="0"/>
              <a:t>etorno dos clientes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0535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" y="1573594"/>
            <a:ext cx="6878068" cy="38075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64661" y="214312"/>
            <a:ext cx="5934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Sugestão de Comunicação Panfleto </a:t>
            </a:r>
          </a:p>
          <a:p>
            <a:pPr algn="ctr"/>
            <a:r>
              <a:rPr lang="pt-BR" sz="3200" b="1" dirty="0" smtClean="0"/>
              <a:t>retorno dos clientes </a:t>
            </a:r>
            <a:endParaRPr lang="pt-BR" sz="32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807174"/>
              </p:ext>
            </p:extLst>
          </p:nvPr>
        </p:nvGraphicFramePr>
        <p:xfrm>
          <a:off x="7961067" y="542836"/>
          <a:ext cx="380682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5" imgW="5400403" imgH="7684476" progId="Word.Document.12">
                  <p:embed/>
                </p:oleObj>
              </mc:Choice>
              <mc:Fallback>
                <p:oleObj name="Document" r:id="rId5" imgW="5400403" imgH="7684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61067" y="542836"/>
                        <a:ext cx="380682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1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12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96" y="1832927"/>
            <a:ext cx="8730229" cy="381033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10" y="844124"/>
            <a:ext cx="8721041" cy="432000"/>
          </a:xfrm>
        </p:spPr>
        <p:txBody>
          <a:bodyPr rtlCol="0"/>
          <a:lstStyle/>
          <a:p>
            <a:pPr rtl="0"/>
            <a:r>
              <a:rPr lang="pt-BR" dirty="0" smtClean="0"/>
              <a:t>Certificações                       Clientes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 descr="Imagem superior esquerda">
            <a:extLst>
              <a:ext uri="{FF2B5EF4-FFF2-40B4-BE49-F238E27FC236}">
                <a16:creationId xmlns:a16="http://schemas.microsoft.com/office/drawing/2014/main" xmlns="" id="{09D613E8-8848-4CCA-946C-52A183E91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89057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/>
              <a:t>Resumo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Prepare-se para receber seus clientes com segurança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04669" y="726997"/>
            <a:ext cx="5307700" cy="4680000"/>
          </a:xfrm>
        </p:spPr>
        <p:txBody>
          <a:bodyPr rtlCol="0"/>
          <a:lstStyle/>
          <a:p>
            <a:pPr rtl="0"/>
            <a:r>
              <a:rPr lang="pt-BR" sz="2400" dirty="0" smtClean="0"/>
              <a:t>Simples – Puro, fácil de instalar e treinar</a:t>
            </a:r>
          </a:p>
          <a:p>
            <a:pPr rtl="0"/>
            <a:r>
              <a:rPr lang="pt-BR" sz="2400" dirty="0" smtClean="0"/>
              <a:t>Rápido – disponibilidade imediata</a:t>
            </a:r>
          </a:p>
          <a:p>
            <a:pPr rtl="0"/>
            <a:r>
              <a:rPr lang="pt-BR" sz="2400" dirty="0" smtClean="0"/>
              <a:t>Seguro – Sem químico</a:t>
            </a:r>
          </a:p>
          <a:p>
            <a:pPr rtl="0"/>
            <a:endParaRPr lang="pt-BR" sz="2400" dirty="0"/>
          </a:p>
          <a:p>
            <a:pPr rtl="0"/>
            <a:endParaRPr lang="pt-BR" sz="2400" dirty="0" smtClean="0"/>
          </a:p>
          <a:p>
            <a:pPr rtl="0"/>
            <a:endParaRPr lang="pt-BR" sz="2400" dirty="0"/>
          </a:p>
          <a:p>
            <a:pPr marL="0" indent="0" algn="ctr" rtl="0">
              <a:buNone/>
            </a:pPr>
            <a:r>
              <a:rPr lang="pt-BR" sz="2800" b="1" dirty="0" smtClean="0"/>
              <a:t>Vamos fazer uma </a:t>
            </a:r>
            <a:r>
              <a:rPr lang="pt-BR" sz="2800" b="1" dirty="0" err="1" smtClean="0"/>
              <a:t>vídeo-conferência</a:t>
            </a:r>
            <a:r>
              <a:rPr lang="pt-BR" sz="2800" b="1" dirty="0" smtClean="0"/>
              <a:t>  e construir sua proposta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13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xmlns="" id="{7DD607C7-7CF7-4A0F-BFF7-6F3C46205E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14"/>
            <a:ext cx="12191999" cy="6684572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6" y="2237327"/>
            <a:ext cx="8660816" cy="1479638"/>
          </a:xfrm>
        </p:spPr>
        <p:txBody>
          <a:bodyPr rtlCol="0"/>
          <a:lstStyle/>
          <a:p>
            <a:pPr algn="l" rtl="0"/>
            <a:r>
              <a:rPr lang="pt-BR" dirty="0"/>
              <a:t>Obrigado</a:t>
            </a:r>
          </a:p>
        </p:txBody>
      </p:sp>
      <p:cxnSp>
        <p:nvCxnSpPr>
          <p:cNvPr id="5" name="Conector reto 4" descr="Linha divisória">
            <a:extLst>
              <a:ext uri="{FF2B5EF4-FFF2-40B4-BE49-F238E27FC236}">
                <a16:creationId xmlns:a16="http://schemas.microsoft.com/office/drawing/2014/main" xmlns="" id="{FE07C9EC-5158-440C-995A-EAC50D3E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Espaço Reservado para Imagem 28" descr="logotipo da empresa">
            <a:extLst>
              <a:ext uri="{FF2B5EF4-FFF2-40B4-BE49-F238E27FC236}">
                <a16:creationId xmlns:a16="http://schemas.microsoft.com/office/drawing/2014/main" xmlns="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946" r="946"/>
          <a:stretch>
            <a:fillRect/>
          </a:stretch>
        </p:blipFill>
        <p:spPr>
          <a:xfrm>
            <a:off x="7846603" y="2744774"/>
            <a:ext cx="1799732" cy="451677"/>
          </a:xfr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sz="2100" dirty="0" smtClean="0"/>
              <a:t>Marcelo Rennó e Ricardo Fittipaldi</a:t>
            </a:r>
            <a:endParaRPr lang="pt-BR" sz="2100" dirty="0"/>
          </a:p>
        </p:txBody>
      </p:sp>
      <p:pic>
        <p:nvPicPr>
          <p:cNvPr id="13" name="Elemento gráfico 12" descr="Usuário" title="Ícone – Nome do Apresentador">
            <a:extLst>
              <a:ext uri="{FF2B5EF4-FFF2-40B4-BE49-F238E27FC236}">
                <a16:creationId xmlns:a16="http://schemas.microsoft.com/office/drawing/2014/main" xmlns="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pt-BR" dirty="0" smtClean="0"/>
              <a:t>16 99779 8143 </a:t>
            </a:r>
            <a:r>
              <a:rPr lang="pt-BR" dirty="0"/>
              <a:t>/ 11 </a:t>
            </a:r>
            <a:r>
              <a:rPr lang="pt-BR" dirty="0" smtClean="0"/>
              <a:t>97030-8020</a:t>
            </a:r>
            <a:endParaRPr lang="pt-BR" dirty="0"/>
          </a:p>
        </p:txBody>
      </p:sp>
      <p:pic>
        <p:nvPicPr>
          <p:cNvPr id="15" name="Elemento gráfico 14" descr="Smartphone" title="Ícone – Número de Telefone do Apresentador">
            <a:extLst>
              <a:ext uri="{FF2B5EF4-FFF2-40B4-BE49-F238E27FC236}">
                <a16:creationId xmlns:a16="http://schemas.microsoft.com/office/drawing/2014/main" xmlns="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marcelo.renno@o2rconsultoria.com</a:t>
            </a:r>
            <a:endParaRPr lang="pt-BR" dirty="0"/>
          </a:p>
        </p:txBody>
      </p:sp>
      <p:pic>
        <p:nvPicPr>
          <p:cNvPr id="14" name="Elemento gráfico 13" descr="Envelope" title="Ícone – Email do Apresentador">
            <a:extLst>
              <a:ext uri="{FF2B5EF4-FFF2-40B4-BE49-F238E27FC236}">
                <a16:creationId xmlns:a16="http://schemas.microsoft.com/office/drawing/2014/main" xmlns="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xmlns="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rgbClr val="FFFF00"/>
                </a:solidFill>
                <a:hlinkClick r:id="rId10"/>
              </a:rPr>
              <a:t>www.o2rconsultoria.com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30" name="Elemento gráfico 29" descr="Mundo">
            <a:extLst>
              <a:ext uri="{FF2B5EF4-FFF2-40B4-BE49-F238E27FC236}">
                <a16:creationId xmlns:a16="http://schemas.microsoft.com/office/drawing/2014/main" xmlns="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02" y="2412127"/>
            <a:ext cx="3308820" cy="78380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0598" y="3670432"/>
            <a:ext cx="3374824" cy="16449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86714"/>
            <a:ext cx="6009287" cy="5548898"/>
          </a:xfrm>
        </p:spPr>
        <p:txBody>
          <a:bodyPr rtlCol="0"/>
          <a:lstStyle/>
          <a:p>
            <a:pPr rtl="0"/>
            <a:r>
              <a:rPr lang="pt-BR" dirty="0" smtClean="0"/>
              <a:t>Detalhes Técnicos Complementos</a:t>
            </a:r>
            <a:endParaRPr lang="pt-BR" dirty="0"/>
          </a:p>
        </p:txBody>
      </p:sp>
      <p:grpSp>
        <p:nvGrpSpPr>
          <p:cNvPr id="60" name="Grupo 59" title="forma geométrica">
            <a:extLst>
              <a:ext uri="{FF2B5EF4-FFF2-40B4-BE49-F238E27FC236}">
                <a16:creationId xmlns:a16="http://schemas.microsoft.com/office/drawing/2014/main" xmlns="" id="{502D7333-D43E-4F9D-B14F-59FA693F743A}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Forma livre: Forma 13">
              <a:extLst>
                <a:ext uri="{FF2B5EF4-FFF2-40B4-BE49-F238E27FC236}">
                  <a16:creationId xmlns:a16="http://schemas.microsoft.com/office/drawing/2014/main" xmlns="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xmlns="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52" name="Forma livre: Forma 17">
              <a:extLst>
                <a:ext uri="{FF2B5EF4-FFF2-40B4-BE49-F238E27FC236}">
                  <a16:creationId xmlns:a16="http://schemas.microsoft.com/office/drawing/2014/main" xmlns="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53" name="Forma livre: Forma 19">
              <a:extLst>
                <a:ext uri="{FF2B5EF4-FFF2-40B4-BE49-F238E27FC236}">
                  <a16:creationId xmlns:a16="http://schemas.microsoft.com/office/drawing/2014/main" xmlns="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54" name="Forma livre: Forma 23">
              <a:extLst>
                <a:ext uri="{FF2B5EF4-FFF2-40B4-BE49-F238E27FC236}">
                  <a16:creationId xmlns:a16="http://schemas.microsoft.com/office/drawing/2014/main" xmlns="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xmlns="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15</a:t>
            </a:fld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  <p:pic>
        <p:nvPicPr>
          <p:cNvPr id="3" name="Espaço Reservado para Imagem 2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r="5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lemento gráfico 8">
            <a:extLst>
              <a:ext uri="{FF2B5EF4-FFF2-40B4-BE49-F238E27FC236}">
                <a16:creationId xmlns:a16="http://schemas.microsoft.com/office/drawing/2014/main" xmlns="" id="{FE3C0AD7-AC2C-4BF6-9B04-D74540297E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0" y="1120401"/>
            <a:ext cx="1025081" cy="1025081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216DD47F-D181-45CD-A525-14A14AF48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CLORO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84FC6F7-3678-4EB1-9653-A3E4DAC47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/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 por difusão através da parede celular, para então agir sobre os elementos vitais no interior da célula, como enzimas, proteínas, DNA e RNA. </a:t>
            </a:r>
          </a:p>
        </p:txBody>
      </p:sp>
      <p:cxnSp>
        <p:nvCxnSpPr>
          <p:cNvPr id="10" name="Conector reto 9" descr="Linha divisória intermediária">
            <a:extLst>
              <a:ext uri="{FF2B5EF4-FFF2-40B4-BE49-F238E27FC236}">
                <a16:creationId xmlns:a16="http://schemas.microsoft.com/office/drawing/2014/main" xmlns="" id="{6A291D71-D2C5-4D04-8396-5D34661573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39176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60976196-87DB-406C-9904-8B1F6B13B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t-BR" dirty="0" smtClean="0"/>
              <a:t>OZÔNIO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F6CA641-190C-4E8A-B694-3EA9C4DCD9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marL="0" lvl="0" indent="0" algn="just">
              <a:lnSpc>
                <a:spcPct val="100000"/>
              </a:lnSpc>
              <a:spcBef>
                <a:spcPct val="50000"/>
              </a:spcBef>
              <a:buNone/>
            </a:pPr>
            <a:r>
              <a:rPr lang="pt-BR" alt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alt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ozônio, por ser mais oxidante, age diretamente na parede celular, causando sua ruptura, demandando menor tempo de contato e </a:t>
            </a:r>
            <a:r>
              <a:rPr lang="pt-BR" altLang="pt-BR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tornando impossível sua reativação</a:t>
            </a:r>
            <a:r>
              <a:rPr lang="pt-BR" alt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E6BFC72F-9055-4E36-A7BE-257454033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16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0" y="1204997"/>
            <a:ext cx="951695" cy="9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/>
      <p:bldP spid="7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/>
          <p:nvPr/>
        </p:nvSpPr>
        <p:spPr>
          <a:xfrm>
            <a:off x="2673523" y="344800"/>
            <a:ext cx="6948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4800"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</a:pPr>
            <a:r>
              <a:rPr lang="pt-BR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AÇÃO DO OZÔNIO x CLORO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9604E3F-52ED-42D3-B9C3-0C86F7A9B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20" y="3248694"/>
            <a:ext cx="8945855" cy="2807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E90389D-F499-4B17-994D-FC69BDE6A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150" y="1567938"/>
            <a:ext cx="5629275" cy="132397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845FE2F-EEFA-44B3-B7A8-48CDA21931AB}"/>
              </a:ext>
            </a:extLst>
          </p:cNvPr>
          <p:cNvSpPr txBox="1"/>
          <p:nvPr/>
        </p:nvSpPr>
        <p:spPr>
          <a:xfrm>
            <a:off x="2359150" y="1255591"/>
            <a:ext cx="5629275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TAXA RELATIVA DE DESINFECÇÃO</a:t>
            </a:r>
          </a:p>
        </p:txBody>
      </p:sp>
      <p:sp>
        <p:nvSpPr>
          <p:cNvPr id="11" name="Fluxograma: Fita Perfurada 10">
            <a:extLst>
              <a:ext uri="{FF2B5EF4-FFF2-40B4-BE49-F238E27FC236}">
                <a16:creationId xmlns="" xmlns:a16="http://schemas.microsoft.com/office/drawing/2014/main" id="{ED02AB29-D8E9-4034-9CE8-62D94EB104F3}"/>
              </a:ext>
            </a:extLst>
          </p:cNvPr>
          <p:cNvSpPr/>
          <p:nvPr/>
        </p:nvSpPr>
        <p:spPr>
          <a:xfrm>
            <a:off x="8440615" y="1526720"/>
            <a:ext cx="2307102" cy="12119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4D0A316-24EA-48AD-B97E-CDE72CDD523F}"/>
              </a:ext>
            </a:extLst>
          </p:cNvPr>
          <p:cNvSpPr txBox="1"/>
          <p:nvPr/>
        </p:nvSpPr>
        <p:spPr>
          <a:xfrm>
            <a:off x="8553159" y="1839500"/>
            <a:ext cx="218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3125 vezes mais rápido que o cloro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  <p:sp>
        <p:nvSpPr>
          <p:cNvPr id="13" name="Espaço Reservado para o Número do Slide 3">
            <a:extLst>
              <a:ext uri="{FF2B5EF4-FFF2-40B4-BE49-F238E27FC236}">
                <a16:creationId xmlns:a16="http://schemas.microsoft.com/office/drawing/2014/main" xmlns="" id="{E6BFC72F-9055-4E36-A7BE-257454033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54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045" y="806465"/>
            <a:ext cx="7829550" cy="58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/>
          <p:nvPr/>
        </p:nvSpPr>
        <p:spPr>
          <a:xfrm>
            <a:off x="1997304" y="241769"/>
            <a:ext cx="5589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4800"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</a:pPr>
            <a:r>
              <a:rPr lang="pt-BR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AÇÃO DO OZÔNIO NA BACTÉRIA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  <p:sp>
        <p:nvSpPr>
          <p:cNvPr id="7" name="Espaço Reservado para o Número do Slide 3">
            <a:extLst>
              <a:ext uri="{FF2B5EF4-FFF2-40B4-BE49-F238E27FC236}">
                <a16:creationId xmlns:a16="http://schemas.microsoft.com/office/drawing/2014/main" xmlns="" id="{E6BFC72F-9055-4E36-A7BE-257454033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76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 descr="Imagem superior esquerda">
            <a:extLst>
              <a:ext uri="{FF2B5EF4-FFF2-40B4-BE49-F238E27FC236}">
                <a16:creationId xmlns:a16="http://schemas.microsoft.com/office/drawing/2014/main" xmlns="" id="{09D613E8-8848-4CCA-946C-52A183E91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89057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/>
              <a:t>Resumo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Prepare-se para receber seus clientes com segurança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04669" y="726997"/>
            <a:ext cx="5307700" cy="4680000"/>
          </a:xfrm>
        </p:spPr>
        <p:txBody>
          <a:bodyPr rtlCol="0"/>
          <a:lstStyle/>
          <a:p>
            <a:pPr rtl="0"/>
            <a:r>
              <a:rPr lang="pt-BR" sz="2400" dirty="0" smtClean="0"/>
              <a:t>Simples – Puro, fácil de instalar e treinar</a:t>
            </a:r>
          </a:p>
          <a:p>
            <a:pPr rtl="0"/>
            <a:r>
              <a:rPr lang="pt-BR" sz="2400" dirty="0" smtClean="0"/>
              <a:t>Rápido – disponibilidade imediata</a:t>
            </a:r>
          </a:p>
          <a:p>
            <a:pPr rtl="0"/>
            <a:r>
              <a:rPr lang="pt-BR" sz="2400" dirty="0" smtClean="0"/>
              <a:t>Seguro – Sem químico</a:t>
            </a:r>
          </a:p>
          <a:p>
            <a:pPr rtl="0"/>
            <a:endParaRPr lang="pt-BR" sz="2400" dirty="0"/>
          </a:p>
          <a:p>
            <a:pPr rtl="0"/>
            <a:endParaRPr lang="pt-BR" sz="2400" dirty="0" smtClean="0"/>
          </a:p>
          <a:p>
            <a:pPr rtl="0"/>
            <a:endParaRPr lang="pt-BR" sz="2400" dirty="0"/>
          </a:p>
          <a:p>
            <a:pPr marL="0" indent="0" algn="ctr" rtl="0">
              <a:buNone/>
            </a:pPr>
            <a:r>
              <a:rPr lang="pt-BR" sz="2800" b="1" dirty="0" smtClean="0"/>
              <a:t>Vamos fazer uma </a:t>
            </a:r>
            <a:r>
              <a:rPr lang="pt-BR" sz="2800" b="1" dirty="0" err="1" smtClean="0"/>
              <a:t>vídeo-conferência</a:t>
            </a:r>
            <a:r>
              <a:rPr lang="pt-BR" sz="2800" b="1" dirty="0" smtClean="0"/>
              <a:t>  e construir sua proposta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19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 descr="Uma imagem com natureza&#10;&#10;Descrição gerada com confiança alta">
            <a:extLst>
              <a:ext uri="{FF2B5EF4-FFF2-40B4-BE49-F238E27FC236}">
                <a16:creationId xmlns:a16="http://schemas.microsoft.com/office/drawing/2014/main" xmlns="" id="{2DD80BD6-4966-4B27-A63C-89B71D8967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 rtlCol="0"/>
          <a:lstStyle/>
          <a:p>
            <a:pPr rtl="0"/>
            <a:r>
              <a:rPr lang="pt-BR"/>
              <a:t>Sobre nós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Fittiozone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- 16 anos de mercado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t-BR" sz="4400" b="1" dirty="0" smtClean="0"/>
              <a:t>Missão</a:t>
            </a:r>
            <a:endParaRPr lang="pt-BR" sz="4400" b="1" dirty="0"/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Proteger os colaboradores e meio ambiente dos efeitos  dos produtos químicos e prover aos empresários novas soluções de sanitização aliado a economia </a:t>
            </a:r>
            <a:endParaRPr lang="pt-BR" dirty="0"/>
          </a:p>
        </p:txBody>
      </p:sp>
      <p:grpSp>
        <p:nvGrpSpPr>
          <p:cNvPr id="46" name="Grupo 45" title="grupo de triângulos">
            <a:extLst>
              <a:ext uri="{FF2B5EF4-FFF2-40B4-BE49-F238E27FC236}">
                <a16:creationId xmlns:a16="http://schemas.microsoft.com/office/drawing/2014/main" xmlns="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Forma livre: Forma 15" title="triângulos">
              <a:extLst>
                <a:ext uri="{FF2B5EF4-FFF2-40B4-BE49-F238E27FC236}">
                  <a16:creationId xmlns:a16="http://schemas.microsoft.com/office/drawing/2014/main" xmlns="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17" name="Forma livre: Forma 16" title="triângulos">
              <a:extLst>
                <a:ext uri="{FF2B5EF4-FFF2-40B4-BE49-F238E27FC236}">
                  <a16:creationId xmlns:a16="http://schemas.microsoft.com/office/drawing/2014/main" xmlns="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18" name="Forma livre: Forma 17" title="triângulos">
              <a:extLst>
                <a:ext uri="{FF2B5EF4-FFF2-40B4-BE49-F238E27FC236}">
                  <a16:creationId xmlns:a16="http://schemas.microsoft.com/office/drawing/2014/main" xmlns="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19" name="Forma livre: Forma 18" title="triângulos">
              <a:extLst>
                <a:ext uri="{FF2B5EF4-FFF2-40B4-BE49-F238E27FC236}">
                  <a16:creationId xmlns:a16="http://schemas.microsoft.com/office/drawing/2014/main" xmlns="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0" name="Forma livre: Forma 19" title="triângulos">
              <a:extLst>
                <a:ext uri="{FF2B5EF4-FFF2-40B4-BE49-F238E27FC236}">
                  <a16:creationId xmlns:a16="http://schemas.microsoft.com/office/drawing/2014/main" xmlns="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1" name="Forma livre: Forma 20" title="triângulos">
              <a:extLst>
                <a:ext uri="{FF2B5EF4-FFF2-40B4-BE49-F238E27FC236}">
                  <a16:creationId xmlns:a16="http://schemas.microsoft.com/office/drawing/2014/main" xmlns="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2" name="Forma livre: Forma 21" title="triângulos">
              <a:extLst>
                <a:ext uri="{FF2B5EF4-FFF2-40B4-BE49-F238E27FC236}">
                  <a16:creationId xmlns:a16="http://schemas.microsoft.com/office/drawing/2014/main" xmlns="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3" name="Forma livre: Forma 22" title="triângulos">
              <a:extLst>
                <a:ext uri="{FF2B5EF4-FFF2-40B4-BE49-F238E27FC236}">
                  <a16:creationId xmlns:a16="http://schemas.microsoft.com/office/drawing/2014/main" xmlns="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4" name="Forma livre: Forma 23" title="triângulos">
              <a:extLst>
                <a:ext uri="{FF2B5EF4-FFF2-40B4-BE49-F238E27FC236}">
                  <a16:creationId xmlns:a16="http://schemas.microsoft.com/office/drawing/2014/main" xmlns="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5" name="Forma livre: Forma 24" title="triângulos">
              <a:extLst>
                <a:ext uri="{FF2B5EF4-FFF2-40B4-BE49-F238E27FC236}">
                  <a16:creationId xmlns:a16="http://schemas.microsoft.com/office/drawing/2014/main" xmlns="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6" name="Forma livre: Forma 25" title="triângulos">
              <a:extLst>
                <a:ext uri="{FF2B5EF4-FFF2-40B4-BE49-F238E27FC236}">
                  <a16:creationId xmlns:a16="http://schemas.microsoft.com/office/drawing/2014/main" xmlns="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7" name="Forma livre: Forma 26" title="triângulos">
              <a:extLst>
                <a:ext uri="{FF2B5EF4-FFF2-40B4-BE49-F238E27FC236}">
                  <a16:creationId xmlns:a16="http://schemas.microsoft.com/office/drawing/2014/main" xmlns="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8" name="Forma livre: Forma 27" title="triângulos">
              <a:extLst>
                <a:ext uri="{FF2B5EF4-FFF2-40B4-BE49-F238E27FC236}">
                  <a16:creationId xmlns:a16="http://schemas.microsoft.com/office/drawing/2014/main" xmlns="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9" name="Forma livre: Forma 28" title="triângulos">
              <a:extLst>
                <a:ext uri="{FF2B5EF4-FFF2-40B4-BE49-F238E27FC236}">
                  <a16:creationId xmlns:a16="http://schemas.microsoft.com/office/drawing/2014/main" xmlns="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626" y="5050750"/>
            <a:ext cx="3164098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xmlns="" id="{7DD607C7-7CF7-4A0F-BFF7-6F3C46205E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14"/>
            <a:ext cx="12191999" cy="6684572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6" y="2237327"/>
            <a:ext cx="8660816" cy="1479638"/>
          </a:xfrm>
        </p:spPr>
        <p:txBody>
          <a:bodyPr rtlCol="0"/>
          <a:lstStyle/>
          <a:p>
            <a:pPr algn="l" rtl="0"/>
            <a:r>
              <a:rPr lang="pt-BR" dirty="0"/>
              <a:t>Obrigado</a:t>
            </a:r>
          </a:p>
        </p:txBody>
      </p:sp>
      <p:cxnSp>
        <p:nvCxnSpPr>
          <p:cNvPr id="5" name="Conector reto 4" descr="Linha divisória">
            <a:extLst>
              <a:ext uri="{FF2B5EF4-FFF2-40B4-BE49-F238E27FC236}">
                <a16:creationId xmlns:a16="http://schemas.microsoft.com/office/drawing/2014/main" xmlns="" id="{FE07C9EC-5158-440C-995A-EAC50D3E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Espaço Reservado para Imagem 28" descr="logotipo da empresa">
            <a:extLst>
              <a:ext uri="{FF2B5EF4-FFF2-40B4-BE49-F238E27FC236}">
                <a16:creationId xmlns:a16="http://schemas.microsoft.com/office/drawing/2014/main" xmlns="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946" r="946"/>
          <a:stretch>
            <a:fillRect/>
          </a:stretch>
        </p:blipFill>
        <p:spPr>
          <a:xfrm>
            <a:off x="7846603" y="2744774"/>
            <a:ext cx="1799732" cy="451677"/>
          </a:xfr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sz="2100" dirty="0" smtClean="0"/>
              <a:t>Marcelo Rennó e Ricardo Fittipaldi</a:t>
            </a:r>
            <a:endParaRPr lang="pt-BR" sz="2100" dirty="0"/>
          </a:p>
        </p:txBody>
      </p:sp>
      <p:pic>
        <p:nvPicPr>
          <p:cNvPr id="13" name="Elemento gráfico 12" descr="Usuário" title="Ícone – Nome do Apresentador">
            <a:extLst>
              <a:ext uri="{FF2B5EF4-FFF2-40B4-BE49-F238E27FC236}">
                <a16:creationId xmlns:a16="http://schemas.microsoft.com/office/drawing/2014/main" xmlns="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pt-BR" dirty="0" smtClean="0"/>
              <a:t>16 99779 8143 </a:t>
            </a:r>
            <a:r>
              <a:rPr lang="pt-BR" dirty="0"/>
              <a:t>/ 11 </a:t>
            </a:r>
            <a:r>
              <a:rPr lang="pt-BR" dirty="0" smtClean="0"/>
              <a:t>97030-8020</a:t>
            </a:r>
            <a:endParaRPr lang="pt-BR" dirty="0"/>
          </a:p>
        </p:txBody>
      </p:sp>
      <p:pic>
        <p:nvPicPr>
          <p:cNvPr id="15" name="Elemento gráfico 14" descr="Smartphone" title="Ícone – Número de Telefone do Apresentador">
            <a:extLst>
              <a:ext uri="{FF2B5EF4-FFF2-40B4-BE49-F238E27FC236}">
                <a16:creationId xmlns:a16="http://schemas.microsoft.com/office/drawing/2014/main" xmlns="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Marcelo.renno@o2rconsultoria.com</a:t>
            </a:r>
            <a:endParaRPr lang="pt-BR" dirty="0"/>
          </a:p>
        </p:txBody>
      </p:sp>
      <p:pic>
        <p:nvPicPr>
          <p:cNvPr id="14" name="Elemento gráfico 13" descr="Envelope" title="Ícone – Email do Apresentador">
            <a:extLst>
              <a:ext uri="{FF2B5EF4-FFF2-40B4-BE49-F238E27FC236}">
                <a16:creationId xmlns:a16="http://schemas.microsoft.com/office/drawing/2014/main" xmlns="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xmlns="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rgbClr val="FFFF00"/>
                </a:solidFill>
                <a:hlinkClick r:id="rId10"/>
              </a:rPr>
              <a:t>www.o2rconsultoria.com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30" name="Elemento gráfico 29" descr="Mundo">
            <a:extLst>
              <a:ext uri="{FF2B5EF4-FFF2-40B4-BE49-F238E27FC236}">
                <a16:creationId xmlns:a16="http://schemas.microsoft.com/office/drawing/2014/main" xmlns="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02" y="2412127"/>
            <a:ext cx="3308820" cy="78380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0598" y="3670432"/>
            <a:ext cx="3374824" cy="16449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711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Tempos difíceis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Novas Soluções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r="739"/>
          <a:stretch>
            <a:fillRect/>
          </a:stretch>
        </p:blipFill>
        <p:spPr/>
      </p:pic>
      <p:sp>
        <p:nvSpPr>
          <p:cNvPr id="8" name="CaixaDeTexto 7"/>
          <p:cNvSpPr txBox="1"/>
          <p:nvPr/>
        </p:nvSpPr>
        <p:spPr>
          <a:xfrm>
            <a:off x="7070501" y="1255047"/>
            <a:ext cx="64395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00044" y="631065"/>
            <a:ext cx="3683359" cy="6697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Falta de produtos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00043" y="1467456"/>
            <a:ext cx="3683359" cy="6697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Produtos cada vez mais caros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800042" y="2313564"/>
            <a:ext cx="3683359" cy="6697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Sanitizantes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químicos - cloro</a:t>
            </a:r>
            <a:endParaRPr lang="pt-BR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0483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O Problema</a:t>
            </a:r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t-BR" dirty="0" smtClean="0"/>
              <a:t>Odor</a:t>
            </a:r>
            <a:endParaRPr lang="pt-BR" dirty="0"/>
          </a:p>
        </p:txBody>
      </p:sp>
      <p:cxnSp>
        <p:nvCxnSpPr>
          <p:cNvPr id="75" name="Conector reto 74" descr="Primeira linha divisória no slide">
            <a:extLst>
              <a:ext uri="{FF2B5EF4-FFF2-40B4-BE49-F238E27FC236}">
                <a16:creationId xmlns:a16="http://schemas.microsoft.com/office/drawing/2014/main" xmlns="" id="{1D5BA55A-3253-4F3B-A32A-5A12ECE65A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Espaço Reservado para Imagem 158">
            <a:extLst>
              <a:ext uri="{FF2B5EF4-FFF2-40B4-BE49-F238E27FC236}">
                <a16:creationId xmlns:a16="http://schemas.microsoft.com/office/drawing/2014/main" xmlns="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76" y="2380806"/>
            <a:ext cx="854075" cy="808645"/>
          </a:xfr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Contaminação</a:t>
            </a:r>
            <a:endParaRPr lang="pt-BR" dirty="0"/>
          </a:p>
        </p:txBody>
      </p:sp>
      <p:cxnSp>
        <p:nvCxnSpPr>
          <p:cNvPr id="77" name="Conector reto 76" descr="Segunda linha divisória no slide">
            <a:extLst>
              <a:ext uri="{FF2B5EF4-FFF2-40B4-BE49-F238E27FC236}">
                <a16:creationId xmlns:a16="http://schemas.microsoft.com/office/drawing/2014/main" xmlns="" id="{50250EBA-885D-4E6F-B841-92A9B8FBBB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Espaço Reservado para Imagem 160">
            <a:extLst>
              <a:ext uri="{FF2B5EF4-FFF2-40B4-BE49-F238E27FC236}">
                <a16:creationId xmlns:a16="http://schemas.microsoft.com/office/drawing/2014/main" xmlns="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98" y="2358091"/>
            <a:ext cx="854075" cy="854075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Manuseio de Produtos Químicos</a:t>
            </a:r>
            <a:endParaRPr lang="pt-BR" dirty="0"/>
          </a:p>
        </p:txBody>
      </p:sp>
      <p:cxnSp>
        <p:nvCxnSpPr>
          <p:cNvPr id="78" name="Conector reto 77" descr="Terceira linha divisória no slide">
            <a:extLst>
              <a:ext uri="{FF2B5EF4-FFF2-40B4-BE49-F238E27FC236}">
                <a16:creationId xmlns:a16="http://schemas.microsoft.com/office/drawing/2014/main" xmlns="" id="{29488879-6129-4D02-B173-36635DF61B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Espaço Reservado para Imagem 162">
            <a:extLst>
              <a:ext uri="{FF2B5EF4-FFF2-40B4-BE49-F238E27FC236}">
                <a16:creationId xmlns:a16="http://schemas.microsoft.com/office/drawing/2014/main" xmlns="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20" y="2358091"/>
            <a:ext cx="854075" cy="854075"/>
          </a:xfrm>
        </p:spPr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smtClean="0"/>
              <a:t>Desperdício</a:t>
            </a:r>
            <a:endParaRPr lang="pt-BR" dirty="0"/>
          </a:p>
        </p:txBody>
      </p:sp>
      <p:cxnSp>
        <p:nvCxnSpPr>
          <p:cNvPr id="79" name="Conector reto 78" descr="Quarta linha divisória no slide">
            <a:extLst>
              <a:ext uri="{FF2B5EF4-FFF2-40B4-BE49-F238E27FC236}">
                <a16:creationId xmlns:a16="http://schemas.microsoft.com/office/drawing/2014/main" xmlns="" id="{9926A3E2-2234-409D-9838-30428E6377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Custo</a:t>
            </a:r>
            <a:endParaRPr lang="pt-BR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4</a:t>
            </a:fld>
            <a:endParaRPr lang="pt-BR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  <p:pic>
        <p:nvPicPr>
          <p:cNvPr id="17" name="Espaço Reservado para Imagem 16"/>
          <p:cNvPicPr>
            <a:picLocks noGrp="1" noChangeAspect="1"/>
          </p:cNvPicPr>
          <p:nvPr>
            <p:ph type="pic" sz="quarter" idx="27"/>
          </p:nvPr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Espaço Reservado para Imagem 20"/>
          <p:cNvPicPr>
            <a:picLocks noGrp="1" noChangeAspect="1"/>
          </p:cNvPicPr>
          <p:nvPr>
            <p:ph type="pic" sz="quarter" idx="31"/>
          </p:nvPr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eta para baixo 3"/>
          <p:cNvSpPr/>
          <p:nvPr/>
        </p:nvSpPr>
        <p:spPr>
          <a:xfrm>
            <a:off x="3380176" y="4430334"/>
            <a:ext cx="560759" cy="6697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465776" y="545679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Atualmente COVID-19</a:t>
            </a:r>
          </a:p>
        </p:txBody>
      </p:sp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A Solução</a:t>
            </a:r>
          </a:p>
        </p:txBody>
      </p:sp>
      <p:pic>
        <p:nvPicPr>
          <p:cNvPr id="93" name="Espaço Reservado para Imagem 92">
            <a:extLst>
              <a:ext uri="{FF2B5EF4-FFF2-40B4-BE49-F238E27FC236}">
                <a16:creationId xmlns:a16="http://schemas.microsoft.com/office/drawing/2014/main" xmlns="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2282173"/>
            <a:ext cx="526777" cy="526777"/>
          </a:xfr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989" y="3926335"/>
            <a:ext cx="2218058" cy="890364"/>
          </a:xfrm>
        </p:spPr>
        <p:txBody>
          <a:bodyPr rtlCol="0"/>
          <a:lstStyle/>
          <a:p>
            <a:pPr rtl="0"/>
            <a:r>
              <a:rPr lang="pt-BR" sz="2400" dirty="0" smtClean="0"/>
              <a:t>Água </a:t>
            </a:r>
          </a:p>
          <a:p>
            <a:pPr rtl="0"/>
            <a:r>
              <a:rPr lang="pt-BR" sz="2400" dirty="0" smtClean="0"/>
              <a:t>+ Eletricidade</a:t>
            </a:r>
          </a:p>
        </p:txBody>
      </p:sp>
      <p:cxnSp>
        <p:nvCxnSpPr>
          <p:cNvPr id="75" name="Conector reto 74" descr="Primeira linha divisória no slide">
            <a:extLst>
              <a:ext uri="{FF2B5EF4-FFF2-40B4-BE49-F238E27FC236}">
                <a16:creationId xmlns:a16="http://schemas.microsoft.com/office/drawing/2014/main" xmlns="" id="{1D5BA55A-3253-4F3B-A32A-5A12ECE65A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pt-BR" sz="2400" dirty="0"/>
              <a:t>Gerador </a:t>
            </a:r>
            <a:endParaRPr lang="pt-BR" sz="2400" dirty="0" smtClean="0"/>
          </a:p>
          <a:p>
            <a:r>
              <a:rPr lang="pt-BR" sz="2400" dirty="0" err="1" smtClean="0"/>
              <a:t>Fittiozone</a:t>
            </a:r>
            <a:endParaRPr lang="pt-BR" sz="2400" dirty="0"/>
          </a:p>
        </p:txBody>
      </p:sp>
      <p:cxnSp>
        <p:nvCxnSpPr>
          <p:cNvPr id="77" name="Conector reto 76" descr="Segunda linha divisória no slide">
            <a:extLst>
              <a:ext uri="{FF2B5EF4-FFF2-40B4-BE49-F238E27FC236}">
                <a16:creationId xmlns:a16="http://schemas.microsoft.com/office/drawing/2014/main" xmlns="" id="{50250EBA-885D-4E6F-B841-92A9B8FBBB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2400" dirty="0" smtClean="0"/>
              <a:t>Ozônio</a:t>
            </a:r>
            <a:endParaRPr lang="pt-BR" sz="2400" dirty="0"/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xmlns="" id="{8DE8CF4E-7F06-3246-808D-A52256A2A35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50" y="1648744"/>
            <a:ext cx="4472635" cy="3354476"/>
          </a:xfrm>
        </p:spPr>
      </p:pic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5</a:t>
            </a:fld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  <p:pic>
        <p:nvPicPr>
          <p:cNvPr id="15" name="Espaço Reservado para Imagem 14"/>
          <p:cNvPicPr>
            <a:picLocks noGrp="1" noChangeAspect="1"/>
          </p:cNvPicPr>
          <p:nvPr>
            <p:ph type="pic" sz="quarter" idx="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r="8042"/>
          <a:stretch>
            <a:fillRect/>
          </a:stretch>
        </p:blipFill>
        <p:spPr>
          <a:xfrm>
            <a:off x="1512094" y="2777406"/>
            <a:ext cx="512724" cy="512724"/>
          </a:xfr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6116" y="2226731"/>
            <a:ext cx="780356" cy="116443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4881" y="2226731"/>
            <a:ext cx="1059662" cy="1067512"/>
          </a:xfrm>
          <a:prstGeom prst="rect">
            <a:avLst/>
          </a:prstGeom>
        </p:spPr>
      </p:pic>
      <p:sp>
        <p:nvSpPr>
          <p:cNvPr id="24" name="Seta para baixo 23"/>
          <p:cNvSpPr/>
          <p:nvPr/>
        </p:nvSpPr>
        <p:spPr>
          <a:xfrm>
            <a:off x="3521868" y="4965502"/>
            <a:ext cx="568852" cy="61809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spaço Reservado para Texto 8">
            <a:extLst>
              <a:ext uri="{FF2B5EF4-FFF2-40B4-BE49-F238E27FC236}">
                <a16:creationId xmlns:a16="http://schemas.microsoft.com/office/drawing/2014/main" xmlns="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6000" y="5651190"/>
            <a:ext cx="2160587" cy="504000"/>
          </a:xfrm>
        </p:spPr>
        <p:txBody>
          <a:bodyPr vert="horz" lIns="0" tIns="0" rIns="0" bIns="0" rtlCol="0">
            <a:noAutofit/>
          </a:bodyPr>
          <a:lstStyle/>
          <a:p>
            <a:r>
              <a:rPr lang="pt-BR" sz="2400" dirty="0" smtClean="0"/>
              <a:t>Patente e Produção Nacional</a:t>
            </a:r>
            <a:endParaRPr lang="pt-BR" sz="2400" dirty="0"/>
          </a:p>
        </p:txBody>
      </p:sp>
      <p:sp>
        <p:nvSpPr>
          <p:cNvPr id="4" name="Mais 3"/>
          <p:cNvSpPr/>
          <p:nvPr/>
        </p:nvSpPr>
        <p:spPr>
          <a:xfrm>
            <a:off x="2409844" y="2464273"/>
            <a:ext cx="515155" cy="592428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Igual 4"/>
          <p:cNvSpPr/>
          <p:nvPr/>
        </p:nvSpPr>
        <p:spPr>
          <a:xfrm>
            <a:off x="4743574" y="2490885"/>
            <a:ext cx="419931" cy="511140"/>
          </a:xfrm>
          <a:prstGeom prst="mathEqual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  <p:bldP spid="10" grpId="0" build="p"/>
      <p:bldP spid="24" grpId="0" animBg="1"/>
      <p:bldP spid="30" grpId="0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xmlns="" id="{3C93D08A-A6C3-0E48-9CD7-3960B2A050B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1" y="631066"/>
            <a:ext cx="6208364" cy="570534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O Produto</a:t>
            </a:r>
          </a:p>
        </p:txBody>
      </p:sp>
      <p:pic>
        <p:nvPicPr>
          <p:cNvPr id="71" name="Espaço Reservado para Imagem 70">
            <a:extLst>
              <a:ext uri="{FF2B5EF4-FFF2-40B4-BE49-F238E27FC236}">
                <a16:creationId xmlns:a16="http://schemas.microsoft.com/office/drawing/2014/main" xmlns="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74" y="1706545"/>
            <a:ext cx="691688" cy="691688"/>
          </a:xfrm>
        </p:spPr>
      </p:pic>
      <p:cxnSp>
        <p:nvCxnSpPr>
          <p:cNvPr id="79" name="Conector reto 78" descr="Primeira linha divisória no slide">
            <a:extLst>
              <a:ext uri="{FF2B5EF4-FFF2-40B4-BE49-F238E27FC236}">
                <a16:creationId xmlns:a16="http://schemas.microsoft.com/office/drawing/2014/main" xmlns="" id="{9A78A0D0-CF23-497E-A110-B0666F32E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Espaço Reservado para Imagem 72">
            <a:extLst>
              <a:ext uri="{FF2B5EF4-FFF2-40B4-BE49-F238E27FC236}">
                <a16:creationId xmlns:a16="http://schemas.microsoft.com/office/drawing/2014/main" xmlns="" id="{434488A9-1494-5A4A-9B81-A4830C2F856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32" y="3240778"/>
            <a:ext cx="1604338" cy="802169"/>
          </a:xfr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pt-BR" sz="2000" dirty="0" smtClean="0"/>
              <a:t>Preserva</a:t>
            </a:r>
            <a:endParaRPr lang="pt-BR" sz="2000" dirty="0"/>
          </a:p>
        </p:txBody>
      </p:sp>
      <p:cxnSp>
        <p:nvCxnSpPr>
          <p:cNvPr id="80" name="Conector reto 79" descr="Segunda linha divisória no slide">
            <a:extLst>
              <a:ext uri="{FF2B5EF4-FFF2-40B4-BE49-F238E27FC236}">
                <a16:creationId xmlns:a16="http://schemas.microsoft.com/office/drawing/2014/main" xmlns="" id="{71E28D1F-12FD-4E24-882A-D251729038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2000" dirty="0" smtClean="0"/>
              <a:t>Ataca</a:t>
            </a:r>
            <a:endParaRPr lang="pt-BR" sz="2000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6</a:t>
            </a:fld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8283" y="1430227"/>
            <a:ext cx="3108015" cy="1010737"/>
          </a:xfrm>
          <a:prstGeom prst="rect">
            <a:avLst/>
          </a:prstGeom>
        </p:spPr>
      </p:pic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8821090" y="3322948"/>
            <a:ext cx="3002400" cy="720000"/>
          </a:xfrm>
        </p:spPr>
        <p:txBody>
          <a:bodyPr/>
          <a:lstStyle/>
          <a:p>
            <a:r>
              <a:rPr lang="pt-BR" sz="1800" dirty="0" smtClean="0"/>
              <a:t>Colaboradores</a:t>
            </a:r>
          </a:p>
          <a:p>
            <a:r>
              <a:rPr lang="pt-BR" sz="1800" dirty="0" smtClean="0"/>
              <a:t>Meio Ambiente</a:t>
            </a:r>
            <a:endParaRPr lang="pt-BR" sz="1800" dirty="0"/>
          </a:p>
        </p:txBody>
      </p:sp>
      <p:pic>
        <p:nvPicPr>
          <p:cNvPr id="15" name="Espaço Reservado para Imagem 14"/>
          <p:cNvPicPr>
            <a:picLocks noGrp="1" noChangeAspect="1"/>
          </p:cNvPicPr>
          <p:nvPr>
            <p:ph type="pic" sz="quarter" idx="30"/>
          </p:nvPr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8768283" y="4858007"/>
            <a:ext cx="3002400" cy="720000"/>
          </a:xfrm>
        </p:spPr>
        <p:txBody>
          <a:bodyPr/>
          <a:lstStyle/>
          <a:p>
            <a:r>
              <a:rPr lang="pt-BR" sz="1800" dirty="0" smtClean="0"/>
              <a:t>Vírus</a:t>
            </a:r>
          </a:p>
          <a:p>
            <a:r>
              <a:rPr lang="pt-BR" sz="1800" dirty="0" smtClean="0"/>
              <a:t>Bactérias</a:t>
            </a:r>
          </a:p>
          <a:p>
            <a:r>
              <a:rPr lang="pt-BR" sz="1800" dirty="0" smtClean="0"/>
              <a:t>Fungos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2269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3" grpId="0" build="p"/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/>
          <p:nvPr/>
        </p:nvSpPr>
        <p:spPr>
          <a:xfrm>
            <a:off x="2287659" y="1413746"/>
            <a:ext cx="6948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4800"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</a:pPr>
            <a:r>
              <a:rPr lang="pt-BR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AÇÃO DO OZÔNIO NA BACTÉRIA E VÍRUS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9D16F04-A079-4C43-A027-D176E537A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48" y="2668384"/>
            <a:ext cx="10020003" cy="2800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  <p:sp>
        <p:nvSpPr>
          <p:cNvPr id="7" name="Espaço Reservado para o Número do Slide 3">
            <a:extLst>
              <a:ext uri="{FF2B5EF4-FFF2-40B4-BE49-F238E27FC236}">
                <a16:creationId xmlns:a16="http://schemas.microsoft.com/office/drawing/2014/main" xmlns="" id="{E6BFC72F-9055-4E36-A7BE-257454033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7</a:t>
            </a:fld>
            <a:endParaRPr lang="pt-BR" dirty="0"/>
          </a:p>
        </p:txBody>
      </p:sp>
      <p:sp>
        <p:nvSpPr>
          <p:cNvPr id="2" name="Elipse 1"/>
          <p:cNvSpPr/>
          <p:nvPr/>
        </p:nvSpPr>
        <p:spPr>
          <a:xfrm>
            <a:off x="4803820" y="3361386"/>
            <a:ext cx="2215166" cy="6568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5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78" y="424728"/>
            <a:ext cx="3302873" cy="2196235"/>
          </a:xfrm>
        </p:spPr>
        <p:txBody>
          <a:bodyPr rtlCol="0"/>
          <a:lstStyle/>
          <a:p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Bactericida, Fungicida e </a:t>
            </a:r>
            <a:r>
              <a:rPr lang="pt-B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Virucida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(Inativação Viral)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endParaRPr lang="pt-BR" sz="2400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978" y="2427941"/>
            <a:ext cx="3173645" cy="2322709"/>
          </a:xfrm>
        </p:spPr>
        <p:txBody>
          <a:bodyPr rtlCol="0"/>
          <a:lstStyle/>
          <a:p>
            <a:pPr marL="0" indent="0" rtl="0">
              <a:buNone/>
            </a:pPr>
            <a:r>
              <a:rPr lang="pt-BR" sz="2400" b="1" dirty="0" smtClean="0"/>
              <a:t>Diferenciais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vezes mais eficiente que o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cloro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vezes mais solúvel em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água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3125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vezes mais rápido e letal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vírus e bactérias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o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cloro</a:t>
            </a:r>
            <a:endParaRPr lang="pt-BR" sz="105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8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345168" y="137635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Mecanismo de 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26307" y="14207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rgbClr val="556367"/>
                </a:solidFill>
                <a:latin typeface="Encode Sans Semi Expanded"/>
              </a:rPr>
              <a:t>Quando </a:t>
            </a:r>
            <a:r>
              <a:rPr lang="pt-BR" dirty="0">
                <a:solidFill>
                  <a:srgbClr val="556367"/>
                </a:solidFill>
                <a:latin typeface="Encode Sans Semi Expanded"/>
              </a:rPr>
              <a:t>em contato, o </a:t>
            </a:r>
            <a:r>
              <a:rPr lang="pt-BR" b="1" dirty="0">
                <a:solidFill>
                  <a:srgbClr val="556367"/>
                </a:solidFill>
                <a:latin typeface="Encode Sans Semi Expanded"/>
              </a:rPr>
              <a:t>ozônio destrói </a:t>
            </a:r>
            <a:r>
              <a:rPr lang="pt-BR" b="1" dirty="0" smtClean="0">
                <a:solidFill>
                  <a:srgbClr val="556367"/>
                </a:solidFill>
                <a:latin typeface="Encode Sans Semi Expanded"/>
              </a:rPr>
              <a:t>o vírus</a:t>
            </a:r>
            <a:r>
              <a:rPr lang="pt-BR" dirty="0">
                <a:solidFill>
                  <a:srgbClr val="556367"/>
                </a:solidFill>
                <a:latin typeface="Encode Sans Semi Expanded"/>
              </a:rPr>
              <a:t> difundindo-se através do envelope viral e/ou do revestimento proteico (capsídeo viral) em direção ao núcleo de ácido nucleico, resultando em danos ao DNA ou RNA viral.</a:t>
            </a:r>
            <a:endParaRPr lang="pt-BR" dirty="0"/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2" b="7012"/>
          <a:stretch>
            <a:fillRect/>
          </a:stretch>
        </p:blipFill>
        <p:spPr>
          <a:xfrm>
            <a:off x="4824413" y="2620963"/>
            <a:ext cx="4870450" cy="29940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170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4 Soluções</a:t>
            </a:r>
            <a:endParaRPr lang="pt-BR" dirty="0"/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xmlns="" id="{7DDE25BB-92A4-43F5-9121-27E4398711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Conforme sua necessidade</a:t>
            </a:r>
            <a:endParaRPr lang="pt-BR" dirty="0"/>
          </a:p>
        </p:txBody>
      </p:sp>
      <p:pic>
        <p:nvPicPr>
          <p:cNvPr id="33" name="Espaço Reservado para Imagem 32">
            <a:extLst>
              <a:ext uri="{FF2B5EF4-FFF2-40B4-BE49-F238E27FC236}">
                <a16:creationId xmlns:a16="http://schemas.microsoft.com/office/drawing/2014/main" xmlns="" id="{DDFE365F-F609-43BD-AA8F-F26828263D0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64" y="2291365"/>
            <a:ext cx="572364" cy="854075"/>
          </a:xfrm>
        </p:spPr>
      </p:pic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xmlns="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pt-BR" dirty="0" smtClean="0"/>
              <a:t>Gerador</a:t>
            </a:r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FC7A0458-F32A-49CF-9495-28592AEB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8753" y="4363726"/>
            <a:ext cx="2160588" cy="900000"/>
          </a:xfrm>
        </p:spPr>
        <p:txBody>
          <a:bodyPr rtlCol="0"/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Virucida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Bactericida  </a:t>
            </a:r>
            <a:r>
              <a:rPr lang="pt-BR" dirty="0">
                <a:latin typeface="Arial" pitchFamily="34" charset="0"/>
                <a:cs typeface="Arial" pitchFamily="34" charset="0"/>
              </a:rPr>
              <a:t>capacidade de sanitização e esterilização de 99,9999%. Tempo de atividade do 1° ao 180° minuto. Realiza as operações sob demanda. </a:t>
            </a:r>
            <a:endParaRPr lang="pt-BR" dirty="0"/>
          </a:p>
        </p:txBody>
      </p:sp>
      <p:cxnSp>
        <p:nvCxnSpPr>
          <p:cNvPr id="26" name="Conector reto 25" descr="Primeira linha divisória no slide">
            <a:extLst>
              <a:ext uri="{FF2B5EF4-FFF2-40B4-BE49-F238E27FC236}">
                <a16:creationId xmlns:a16="http://schemas.microsoft.com/office/drawing/2014/main" xmlns="" id="{52BF77C5-A7CF-41B3-839E-3BF2943DD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Espaço Reservado para Imagem 34">
            <a:extLst>
              <a:ext uri="{FF2B5EF4-FFF2-40B4-BE49-F238E27FC236}">
                <a16:creationId xmlns:a16="http://schemas.microsoft.com/office/drawing/2014/main" xmlns="" id="{29D864EF-7534-4411-9666-4707F93191F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76" y="2170464"/>
            <a:ext cx="935088" cy="1092850"/>
          </a:xfrm>
        </p:spPr>
      </p:pic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dirty="0" err="1" smtClean="0"/>
              <a:t>Jateadoras</a:t>
            </a:r>
            <a:endParaRPr lang="pt-BR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xmlns="" id="{BFEB8D05-C4DC-4D45-A8B0-442869804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5998" y="4377711"/>
            <a:ext cx="2160588" cy="900000"/>
          </a:xfrm>
        </p:spPr>
        <p:txBody>
          <a:bodyPr rtlCol="0"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Especiais com Ozônio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acomplado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. Capaz </a:t>
            </a:r>
            <a:r>
              <a:rPr lang="pt-BR" dirty="0">
                <a:latin typeface="Arial" pitchFamily="34" charset="0"/>
                <a:cs typeface="Arial" pitchFamily="34" charset="0"/>
              </a:rPr>
              <a:t>de realizar em menor tempo grandes lavações de áreas, reduzindo também o número de sanitizações em uma mesma área e não utiliza produtos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químico</a:t>
            </a:r>
            <a:endParaRPr lang="pt-BR" dirty="0"/>
          </a:p>
        </p:txBody>
      </p:sp>
      <p:cxnSp>
        <p:nvCxnSpPr>
          <p:cNvPr id="27" name="Conector reto 26" descr="Segunda linha divisória no slide">
            <a:extLst>
              <a:ext uri="{FF2B5EF4-FFF2-40B4-BE49-F238E27FC236}">
                <a16:creationId xmlns:a16="http://schemas.microsoft.com/office/drawing/2014/main" xmlns="" id="{4C7F0FBB-8F7E-4809-AA84-4F77D1164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Espaço Reservado para Imagem 36">
            <a:extLst>
              <a:ext uri="{FF2B5EF4-FFF2-40B4-BE49-F238E27FC236}">
                <a16:creationId xmlns:a16="http://schemas.microsoft.com/office/drawing/2014/main" xmlns="" id="{A3A82211-756C-4184-979C-5420002F807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13" y="2348673"/>
            <a:ext cx="854075" cy="720625"/>
          </a:xfrm>
        </p:spPr>
      </p:pic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xmlns="" id="{CC9889A9-325A-412C-9CE0-44F85B421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smtClean="0"/>
              <a:t>Kit Nebulizador</a:t>
            </a:r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61B02380-86E2-479F-BE93-7A7EA97E0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0056" y="4377711"/>
            <a:ext cx="2160588" cy="900000"/>
          </a:xfrm>
        </p:spPr>
        <p:txBody>
          <a:bodyPr vert="horz" lIns="0" tIns="0" rIns="0" bIns="0" rtlCol="0">
            <a:no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Kit Nebulizador com gerador </a:t>
            </a:r>
            <a:r>
              <a:rPr lang="pt-BR" dirty="0">
                <a:latin typeface="Arial" pitchFamily="34" charset="0"/>
                <a:cs typeface="Arial" pitchFamily="34" charset="0"/>
              </a:rPr>
              <a:t>de ozônio capaz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atingir </a:t>
            </a:r>
            <a:r>
              <a:rPr lang="pt-BR" dirty="0">
                <a:latin typeface="Arial" pitchFamily="34" charset="0"/>
                <a:cs typeface="Arial" pitchFamily="34" charset="0"/>
              </a:rPr>
              <a:t>ambientes de escritório, laboratórios e garantir a chegada da solução em todas 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superfícies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9</a:t>
            </a:fld>
            <a:endParaRPr lang="pt-BR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46" y="6155190"/>
            <a:ext cx="2092676" cy="4957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0037" y="2259378"/>
            <a:ext cx="901224" cy="997665"/>
          </a:xfrm>
          <a:prstGeom prst="rect">
            <a:avLst/>
          </a:prstGeom>
        </p:spPr>
      </p:pic>
      <p:sp>
        <p:nvSpPr>
          <p:cNvPr id="22" name="Espaço Reservado para Texto 19">
            <a:extLst>
              <a:ext uri="{FF2B5EF4-FFF2-40B4-BE49-F238E27FC236}">
                <a16:creationId xmlns:a16="http://schemas.microsoft.com/office/drawing/2014/main" xmlns="" id="{CC9889A9-325A-412C-9CE0-44F85B421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87289" y="3785075"/>
            <a:ext cx="2160587" cy="504000"/>
          </a:xfrm>
        </p:spPr>
        <p:txBody>
          <a:bodyPr rtlCol="0"/>
          <a:lstStyle/>
          <a:p>
            <a:pPr rtl="0"/>
            <a:r>
              <a:rPr lang="pt-BR" dirty="0" err="1" smtClean="0"/>
              <a:t>Tunel</a:t>
            </a:r>
            <a:r>
              <a:rPr lang="pt-BR" dirty="0" smtClean="0"/>
              <a:t> de Desinfecção</a:t>
            </a:r>
            <a:endParaRPr lang="pt-BR" dirty="0"/>
          </a:p>
        </p:txBody>
      </p:sp>
      <p:sp>
        <p:nvSpPr>
          <p:cNvPr id="23" name="Espaço Reservado para Texto 16">
            <a:extLst>
              <a:ext uri="{FF2B5EF4-FFF2-40B4-BE49-F238E27FC236}">
                <a16:creationId xmlns:a16="http://schemas.microsoft.com/office/drawing/2014/main" xmlns="" id="{61B02380-86E2-479F-BE93-7A7EA97E0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2763" y="4404087"/>
            <a:ext cx="2160588" cy="900000"/>
          </a:xfrm>
        </p:spPr>
        <p:txBody>
          <a:bodyPr vert="horz" lIns="0" tIns="0" rIns="0" bIns="0" rtlCol="0">
            <a:no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3 metros por 15 segundos. Nuvem de solução de ozônio aquoso que desinfeta todas as superfícies durante a passagem. Capacidade de 240 pessoas por hora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xmlns="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8753" y="1468696"/>
            <a:ext cx="2160587" cy="504000"/>
          </a:xfrm>
        </p:spPr>
        <p:txBody>
          <a:bodyPr rtlCol="0"/>
          <a:lstStyle/>
          <a:p>
            <a:pPr rtl="0"/>
            <a:r>
              <a:rPr lang="pt-BR" dirty="0" smtClean="0"/>
              <a:t>Doméstica</a:t>
            </a:r>
            <a:endParaRPr lang="pt-BR" dirty="0"/>
          </a:p>
        </p:txBody>
      </p:sp>
      <p:sp>
        <p:nvSpPr>
          <p:cNvPr id="28" name="Espaço Reservado para Texto 17">
            <a:extLst>
              <a:ext uri="{FF2B5EF4-FFF2-40B4-BE49-F238E27FC236}">
                <a16:creationId xmlns:a16="http://schemas.microsoft.com/office/drawing/2014/main" xmlns="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52826" y="1466257"/>
            <a:ext cx="2160587" cy="504000"/>
          </a:xfrm>
        </p:spPr>
        <p:txBody>
          <a:bodyPr rtlCol="0"/>
          <a:lstStyle/>
          <a:p>
            <a:pPr rtl="0"/>
            <a:r>
              <a:rPr lang="pt-BR" dirty="0" smtClean="0"/>
              <a:t>Industrial</a:t>
            </a:r>
            <a:endParaRPr lang="pt-BR" dirty="0"/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6899" y="1438555"/>
            <a:ext cx="2160587" cy="504000"/>
          </a:xfrm>
        </p:spPr>
        <p:txBody>
          <a:bodyPr rtlCol="0"/>
          <a:lstStyle/>
          <a:p>
            <a:pPr rtl="0"/>
            <a:r>
              <a:rPr lang="pt-BR" dirty="0" smtClean="0"/>
              <a:t>Corporativa</a:t>
            </a:r>
            <a:endParaRPr lang="pt-BR" dirty="0"/>
          </a:p>
        </p:txBody>
      </p:sp>
      <p:sp>
        <p:nvSpPr>
          <p:cNvPr id="30" name="Espaço Reservado para Texto 17">
            <a:extLst>
              <a:ext uri="{FF2B5EF4-FFF2-40B4-BE49-F238E27FC236}">
                <a16:creationId xmlns:a16="http://schemas.microsoft.com/office/drawing/2014/main" xmlns="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87288" y="1467371"/>
            <a:ext cx="2160587" cy="504000"/>
          </a:xfrm>
        </p:spPr>
        <p:txBody>
          <a:bodyPr rtlCol="0"/>
          <a:lstStyle/>
          <a:p>
            <a:pPr rtl="0"/>
            <a:r>
              <a:rPr lang="pt-BR" dirty="0" smtClean="0"/>
              <a:t>Preventiva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51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5" grpId="0" build="p"/>
      <p:bldP spid="19" grpId="0" build="p"/>
      <p:bldP spid="16" grpId="0" build="p"/>
      <p:bldP spid="20" grpId="0" build="p"/>
      <p:bldP spid="17" grpId="0" build="p"/>
      <p:bldP spid="22" grpId="0" build="p"/>
      <p:bldP spid="23" grpId="0" build="p"/>
      <p:bldP spid="25" grpId="0" build="p"/>
      <p:bldP spid="28" grpId="0" build="p"/>
      <p:bldP spid="29" grpId="0" build="p"/>
      <p:bldP spid="3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5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1.1|0.9|1.8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0.6|13.8|8.1"/>
</p:tagLst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376_TF16411175.potx" id="{EFAC2F4F-57B0-4CA4-BF15-A27E8BE672BA}" vid="{497DCB62-9497-45F7-9C58-D04D1472968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ecológica</Template>
  <TotalTime>0</TotalTime>
  <Words>493</Words>
  <Application>Microsoft Office PowerPoint</Application>
  <PresentationFormat>Widescreen</PresentationFormat>
  <Paragraphs>127</Paragraphs>
  <Slides>20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Encode Sans Semi Expanded</vt:lpstr>
      <vt:lpstr>Rockwell</vt:lpstr>
      <vt:lpstr>Times New Roman</vt:lpstr>
      <vt:lpstr>Wingdings</vt:lpstr>
      <vt:lpstr>Tema do Office</vt:lpstr>
      <vt:lpstr>Document</vt:lpstr>
      <vt:lpstr>Sanitização  Verde  de Ambientes</vt:lpstr>
      <vt:lpstr>Sobre nós</vt:lpstr>
      <vt:lpstr>Tempos difíceis</vt:lpstr>
      <vt:lpstr>O Problema</vt:lpstr>
      <vt:lpstr>A Solução</vt:lpstr>
      <vt:lpstr>O Produto</vt:lpstr>
      <vt:lpstr>Apresentação do PowerPoint</vt:lpstr>
      <vt:lpstr>Apresentação do PowerPoint</vt:lpstr>
      <vt:lpstr>4 Soluções</vt:lpstr>
      <vt:lpstr>Apresentação do PowerPoint</vt:lpstr>
      <vt:lpstr>Apresentação do PowerPoint</vt:lpstr>
      <vt:lpstr>Certificações                       Clientes</vt:lpstr>
      <vt:lpstr>Resumo</vt:lpstr>
      <vt:lpstr>Obrigado</vt:lpstr>
      <vt:lpstr>Detalhes Técnicos Complementos</vt:lpstr>
      <vt:lpstr>Apresentação do PowerPoint</vt:lpstr>
      <vt:lpstr>Apresentação do PowerPoint</vt:lpstr>
      <vt:lpstr>Apresentação do PowerPoint</vt:lpstr>
      <vt:lpstr>Resumo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2020-03-24T20:22:11Z</dcterms:created>
  <dcterms:modified xsi:type="dcterms:W3CDTF">2020-04-11T16:35:39Z</dcterms:modified>
</cp:coreProperties>
</file>