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6" r:id="rId4"/>
    <p:sldId id="268" r:id="rId5"/>
    <p:sldId id="267" r:id="rId6"/>
    <p:sldId id="265" r:id="rId7"/>
    <p:sldId id="269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gar Efrain Sandoval Sanchez" userId="b6896d09ee6a599f" providerId="LiveId" clId="{AD620BEC-8638-4B78-8F7B-C71DEDFED294}"/>
    <pc:docChg chg="undo custSel addSld delSld modSld sldOrd">
      <pc:chgData name="Edgar Efrain Sandoval Sanchez" userId="b6896d09ee6a599f" providerId="LiveId" clId="{AD620BEC-8638-4B78-8F7B-C71DEDFED294}" dt="2021-08-08T01:28:04.966" v="1906" actId="20577"/>
      <pc:docMkLst>
        <pc:docMk/>
      </pc:docMkLst>
      <pc:sldChg chg="modSp mod ord">
        <pc:chgData name="Edgar Efrain Sandoval Sanchez" userId="b6896d09ee6a599f" providerId="LiveId" clId="{AD620BEC-8638-4B78-8F7B-C71DEDFED294}" dt="2021-08-06T02:00:06.605" v="1698" actId="20577"/>
        <pc:sldMkLst>
          <pc:docMk/>
          <pc:sldMk cId="2015065378" sldId="260"/>
        </pc:sldMkLst>
        <pc:spChg chg="mod">
          <ac:chgData name="Edgar Efrain Sandoval Sanchez" userId="b6896d09ee6a599f" providerId="LiveId" clId="{AD620BEC-8638-4B78-8F7B-C71DEDFED294}" dt="2021-08-06T01:54:03.899" v="582" actId="14100"/>
          <ac:spMkLst>
            <pc:docMk/>
            <pc:sldMk cId="2015065378" sldId="260"/>
            <ac:spMk id="2" creationId="{89BCE2EB-1C7B-49A2-B4D2-63F46ED0F212}"/>
          </ac:spMkLst>
        </pc:spChg>
        <pc:spChg chg="mod">
          <ac:chgData name="Edgar Efrain Sandoval Sanchez" userId="b6896d09ee6a599f" providerId="LiveId" clId="{AD620BEC-8638-4B78-8F7B-C71DEDFED294}" dt="2021-08-06T02:00:06.605" v="1698" actId="20577"/>
          <ac:spMkLst>
            <pc:docMk/>
            <pc:sldMk cId="2015065378" sldId="260"/>
            <ac:spMk id="3" creationId="{F5965615-BDB8-4C26-99CB-7558F2044FF3}"/>
          </ac:spMkLst>
        </pc:spChg>
      </pc:sldChg>
      <pc:sldChg chg="add del">
        <pc:chgData name="Edgar Efrain Sandoval Sanchez" userId="b6896d09ee6a599f" providerId="LiveId" clId="{AD620BEC-8638-4B78-8F7B-C71DEDFED294}" dt="2021-08-06T01:55:13.711" v="607" actId="2696"/>
        <pc:sldMkLst>
          <pc:docMk/>
          <pc:sldMk cId="4164954109" sldId="261"/>
        </pc:sldMkLst>
      </pc:sldChg>
      <pc:sldChg chg="add del">
        <pc:chgData name="Edgar Efrain Sandoval Sanchez" userId="b6896d09ee6a599f" providerId="LiveId" clId="{AD620BEC-8638-4B78-8F7B-C71DEDFED294}" dt="2021-08-06T01:55:11.531" v="606" actId="2696"/>
        <pc:sldMkLst>
          <pc:docMk/>
          <pc:sldMk cId="3292550236" sldId="262"/>
        </pc:sldMkLst>
      </pc:sldChg>
      <pc:sldChg chg="add del">
        <pc:chgData name="Edgar Efrain Sandoval Sanchez" userId="b6896d09ee6a599f" providerId="LiveId" clId="{AD620BEC-8638-4B78-8F7B-C71DEDFED294}" dt="2021-08-06T01:55:08.898" v="605" actId="2696"/>
        <pc:sldMkLst>
          <pc:docMk/>
          <pc:sldMk cId="3536337189" sldId="263"/>
        </pc:sldMkLst>
      </pc:sldChg>
      <pc:sldChg chg="modSp add del mod">
        <pc:chgData name="Edgar Efrain Sandoval Sanchez" userId="b6896d09ee6a599f" providerId="LiveId" clId="{AD620BEC-8638-4B78-8F7B-C71DEDFED294}" dt="2021-08-06T01:55:21.773" v="610" actId="2696"/>
        <pc:sldMkLst>
          <pc:docMk/>
          <pc:sldMk cId="2062714118" sldId="264"/>
        </pc:sldMkLst>
        <pc:spChg chg="mod">
          <ac:chgData name="Edgar Efrain Sandoval Sanchez" userId="b6896d09ee6a599f" providerId="LiveId" clId="{AD620BEC-8638-4B78-8F7B-C71DEDFED294}" dt="2021-08-06T01:54:55.035" v="604" actId="20577"/>
          <ac:spMkLst>
            <pc:docMk/>
            <pc:sldMk cId="2062714118" sldId="264"/>
            <ac:spMk id="2" creationId="{89BCE2EB-1C7B-49A2-B4D2-63F46ED0F212}"/>
          </ac:spMkLst>
        </pc:spChg>
        <pc:spChg chg="mod">
          <ac:chgData name="Edgar Efrain Sandoval Sanchez" userId="b6896d09ee6a599f" providerId="LiveId" clId="{AD620BEC-8638-4B78-8F7B-C71DEDFED294}" dt="2021-08-06T01:52:47.895" v="580" actId="1076"/>
          <ac:spMkLst>
            <pc:docMk/>
            <pc:sldMk cId="2062714118" sldId="264"/>
            <ac:spMk id="3" creationId="{F5965615-BDB8-4C26-99CB-7558F2044FF3}"/>
          </ac:spMkLst>
        </pc:spChg>
      </pc:sldChg>
      <pc:sldChg chg="modSp add mod">
        <pc:chgData name="Edgar Efrain Sandoval Sanchez" userId="b6896d09ee6a599f" providerId="LiveId" clId="{AD620BEC-8638-4B78-8F7B-C71DEDFED294}" dt="2021-08-06T01:59:14.354" v="1669" actId="255"/>
        <pc:sldMkLst>
          <pc:docMk/>
          <pc:sldMk cId="3354388316" sldId="265"/>
        </pc:sldMkLst>
        <pc:spChg chg="mod">
          <ac:chgData name="Edgar Efrain Sandoval Sanchez" userId="b6896d09ee6a599f" providerId="LiveId" clId="{AD620BEC-8638-4B78-8F7B-C71DEDFED294}" dt="2021-08-06T01:59:14.354" v="1669" actId="255"/>
          <ac:spMkLst>
            <pc:docMk/>
            <pc:sldMk cId="3354388316" sldId="265"/>
            <ac:spMk id="3" creationId="{F5965615-BDB8-4C26-99CB-7558F2044FF3}"/>
          </ac:spMkLst>
        </pc:spChg>
      </pc:sldChg>
      <pc:sldChg chg="modSp add mod">
        <pc:chgData name="Edgar Efrain Sandoval Sanchez" userId="b6896d09ee6a599f" providerId="LiveId" clId="{AD620BEC-8638-4B78-8F7B-C71DEDFED294}" dt="2021-08-06T01:58:31.941" v="1663" actId="255"/>
        <pc:sldMkLst>
          <pc:docMk/>
          <pc:sldMk cId="3531813882" sldId="266"/>
        </pc:sldMkLst>
        <pc:spChg chg="mod">
          <ac:chgData name="Edgar Efrain Sandoval Sanchez" userId="b6896d09ee6a599f" providerId="LiveId" clId="{AD620BEC-8638-4B78-8F7B-C71DEDFED294}" dt="2021-08-06T01:58:31.941" v="1663" actId="255"/>
          <ac:spMkLst>
            <pc:docMk/>
            <pc:sldMk cId="3531813882" sldId="266"/>
            <ac:spMk id="3" creationId="{F5965615-BDB8-4C26-99CB-7558F2044FF3}"/>
          </ac:spMkLst>
        </pc:spChg>
      </pc:sldChg>
      <pc:sldChg chg="modSp add mod">
        <pc:chgData name="Edgar Efrain Sandoval Sanchez" userId="b6896d09ee6a599f" providerId="LiveId" clId="{AD620BEC-8638-4B78-8F7B-C71DEDFED294}" dt="2021-08-06T02:39:54.140" v="1830" actId="20577"/>
        <pc:sldMkLst>
          <pc:docMk/>
          <pc:sldMk cId="2783014327" sldId="267"/>
        </pc:sldMkLst>
        <pc:spChg chg="mod">
          <ac:chgData name="Edgar Efrain Sandoval Sanchez" userId="b6896d09ee6a599f" providerId="LiveId" clId="{AD620BEC-8638-4B78-8F7B-C71DEDFED294}" dt="2021-08-06T02:39:54.140" v="1830" actId="20577"/>
          <ac:spMkLst>
            <pc:docMk/>
            <pc:sldMk cId="2783014327" sldId="267"/>
            <ac:spMk id="3" creationId="{F5965615-BDB8-4C26-99CB-7558F2044FF3}"/>
          </ac:spMkLst>
        </pc:spChg>
      </pc:sldChg>
      <pc:sldChg chg="modSp add mod">
        <pc:chgData name="Edgar Efrain Sandoval Sanchez" userId="b6896d09ee6a599f" providerId="LiveId" clId="{AD620BEC-8638-4B78-8F7B-C71DEDFED294}" dt="2021-08-06T01:58:51.074" v="1665" actId="255"/>
        <pc:sldMkLst>
          <pc:docMk/>
          <pc:sldMk cId="1229391439" sldId="268"/>
        </pc:sldMkLst>
        <pc:spChg chg="mod">
          <ac:chgData name="Edgar Efrain Sandoval Sanchez" userId="b6896d09ee6a599f" providerId="LiveId" clId="{AD620BEC-8638-4B78-8F7B-C71DEDFED294}" dt="2021-08-06T01:58:51.074" v="1665" actId="255"/>
          <ac:spMkLst>
            <pc:docMk/>
            <pc:sldMk cId="1229391439" sldId="268"/>
            <ac:spMk id="3" creationId="{F5965615-BDB8-4C26-99CB-7558F2044FF3}"/>
          </ac:spMkLst>
        </pc:spChg>
      </pc:sldChg>
      <pc:sldChg chg="modSp add mod ord">
        <pc:chgData name="Edgar Efrain Sandoval Sanchez" userId="b6896d09ee6a599f" providerId="LiveId" clId="{AD620BEC-8638-4B78-8F7B-C71DEDFED294}" dt="2021-08-08T01:28:04.966" v="1906" actId="20577"/>
        <pc:sldMkLst>
          <pc:docMk/>
          <pc:sldMk cId="1757749700" sldId="269"/>
        </pc:sldMkLst>
        <pc:spChg chg="mod">
          <ac:chgData name="Edgar Efrain Sandoval Sanchez" userId="b6896d09ee6a599f" providerId="LiveId" clId="{AD620BEC-8638-4B78-8F7B-C71DEDFED294}" dt="2021-08-08T01:28:04.966" v="1906" actId="20577"/>
          <ac:spMkLst>
            <pc:docMk/>
            <pc:sldMk cId="1757749700" sldId="269"/>
            <ac:spMk id="2" creationId="{F6E0820E-E214-47C9-A2F3-D2F262CC29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0820E-E214-47C9-A2F3-D2F262CC2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Seguir a Jesús es configurarme con él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EB2FEF-F6B7-4230-9A74-36B900EDD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3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D60C2-4F23-4CAE-8FC2-36D547D6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340A7C-CC05-4DAD-A668-EE6AC43321F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DE6471-2959-4173-99D6-6942D7667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65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E2EB-1C7B-49A2-B4D2-63F46ED0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044"/>
            <a:ext cx="8596668" cy="1219199"/>
          </a:xfrm>
        </p:spPr>
        <p:txBody>
          <a:bodyPr/>
          <a:lstStyle/>
          <a:p>
            <a:r>
              <a:rPr lang="es-MX" dirty="0"/>
              <a:t>Configurarse con Cristo es asumir: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5615-BDB8-4C26-99CB-7558F204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19111"/>
            <a:ext cx="8596668" cy="3386667"/>
          </a:xfrm>
        </p:spPr>
        <p:txBody>
          <a:bodyPr>
            <a:normAutofit lnSpcReduction="10000"/>
          </a:bodyPr>
          <a:lstStyle/>
          <a:p>
            <a:r>
              <a:rPr lang="es-MX" sz="2400" dirty="0"/>
              <a:t>Estilo de vida</a:t>
            </a:r>
          </a:p>
          <a:p>
            <a:endParaRPr lang="es-MX" sz="2400" dirty="0"/>
          </a:p>
          <a:p>
            <a:r>
              <a:rPr lang="es-MX" sz="2400" dirty="0"/>
              <a:t>Motivaciones</a:t>
            </a:r>
          </a:p>
          <a:p>
            <a:endParaRPr lang="es-MX" sz="2400" dirty="0"/>
          </a:p>
          <a:p>
            <a:r>
              <a:rPr lang="es-MX" sz="2400" dirty="0"/>
              <a:t>Seguir sus huellas (correr su misma suerte)</a:t>
            </a:r>
          </a:p>
          <a:p>
            <a:endParaRPr lang="es-MX" sz="2400" dirty="0"/>
          </a:p>
          <a:p>
            <a:r>
              <a:rPr lang="es-MX" sz="2400" dirty="0"/>
              <a:t>Hacerme cargo de su misión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506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E2EB-1C7B-49A2-B4D2-63F46ED0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044"/>
            <a:ext cx="8596668" cy="1151467"/>
          </a:xfrm>
        </p:spPr>
        <p:txBody>
          <a:bodyPr>
            <a:normAutofit/>
          </a:bodyPr>
          <a:lstStyle/>
          <a:p>
            <a:r>
              <a:rPr lang="es-MX" dirty="0"/>
              <a:t>Configurarse con Cristo es asumir: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5615-BDB8-4C26-99CB-7558F204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978"/>
            <a:ext cx="8596668" cy="5046133"/>
          </a:xfrm>
        </p:spPr>
        <p:txBody>
          <a:bodyPr>
            <a:normAutofit/>
          </a:bodyPr>
          <a:lstStyle/>
          <a:p>
            <a:r>
              <a:rPr lang="es-MX" sz="2400" dirty="0"/>
              <a:t>Estilo de vida</a:t>
            </a:r>
          </a:p>
          <a:p>
            <a:pPr lvl="1"/>
            <a:r>
              <a:rPr lang="es-MX" sz="2000" dirty="0"/>
              <a:t>Actitudes</a:t>
            </a:r>
          </a:p>
          <a:p>
            <a:pPr lvl="2"/>
            <a:r>
              <a:rPr lang="es-MX" sz="1800" dirty="0"/>
              <a:t>Trato  a las personas como únicas e irrepetibles</a:t>
            </a:r>
          </a:p>
          <a:p>
            <a:pPr lvl="1"/>
            <a:r>
              <a:rPr lang="es-MX" sz="2000" dirty="0"/>
              <a:t>Valores</a:t>
            </a:r>
          </a:p>
          <a:p>
            <a:pPr lvl="2"/>
            <a:r>
              <a:rPr lang="es-MX" sz="1800" dirty="0"/>
              <a:t>Coherente</a:t>
            </a:r>
          </a:p>
          <a:p>
            <a:pPr lvl="2"/>
            <a:r>
              <a:rPr lang="es-MX" sz="1800" dirty="0"/>
              <a:t>Pobre</a:t>
            </a:r>
          </a:p>
          <a:p>
            <a:pPr lvl="2"/>
            <a:r>
              <a:rPr lang="es-MX" sz="1800" dirty="0"/>
              <a:t>Libre</a:t>
            </a:r>
          </a:p>
          <a:p>
            <a:pPr lvl="2"/>
            <a:r>
              <a:rPr lang="es-MX" sz="1800" dirty="0"/>
              <a:t>Fiel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181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E2EB-1C7B-49A2-B4D2-63F46ED0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044"/>
            <a:ext cx="8596668" cy="1151467"/>
          </a:xfrm>
        </p:spPr>
        <p:txBody>
          <a:bodyPr>
            <a:normAutofit/>
          </a:bodyPr>
          <a:lstStyle/>
          <a:p>
            <a:r>
              <a:rPr lang="es-MX" dirty="0"/>
              <a:t>Configurarse con Cristo es asumir: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5615-BDB8-4C26-99CB-7558F204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978"/>
            <a:ext cx="8596668" cy="5046133"/>
          </a:xfrm>
        </p:spPr>
        <p:txBody>
          <a:bodyPr>
            <a:normAutofit/>
          </a:bodyPr>
          <a:lstStyle/>
          <a:p>
            <a:r>
              <a:rPr lang="es-MX" sz="2400" dirty="0"/>
              <a:t>Motivaciones</a:t>
            </a:r>
          </a:p>
          <a:p>
            <a:pPr lvl="1"/>
            <a:r>
              <a:rPr lang="es-MX" sz="2000" dirty="0"/>
              <a:t>Saberse hijo de Dios</a:t>
            </a:r>
          </a:p>
          <a:p>
            <a:pPr lvl="1"/>
            <a:r>
              <a:rPr lang="es-MX" sz="2000" dirty="0"/>
              <a:t>Anunciando el Reino de Dios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939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E2EB-1C7B-49A2-B4D2-63F46ED0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044"/>
            <a:ext cx="8596668" cy="1151467"/>
          </a:xfrm>
        </p:spPr>
        <p:txBody>
          <a:bodyPr>
            <a:normAutofit/>
          </a:bodyPr>
          <a:lstStyle/>
          <a:p>
            <a:r>
              <a:rPr lang="es-MX" dirty="0"/>
              <a:t>Configurarse con Cristo es asumir: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5615-BDB8-4C26-99CB-7558F204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978"/>
            <a:ext cx="8596668" cy="5046133"/>
          </a:xfrm>
        </p:spPr>
        <p:txBody>
          <a:bodyPr>
            <a:normAutofit/>
          </a:bodyPr>
          <a:lstStyle/>
          <a:p>
            <a:r>
              <a:rPr lang="es-MX" sz="2400" dirty="0"/>
              <a:t>Seguir sus huellas</a:t>
            </a:r>
          </a:p>
          <a:p>
            <a:pPr lvl="1"/>
            <a:r>
              <a:rPr lang="es-MX" sz="2200" dirty="0"/>
              <a:t>Persona profundamente ligada al padre </a:t>
            </a:r>
          </a:p>
          <a:p>
            <a:pPr lvl="2"/>
            <a:r>
              <a:rPr lang="es-MX" sz="2000" dirty="0"/>
              <a:t>Oración</a:t>
            </a:r>
          </a:p>
          <a:p>
            <a:pPr lvl="2"/>
            <a:r>
              <a:rPr lang="es-MX" sz="2000" dirty="0"/>
              <a:t>Dependiente de la voluntad de Dios</a:t>
            </a:r>
          </a:p>
          <a:p>
            <a:pPr lvl="1"/>
            <a:r>
              <a:rPr lang="es-MX" sz="2000" dirty="0"/>
              <a:t>Se dio a si mismo hasta la muerte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301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CE2EB-1C7B-49A2-B4D2-63F46ED0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044"/>
            <a:ext cx="8596668" cy="1151467"/>
          </a:xfrm>
        </p:spPr>
        <p:txBody>
          <a:bodyPr>
            <a:normAutofit/>
          </a:bodyPr>
          <a:lstStyle/>
          <a:p>
            <a:r>
              <a:rPr lang="es-MX" dirty="0"/>
              <a:t>Configurarse con Cristo es asumir: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65615-BDB8-4C26-99CB-7558F2044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978"/>
            <a:ext cx="8596668" cy="5046133"/>
          </a:xfrm>
        </p:spPr>
        <p:txBody>
          <a:bodyPr>
            <a:normAutofit/>
          </a:bodyPr>
          <a:lstStyle/>
          <a:p>
            <a:r>
              <a:rPr lang="es-MX" sz="2400" dirty="0"/>
              <a:t>Hacerme cargo de su misión</a:t>
            </a:r>
          </a:p>
          <a:p>
            <a:pPr lvl="1"/>
            <a:r>
              <a:rPr lang="es-MX" sz="2000" dirty="0"/>
              <a:t>Visito a los enfermos</a:t>
            </a:r>
          </a:p>
          <a:p>
            <a:pPr lvl="1"/>
            <a:r>
              <a:rPr lang="es-MX" sz="2000" dirty="0"/>
              <a:t>Dio esperanza a los tristes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438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0820E-E214-47C9-A2F3-D2F262CC2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Primero: </a:t>
            </a:r>
            <a:r>
              <a:rPr lang="es-MX"/>
              <a:t>ser llamado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EB2FEF-F6B7-4230-9A74-36B900EDD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74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16DFB-4305-4DE2-AB6C-AF98969FE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D5690-46DC-4BD0-9CDC-BA14338CD2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09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D6BA5-0000-4CCB-B431-FA10F5BA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56A31A-50A4-4846-9766-2874104578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BCDA22-5B05-43B7-BE6E-96FA0DD5D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182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</TotalTime>
  <Words>123</Words>
  <Application>Microsoft Office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Faceta</vt:lpstr>
      <vt:lpstr>Seguir a Jesús es configurarme con él</vt:lpstr>
      <vt:lpstr>Configurarse con Cristo es asumir:</vt:lpstr>
      <vt:lpstr>Configurarse con Cristo es asumir:</vt:lpstr>
      <vt:lpstr>Configurarse con Cristo es asumir:</vt:lpstr>
      <vt:lpstr>Configurarse con Cristo es asumir:</vt:lpstr>
      <vt:lpstr>Configurarse con Cristo es asumir:</vt:lpstr>
      <vt:lpstr>Primero: ser llamado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Seguir a Jesús es configurarme con él</dc:title>
  <dc:creator>Edgar Efrain Sandoval Sanchez</dc:creator>
  <cp:lastModifiedBy>Edgar Efrain Sandoval Sanchez</cp:lastModifiedBy>
  <cp:revision>1</cp:revision>
  <dcterms:created xsi:type="dcterms:W3CDTF">2021-08-01T18:12:16Z</dcterms:created>
  <dcterms:modified xsi:type="dcterms:W3CDTF">2021-08-08T01:28:07Z</dcterms:modified>
</cp:coreProperties>
</file>