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7" r:id="rId5"/>
    <p:sldId id="260" r:id="rId6"/>
    <p:sldId id="261" r:id="rId7"/>
    <p:sldId id="262" r:id="rId8"/>
    <p:sldId id="263" r:id="rId9"/>
    <p:sldId id="268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7C9C2-0BF4-4644-9888-86CA8ACD4A9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907581-33A2-43CB-82D0-F1A6D6ABCD4A}">
      <dgm:prSet/>
      <dgm:spPr/>
      <dgm:t>
        <a:bodyPr/>
        <a:lstStyle/>
        <a:p>
          <a:r>
            <a:rPr lang="en-US" dirty="0"/>
            <a:t>Nurse Practitioner- primary care provider</a:t>
          </a:r>
        </a:p>
      </dgm:t>
    </dgm:pt>
    <dgm:pt modelId="{848CCD02-5222-4FED-9435-13D9E7CE2E61}" type="parTrans" cxnId="{D675EF76-C5AC-423A-B0AD-7BCF76011EAE}">
      <dgm:prSet/>
      <dgm:spPr/>
      <dgm:t>
        <a:bodyPr/>
        <a:lstStyle/>
        <a:p>
          <a:endParaRPr lang="en-US"/>
        </a:p>
      </dgm:t>
    </dgm:pt>
    <dgm:pt modelId="{54165B8F-B1A9-46C6-BB0D-489645C922FD}" type="sibTrans" cxnId="{D675EF76-C5AC-423A-B0AD-7BCF76011EAE}">
      <dgm:prSet/>
      <dgm:spPr/>
      <dgm:t>
        <a:bodyPr/>
        <a:lstStyle/>
        <a:p>
          <a:endParaRPr lang="en-US"/>
        </a:p>
      </dgm:t>
    </dgm:pt>
    <dgm:pt modelId="{BA899664-0BCD-4A6F-BE6A-56913C975148}">
      <dgm:prSet/>
      <dgm:spPr/>
      <dgm:t>
        <a:bodyPr/>
        <a:lstStyle/>
        <a:p>
          <a:r>
            <a:rPr lang="en-US" dirty="0"/>
            <a:t>Pharmacists-</a:t>
          </a:r>
          <a:r>
            <a:rPr lang="en-US" b="0" i="0" dirty="0"/>
            <a:t>-Review medications on admission and quarterly and as needed; occasionally makes home visits</a:t>
          </a:r>
          <a:endParaRPr lang="en-US" dirty="0"/>
        </a:p>
      </dgm:t>
    </dgm:pt>
    <dgm:pt modelId="{700E1554-AE09-4D4E-8B1B-71EF75A4E0B3}" type="parTrans" cxnId="{2775CCF4-A334-4C66-9986-12FE46529BA7}">
      <dgm:prSet/>
      <dgm:spPr/>
      <dgm:t>
        <a:bodyPr/>
        <a:lstStyle/>
        <a:p>
          <a:endParaRPr lang="en-US"/>
        </a:p>
      </dgm:t>
    </dgm:pt>
    <dgm:pt modelId="{8DCBF7F1-D5E4-4651-A227-98D894EA42AC}" type="sibTrans" cxnId="{2775CCF4-A334-4C66-9986-12FE46529BA7}">
      <dgm:prSet/>
      <dgm:spPr/>
      <dgm:t>
        <a:bodyPr/>
        <a:lstStyle/>
        <a:p>
          <a:endParaRPr lang="en-US"/>
        </a:p>
      </dgm:t>
    </dgm:pt>
    <dgm:pt modelId="{5A71C548-38EF-483A-830B-844930D2339C}">
      <dgm:prSet/>
      <dgm:spPr/>
      <dgm:t>
        <a:bodyPr/>
        <a:lstStyle/>
        <a:p>
          <a:r>
            <a:rPr lang="en-US" dirty="0"/>
            <a:t>Registered Dietitians-</a:t>
          </a:r>
          <a:r>
            <a:rPr lang="en-US" b="0" i="0" dirty="0"/>
            <a:t>Educate on nutritional needs to manage their conditions</a:t>
          </a:r>
          <a:endParaRPr lang="en-US" dirty="0"/>
        </a:p>
      </dgm:t>
    </dgm:pt>
    <dgm:pt modelId="{04A710AF-6BF8-413E-BFF7-00EF851B6BAD}" type="parTrans" cxnId="{BFDA2571-3D8B-444E-9966-E5DF53EB4515}">
      <dgm:prSet/>
      <dgm:spPr/>
      <dgm:t>
        <a:bodyPr/>
        <a:lstStyle/>
        <a:p>
          <a:endParaRPr lang="en-US"/>
        </a:p>
      </dgm:t>
    </dgm:pt>
    <dgm:pt modelId="{A514F2CC-284C-4B41-A130-6BBC57DD5EAD}" type="sibTrans" cxnId="{BFDA2571-3D8B-444E-9966-E5DF53EB4515}">
      <dgm:prSet/>
      <dgm:spPr/>
      <dgm:t>
        <a:bodyPr/>
        <a:lstStyle/>
        <a:p>
          <a:endParaRPr lang="en-US"/>
        </a:p>
      </dgm:t>
    </dgm:pt>
    <dgm:pt modelId="{7A1BE181-C999-4D28-827F-1FBF8DC8B729}">
      <dgm:prSet/>
      <dgm:spPr/>
      <dgm:t>
        <a:bodyPr/>
        <a:lstStyle/>
        <a:p>
          <a:r>
            <a:rPr lang="en-US" dirty="0"/>
            <a:t>Social Workers</a:t>
          </a:r>
          <a:r>
            <a:rPr lang="en-US" b="0" i="0" dirty="0"/>
            <a:t>-Provides assistance with VA and community resources, Caregiver support</a:t>
          </a:r>
          <a:endParaRPr lang="en-US" dirty="0"/>
        </a:p>
      </dgm:t>
    </dgm:pt>
    <dgm:pt modelId="{87FF1485-B1C1-4289-862A-F962EF0EA95C}" type="parTrans" cxnId="{01300D3F-0D1C-488C-856F-9728A008CDB2}">
      <dgm:prSet/>
      <dgm:spPr/>
      <dgm:t>
        <a:bodyPr/>
        <a:lstStyle/>
        <a:p>
          <a:endParaRPr lang="en-US"/>
        </a:p>
      </dgm:t>
    </dgm:pt>
    <dgm:pt modelId="{25B4AAFA-F9C7-4BB7-BCC3-F723CB72A015}" type="sibTrans" cxnId="{01300D3F-0D1C-488C-856F-9728A008CDB2}">
      <dgm:prSet/>
      <dgm:spPr/>
      <dgm:t>
        <a:bodyPr/>
        <a:lstStyle/>
        <a:p>
          <a:endParaRPr lang="en-US"/>
        </a:p>
      </dgm:t>
    </dgm:pt>
    <dgm:pt modelId="{A91170BB-91B6-419A-8A8C-13105CF771A4}">
      <dgm:prSet/>
      <dgm:spPr/>
      <dgm:t>
        <a:bodyPr/>
        <a:lstStyle/>
        <a:p>
          <a:r>
            <a:rPr lang="en-US" dirty="0"/>
            <a:t>Psychologist</a:t>
          </a:r>
          <a:r>
            <a:rPr lang="en-US" b="0" i="0" dirty="0"/>
            <a:t>-Provides and facilitates mental health services</a:t>
          </a:r>
          <a:endParaRPr lang="en-US" dirty="0"/>
        </a:p>
      </dgm:t>
    </dgm:pt>
    <dgm:pt modelId="{F0AA4959-D380-4BE3-B7B6-686230B68EEB}" type="parTrans" cxnId="{64F80AF2-87B4-457F-8219-8FC126CC62C4}">
      <dgm:prSet/>
      <dgm:spPr/>
      <dgm:t>
        <a:bodyPr/>
        <a:lstStyle/>
        <a:p>
          <a:endParaRPr lang="en-US"/>
        </a:p>
      </dgm:t>
    </dgm:pt>
    <dgm:pt modelId="{A981A573-1C1F-4CA4-84E4-619D4F10BEDA}" type="sibTrans" cxnId="{64F80AF2-87B4-457F-8219-8FC126CC62C4}">
      <dgm:prSet/>
      <dgm:spPr/>
      <dgm:t>
        <a:bodyPr/>
        <a:lstStyle/>
        <a:p>
          <a:endParaRPr lang="en-US"/>
        </a:p>
      </dgm:t>
    </dgm:pt>
    <dgm:pt modelId="{52659134-98B5-4340-BB88-55D64466ADA6}">
      <dgm:prSet/>
      <dgm:spPr/>
      <dgm:t>
        <a:bodyPr/>
        <a:lstStyle/>
        <a:p>
          <a:r>
            <a:rPr lang="en-US" dirty="0"/>
            <a:t>PT/OT</a:t>
          </a:r>
          <a:r>
            <a:rPr lang="en-US" b="0" i="0" dirty="0"/>
            <a:t>-Assess the home and veteran for needs in equipment and adaptive devices</a:t>
          </a:r>
          <a:endParaRPr lang="en-US" dirty="0"/>
        </a:p>
      </dgm:t>
    </dgm:pt>
    <dgm:pt modelId="{5F655A30-FB33-4135-B1BB-E0DC207F019B}" type="parTrans" cxnId="{6E173ED5-494B-4256-8740-DBBE5AB6A807}">
      <dgm:prSet/>
      <dgm:spPr/>
      <dgm:t>
        <a:bodyPr/>
        <a:lstStyle/>
        <a:p>
          <a:endParaRPr lang="en-US"/>
        </a:p>
      </dgm:t>
    </dgm:pt>
    <dgm:pt modelId="{3379FFAA-FBB0-41FD-9ADB-5FB76663B8A2}" type="sibTrans" cxnId="{6E173ED5-494B-4256-8740-DBBE5AB6A807}">
      <dgm:prSet/>
      <dgm:spPr/>
      <dgm:t>
        <a:bodyPr/>
        <a:lstStyle/>
        <a:p>
          <a:endParaRPr lang="en-US"/>
        </a:p>
      </dgm:t>
    </dgm:pt>
    <dgm:pt modelId="{C1568B2F-E46A-4B3A-B9BA-12B161D190C6}">
      <dgm:prSet/>
      <dgm:spPr/>
      <dgm:t>
        <a:bodyPr/>
        <a:lstStyle/>
        <a:p>
          <a:r>
            <a:rPr lang="en-US" dirty="0"/>
            <a:t>Support Staff- provides administrative support to all the teams</a:t>
          </a:r>
        </a:p>
      </dgm:t>
    </dgm:pt>
    <dgm:pt modelId="{9FEFAF6A-1463-4D16-AF40-3E46A19B1C9D}" type="parTrans" cxnId="{7A9CC344-C612-42D0-B2E3-3F8C1779BA73}">
      <dgm:prSet/>
      <dgm:spPr/>
      <dgm:t>
        <a:bodyPr/>
        <a:lstStyle/>
        <a:p>
          <a:endParaRPr lang="en-US"/>
        </a:p>
      </dgm:t>
    </dgm:pt>
    <dgm:pt modelId="{AA9D75AD-52D6-449D-879F-1468ED3EBEFF}" type="sibTrans" cxnId="{7A9CC344-C612-42D0-B2E3-3F8C1779BA73}">
      <dgm:prSet/>
      <dgm:spPr/>
      <dgm:t>
        <a:bodyPr/>
        <a:lstStyle/>
        <a:p>
          <a:endParaRPr lang="en-US"/>
        </a:p>
      </dgm:t>
    </dgm:pt>
    <dgm:pt modelId="{E9BB5D87-61D6-4953-8792-3FF620E734D3}">
      <dgm:prSet/>
      <dgm:spPr/>
      <dgm:t>
        <a:bodyPr/>
        <a:lstStyle/>
        <a:p>
          <a:r>
            <a:rPr lang="en-US"/>
            <a:t>RN Case Manager</a:t>
          </a:r>
          <a:r>
            <a:rPr lang="en-US" b="0" i="0"/>
            <a:t>-Assess the veterans in the home at least every 4-6 weeks​</a:t>
          </a:r>
          <a:r>
            <a:rPr lang="en-US"/>
            <a:t> &amp; </a:t>
          </a:r>
          <a:r>
            <a:rPr lang="en-US" b="0" i="0"/>
            <a:t>Checks vital signs and performs physical exam/ Case Management</a:t>
          </a:r>
          <a:endParaRPr lang="en-US" dirty="0"/>
        </a:p>
      </dgm:t>
    </dgm:pt>
    <dgm:pt modelId="{087891B2-C980-4BDA-A1F8-9593E9042B1D}" type="parTrans" cxnId="{6FDF4C3C-F582-4832-B76B-5D503AEC447F}">
      <dgm:prSet/>
      <dgm:spPr/>
      <dgm:t>
        <a:bodyPr/>
        <a:lstStyle/>
        <a:p>
          <a:endParaRPr lang="en-US"/>
        </a:p>
      </dgm:t>
    </dgm:pt>
    <dgm:pt modelId="{87AB5535-BA14-4F97-BB21-BA37EFE02DB9}" type="sibTrans" cxnId="{6FDF4C3C-F582-4832-B76B-5D503AEC447F}">
      <dgm:prSet/>
      <dgm:spPr/>
      <dgm:t>
        <a:bodyPr/>
        <a:lstStyle/>
        <a:p>
          <a:endParaRPr lang="en-US"/>
        </a:p>
      </dgm:t>
    </dgm:pt>
    <dgm:pt modelId="{94A81DFA-46DA-4BE1-89A0-5CDEA6FF4400}">
      <dgm:prSet/>
      <dgm:spPr/>
      <dgm:t>
        <a:bodyPr/>
        <a:lstStyle/>
        <a:p>
          <a:r>
            <a:rPr lang="en-US" dirty="0"/>
            <a:t>LEADERSHIP – Medical Director, Program Direct/Nurse Manager &amp; Asst Nurse Manager</a:t>
          </a:r>
        </a:p>
      </dgm:t>
    </dgm:pt>
    <dgm:pt modelId="{E852C437-E7F6-4521-9038-2F6B5BBFD10A}" type="parTrans" cxnId="{9385DA04-329F-43FB-882B-C0FBFEAC9755}">
      <dgm:prSet/>
      <dgm:spPr/>
      <dgm:t>
        <a:bodyPr/>
        <a:lstStyle/>
        <a:p>
          <a:endParaRPr lang="en-US"/>
        </a:p>
      </dgm:t>
    </dgm:pt>
    <dgm:pt modelId="{444CFED2-42CC-403A-A74A-8BB4A1D17C3E}" type="sibTrans" cxnId="{9385DA04-329F-43FB-882B-C0FBFEAC9755}">
      <dgm:prSet/>
      <dgm:spPr/>
      <dgm:t>
        <a:bodyPr/>
        <a:lstStyle/>
        <a:p>
          <a:endParaRPr lang="en-US"/>
        </a:p>
      </dgm:t>
    </dgm:pt>
    <dgm:pt modelId="{2D7F6165-F076-45B7-9F9B-D516B9000B5E}" type="pres">
      <dgm:prSet presAssocID="{00F7C9C2-0BF4-4644-9888-86CA8ACD4A99}" presName="vert0" presStyleCnt="0">
        <dgm:presLayoutVars>
          <dgm:dir/>
          <dgm:animOne val="branch"/>
          <dgm:animLvl val="lvl"/>
        </dgm:presLayoutVars>
      </dgm:prSet>
      <dgm:spPr/>
    </dgm:pt>
    <dgm:pt modelId="{A94A9119-4010-4EAB-B7B2-8FC84947CF2A}" type="pres">
      <dgm:prSet presAssocID="{94A81DFA-46DA-4BE1-89A0-5CDEA6FF4400}" presName="thickLine" presStyleLbl="alignNode1" presStyleIdx="0" presStyleCnt="9"/>
      <dgm:spPr/>
    </dgm:pt>
    <dgm:pt modelId="{CE2FCEAF-BDE6-435B-AF92-F8D0409D313D}" type="pres">
      <dgm:prSet presAssocID="{94A81DFA-46DA-4BE1-89A0-5CDEA6FF4400}" presName="horz1" presStyleCnt="0"/>
      <dgm:spPr/>
    </dgm:pt>
    <dgm:pt modelId="{3ABFF16B-ECF3-4455-8506-4C836004331A}" type="pres">
      <dgm:prSet presAssocID="{94A81DFA-46DA-4BE1-89A0-5CDEA6FF4400}" presName="tx1" presStyleLbl="revTx" presStyleIdx="0" presStyleCnt="9"/>
      <dgm:spPr/>
    </dgm:pt>
    <dgm:pt modelId="{38423B52-694A-44BC-8FC5-24AB457D8D73}" type="pres">
      <dgm:prSet presAssocID="{94A81DFA-46DA-4BE1-89A0-5CDEA6FF4400}" presName="vert1" presStyleCnt="0"/>
      <dgm:spPr/>
    </dgm:pt>
    <dgm:pt modelId="{0C3685D5-869B-4539-B5A6-7491B638331C}" type="pres">
      <dgm:prSet presAssocID="{32907581-33A2-43CB-82D0-F1A6D6ABCD4A}" presName="thickLine" presStyleLbl="alignNode1" presStyleIdx="1" presStyleCnt="9"/>
      <dgm:spPr/>
    </dgm:pt>
    <dgm:pt modelId="{AAFF2EBB-0372-42DF-AEA9-6A23CB4676BC}" type="pres">
      <dgm:prSet presAssocID="{32907581-33A2-43CB-82D0-F1A6D6ABCD4A}" presName="horz1" presStyleCnt="0"/>
      <dgm:spPr/>
    </dgm:pt>
    <dgm:pt modelId="{044F593E-B76D-490E-A29C-06DB0D4B7567}" type="pres">
      <dgm:prSet presAssocID="{32907581-33A2-43CB-82D0-F1A6D6ABCD4A}" presName="tx1" presStyleLbl="revTx" presStyleIdx="1" presStyleCnt="9"/>
      <dgm:spPr/>
    </dgm:pt>
    <dgm:pt modelId="{F4710C31-6DF9-4217-9B04-F8C1249CC064}" type="pres">
      <dgm:prSet presAssocID="{32907581-33A2-43CB-82D0-F1A6D6ABCD4A}" presName="vert1" presStyleCnt="0"/>
      <dgm:spPr/>
    </dgm:pt>
    <dgm:pt modelId="{B4B2894E-D837-41F4-91B1-7050C54F9FF7}" type="pres">
      <dgm:prSet presAssocID="{E9BB5D87-61D6-4953-8792-3FF620E734D3}" presName="thickLine" presStyleLbl="alignNode1" presStyleIdx="2" presStyleCnt="9"/>
      <dgm:spPr/>
    </dgm:pt>
    <dgm:pt modelId="{30B4ADFC-5A2D-4E15-94C5-304857AC0C76}" type="pres">
      <dgm:prSet presAssocID="{E9BB5D87-61D6-4953-8792-3FF620E734D3}" presName="horz1" presStyleCnt="0"/>
      <dgm:spPr/>
    </dgm:pt>
    <dgm:pt modelId="{16EC0A65-73B6-4D80-8C6F-F402DF91252B}" type="pres">
      <dgm:prSet presAssocID="{E9BB5D87-61D6-4953-8792-3FF620E734D3}" presName="tx1" presStyleLbl="revTx" presStyleIdx="2" presStyleCnt="9"/>
      <dgm:spPr/>
    </dgm:pt>
    <dgm:pt modelId="{6C329E2A-BEBF-4CDA-B71E-8AD45B6897CA}" type="pres">
      <dgm:prSet presAssocID="{E9BB5D87-61D6-4953-8792-3FF620E734D3}" presName="vert1" presStyleCnt="0"/>
      <dgm:spPr/>
    </dgm:pt>
    <dgm:pt modelId="{2C97FBB1-437A-4091-8D5D-887AC221C018}" type="pres">
      <dgm:prSet presAssocID="{BA899664-0BCD-4A6F-BE6A-56913C975148}" presName="thickLine" presStyleLbl="alignNode1" presStyleIdx="3" presStyleCnt="9"/>
      <dgm:spPr/>
    </dgm:pt>
    <dgm:pt modelId="{2CF0738B-58A3-4DB1-8146-869D9AE5F7D4}" type="pres">
      <dgm:prSet presAssocID="{BA899664-0BCD-4A6F-BE6A-56913C975148}" presName="horz1" presStyleCnt="0"/>
      <dgm:spPr/>
    </dgm:pt>
    <dgm:pt modelId="{CA682976-3A09-4D3E-97C0-7A4576C67557}" type="pres">
      <dgm:prSet presAssocID="{BA899664-0BCD-4A6F-BE6A-56913C975148}" presName="tx1" presStyleLbl="revTx" presStyleIdx="3" presStyleCnt="9"/>
      <dgm:spPr/>
    </dgm:pt>
    <dgm:pt modelId="{56EDD84B-C469-4371-BDDB-1DD09DF31EAF}" type="pres">
      <dgm:prSet presAssocID="{BA899664-0BCD-4A6F-BE6A-56913C975148}" presName="vert1" presStyleCnt="0"/>
      <dgm:spPr/>
    </dgm:pt>
    <dgm:pt modelId="{A7926F2A-D17C-41C0-8716-E470C7611B9C}" type="pres">
      <dgm:prSet presAssocID="{5A71C548-38EF-483A-830B-844930D2339C}" presName="thickLine" presStyleLbl="alignNode1" presStyleIdx="4" presStyleCnt="9"/>
      <dgm:spPr/>
    </dgm:pt>
    <dgm:pt modelId="{E01D97A3-B3E7-46B3-85DE-37512C6D65BF}" type="pres">
      <dgm:prSet presAssocID="{5A71C548-38EF-483A-830B-844930D2339C}" presName="horz1" presStyleCnt="0"/>
      <dgm:spPr/>
    </dgm:pt>
    <dgm:pt modelId="{34FC0734-839D-4742-AD45-E3EB48163265}" type="pres">
      <dgm:prSet presAssocID="{5A71C548-38EF-483A-830B-844930D2339C}" presName="tx1" presStyleLbl="revTx" presStyleIdx="4" presStyleCnt="9"/>
      <dgm:spPr/>
    </dgm:pt>
    <dgm:pt modelId="{98FDE439-B082-4CB9-8F16-37D01336917C}" type="pres">
      <dgm:prSet presAssocID="{5A71C548-38EF-483A-830B-844930D2339C}" presName="vert1" presStyleCnt="0"/>
      <dgm:spPr/>
    </dgm:pt>
    <dgm:pt modelId="{D7BF3506-8E7D-416F-AA97-06A23DB7C871}" type="pres">
      <dgm:prSet presAssocID="{7A1BE181-C999-4D28-827F-1FBF8DC8B729}" presName="thickLine" presStyleLbl="alignNode1" presStyleIdx="5" presStyleCnt="9"/>
      <dgm:spPr/>
    </dgm:pt>
    <dgm:pt modelId="{CC82585B-D739-443E-B629-7100E19AA518}" type="pres">
      <dgm:prSet presAssocID="{7A1BE181-C999-4D28-827F-1FBF8DC8B729}" presName="horz1" presStyleCnt="0"/>
      <dgm:spPr/>
    </dgm:pt>
    <dgm:pt modelId="{C9993760-EEF1-4E4C-90C8-916932555920}" type="pres">
      <dgm:prSet presAssocID="{7A1BE181-C999-4D28-827F-1FBF8DC8B729}" presName="tx1" presStyleLbl="revTx" presStyleIdx="5" presStyleCnt="9"/>
      <dgm:spPr/>
    </dgm:pt>
    <dgm:pt modelId="{25CB3C65-F71F-485B-B9EE-76960DD3417C}" type="pres">
      <dgm:prSet presAssocID="{7A1BE181-C999-4D28-827F-1FBF8DC8B729}" presName="vert1" presStyleCnt="0"/>
      <dgm:spPr/>
    </dgm:pt>
    <dgm:pt modelId="{C6ADD5CA-0F35-4266-964E-CB31BA241850}" type="pres">
      <dgm:prSet presAssocID="{A91170BB-91B6-419A-8A8C-13105CF771A4}" presName="thickLine" presStyleLbl="alignNode1" presStyleIdx="6" presStyleCnt="9"/>
      <dgm:spPr/>
    </dgm:pt>
    <dgm:pt modelId="{A4EE8396-C37D-4E9B-ABBE-EE9DE523F7C9}" type="pres">
      <dgm:prSet presAssocID="{A91170BB-91B6-419A-8A8C-13105CF771A4}" presName="horz1" presStyleCnt="0"/>
      <dgm:spPr/>
    </dgm:pt>
    <dgm:pt modelId="{F684A3A4-4CC4-4018-86B0-898DE331DC4A}" type="pres">
      <dgm:prSet presAssocID="{A91170BB-91B6-419A-8A8C-13105CF771A4}" presName="tx1" presStyleLbl="revTx" presStyleIdx="6" presStyleCnt="9"/>
      <dgm:spPr/>
    </dgm:pt>
    <dgm:pt modelId="{70A4A750-0F7F-4A93-AA90-B618D8B41774}" type="pres">
      <dgm:prSet presAssocID="{A91170BB-91B6-419A-8A8C-13105CF771A4}" presName="vert1" presStyleCnt="0"/>
      <dgm:spPr/>
    </dgm:pt>
    <dgm:pt modelId="{E9170F6A-452D-4935-82E0-4E32C403C3FA}" type="pres">
      <dgm:prSet presAssocID="{52659134-98B5-4340-BB88-55D64466ADA6}" presName="thickLine" presStyleLbl="alignNode1" presStyleIdx="7" presStyleCnt="9"/>
      <dgm:spPr/>
    </dgm:pt>
    <dgm:pt modelId="{CB1083F2-25C3-4646-82E3-6ED7622B55D7}" type="pres">
      <dgm:prSet presAssocID="{52659134-98B5-4340-BB88-55D64466ADA6}" presName="horz1" presStyleCnt="0"/>
      <dgm:spPr/>
    </dgm:pt>
    <dgm:pt modelId="{15370969-6629-46BC-9966-A69C39E7359A}" type="pres">
      <dgm:prSet presAssocID="{52659134-98B5-4340-BB88-55D64466ADA6}" presName="tx1" presStyleLbl="revTx" presStyleIdx="7" presStyleCnt="9"/>
      <dgm:spPr/>
    </dgm:pt>
    <dgm:pt modelId="{11A0F3DC-47EB-42A5-96DD-E279618E9394}" type="pres">
      <dgm:prSet presAssocID="{52659134-98B5-4340-BB88-55D64466ADA6}" presName="vert1" presStyleCnt="0"/>
      <dgm:spPr/>
    </dgm:pt>
    <dgm:pt modelId="{D46A3615-E840-4EDE-8975-76742C589945}" type="pres">
      <dgm:prSet presAssocID="{C1568B2F-E46A-4B3A-B9BA-12B161D190C6}" presName="thickLine" presStyleLbl="alignNode1" presStyleIdx="8" presStyleCnt="9"/>
      <dgm:spPr/>
    </dgm:pt>
    <dgm:pt modelId="{A41E7687-126A-4D91-B5C5-A772F7576D0A}" type="pres">
      <dgm:prSet presAssocID="{C1568B2F-E46A-4B3A-B9BA-12B161D190C6}" presName="horz1" presStyleCnt="0"/>
      <dgm:spPr/>
    </dgm:pt>
    <dgm:pt modelId="{2F7DEEB7-3788-4074-8A94-67738999E045}" type="pres">
      <dgm:prSet presAssocID="{C1568B2F-E46A-4B3A-B9BA-12B161D190C6}" presName="tx1" presStyleLbl="revTx" presStyleIdx="8" presStyleCnt="9"/>
      <dgm:spPr/>
    </dgm:pt>
    <dgm:pt modelId="{5E36367A-0243-4378-9CCD-5420A3A9B623}" type="pres">
      <dgm:prSet presAssocID="{C1568B2F-E46A-4B3A-B9BA-12B161D190C6}" presName="vert1" presStyleCnt="0"/>
      <dgm:spPr/>
    </dgm:pt>
  </dgm:ptLst>
  <dgm:cxnLst>
    <dgm:cxn modelId="{9385DA04-329F-43FB-882B-C0FBFEAC9755}" srcId="{00F7C9C2-0BF4-4644-9888-86CA8ACD4A99}" destId="{94A81DFA-46DA-4BE1-89A0-5CDEA6FF4400}" srcOrd="0" destOrd="0" parTransId="{E852C437-E7F6-4521-9038-2F6B5BBFD10A}" sibTransId="{444CFED2-42CC-403A-A74A-8BB4A1D17C3E}"/>
    <dgm:cxn modelId="{A846C40E-B8A3-4A63-9004-F9CCB39AC639}" type="presOf" srcId="{00F7C9C2-0BF4-4644-9888-86CA8ACD4A99}" destId="{2D7F6165-F076-45B7-9F9B-D516B9000B5E}" srcOrd="0" destOrd="0" presId="urn:microsoft.com/office/officeart/2008/layout/LinedList"/>
    <dgm:cxn modelId="{6FDF4C3C-F582-4832-B76B-5D503AEC447F}" srcId="{00F7C9C2-0BF4-4644-9888-86CA8ACD4A99}" destId="{E9BB5D87-61D6-4953-8792-3FF620E734D3}" srcOrd="2" destOrd="0" parTransId="{087891B2-C980-4BDA-A1F8-9593E9042B1D}" sibTransId="{87AB5535-BA14-4F97-BB21-BA37EFE02DB9}"/>
    <dgm:cxn modelId="{01300D3F-0D1C-488C-856F-9728A008CDB2}" srcId="{00F7C9C2-0BF4-4644-9888-86CA8ACD4A99}" destId="{7A1BE181-C999-4D28-827F-1FBF8DC8B729}" srcOrd="5" destOrd="0" parTransId="{87FF1485-B1C1-4289-862A-F962EF0EA95C}" sibTransId="{25B4AAFA-F9C7-4BB7-BCC3-F723CB72A015}"/>
    <dgm:cxn modelId="{B10F6A63-AD5D-4A07-8604-F961558D77D3}" type="presOf" srcId="{C1568B2F-E46A-4B3A-B9BA-12B161D190C6}" destId="{2F7DEEB7-3788-4074-8A94-67738999E045}" srcOrd="0" destOrd="0" presId="urn:microsoft.com/office/officeart/2008/layout/LinedList"/>
    <dgm:cxn modelId="{7A9CC344-C612-42D0-B2E3-3F8C1779BA73}" srcId="{00F7C9C2-0BF4-4644-9888-86CA8ACD4A99}" destId="{C1568B2F-E46A-4B3A-B9BA-12B161D190C6}" srcOrd="8" destOrd="0" parTransId="{9FEFAF6A-1463-4D16-AF40-3E46A19B1C9D}" sibTransId="{AA9D75AD-52D6-449D-879F-1468ED3EBEFF}"/>
    <dgm:cxn modelId="{BFDA2571-3D8B-444E-9966-E5DF53EB4515}" srcId="{00F7C9C2-0BF4-4644-9888-86CA8ACD4A99}" destId="{5A71C548-38EF-483A-830B-844930D2339C}" srcOrd="4" destOrd="0" parTransId="{04A710AF-6BF8-413E-BFF7-00EF851B6BAD}" sibTransId="{A514F2CC-284C-4B41-A130-6BBC57DD5EAD}"/>
    <dgm:cxn modelId="{D675EF76-C5AC-423A-B0AD-7BCF76011EAE}" srcId="{00F7C9C2-0BF4-4644-9888-86CA8ACD4A99}" destId="{32907581-33A2-43CB-82D0-F1A6D6ABCD4A}" srcOrd="1" destOrd="0" parTransId="{848CCD02-5222-4FED-9435-13D9E7CE2E61}" sibTransId="{54165B8F-B1A9-46C6-BB0D-489645C922FD}"/>
    <dgm:cxn modelId="{B460BC8D-6642-48E3-B2BE-280007BE907B}" type="presOf" srcId="{5A71C548-38EF-483A-830B-844930D2339C}" destId="{34FC0734-839D-4742-AD45-E3EB48163265}" srcOrd="0" destOrd="0" presId="urn:microsoft.com/office/officeart/2008/layout/LinedList"/>
    <dgm:cxn modelId="{C5BAED98-3FB5-4D8E-8BBA-A094B2B97117}" type="presOf" srcId="{32907581-33A2-43CB-82D0-F1A6D6ABCD4A}" destId="{044F593E-B76D-490E-A29C-06DB0D4B7567}" srcOrd="0" destOrd="0" presId="urn:microsoft.com/office/officeart/2008/layout/LinedList"/>
    <dgm:cxn modelId="{3F6F9EA6-538E-4B1D-B560-22429449FE7A}" type="presOf" srcId="{BA899664-0BCD-4A6F-BE6A-56913C975148}" destId="{CA682976-3A09-4D3E-97C0-7A4576C67557}" srcOrd="0" destOrd="0" presId="urn:microsoft.com/office/officeart/2008/layout/LinedList"/>
    <dgm:cxn modelId="{59F111A7-46F8-4D32-9DBA-24F2F28E7A89}" type="presOf" srcId="{E9BB5D87-61D6-4953-8792-3FF620E734D3}" destId="{16EC0A65-73B6-4D80-8C6F-F402DF91252B}" srcOrd="0" destOrd="0" presId="urn:microsoft.com/office/officeart/2008/layout/LinedList"/>
    <dgm:cxn modelId="{309C91AD-E981-4C48-8389-E3ECE6C5AE1E}" type="presOf" srcId="{7A1BE181-C999-4D28-827F-1FBF8DC8B729}" destId="{C9993760-EEF1-4E4C-90C8-916932555920}" srcOrd="0" destOrd="0" presId="urn:microsoft.com/office/officeart/2008/layout/LinedList"/>
    <dgm:cxn modelId="{6E173ED5-494B-4256-8740-DBBE5AB6A807}" srcId="{00F7C9C2-0BF4-4644-9888-86CA8ACD4A99}" destId="{52659134-98B5-4340-BB88-55D64466ADA6}" srcOrd="7" destOrd="0" parTransId="{5F655A30-FB33-4135-B1BB-E0DC207F019B}" sibTransId="{3379FFAA-FBB0-41FD-9ADB-5FB76663B8A2}"/>
    <dgm:cxn modelId="{74EED9D9-228F-4B2C-B6D1-8E234D7FAC47}" type="presOf" srcId="{A91170BB-91B6-419A-8A8C-13105CF771A4}" destId="{F684A3A4-4CC4-4018-86B0-898DE331DC4A}" srcOrd="0" destOrd="0" presId="urn:microsoft.com/office/officeart/2008/layout/LinedList"/>
    <dgm:cxn modelId="{B52887E9-7D74-4EDF-88BF-2D26080846C7}" type="presOf" srcId="{94A81DFA-46DA-4BE1-89A0-5CDEA6FF4400}" destId="{3ABFF16B-ECF3-4455-8506-4C836004331A}" srcOrd="0" destOrd="0" presId="urn:microsoft.com/office/officeart/2008/layout/LinedList"/>
    <dgm:cxn modelId="{64F80AF2-87B4-457F-8219-8FC126CC62C4}" srcId="{00F7C9C2-0BF4-4644-9888-86CA8ACD4A99}" destId="{A91170BB-91B6-419A-8A8C-13105CF771A4}" srcOrd="6" destOrd="0" parTransId="{F0AA4959-D380-4BE3-B7B6-686230B68EEB}" sibTransId="{A981A573-1C1F-4CA4-84E4-619D4F10BEDA}"/>
    <dgm:cxn modelId="{2775CCF4-A334-4C66-9986-12FE46529BA7}" srcId="{00F7C9C2-0BF4-4644-9888-86CA8ACD4A99}" destId="{BA899664-0BCD-4A6F-BE6A-56913C975148}" srcOrd="3" destOrd="0" parTransId="{700E1554-AE09-4D4E-8B1B-71EF75A4E0B3}" sibTransId="{8DCBF7F1-D5E4-4651-A227-98D894EA42AC}"/>
    <dgm:cxn modelId="{308C2AF7-D4AD-4AF9-88EB-21CE4C94CA3F}" type="presOf" srcId="{52659134-98B5-4340-BB88-55D64466ADA6}" destId="{15370969-6629-46BC-9966-A69C39E7359A}" srcOrd="0" destOrd="0" presId="urn:microsoft.com/office/officeart/2008/layout/LinedList"/>
    <dgm:cxn modelId="{895948F1-0E78-41F1-A65D-EC8BE6EC6C74}" type="presParOf" srcId="{2D7F6165-F076-45B7-9F9B-D516B9000B5E}" destId="{A94A9119-4010-4EAB-B7B2-8FC84947CF2A}" srcOrd="0" destOrd="0" presId="urn:microsoft.com/office/officeart/2008/layout/LinedList"/>
    <dgm:cxn modelId="{4F227349-66CB-4AD3-90CB-E12F0205FA8D}" type="presParOf" srcId="{2D7F6165-F076-45B7-9F9B-D516B9000B5E}" destId="{CE2FCEAF-BDE6-435B-AF92-F8D0409D313D}" srcOrd="1" destOrd="0" presId="urn:microsoft.com/office/officeart/2008/layout/LinedList"/>
    <dgm:cxn modelId="{F686B777-A110-4406-9378-66FB9B3596BF}" type="presParOf" srcId="{CE2FCEAF-BDE6-435B-AF92-F8D0409D313D}" destId="{3ABFF16B-ECF3-4455-8506-4C836004331A}" srcOrd="0" destOrd="0" presId="urn:microsoft.com/office/officeart/2008/layout/LinedList"/>
    <dgm:cxn modelId="{63CBBD42-020A-40C0-9AE5-C0F21B0F76FA}" type="presParOf" srcId="{CE2FCEAF-BDE6-435B-AF92-F8D0409D313D}" destId="{38423B52-694A-44BC-8FC5-24AB457D8D73}" srcOrd="1" destOrd="0" presId="urn:microsoft.com/office/officeart/2008/layout/LinedList"/>
    <dgm:cxn modelId="{FD7D5900-6BBC-4B86-B6ED-3F35BB52FE0B}" type="presParOf" srcId="{2D7F6165-F076-45B7-9F9B-D516B9000B5E}" destId="{0C3685D5-869B-4539-B5A6-7491B638331C}" srcOrd="2" destOrd="0" presId="urn:microsoft.com/office/officeart/2008/layout/LinedList"/>
    <dgm:cxn modelId="{011C35E2-6D0A-4ED2-BAC7-1B39DE2280B2}" type="presParOf" srcId="{2D7F6165-F076-45B7-9F9B-D516B9000B5E}" destId="{AAFF2EBB-0372-42DF-AEA9-6A23CB4676BC}" srcOrd="3" destOrd="0" presId="urn:microsoft.com/office/officeart/2008/layout/LinedList"/>
    <dgm:cxn modelId="{E31B8A41-C8C5-46CF-A286-026126EFABD8}" type="presParOf" srcId="{AAFF2EBB-0372-42DF-AEA9-6A23CB4676BC}" destId="{044F593E-B76D-490E-A29C-06DB0D4B7567}" srcOrd="0" destOrd="0" presId="urn:microsoft.com/office/officeart/2008/layout/LinedList"/>
    <dgm:cxn modelId="{A961F979-7C0A-48EE-8D82-97C9C5C2D1D9}" type="presParOf" srcId="{AAFF2EBB-0372-42DF-AEA9-6A23CB4676BC}" destId="{F4710C31-6DF9-4217-9B04-F8C1249CC064}" srcOrd="1" destOrd="0" presId="urn:microsoft.com/office/officeart/2008/layout/LinedList"/>
    <dgm:cxn modelId="{EC566275-BBB2-499F-B66C-81799937A35C}" type="presParOf" srcId="{2D7F6165-F076-45B7-9F9B-D516B9000B5E}" destId="{B4B2894E-D837-41F4-91B1-7050C54F9FF7}" srcOrd="4" destOrd="0" presId="urn:microsoft.com/office/officeart/2008/layout/LinedList"/>
    <dgm:cxn modelId="{04078EF6-EFE4-46E2-9A9D-D9C8A2616E62}" type="presParOf" srcId="{2D7F6165-F076-45B7-9F9B-D516B9000B5E}" destId="{30B4ADFC-5A2D-4E15-94C5-304857AC0C76}" srcOrd="5" destOrd="0" presId="urn:microsoft.com/office/officeart/2008/layout/LinedList"/>
    <dgm:cxn modelId="{56D3A1AA-9827-44AC-86D9-343CD7170582}" type="presParOf" srcId="{30B4ADFC-5A2D-4E15-94C5-304857AC0C76}" destId="{16EC0A65-73B6-4D80-8C6F-F402DF91252B}" srcOrd="0" destOrd="0" presId="urn:microsoft.com/office/officeart/2008/layout/LinedList"/>
    <dgm:cxn modelId="{2EEB592F-685B-4098-AE95-60BF40AE9F16}" type="presParOf" srcId="{30B4ADFC-5A2D-4E15-94C5-304857AC0C76}" destId="{6C329E2A-BEBF-4CDA-B71E-8AD45B6897CA}" srcOrd="1" destOrd="0" presId="urn:microsoft.com/office/officeart/2008/layout/LinedList"/>
    <dgm:cxn modelId="{9DF513F9-1CB7-4172-9F3E-39AD89D60A30}" type="presParOf" srcId="{2D7F6165-F076-45B7-9F9B-D516B9000B5E}" destId="{2C97FBB1-437A-4091-8D5D-887AC221C018}" srcOrd="6" destOrd="0" presId="urn:microsoft.com/office/officeart/2008/layout/LinedList"/>
    <dgm:cxn modelId="{D4ADDC48-7E88-4C3B-9294-888B2F32E9F8}" type="presParOf" srcId="{2D7F6165-F076-45B7-9F9B-D516B9000B5E}" destId="{2CF0738B-58A3-4DB1-8146-869D9AE5F7D4}" srcOrd="7" destOrd="0" presId="urn:microsoft.com/office/officeart/2008/layout/LinedList"/>
    <dgm:cxn modelId="{DCDBFC1D-3FB8-46DF-8862-79673CA1D656}" type="presParOf" srcId="{2CF0738B-58A3-4DB1-8146-869D9AE5F7D4}" destId="{CA682976-3A09-4D3E-97C0-7A4576C67557}" srcOrd="0" destOrd="0" presId="urn:microsoft.com/office/officeart/2008/layout/LinedList"/>
    <dgm:cxn modelId="{648DD983-3F1D-4BAE-B30C-7D6321A9C2AC}" type="presParOf" srcId="{2CF0738B-58A3-4DB1-8146-869D9AE5F7D4}" destId="{56EDD84B-C469-4371-BDDB-1DD09DF31EAF}" srcOrd="1" destOrd="0" presId="urn:microsoft.com/office/officeart/2008/layout/LinedList"/>
    <dgm:cxn modelId="{0E592AA2-FCE7-417C-9305-0105803EB0AD}" type="presParOf" srcId="{2D7F6165-F076-45B7-9F9B-D516B9000B5E}" destId="{A7926F2A-D17C-41C0-8716-E470C7611B9C}" srcOrd="8" destOrd="0" presId="urn:microsoft.com/office/officeart/2008/layout/LinedList"/>
    <dgm:cxn modelId="{C5449D6C-8F71-418D-ACEE-1B8E36FA9FA4}" type="presParOf" srcId="{2D7F6165-F076-45B7-9F9B-D516B9000B5E}" destId="{E01D97A3-B3E7-46B3-85DE-37512C6D65BF}" srcOrd="9" destOrd="0" presId="urn:microsoft.com/office/officeart/2008/layout/LinedList"/>
    <dgm:cxn modelId="{C8E8A37D-84C4-42B7-BA3D-FF13D88E1133}" type="presParOf" srcId="{E01D97A3-B3E7-46B3-85DE-37512C6D65BF}" destId="{34FC0734-839D-4742-AD45-E3EB48163265}" srcOrd="0" destOrd="0" presId="urn:microsoft.com/office/officeart/2008/layout/LinedList"/>
    <dgm:cxn modelId="{48A07BFC-40D1-4C35-8F1B-6EBDEBC65EA1}" type="presParOf" srcId="{E01D97A3-B3E7-46B3-85DE-37512C6D65BF}" destId="{98FDE439-B082-4CB9-8F16-37D01336917C}" srcOrd="1" destOrd="0" presId="urn:microsoft.com/office/officeart/2008/layout/LinedList"/>
    <dgm:cxn modelId="{24283043-4A29-492C-B3EB-B5488D4C1C1E}" type="presParOf" srcId="{2D7F6165-F076-45B7-9F9B-D516B9000B5E}" destId="{D7BF3506-8E7D-416F-AA97-06A23DB7C871}" srcOrd="10" destOrd="0" presId="urn:microsoft.com/office/officeart/2008/layout/LinedList"/>
    <dgm:cxn modelId="{B9955781-1B44-423E-9F10-D57E78100F91}" type="presParOf" srcId="{2D7F6165-F076-45B7-9F9B-D516B9000B5E}" destId="{CC82585B-D739-443E-B629-7100E19AA518}" srcOrd="11" destOrd="0" presId="urn:microsoft.com/office/officeart/2008/layout/LinedList"/>
    <dgm:cxn modelId="{59117E97-1C95-43A2-887B-9101FB0E13A7}" type="presParOf" srcId="{CC82585B-D739-443E-B629-7100E19AA518}" destId="{C9993760-EEF1-4E4C-90C8-916932555920}" srcOrd="0" destOrd="0" presId="urn:microsoft.com/office/officeart/2008/layout/LinedList"/>
    <dgm:cxn modelId="{0C0A45A4-30C6-4575-A16E-5E8BC0E7E164}" type="presParOf" srcId="{CC82585B-D739-443E-B629-7100E19AA518}" destId="{25CB3C65-F71F-485B-B9EE-76960DD3417C}" srcOrd="1" destOrd="0" presId="urn:microsoft.com/office/officeart/2008/layout/LinedList"/>
    <dgm:cxn modelId="{A93A9C8B-3AEA-46AA-A22F-F08913257480}" type="presParOf" srcId="{2D7F6165-F076-45B7-9F9B-D516B9000B5E}" destId="{C6ADD5CA-0F35-4266-964E-CB31BA241850}" srcOrd="12" destOrd="0" presId="urn:microsoft.com/office/officeart/2008/layout/LinedList"/>
    <dgm:cxn modelId="{A3786A52-50DE-473F-A816-D5E2EC8275D2}" type="presParOf" srcId="{2D7F6165-F076-45B7-9F9B-D516B9000B5E}" destId="{A4EE8396-C37D-4E9B-ABBE-EE9DE523F7C9}" srcOrd="13" destOrd="0" presId="urn:microsoft.com/office/officeart/2008/layout/LinedList"/>
    <dgm:cxn modelId="{08BEA035-1599-4DBC-8CAF-0C0CA187FE06}" type="presParOf" srcId="{A4EE8396-C37D-4E9B-ABBE-EE9DE523F7C9}" destId="{F684A3A4-4CC4-4018-86B0-898DE331DC4A}" srcOrd="0" destOrd="0" presId="urn:microsoft.com/office/officeart/2008/layout/LinedList"/>
    <dgm:cxn modelId="{91C27E49-E602-42D2-ADBF-0BE18841D051}" type="presParOf" srcId="{A4EE8396-C37D-4E9B-ABBE-EE9DE523F7C9}" destId="{70A4A750-0F7F-4A93-AA90-B618D8B41774}" srcOrd="1" destOrd="0" presId="urn:microsoft.com/office/officeart/2008/layout/LinedList"/>
    <dgm:cxn modelId="{65CDDF79-6416-4894-AE8A-335EF5523913}" type="presParOf" srcId="{2D7F6165-F076-45B7-9F9B-D516B9000B5E}" destId="{E9170F6A-452D-4935-82E0-4E32C403C3FA}" srcOrd="14" destOrd="0" presId="urn:microsoft.com/office/officeart/2008/layout/LinedList"/>
    <dgm:cxn modelId="{2DEC3588-09FC-466C-AD63-8F446AE520DC}" type="presParOf" srcId="{2D7F6165-F076-45B7-9F9B-D516B9000B5E}" destId="{CB1083F2-25C3-4646-82E3-6ED7622B55D7}" srcOrd="15" destOrd="0" presId="urn:microsoft.com/office/officeart/2008/layout/LinedList"/>
    <dgm:cxn modelId="{DAE64769-ED04-44E6-AA19-5611EC33E589}" type="presParOf" srcId="{CB1083F2-25C3-4646-82E3-6ED7622B55D7}" destId="{15370969-6629-46BC-9966-A69C39E7359A}" srcOrd="0" destOrd="0" presId="urn:microsoft.com/office/officeart/2008/layout/LinedList"/>
    <dgm:cxn modelId="{614CA92C-6AFC-41EE-85A2-EFAB4203E303}" type="presParOf" srcId="{CB1083F2-25C3-4646-82E3-6ED7622B55D7}" destId="{11A0F3DC-47EB-42A5-96DD-E279618E9394}" srcOrd="1" destOrd="0" presId="urn:microsoft.com/office/officeart/2008/layout/LinedList"/>
    <dgm:cxn modelId="{8B50481D-AEE8-42A3-9BBD-11AED02FF756}" type="presParOf" srcId="{2D7F6165-F076-45B7-9F9B-D516B9000B5E}" destId="{D46A3615-E840-4EDE-8975-76742C589945}" srcOrd="16" destOrd="0" presId="urn:microsoft.com/office/officeart/2008/layout/LinedList"/>
    <dgm:cxn modelId="{354F1C64-B1F1-427D-B912-C7BFE5626266}" type="presParOf" srcId="{2D7F6165-F076-45B7-9F9B-D516B9000B5E}" destId="{A41E7687-126A-4D91-B5C5-A772F7576D0A}" srcOrd="17" destOrd="0" presId="urn:microsoft.com/office/officeart/2008/layout/LinedList"/>
    <dgm:cxn modelId="{C80D3357-E262-4A4B-8293-89585B661437}" type="presParOf" srcId="{A41E7687-126A-4D91-B5C5-A772F7576D0A}" destId="{2F7DEEB7-3788-4074-8A94-67738999E045}" srcOrd="0" destOrd="0" presId="urn:microsoft.com/office/officeart/2008/layout/LinedList"/>
    <dgm:cxn modelId="{E18E3157-CA37-43C0-9898-A7FF7A38BF4C}" type="presParOf" srcId="{A41E7687-126A-4D91-B5C5-A772F7576D0A}" destId="{5E36367A-0243-4378-9CCD-5420A3A9B6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EED2F-5786-4879-A73E-E5E6FC8104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553B63-6A36-44A5-A659-349A7227782E}">
      <dgm:prSet/>
      <dgm:spPr/>
      <dgm:t>
        <a:bodyPr/>
        <a:lstStyle/>
        <a:p>
          <a:r>
            <a:rPr lang="en-US" dirty="0"/>
            <a:t>Primary Care Provided in the home when patient needs exceed traditional clinic care</a:t>
          </a:r>
        </a:p>
      </dgm:t>
    </dgm:pt>
    <dgm:pt modelId="{3831924E-9B60-419B-959D-BE659E4358AB}" type="parTrans" cxnId="{C31C49FE-EFC4-47CE-B640-1061A15E17EA}">
      <dgm:prSet/>
      <dgm:spPr/>
      <dgm:t>
        <a:bodyPr/>
        <a:lstStyle/>
        <a:p>
          <a:endParaRPr lang="en-US"/>
        </a:p>
      </dgm:t>
    </dgm:pt>
    <dgm:pt modelId="{D5403FEA-FCA7-4B9A-9068-1E36CFDB49C1}" type="sibTrans" cxnId="{C31C49FE-EFC4-47CE-B640-1061A15E17EA}">
      <dgm:prSet/>
      <dgm:spPr/>
      <dgm:t>
        <a:bodyPr/>
        <a:lstStyle/>
        <a:p>
          <a:endParaRPr lang="en-US"/>
        </a:p>
      </dgm:t>
    </dgm:pt>
    <dgm:pt modelId="{680F1214-6691-4586-8CAD-4D83B4A3421A}">
      <dgm:prSet/>
      <dgm:spPr/>
      <dgm:t>
        <a:bodyPr/>
        <a:lstStyle/>
        <a:p>
          <a:r>
            <a:rPr lang="en-US" dirty="0"/>
            <a:t>A blend of Primary Care and Case Management</a:t>
          </a:r>
        </a:p>
      </dgm:t>
    </dgm:pt>
    <dgm:pt modelId="{E85C3F0A-5F66-4F37-A19D-80682800C774}" type="parTrans" cxnId="{C6C0E1F0-DB2A-4655-ACC4-3A45EA2EB663}">
      <dgm:prSet/>
      <dgm:spPr/>
      <dgm:t>
        <a:bodyPr/>
        <a:lstStyle/>
        <a:p>
          <a:endParaRPr lang="en-US"/>
        </a:p>
      </dgm:t>
    </dgm:pt>
    <dgm:pt modelId="{D5D88A04-629C-458C-8ADA-A682F46F2BF2}" type="sibTrans" cxnId="{C6C0E1F0-DB2A-4655-ACC4-3A45EA2EB663}">
      <dgm:prSet/>
      <dgm:spPr/>
      <dgm:t>
        <a:bodyPr/>
        <a:lstStyle/>
        <a:p>
          <a:endParaRPr lang="en-US"/>
        </a:p>
      </dgm:t>
    </dgm:pt>
    <dgm:pt modelId="{FA4CEDBB-53EC-4779-945F-089F034BDABE}">
      <dgm:prSet/>
      <dgm:spPr/>
      <dgm:t>
        <a:bodyPr/>
        <a:lstStyle/>
        <a:p>
          <a:r>
            <a:rPr lang="en-US" dirty="0"/>
            <a:t>An interdisciplinary team approach</a:t>
          </a:r>
        </a:p>
      </dgm:t>
    </dgm:pt>
    <dgm:pt modelId="{8B905FEF-725A-4ADE-A7B6-49B9E403E069}" type="parTrans" cxnId="{438E9658-1741-4A2F-9FE3-513976CBA3A1}">
      <dgm:prSet/>
      <dgm:spPr/>
      <dgm:t>
        <a:bodyPr/>
        <a:lstStyle/>
        <a:p>
          <a:endParaRPr lang="en-US"/>
        </a:p>
      </dgm:t>
    </dgm:pt>
    <dgm:pt modelId="{03ADC527-C03C-45F5-B05D-924B82F21FCE}" type="sibTrans" cxnId="{438E9658-1741-4A2F-9FE3-513976CBA3A1}">
      <dgm:prSet/>
      <dgm:spPr/>
      <dgm:t>
        <a:bodyPr/>
        <a:lstStyle/>
        <a:p>
          <a:endParaRPr lang="en-US"/>
        </a:p>
      </dgm:t>
    </dgm:pt>
    <dgm:pt modelId="{07577550-421C-451C-BF36-11ADDFC6EC8B}" type="pres">
      <dgm:prSet presAssocID="{0C1EED2F-5786-4879-A73E-E5E6FC81040A}" presName="linear" presStyleCnt="0">
        <dgm:presLayoutVars>
          <dgm:animLvl val="lvl"/>
          <dgm:resizeHandles val="exact"/>
        </dgm:presLayoutVars>
      </dgm:prSet>
      <dgm:spPr/>
    </dgm:pt>
    <dgm:pt modelId="{252BC08E-CF6B-43F0-9CEC-FC7188E5EE7A}" type="pres">
      <dgm:prSet presAssocID="{58553B63-6A36-44A5-A659-349A722778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9F6BC8-AFC9-49C1-9725-6B029AE3AF96}" type="pres">
      <dgm:prSet presAssocID="{D5403FEA-FCA7-4B9A-9068-1E36CFDB49C1}" presName="spacer" presStyleCnt="0"/>
      <dgm:spPr/>
    </dgm:pt>
    <dgm:pt modelId="{80894329-5A1F-4E9E-8A51-154547BAB086}" type="pres">
      <dgm:prSet presAssocID="{680F1214-6691-4586-8CAD-4D83B4A342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227AE0-E593-495A-AC8B-0B4B4BC05013}" type="pres">
      <dgm:prSet presAssocID="{D5D88A04-629C-458C-8ADA-A682F46F2BF2}" presName="spacer" presStyleCnt="0"/>
      <dgm:spPr/>
    </dgm:pt>
    <dgm:pt modelId="{1C240FA9-A666-40DF-BE77-E6E14CFFB6D1}" type="pres">
      <dgm:prSet presAssocID="{FA4CEDBB-53EC-4779-945F-089F034BDA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F25B45-2880-4748-B114-7F4F96D204CD}" type="presOf" srcId="{58553B63-6A36-44A5-A659-349A7227782E}" destId="{252BC08E-CF6B-43F0-9CEC-FC7188E5EE7A}" srcOrd="0" destOrd="0" presId="urn:microsoft.com/office/officeart/2005/8/layout/vList2"/>
    <dgm:cxn modelId="{438E9658-1741-4A2F-9FE3-513976CBA3A1}" srcId="{0C1EED2F-5786-4879-A73E-E5E6FC81040A}" destId="{FA4CEDBB-53EC-4779-945F-089F034BDABE}" srcOrd="2" destOrd="0" parTransId="{8B905FEF-725A-4ADE-A7B6-49B9E403E069}" sibTransId="{03ADC527-C03C-45F5-B05D-924B82F21FCE}"/>
    <dgm:cxn modelId="{D80E89C9-D45F-48AB-A11E-3C543F4324B5}" type="presOf" srcId="{FA4CEDBB-53EC-4779-945F-089F034BDABE}" destId="{1C240FA9-A666-40DF-BE77-E6E14CFFB6D1}" srcOrd="0" destOrd="0" presId="urn:microsoft.com/office/officeart/2005/8/layout/vList2"/>
    <dgm:cxn modelId="{6CFB13CE-6E4E-44D2-BCD5-5C22AA1C8A73}" type="presOf" srcId="{680F1214-6691-4586-8CAD-4D83B4A3421A}" destId="{80894329-5A1F-4E9E-8A51-154547BAB086}" srcOrd="0" destOrd="0" presId="urn:microsoft.com/office/officeart/2005/8/layout/vList2"/>
    <dgm:cxn modelId="{6A0105D1-0A09-4BB9-984E-00EAC866664D}" type="presOf" srcId="{0C1EED2F-5786-4879-A73E-E5E6FC81040A}" destId="{07577550-421C-451C-BF36-11ADDFC6EC8B}" srcOrd="0" destOrd="0" presId="urn:microsoft.com/office/officeart/2005/8/layout/vList2"/>
    <dgm:cxn modelId="{C6C0E1F0-DB2A-4655-ACC4-3A45EA2EB663}" srcId="{0C1EED2F-5786-4879-A73E-E5E6FC81040A}" destId="{680F1214-6691-4586-8CAD-4D83B4A3421A}" srcOrd="1" destOrd="0" parTransId="{E85C3F0A-5F66-4F37-A19D-80682800C774}" sibTransId="{D5D88A04-629C-458C-8ADA-A682F46F2BF2}"/>
    <dgm:cxn modelId="{C31C49FE-EFC4-47CE-B640-1061A15E17EA}" srcId="{0C1EED2F-5786-4879-A73E-E5E6FC81040A}" destId="{58553B63-6A36-44A5-A659-349A7227782E}" srcOrd="0" destOrd="0" parTransId="{3831924E-9B60-419B-959D-BE659E4358AB}" sibTransId="{D5403FEA-FCA7-4B9A-9068-1E36CFDB49C1}"/>
    <dgm:cxn modelId="{1EDDA11F-D2E1-4146-8ED8-9ABBBCE2FB28}" type="presParOf" srcId="{07577550-421C-451C-BF36-11ADDFC6EC8B}" destId="{252BC08E-CF6B-43F0-9CEC-FC7188E5EE7A}" srcOrd="0" destOrd="0" presId="urn:microsoft.com/office/officeart/2005/8/layout/vList2"/>
    <dgm:cxn modelId="{5ADE8A35-8E44-4B82-B97D-84AD7FF1C37E}" type="presParOf" srcId="{07577550-421C-451C-BF36-11ADDFC6EC8B}" destId="{9A9F6BC8-AFC9-49C1-9725-6B029AE3AF96}" srcOrd="1" destOrd="0" presId="urn:microsoft.com/office/officeart/2005/8/layout/vList2"/>
    <dgm:cxn modelId="{452BBB7B-01B9-4532-9BB6-4E00FA9155BA}" type="presParOf" srcId="{07577550-421C-451C-BF36-11ADDFC6EC8B}" destId="{80894329-5A1F-4E9E-8A51-154547BAB086}" srcOrd="2" destOrd="0" presId="urn:microsoft.com/office/officeart/2005/8/layout/vList2"/>
    <dgm:cxn modelId="{EE84A740-BA55-4528-8F6C-7A2D76739BBE}" type="presParOf" srcId="{07577550-421C-451C-BF36-11ADDFC6EC8B}" destId="{CE227AE0-E593-495A-AC8B-0B4B4BC05013}" srcOrd="3" destOrd="0" presId="urn:microsoft.com/office/officeart/2005/8/layout/vList2"/>
    <dgm:cxn modelId="{B263BAE3-0451-4386-B4DA-C129F32F34BB}" type="presParOf" srcId="{07577550-421C-451C-BF36-11ADDFC6EC8B}" destId="{1C240FA9-A666-40DF-BE77-E6E14CFFB6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257FC-207F-4259-A88E-D69CD7C5CD4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1BF020-089D-4C5E-A4E9-DDE95FE3CB56}">
      <dgm:prSet/>
      <dgm:spPr/>
      <dgm:t>
        <a:bodyPr/>
        <a:lstStyle/>
        <a:p>
          <a:r>
            <a:rPr lang="en-US" dirty="0"/>
            <a:t>To improve the patient’s quality of life by allowing the Veteran to remain home while receiving health care tailored to the individual needs of the patient and family.</a:t>
          </a:r>
        </a:p>
      </dgm:t>
    </dgm:pt>
    <dgm:pt modelId="{534718FD-5EC5-4CD2-B357-A548584E3A8D}" type="parTrans" cxnId="{0098A26B-C157-476E-A376-6C52E4883528}">
      <dgm:prSet/>
      <dgm:spPr/>
      <dgm:t>
        <a:bodyPr/>
        <a:lstStyle/>
        <a:p>
          <a:endParaRPr lang="en-US"/>
        </a:p>
      </dgm:t>
    </dgm:pt>
    <dgm:pt modelId="{D3F390A0-2242-4A39-BBC7-3AF824499E78}" type="sibTrans" cxnId="{0098A26B-C157-476E-A376-6C52E4883528}">
      <dgm:prSet/>
      <dgm:spPr/>
      <dgm:t>
        <a:bodyPr/>
        <a:lstStyle/>
        <a:p>
          <a:endParaRPr lang="en-US"/>
        </a:p>
      </dgm:t>
    </dgm:pt>
    <dgm:pt modelId="{D2B20FDB-5EA3-4168-8D52-716DFCD716B6}">
      <dgm:prSet/>
      <dgm:spPr/>
      <dgm:t>
        <a:bodyPr/>
        <a:lstStyle/>
        <a:p>
          <a:r>
            <a:rPr lang="en-US" dirty="0"/>
            <a:t>To minimize the effects of illness and disability by enabling the Veteran and family to actively participate in the delivery of health care services in the home.</a:t>
          </a:r>
        </a:p>
      </dgm:t>
    </dgm:pt>
    <dgm:pt modelId="{5814944C-5FDC-4B53-AE2C-62BE9C0707E8}" type="parTrans" cxnId="{C8077E77-FE88-4A31-B52C-000975BD4F48}">
      <dgm:prSet/>
      <dgm:spPr/>
      <dgm:t>
        <a:bodyPr/>
        <a:lstStyle/>
        <a:p>
          <a:endParaRPr lang="en-US"/>
        </a:p>
      </dgm:t>
    </dgm:pt>
    <dgm:pt modelId="{77F9EB8C-A259-42FD-9B11-BB1208E050BA}" type="sibTrans" cxnId="{C8077E77-FE88-4A31-B52C-000975BD4F48}">
      <dgm:prSet/>
      <dgm:spPr/>
      <dgm:t>
        <a:bodyPr/>
        <a:lstStyle/>
        <a:p>
          <a:endParaRPr lang="en-US"/>
        </a:p>
      </dgm:t>
    </dgm:pt>
    <dgm:pt modelId="{C72787BE-F454-46C5-BDE1-A7955E5D1061}">
      <dgm:prSet/>
      <dgm:spPr/>
      <dgm:t>
        <a:bodyPr/>
        <a:lstStyle/>
        <a:p>
          <a:r>
            <a:rPr lang="en-US" dirty="0"/>
            <a:t>To restore health and/or attain optimum functioning and help the patient achieve maximum independent living.</a:t>
          </a:r>
        </a:p>
      </dgm:t>
    </dgm:pt>
    <dgm:pt modelId="{81098175-4FA9-4038-874A-65A184F4C4CB}" type="parTrans" cxnId="{902670E5-6D78-4486-A268-62DF0D8D8554}">
      <dgm:prSet/>
      <dgm:spPr/>
      <dgm:t>
        <a:bodyPr/>
        <a:lstStyle/>
        <a:p>
          <a:endParaRPr lang="en-US"/>
        </a:p>
      </dgm:t>
    </dgm:pt>
    <dgm:pt modelId="{4994D650-29A3-4A48-A941-8011C988A07B}" type="sibTrans" cxnId="{902670E5-6D78-4486-A268-62DF0D8D8554}">
      <dgm:prSet/>
      <dgm:spPr/>
      <dgm:t>
        <a:bodyPr/>
        <a:lstStyle/>
        <a:p>
          <a:endParaRPr lang="en-US"/>
        </a:p>
      </dgm:t>
    </dgm:pt>
    <dgm:pt modelId="{9BADCDDD-92E2-4D24-82BE-B461ADABE377}">
      <dgm:prSet/>
      <dgm:spPr/>
      <dgm:t>
        <a:bodyPr/>
        <a:lstStyle/>
        <a:p>
          <a:r>
            <a:rPr lang="en-US" dirty="0"/>
            <a:t>To reduce the length of hospital stays by providing necessary health care services at home.</a:t>
          </a:r>
        </a:p>
      </dgm:t>
    </dgm:pt>
    <dgm:pt modelId="{73581959-0104-4692-AD4E-7C766FB67EC1}" type="parTrans" cxnId="{96548581-909B-4084-A5D3-392F781B6583}">
      <dgm:prSet/>
      <dgm:spPr/>
      <dgm:t>
        <a:bodyPr/>
        <a:lstStyle/>
        <a:p>
          <a:endParaRPr lang="en-US"/>
        </a:p>
      </dgm:t>
    </dgm:pt>
    <dgm:pt modelId="{BEA2DC4A-BBE4-456B-B873-30F59CF95153}" type="sibTrans" cxnId="{96548581-909B-4084-A5D3-392F781B6583}">
      <dgm:prSet/>
      <dgm:spPr/>
      <dgm:t>
        <a:bodyPr/>
        <a:lstStyle/>
        <a:p>
          <a:endParaRPr lang="en-US"/>
        </a:p>
      </dgm:t>
    </dgm:pt>
    <dgm:pt modelId="{BF946135-239B-4D4D-83E3-B720950869AC}">
      <dgm:prSet/>
      <dgm:spPr/>
      <dgm:t>
        <a:bodyPr/>
        <a:lstStyle/>
        <a:p>
          <a:r>
            <a:rPr lang="en-US" dirty="0"/>
            <a:t>To reduce hospital readmissions.</a:t>
          </a:r>
        </a:p>
      </dgm:t>
    </dgm:pt>
    <dgm:pt modelId="{23BFE10E-6E2F-466D-B315-143DA21C1CF9}" type="parTrans" cxnId="{65FC8D3F-6125-4436-9524-11488110B99F}">
      <dgm:prSet/>
      <dgm:spPr/>
      <dgm:t>
        <a:bodyPr/>
        <a:lstStyle/>
        <a:p>
          <a:endParaRPr lang="en-US"/>
        </a:p>
      </dgm:t>
    </dgm:pt>
    <dgm:pt modelId="{EC7D33FA-9EDC-4516-B3F9-4BC5169035BA}" type="sibTrans" cxnId="{65FC8D3F-6125-4436-9524-11488110B99F}">
      <dgm:prSet/>
      <dgm:spPr/>
      <dgm:t>
        <a:bodyPr/>
        <a:lstStyle/>
        <a:p>
          <a:endParaRPr lang="en-US"/>
        </a:p>
      </dgm:t>
    </dgm:pt>
    <dgm:pt modelId="{833DFF63-7033-47EC-8B1A-0DA52D56591D}">
      <dgm:prSet/>
      <dgm:spPr/>
      <dgm:t>
        <a:bodyPr/>
        <a:lstStyle/>
        <a:p>
          <a:r>
            <a:rPr lang="en-US" dirty="0"/>
            <a:t>To minimize outpatient clinic visits that are not feasible or advisable.</a:t>
          </a:r>
        </a:p>
      </dgm:t>
    </dgm:pt>
    <dgm:pt modelId="{B11FD432-9418-4799-944F-A6D2E21B9898}" type="parTrans" cxnId="{93985FD5-57B1-4664-BA91-F651E8F2996B}">
      <dgm:prSet/>
      <dgm:spPr/>
      <dgm:t>
        <a:bodyPr/>
        <a:lstStyle/>
        <a:p>
          <a:endParaRPr lang="en-US"/>
        </a:p>
      </dgm:t>
    </dgm:pt>
    <dgm:pt modelId="{532E6F22-EDC6-4827-BF65-E28A9B2163F5}" type="sibTrans" cxnId="{93985FD5-57B1-4664-BA91-F651E8F2996B}">
      <dgm:prSet/>
      <dgm:spPr/>
      <dgm:t>
        <a:bodyPr/>
        <a:lstStyle/>
        <a:p>
          <a:endParaRPr lang="en-US"/>
        </a:p>
      </dgm:t>
    </dgm:pt>
    <dgm:pt modelId="{48965A37-D327-4C53-9BCB-1D06CA4AC158}">
      <dgm:prSet/>
      <dgm:spPr/>
      <dgm:t>
        <a:bodyPr/>
        <a:lstStyle/>
        <a:p>
          <a:r>
            <a:rPr lang="en-US" dirty="0"/>
            <a:t>To offer an alternative to nursing home placement.</a:t>
          </a:r>
        </a:p>
      </dgm:t>
    </dgm:pt>
    <dgm:pt modelId="{BAA031A5-BF0C-4EDB-B0EE-D8BA0A54BFF5}" type="parTrans" cxnId="{EA5D6503-8CAE-4BBA-9A04-487460C9B847}">
      <dgm:prSet/>
      <dgm:spPr/>
      <dgm:t>
        <a:bodyPr/>
        <a:lstStyle/>
        <a:p>
          <a:endParaRPr lang="en-US"/>
        </a:p>
      </dgm:t>
    </dgm:pt>
    <dgm:pt modelId="{90E11D93-B9AA-4A43-8F88-C9040058B41B}" type="sibTrans" cxnId="{EA5D6503-8CAE-4BBA-9A04-487460C9B847}">
      <dgm:prSet/>
      <dgm:spPr/>
      <dgm:t>
        <a:bodyPr/>
        <a:lstStyle/>
        <a:p>
          <a:endParaRPr lang="en-US"/>
        </a:p>
      </dgm:t>
    </dgm:pt>
    <dgm:pt modelId="{AD8B4E51-74BC-416C-BA2A-9B2C79D85DF0}" type="pres">
      <dgm:prSet presAssocID="{00C257FC-207F-4259-A88E-D69CD7C5CD42}" presName="diagram" presStyleCnt="0">
        <dgm:presLayoutVars>
          <dgm:dir/>
          <dgm:resizeHandles val="exact"/>
        </dgm:presLayoutVars>
      </dgm:prSet>
      <dgm:spPr/>
    </dgm:pt>
    <dgm:pt modelId="{1B635B1C-B2B7-4717-8170-E7C6CFBE7BBA}" type="pres">
      <dgm:prSet presAssocID="{CA1BF020-089D-4C5E-A4E9-DDE95FE3CB56}" presName="node" presStyleLbl="node1" presStyleIdx="0" presStyleCnt="7">
        <dgm:presLayoutVars>
          <dgm:bulletEnabled val="1"/>
        </dgm:presLayoutVars>
      </dgm:prSet>
      <dgm:spPr/>
    </dgm:pt>
    <dgm:pt modelId="{4F5942A2-5469-435E-BD75-59CDDB9F4816}" type="pres">
      <dgm:prSet presAssocID="{D3F390A0-2242-4A39-BBC7-3AF824499E78}" presName="sibTrans" presStyleCnt="0"/>
      <dgm:spPr/>
    </dgm:pt>
    <dgm:pt modelId="{EEE6A36F-266E-491E-B6F9-9EF67B5BEFA7}" type="pres">
      <dgm:prSet presAssocID="{D2B20FDB-5EA3-4168-8D52-716DFCD716B6}" presName="node" presStyleLbl="node1" presStyleIdx="1" presStyleCnt="7">
        <dgm:presLayoutVars>
          <dgm:bulletEnabled val="1"/>
        </dgm:presLayoutVars>
      </dgm:prSet>
      <dgm:spPr/>
    </dgm:pt>
    <dgm:pt modelId="{E87E096A-BCAF-4C1F-BCC3-7E375F469635}" type="pres">
      <dgm:prSet presAssocID="{77F9EB8C-A259-42FD-9B11-BB1208E050BA}" presName="sibTrans" presStyleCnt="0"/>
      <dgm:spPr/>
    </dgm:pt>
    <dgm:pt modelId="{2806FD12-B369-4EAD-B979-4C2F2A1D471A}" type="pres">
      <dgm:prSet presAssocID="{C72787BE-F454-46C5-BDE1-A7955E5D1061}" presName="node" presStyleLbl="node1" presStyleIdx="2" presStyleCnt="7">
        <dgm:presLayoutVars>
          <dgm:bulletEnabled val="1"/>
        </dgm:presLayoutVars>
      </dgm:prSet>
      <dgm:spPr/>
    </dgm:pt>
    <dgm:pt modelId="{2B2683B0-0B59-449C-932C-B0177156B10A}" type="pres">
      <dgm:prSet presAssocID="{4994D650-29A3-4A48-A941-8011C988A07B}" presName="sibTrans" presStyleCnt="0"/>
      <dgm:spPr/>
    </dgm:pt>
    <dgm:pt modelId="{1CD58D70-1317-4DA0-A5B3-208A0518AAE1}" type="pres">
      <dgm:prSet presAssocID="{9BADCDDD-92E2-4D24-82BE-B461ADABE377}" presName="node" presStyleLbl="node1" presStyleIdx="3" presStyleCnt="7">
        <dgm:presLayoutVars>
          <dgm:bulletEnabled val="1"/>
        </dgm:presLayoutVars>
      </dgm:prSet>
      <dgm:spPr/>
    </dgm:pt>
    <dgm:pt modelId="{434496F2-2017-42A9-B164-1E5219AF1F68}" type="pres">
      <dgm:prSet presAssocID="{BEA2DC4A-BBE4-456B-B873-30F59CF95153}" presName="sibTrans" presStyleCnt="0"/>
      <dgm:spPr/>
    </dgm:pt>
    <dgm:pt modelId="{E2C01569-0280-4AC7-A158-0EF0B9AEBA2F}" type="pres">
      <dgm:prSet presAssocID="{BF946135-239B-4D4D-83E3-B720950869AC}" presName="node" presStyleLbl="node1" presStyleIdx="4" presStyleCnt="7">
        <dgm:presLayoutVars>
          <dgm:bulletEnabled val="1"/>
        </dgm:presLayoutVars>
      </dgm:prSet>
      <dgm:spPr/>
    </dgm:pt>
    <dgm:pt modelId="{3176BA9A-A662-41A7-98DB-9DC8A0C0ECC7}" type="pres">
      <dgm:prSet presAssocID="{EC7D33FA-9EDC-4516-B3F9-4BC5169035BA}" presName="sibTrans" presStyleCnt="0"/>
      <dgm:spPr/>
    </dgm:pt>
    <dgm:pt modelId="{69804C97-53D5-47DE-A57F-FF442A7D1B23}" type="pres">
      <dgm:prSet presAssocID="{833DFF63-7033-47EC-8B1A-0DA52D56591D}" presName="node" presStyleLbl="node1" presStyleIdx="5" presStyleCnt="7">
        <dgm:presLayoutVars>
          <dgm:bulletEnabled val="1"/>
        </dgm:presLayoutVars>
      </dgm:prSet>
      <dgm:spPr/>
    </dgm:pt>
    <dgm:pt modelId="{B1795B15-31C1-478B-B016-F6B509DCAC2A}" type="pres">
      <dgm:prSet presAssocID="{532E6F22-EDC6-4827-BF65-E28A9B2163F5}" presName="sibTrans" presStyleCnt="0"/>
      <dgm:spPr/>
    </dgm:pt>
    <dgm:pt modelId="{43F3000F-005D-434F-9AC3-ADC103B63980}" type="pres">
      <dgm:prSet presAssocID="{48965A37-D327-4C53-9BCB-1D06CA4AC158}" presName="node" presStyleLbl="node1" presStyleIdx="6" presStyleCnt="7">
        <dgm:presLayoutVars>
          <dgm:bulletEnabled val="1"/>
        </dgm:presLayoutVars>
      </dgm:prSet>
      <dgm:spPr/>
    </dgm:pt>
  </dgm:ptLst>
  <dgm:cxnLst>
    <dgm:cxn modelId="{EA5D6503-8CAE-4BBA-9A04-487460C9B847}" srcId="{00C257FC-207F-4259-A88E-D69CD7C5CD42}" destId="{48965A37-D327-4C53-9BCB-1D06CA4AC158}" srcOrd="6" destOrd="0" parTransId="{BAA031A5-BF0C-4EDB-B0EE-D8BA0A54BFF5}" sibTransId="{90E11D93-B9AA-4A43-8F88-C9040058B41B}"/>
    <dgm:cxn modelId="{65FC8D3F-6125-4436-9524-11488110B99F}" srcId="{00C257FC-207F-4259-A88E-D69CD7C5CD42}" destId="{BF946135-239B-4D4D-83E3-B720950869AC}" srcOrd="4" destOrd="0" parTransId="{23BFE10E-6E2F-466D-B315-143DA21C1CF9}" sibTransId="{EC7D33FA-9EDC-4516-B3F9-4BC5169035BA}"/>
    <dgm:cxn modelId="{1792745B-F7E4-43E1-8246-A43ED0470214}" type="presOf" srcId="{00C257FC-207F-4259-A88E-D69CD7C5CD42}" destId="{AD8B4E51-74BC-416C-BA2A-9B2C79D85DF0}" srcOrd="0" destOrd="0" presId="urn:microsoft.com/office/officeart/2005/8/layout/default"/>
    <dgm:cxn modelId="{5EDE835E-7F5C-44EC-8705-B8E84573F8CE}" type="presOf" srcId="{C72787BE-F454-46C5-BDE1-A7955E5D1061}" destId="{2806FD12-B369-4EAD-B979-4C2F2A1D471A}" srcOrd="0" destOrd="0" presId="urn:microsoft.com/office/officeart/2005/8/layout/default"/>
    <dgm:cxn modelId="{4EA1326B-0956-485F-B208-697B83512F79}" type="presOf" srcId="{833DFF63-7033-47EC-8B1A-0DA52D56591D}" destId="{69804C97-53D5-47DE-A57F-FF442A7D1B23}" srcOrd="0" destOrd="0" presId="urn:microsoft.com/office/officeart/2005/8/layout/default"/>
    <dgm:cxn modelId="{0098A26B-C157-476E-A376-6C52E4883528}" srcId="{00C257FC-207F-4259-A88E-D69CD7C5CD42}" destId="{CA1BF020-089D-4C5E-A4E9-DDE95FE3CB56}" srcOrd="0" destOrd="0" parTransId="{534718FD-5EC5-4CD2-B357-A548584E3A8D}" sibTransId="{D3F390A0-2242-4A39-BBC7-3AF824499E78}"/>
    <dgm:cxn modelId="{CD473077-815A-4846-B3E2-F3EE30BE4C7A}" type="presOf" srcId="{9BADCDDD-92E2-4D24-82BE-B461ADABE377}" destId="{1CD58D70-1317-4DA0-A5B3-208A0518AAE1}" srcOrd="0" destOrd="0" presId="urn:microsoft.com/office/officeart/2005/8/layout/default"/>
    <dgm:cxn modelId="{C8077E77-FE88-4A31-B52C-000975BD4F48}" srcId="{00C257FC-207F-4259-A88E-D69CD7C5CD42}" destId="{D2B20FDB-5EA3-4168-8D52-716DFCD716B6}" srcOrd="1" destOrd="0" parTransId="{5814944C-5FDC-4B53-AE2C-62BE9C0707E8}" sibTransId="{77F9EB8C-A259-42FD-9B11-BB1208E050BA}"/>
    <dgm:cxn modelId="{96548581-909B-4084-A5D3-392F781B6583}" srcId="{00C257FC-207F-4259-A88E-D69CD7C5CD42}" destId="{9BADCDDD-92E2-4D24-82BE-B461ADABE377}" srcOrd="3" destOrd="0" parTransId="{73581959-0104-4692-AD4E-7C766FB67EC1}" sibTransId="{BEA2DC4A-BBE4-456B-B873-30F59CF95153}"/>
    <dgm:cxn modelId="{CA5B22A0-FBF8-4F5B-8E6A-898B03039D19}" type="presOf" srcId="{48965A37-D327-4C53-9BCB-1D06CA4AC158}" destId="{43F3000F-005D-434F-9AC3-ADC103B63980}" srcOrd="0" destOrd="0" presId="urn:microsoft.com/office/officeart/2005/8/layout/default"/>
    <dgm:cxn modelId="{8D1B58B4-94A2-4317-B789-663395BCA647}" type="presOf" srcId="{D2B20FDB-5EA3-4168-8D52-716DFCD716B6}" destId="{EEE6A36F-266E-491E-B6F9-9EF67B5BEFA7}" srcOrd="0" destOrd="0" presId="urn:microsoft.com/office/officeart/2005/8/layout/default"/>
    <dgm:cxn modelId="{C91991CA-F784-4BFF-92E1-1DD7AC395CD1}" type="presOf" srcId="{BF946135-239B-4D4D-83E3-B720950869AC}" destId="{E2C01569-0280-4AC7-A158-0EF0B9AEBA2F}" srcOrd="0" destOrd="0" presId="urn:microsoft.com/office/officeart/2005/8/layout/default"/>
    <dgm:cxn modelId="{93985FD5-57B1-4664-BA91-F651E8F2996B}" srcId="{00C257FC-207F-4259-A88E-D69CD7C5CD42}" destId="{833DFF63-7033-47EC-8B1A-0DA52D56591D}" srcOrd="5" destOrd="0" parTransId="{B11FD432-9418-4799-944F-A6D2E21B9898}" sibTransId="{532E6F22-EDC6-4827-BF65-E28A9B2163F5}"/>
    <dgm:cxn modelId="{031B67DF-BA2F-491C-AECE-E897334B4948}" type="presOf" srcId="{CA1BF020-089D-4C5E-A4E9-DDE95FE3CB56}" destId="{1B635B1C-B2B7-4717-8170-E7C6CFBE7BBA}" srcOrd="0" destOrd="0" presId="urn:microsoft.com/office/officeart/2005/8/layout/default"/>
    <dgm:cxn modelId="{902670E5-6D78-4486-A268-62DF0D8D8554}" srcId="{00C257FC-207F-4259-A88E-D69CD7C5CD42}" destId="{C72787BE-F454-46C5-BDE1-A7955E5D1061}" srcOrd="2" destOrd="0" parTransId="{81098175-4FA9-4038-874A-65A184F4C4CB}" sibTransId="{4994D650-29A3-4A48-A941-8011C988A07B}"/>
    <dgm:cxn modelId="{E125E0E4-C669-4383-A768-78FAE60882D1}" type="presParOf" srcId="{AD8B4E51-74BC-416C-BA2A-9B2C79D85DF0}" destId="{1B635B1C-B2B7-4717-8170-E7C6CFBE7BBA}" srcOrd="0" destOrd="0" presId="urn:microsoft.com/office/officeart/2005/8/layout/default"/>
    <dgm:cxn modelId="{86FB491F-37AF-4475-8028-A1A871FA8214}" type="presParOf" srcId="{AD8B4E51-74BC-416C-BA2A-9B2C79D85DF0}" destId="{4F5942A2-5469-435E-BD75-59CDDB9F4816}" srcOrd="1" destOrd="0" presId="urn:microsoft.com/office/officeart/2005/8/layout/default"/>
    <dgm:cxn modelId="{E292000F-A902-415C-A8CB-2B5D19EABFA0}" type="presParOf" srcId="{AD8B4E51-74BC-416C-BA2A-9B2C79D85DF0}" destId="{EEE6A36F-266E-491E-B6F9-9EF67B5BEFA7}" srcOrd="2" destOrd="0" presId="urn:microsoft.com/office/officeart/2005/8/layout/default"/>
    <dgm:cxn modelId="{B8A1FFA0-FC22-4500-A148-582651E5121B}" type="presParOf" srcId="{AD8B4E51-74BC-416C-BA2A-9B2C79D85DF0}" destId="{E87E096A-BCAF-4C1F-BCC3-7E375F469635}" srcOrd="3" destOrd="0" presId="urn:microsoft.com/office/officeart/2005/8/layout/default"/>
    <dgm:cxn modelId="{59D86F4B-A43E-4EC3-872B-E6A9AECDCDD2}" type="presParOf" srcId="{AD8B4E51-74BC-416C-BA2A-9B2C79D85DF0}" destId="{2806FD12-B369-4EAD-B979-4C2F2A1D471A}" srcOrd="4" destOrd="0" presId="urn:microsoft.com/office/officeart/2005/8/layout/default"/>
    <dgm:cxn modelId="{4B76A703-568D-4C3C-A3D9-059D4A6F2EF1}" type="presParOf" srcId="{AD8B4E51-74BC-416C-BA2A-9B2C79D85DF0}" destId="{2B2683B0-0B59-449C-932C-B0177156B10A}" srcOrd="5" destOrd="0" presId="urn:microsoft.com/office/officeart/2005/8/layout/default"/>
    <dgm:cxn modelId="{9DE0ADEF-1B0D-4615-BC55-64A4D0E7FD1E}" type="presParOf" srcId="{AD8B4E51-74BC-416C-BA2A-9B2C79D85DF0}" destId="{1CD58D70-1317-4DA0-A5B3-208A0518AAE1}" srcOrd="6" destOrd="0" presId="urn:microsoft.com/office/officeart/2005/8/layout/default"/>
    <dgm:cxn modelId="{16632BA4-EC64-4B87-9DB4-3F7CA17A5385}" type="presParOf" srcId="{AD8B4E51-74BC-416C-BA2A-9B2C79D85DF0}" destId="{434496F2-2017-42A9-B164-1E5219AF1F68}" srcOrd="7" destOrd="0" presId="urn:microsoft.com/office/officeart/2005/8/layout/default"/>
    <dgm:cxn modelId="{DF65B3E5-AA15-40BF-8737-B64CAB797902}" type="presParOf" srcId="{AD8B4E51-74BC-416C-BA2A-9B2C79D85DF0}" destId="{E2C01569-0280-4AC7-A158-0EF0B9AEBA2F}" srcOrd="8" destOrd="0" presId="urn:microsoft.com/office/officeart/2005/8/layout/default"/>
    <dgm:cxn modelId="{A0D79E00-FCAF-4489-8EFA-4BD141E80557}" type="presParOf" srcId="{AD8B4E51-74BC-416C-BA2A-9B2C79D85DF0}" destId="{3176BA9A-A662-41A7-98DB-9DC8A0C0ECC7}" srcOrd="9" destOrd="0" presId="urn:microsoft.com/office/officeart/2005/8/layout/default"/>
    <dgm:cxn modelId="{0C3259AC-D2F3-4705-9394-CC643EDD8D52}" type="presParOf" srcId="{AD8B4E51-74BC-416C-BA2A-9B2C79D85DF0}" destId="{69804C97-53D5-47DE-A57F-FF442A7D1B23}" srcOrd="10" destOrd="0" presId="urn:microsoft.com/office/officeart/2005/8/layout/default"/>
    <dgm:cxn modelId="{FA46FBB8-E3A1-4016-8154-4FDAE4F84EBB}" type="presParOf" srcId="{AD8B4E51-74BC-416C-BA2A-9B2C79D85DF0}" destId="{B1795B15-31C1-478B-B016-F6B509DCAC2A}" srcOrd="11" destOrd="0" presId="urn:microsoft.com/office/officeart/2005/8/layout/default"/>
    <dgm:cxn modelId="{D7599146-8159-4D2A-B077-1F63A416524F}" type="presParOf" srcId="{AD8B4E51-74BC-416C-BA2A-9B2C79D85DF0}" destId="{43F3000F-005D-434F-9AC3-ADC103B6398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89F29-D738-4BEC-8C16-8DEA499479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47F57F-A08E-4B3E-AD5B-838E0AA583DC}">
      <dgm:prSet/>
      <dgm:spPr/>
      <dgm:t>
        <a:bodyPr/>
        <a:lstStyle/>
        <a:p>
          <a:r>
            <a:rPr lang="en-US" dirty="0"/>
            <a:t>Veteran is primarily home-bound</a:t>
          </a:r>
        </a:p>
      </dgm:t>
    </dgm:pt>
    <dgm:pt modelId="{34572AC3-7C6E-43C9-9CC3-95DF235BBF3E}" type="parTrans" cxnId="{D6D5AF4F-89F9-448E-9951-94B5A13D44D3}">
      <dgm:prSet/>
      <dgm:spPr/>
      <dgm:t>
        <a:bodyPr/>
        <a:lstStyle/>
        <a:p>
          <a:endParaRPr lang="en-US"/>
        </a:p>
      </dgm:t>
    </dgm:pt>
    <dgm:pt modelId="{26FFA72F-A018-4B1D-A7D5-D1F9B682D977}" type="sibTrans" cxnId="{D6D5AF4F-89F9-448E-9951-94B5A13D44D3}">
      <dgm:prSet/>
      <dgm:spPr/>
      <dgm:t>
        <a:bodyPr/>
        <a:lstStyle/>
        <a:p>
          <a:endParaRPr lang="en-US"/>
        </a:p>
      </dgm:t>
    </dgm:pt>
    <dgm:pt modelId="{E0C7EF59-799C-487C-9F22-5891B024AE53}">
      <dgm:prSet/>
      <dgm:spPr/>
      <dgm:t>
        <a:bodyPr/>
        <a:lstStyle/>
        <a:p>
          <a:r>
            <a:rPr lang="en-US" dirty="0"/>
            <a:t>Chronic disabling</a:t>
          </a:r>
          <a:r>
            <a:rPr lang="en-US" b="1" dirty="0"/>
            <a:t> medical </a:t>
          </a:r>
          <a:r>
            <a:rPr lang="en-US" dirty="0"/>
            <a:t>disease and or need of palliative care</a:t>
          </a:r>
        </a:p>
      </dgm:t>
    </dgm:pt>
    <dgm:pt modelId="{3A72EEAB-6F78-40E9-A524-9EEC5A25FFB4}" type="parTrans" cxnId="{F289FB54-6109-455D-B18A-840A3681312D}">
      <dgm:prSet/>
      <dgm:spPr/>
      <dgm:t>
        <a:bodyPr/>
        <a:lstStyle/>
        <a:p>
          <a:endParaRPr lang="en-US"/>
        </a:p>
      </dgm:t>
    </dgm:pt>
    <dgm:pt modelId="{3B87AEBB-ED05-4778-A6A1-2CC3337903E8}" type="sibTrans" cxnId="{F289FB54-6109-455D-B18A-840A3681312D}">
      <dgm:prSet/>
      <dgm:spPr/>
      <dgm:t>
        <a:bodyPr/>
        <a:lstStyle/>
        <a:p>
          <a:endParaRPr lang="en-US"/>
        </a:p>
      </dgm:t>
    </dgm:pt>
    <dgm:pt modelId="{DFC75C96-2321-4A7C-A053-75563BADBA44}">
      <dgm:prSet/>
      <dgm:spPr/>
      <dgm:t>
        <a:bodyPr/>
        <a:lstStyle/>
        <a:p>
          <a:r>
            <a:rPr lang="en-US" dirty="0"/>
            <a:t>Progress with team to date</a:t>
          </a:r>
        </a:p>
      </dgm:t>
    </dgm:pt>
    <dgm:pt modelId="{C3AFFBAD-C205-4E11-9D00-9FCD749A5664}" type="parTrans" cxnId="{0486C259-B558-4A13-B22D-CAF34FDF1AFD}">
      <dgm:prSet/>
      <dgm:spPr/>
      <dgm:t>
        <a:bodyPr/>
        <a:lstStyle/>
        <a:p>
          <a:endParaRPr lang="en-US"/>
        </a:p>
      </dgm:t>
    </dgm:pt>
    <dgm:pt modelId="{5A544AF1-7DDB-4A01-9B34-01FC07ED8DF4}" type="sibTrans" cxnId="{0486C259-B558-4A13-B22D-CAF34FDF1AFD}">
      <dgm:prSet/>
      <dgm:spPr/>
      <dgm:t>
        <a:bodyPr/>
        <a:lstStyle/>
        <a:p>
          <a:endParaRPr lang="en-US"/>
        </a:p>
      </dgm:t>
    </dgm:pt>
    <dgm:pt modelId="{ECFFEFB8-2A44-44E5-8480-BB17440A3E60}">
      <dgm:prSet/>
      <dgm:spPr/>
      <dgm:t>
        <a:bodyPr/>
        <a:lstStyle/>
        <a:p>
          <a:r>
            <a:rPr lang="en-US" dirty="0"/>
            <a:t>Ongoing interdisciplinary care needs</a:t>
          </a:r>
        </a:p>
      </dgm:t>
    </dgm:pt>
    <dgm:pt modelId="{A8B2076C-0FF1-4594-A6FB-F1EB3E35302F}" type="parTrans" cxnId="{B62F55FE-6CAB-465C-A671-F3530625F500}">
      <dgm:prSet/>
      <dgm:spPr/>
      <dgm:t>
        <a:bodyPr/>
        <a:lstStyle/>
        <a:p>
          <a:endParaRPr lang="en-US"/>
        </a:p>
      </dgm:t>
    </dgm:pt>
    <dgm:pt modelId="{20C5402E-5558-4C06-BB07-44389DABC3F9}" type="sibTrans" cxnId="{B62F55FE-6CAB-465C-A671-F3530625F500}">
      <dgm:prSet/>
      <dgm:spPr/>
      <dgm:t>
        <a:bodyPr/>
        <a:lstStyle/>
        <a:p>
          <a:endParaRPr lang="en-US"/>
        </a:p>
      </dgm:t>
    </dgm:pt>
    <dgm:pt modelId="{69A97328-1C07-40E8-A33F-7601D4E20B79}">
      <dgm:prSet/>
      <dgm:spPr/>
      <dgm:t>
        <a:bodyPr/>
        <a:lstStyle/>
        <a:p>
          <a:r>
            <a:rPr lang="en-US" dirty="0"/>
            <a:t>Severity of illness</a:t>
          </a:r>
        </a:p>
      </dgm:t>
    </dgm:pt>
    <dgm:pt modelId="{8B2213DC-5DAE-45B8-8E80-93D6CFD20C50}" type="parTrans" cxnId="{C1A71C14-1C48-42C2-8B35-27B620A99B30}">
      <dgm:prSet/>
      <dgm:spPr/>
      <dgm:t>
        <a:bodyPr/>
        <a:lstStyle/>
        <a:p>
          <a:endParaRPr lang="en-US"/>
        </a:p>
      </dgm:t>
    </dgm:pt>
    <dgm:pt modelId="{BE1DF34C-67F4-496F-9B70-D138488FF554}" type="sibTrans" cxnId="{C1A71C14-1C48-42C2-8B35-27B620A99B30}">
      <dgm:prSet/>
      <dgm:spPr/>
      <dgm:t>
        <a:bodyPr/>
        <a:lstStyle/>
        <a:p>
          <a:endParaRPr lang="en-US"/>
        </a:p>
      </dgm:t>
    </dgm:pt>
    <dgm:pt modelId="{D27A8EEB-22C8-478E-948E-3E819C9FC49E}">
      <dgm:prSet/>
      <dgm:spPr/>
      <dgm:t>
        <a:bodyPr/>
        <a:lstStyle/>
        <a:p>
          <a:r>
            <a:rPr lang="en-US" dirty="0"/>
            <a:t>recent hospitalizations/ER visits/SNF stays</a:t>
          </a:r>
        </a:p>
      </dgm:t>
    </dgm:pt>
    <dgm:pt modelId="{3B8F0468-369E-442E-9079-D55E3097E5CA}" type="parTrans" cxnId="{E2F636BA-DFB5-4308-8539-98151E39DAF6}">
      <dgm:prSet/>
      <dgm:spPr/>
      <dgm:t>
        <a:bodyPr/>
        <a:lstStyle/>
        <a:p>
          <a:endParaRPr lang="en-US"/>
        </a:p>
      </dgm:t>
    </dgm:pt>
    <dgm:pt modelId="{22AB4890-5D17-49C8-BC4D-82E5C3731CEA}" type="sibTrans" cxnId="{E2F636BA-DFB5-4308-8539-98151E39DAF6}">
      <dgm:prSet/>
      <dgm:spPr/>
      <dgm:t>
        <a:bodyPr/>
        <a:lstStyle/>
        <a:p>
          <a:endParaRPr lang="en-US"/>
        </a:p>
      </dgm:t>
    </dgm:pt>
    <dgm:pt modelId="{0673A429-A37E-41B0-A4CC-42724414F72D}">
      <dgm:prSet/>
      <dgm:spPr/>
      <dgm:t>
        <a:bodyPr/>
        <a:lstStyle/>
        <a:p>
          <a:r>
            <a:rPr lang="en-US" dirty="0"/>
            <a:t>prior hospice or palliative care</a:t>
          </a:r>
        </a:p>
      </dgm:t>
    </dgm:pt>
    <dgm:pt modelId="{57D9AA62-5B55-4675-823F-86B1B05911E0}" type="parTrans" cxnId="{799C24AF-1B03-4799-B5B0-1E8A5A23DD37}">
      <dgm:prSet/>
      <dgm:spPr/>
      <dgm:t>
        <a:bodyPr/>
        <a:lstStyle/>
        <a:p>
          <a:endParaRPr lang="en-US"/>
        </a:p>
      </dgm:t>
    </dgm:pt>
    <dgm:pt modelId="{B40B747B-1D07-4FBB-BE4D-E5290F97E705}" type="sibTrans" cxnId="{799C24AF-1B03-4799-B5B0-1E8A5A23DD37}">
      <dgm:prSet/>
      <dgm:spPr/>
      <dgm:t>
        <a:bodyPr/>
        <a:lstStyle/>
        <a:p>
          <a:endParaRPr lang="en-US"/>
        </a:p>
      </dgm:t>
    </dgm:pt>
    <dgm:pt modelId="{D83FE8D9-829F-489D-96CD-B2FD460FE84E}">
      <dgm:prSet/>
      <dgm:spPr/>
      <dgm:t>
        <a:bodyPr/>
        <a:lstStyle/>
        <a:p>
          <a:r>
            <a:rPr lang="en-US" dirty="0"/>
            <a:t>JEN frailty/NOSOS/ CAN scores</a:t>
          </a:r>
        </a:p>
      </dgm:t>
    </dgm:pt>
    <dgm:pt modelId="{DDA1FF56-CEC5-4D8B-8E49-15F74B6E602A}" type="parTrans" cxnId="{88CE9D58-36BE-4CE0-A217-704D86A59522}">
      <dgm:prSet/>
      <dgm:spPr/>
      <dgm:t>
        <a:bodyPr/>
        <a:lstStyle/>
        <a:p>
          <a:endParaRPr lang="en-US"/>
        </a:p>
      </dgm:t>
    </dgm:pt>
    <dgm:pt modelId="{7145209F-4540-4B2C-B966-79F0283B99E0}" type="sibTrans" cxnId="{88CE9D58-36BE-4CE0-A217-704D86A59522}">
      <dgm:prSet/>
      <dgm:spPr/>
      <dgm:t>
        <a:bodyPr/>
        <a:lstStyle/>
        <a:p>
          <a:endParaRPr lang="en-US"/>
        </a:p>
      </dgm:t>
    </dgm:pt>
    <dgm:pt modelId="{9E93B587-27B8-452F-92BC-4744F453F798}">
      <dgm:prSet/>
      <dgm:spPr/>
      <dgm:t>
        <a:bodyPr/>
        <a:lstStyle/>
        <a:p>
          <a:r>
            <a:rPr lang="en-US" dirty="0"/>
            <a:t>Veteran willing to have multiple disciplines enter the home.</a:t>
          </a:r>
        </a:p>
      </dgm:t>
    </dgm:pt>
    <dgm:pt modelId="{168F9C8D-4873-48BF-863D-8E75129CEA26}" type="parTrans" cxnId="{A8DECDE1-B3BB-4704-8D9B-2D91F77187C0}">
      <dgm:prSet/>
      <dgm:spPr/>
      <dgm:t>
        <a:bodyPr/>
        <a:lstStyle/>
        <a:p>
          <a:endParaRPr lang="en-US"/>
        </a:p>
      </dgm:t>
    </dgm:pt>
    <dgm:pt modelId="{297583E5-A5B4-4776-9C66-19235ECCF762}" type="sibTrans" cxnId="{A8DECDE1-B3BB-4704-8D9B-2D91F77187C0}">
      <dgm:prSet/>
      <dgm:spPr/>
      <dgm:t>
        <a:bodyPr/>
        <a:lstStyle/>
        <a:p>
          <a:endParaRPr lang="en-US"/>
        </a:p>
      </dgm:t>
    </dgm:pt>
    <dgm:pt modelId="{5DF6B95E-5485-4175-A044-58AD6DC82426}">
      <dgm:prSet/>
      <dgm:spPr/>
      <dgm:t>
        <a:bodyPr/>
        <a:lstStyle/>
        <a:p>
          <a:r>
            <a:rPr lang="en-US" dirty="0"/>
            <a:t>Veteran willing to change their Primary Care Provider</a:t>
          </a:r>
        </a:p>
      </dgm:t>
    </dgm:pt>
    <dgm:pt modelId="{13A4755D-8925-4AB0-A063-50BC2FD807EF}" type="parTrans" cxnId="{E4E22145-82D7-4FE0-9577-C3BF1A9B9E02}">
      <dgm:prSet/>
      <dgm:spPr/>
      <dgm:t>
        <a:bodyPr/>
        <a:lstStyle/>
        <a:p>
          <a:endParaRPr lang="en-US"/>
        </a:p>
      </dgm:t>
    </dgm:pt>
    <dgm:pt modelId="{A344D6DE-4D17-4460-8C9E-BEF03F8FECCD}" type="sibTrans" cxnId="{E4E22145-82D7-4FE0-9577-C3BF1A9B9E02}">
      <dgm:prSet/>
      <dgm:spPr/>
      <dgm:t>
        <a:bodyPr/>
        <a:lstStyle/>
        <a:p>
          <a:endParaRPr lang="en-US"/>
        </a:p>
      </dgm:t>
    </dgm:pt>
    <dgm:pt modelId="{A71100A0-E1F0-42B4-AA09-2683B2AD373F}" type="pres">
      <dgm:prSet presAssocID="{89B89F29-D738-4BEC-8C16-8DEA4994797C}" presName="diagram" presStyleCnt="0">
        <dgm:presLayoutVars>
          <dgm:dir/>
          <dgm:resizeHandles val="exact"/>
        </dgm:presLayoutVars>
      </dgm:prSet>
      <dgm:spPr/>
    </dgm:pt>
    <dgm:pt modelId="{A51CE85C-776C-482C-A6D8-F66A7F56621D}" type="pres">
      <dgm:prSet presAssocID="{6247F57F-A08E-4B3E-AD5B-838E0AA583DC}" presName="node" presStyleLbl="node1" presStyleIdx="0" presStyleCnt="7">
        <dgm:presLayoutVars>
          <dgm:bulletEnabled val="1"/>
        </dgm:presLayoutVars>
      </dgm:prSet>
      <dgm:spPr/>
    </dgm:pt>
    <dgm:pt modelId="{C02BF9D3-0EDE-4389-8AFE-C6EAC8B4C1B7}" type="pres">
      <dgm:prSet presAssocID="{26FFA72F-A018-4B1D-A7D5-D1F9B682D977}" presName="sibTrans" presStyleCnt="0"/>
      <dgm:spPr/>
    </dgm:pt>
    <dgm:pt modelId="{D683C8A3-67B7-4D0D-997A-B0D6405214E1}" type="pres">
      <dgm:prSet presAssocID="{E0C7EF59-799C-487C-9F22-5891B024AE53}" presName="node" presStyleLbl="node1" presStyleIdx="1" presStyleCnt="7">
        <dgm:presLayoutVars>
          <dgm:bulletEnabled val="1"/>
        </dgm:presLayoutVars>
      </dgm:prSet>
      <dgm:spPr/>
    </dgm:pt>
    <dgm:pt modelId="{20C21FB3-C38F-4C71-BDCC-5F5922172924}" type="pres">
      <dgm:prSet presAssocID="{3B87AEBB-ED05-4778-A6A1-2CC3337903E8}" presName="sibTrans" presStyleCnt="0"/>
      <dgm:spPr/>
    </dgm:pt>
    <dgm:pt modelId="{2E768802-8B2E-4DDC-A5C4-F5E9C584BCFF}" type="pres">
      <dgm:prSet presAssocID="{DFC75C96-2321-4A7C-A053-75563BADBA44}" presName="node" presStyleLbl="node1" presStyleIdx="2" presStyleCnt="7">
        <dgm:presLayoutVars>
          <dgm:bulletEnabled val="1"/>
        </dgm:presLayoutVars>
      </dgm:prSet>
      <dgm:spPr/>
    </dgm:pt>
    <dgm:pt modelId="{36E23F47-567A-4D71-AEAD-6B718BD66AB2}" type="pres">
      <dgm:prSet presAssocID="{5A544AF1-7DDB-4A01-9B34-01FC07ED8DF4}" presName="sibTrans" presStyleCnt="0"/>
      <dgm:spPr/>
    </dgm:pt>
    <dgm:pt modelId="{8EA2A3C2-643A-4021-8336-90B7F16A9AE1}" type="pres">
      <dgm:prSet presAssocID="{ECFFEFB8-2A44-44E5-8480-BB17440A3E60}" presName="node" presStyleLbl="node1" presStyleIdx="3" presStyleCnt="7">
        <dgm:presLayoutVars>
          <dgm:bulletEnabled val="1"/>
        </dgm:presLayoutVars>
      </dgm:prSet>
      <dgm:spPr/>
    </dgm:pt>
    <dgm:pt modelId="{C7C670E8-DD77-411D-B1AF-AD593F752F21}" type="pres">
      <dgm:prSet presAssocID="{20C5402E-5558-4C06-BB07-44389DABC3F9}" presName="sibTrans" presStyleCnt="0"/>
      <dgm:spPr/>
    </dgm:pt>
    <dgm:pt modelId="{A3FBC1AE-3C36-44C2-BCDB-C0DE45848951}" type="pres">
      <dgm:prSet presAssocID="{69A97328-1C07-40E8-A33F-7601D4E20B79}" presName="node" presStyleLbl="node1" presStyleIdx="4" presStyleCnt="7">
        <dgm:presLayoutVars>
          <dgm:bulletEnabled val="1"/>
        </dgm:presLayoutVars>
      </dgm:prSet>
      <dgm:spPr/>
    </dgm:pt>
    <dgm:pt modelId="{53D2339C-F301-46DD-A033-E3EA3562C118}" type="pres">
      <dgm:prSet presAssocID="{BE1DF34C-67F4-496F-9B70-D138488FF554}" presName="sibTrans" presStyleCnt="0"/>
      <dgm:spPr/>
    </dgm:pt>
    <dgm:pt modelId="{594C7705-6BAB-4D49-B35F-409E187B01F7}" type="pres">
      <dgm:prSet presAssocID="{9E93B587-27B8-452F-92BC-4744F453F798}" presName="node" presStyleLbl="node1" presStyleIdx="5" presStyleCnt="7">
        <dgm:presLayoutVars>
          <dgm:bulletEnabled val="1"/>
        </dgm:presLayoutVars>
      </dgm:prSet>
      <dgm:spPr/>
    </dgm:pt>
    <dgm:pt modelId="{F17198DE-BD90-4E8D-8BDA-21FFA50979AB}" type="pres">
      <dgm:prSet presAssocID="{297583E5-A5B4-4776-9C66-19235ECCF762}" presName="sibTrans" presStyleCnt="0"/>
      <dgm:spPr/>
    </dgm:pt>
    <dgm:pt modelId="{CE25439B-9170-42A2-983E-2FB8584AA79E}" type="pres">
      <dgm:prSet presAssocID="{5DF6B95E-5485-4175-A044-58AD6DC82426}" presName="node" presStyleLbl="node1" presStyleIdx="6" presStyleCnt="7">
        <dgm:presLayoutVars>
          <dgm:bulletEnabled val="1"/>
        </dgm:presLayoutVars>
      </dgm:prSet>
      <dgm:spPr/>
    </dgm:pt>
  </dgm:ptLst>
  <dgm:cxnLst>
    <dgm:cxn modelId="{6E774A13-F9AB-4D86-8818-AEAB9A19E6BF}" type="presOf" srcId="{ECFFEFB8-2A44-44E5-8480-BB17440A3E60}" destId="{8EA2A3C2-643A-4021-8336-90B7F16A9AE1}" srcOrd="0" destOrd="0" presId="urn:microsoft.com/office/officeart/2005/8/layout/default"/>
    <dgm:cxn modelId="{C1A71C14-1C48-42C2-8B35-27B620A99B30}" srcId="{89B89F29-D738-4BEC-8C16-8DEA4994797C}" destId="{69A97328-1C07-40E8-A33F-7601D4E20B79}" srcOrd="4" destOrd="0" parTransId="{8B2213DC-5DAE-45B8-8E80-93D6CFD20C50}" sibTransId="{BE1DF34C-67F4-496F-9B70-D138488FF554}"/>
    <dgm:cxn modelId="{F706B91B-BABA-4DF9-85CD-0A53F8AC2D82}" type="presOf" srcId="{0673A429-A37E-41B0-A4CC-42724414F72D}" destId="{A3FBC1AE-3C36-44C2-BCDB-C0DE45848951}" srcOrd="0" destOrd="2" presId="urn:microsoft.com/office/officeart/2005/8/layout/default"/>
    <dgm:cxn modelId="{CEB9BD1D-9CC1-4455-99C6-0684A4969F43}" type="presOf" srcId="{6247F57F-A08E-4B3E-AD5B-838E0AA583DC}" destId="{A51CE85C-776C-482C-A6D8-F66A7F56621D}" srcOrd="0" destOrd="0" presId="urn:microsoft.com/office/officeart/2005/8/layout/default"/>
    <dgm:cxn modelId="{B08D352C-CB12-418F-8875-7E906D5F7E32}" type="presOf" srcId="{DFC75C96-2321-4A7C-A053-75563BADBA44}" destId="{2E768802-8B2E-4DDC-A5C4-F5E9C584BCFF}" srcOrd="0" destOrd="0" presId="urn:microsoft.com/office/officeart/2005/8/layout/default"/>
    <dgm:cxn modelId="{DB52D52F-DA61-440B-A673-6404CD9453E6}" type="presOf" srcId="{D83FE8D9-829F-489D-96CD-B2FD460FE84E}" destId="{A3FBC1AE-3C36-44C2-BCDB-C0DE45848951}" srcOrd="0" destOrd="3" presId="urn:microsoft.com/office/officeart/2005/8/layout/default"/>
    <dgm:cxn modelId="{26EF8E3B-9E84-4E63-B4E6-39D47F6203CE}" type="presOf" srcId="{9E93B587-27B8-452F-92BC-4744F453F798}" destId="{594C7705-6BAB-4D49-B35F-409E187B01F7}" srcOrd="0" destOrd="0" presId="urn:microsoft.com/office/officeart/2005/8/layout/default"/>
    <dgm:cxn modelId="{E4E22145-82D7-4FE0-9577-C3BF1A9B9E02}" srcId="{89B89F29-D738-4BEC-8C16-8DEA4994797C}" destId="{5DF6B95E-5485-4175-A044-58AD6DC82426}" srcOrd="6" destOrd="0" parTransId="{13A4755D-8925-4AB0-A063-50BC2FD807EF}" sibTransId="{A344D6DE-4D17-4460-8C9E-BEF03F8FECCD}"/>
    <dgm:cxn modelId="{D6D5AF4F-89F9-448E-9951-94B5A13D44D3}" srcId="{89B89F29-D738-4BEC-8C16-8DEA4994797C}" destId="{6247F57F-A08E-4B3E-AD5B-838E0AA583DC}" srcOrd="0" destOrd="0" parTransId="{34572AC3-7C6E-43C9-9CC3-95DF235BBF3E}" sibTransId="{26FFA72F-A018-4B1D-A7D5-D1F9B682D977}"/>
    <dgm:cxn modelId="{15A84252-5033-425E-86CE-E9B906C84F2B}" type="presOf" srcId="{69A97328-1C07-40E8-A33F-7601D4E20B79}" destId="{A3FBC1AE-3C36-44C2-BCDB-C0DE45848951}" srcOrd="0" destOrd="0" presId="urn:microsoft.com/office/officeart/2005/8/layout/default"/>
    <dgm:cxn modelId="{F289FB54-6109-455D-B18A-840A3681312D}" srcId="{89B89F29-D738-4BEC-8C16-8DEA4994797C}" destId="{E0C7EF59-799C-487C-9F22-5891B024AE53}" srcOrd="1" destOrd="0" parTransId="{3A72EEAB-6F78-40E9-A524-9EEC5A25FFB4}" sibTransId="{3B87AEBB-ED05-4778-A6A1-2CC3337903E8}"/>
    <dgm:cxn modelId="{88CE9D58-36BE-4CE0-A217-704D86A59522}" srcId="{69A97328-1C07-40E8-A33F-7601D4E20B79}" destId="{D83FE8D9-829F-489D-96CD-B2FD460FE84E}" srcOrd="2" destOrd="0" parTransId="{DDA1FF56-CEC5-4D8B-8E49-15F74B6E602A}" sibTransId="{7145209F-4540-4B2C-B966-79F0283B99E0}"/>
    <dgm:cxn modelId="{0486C259-B558-4A13-B22D-CAF34FDF1AFD}" srcId="{89B89F29-D738-4BEC-8C16-8DEA4994797C}" destId="{DFC75C96-2321-4A7C-A053-75563BADBA44}" srcOrd="2" destOrd="0" parTransId="{C3AFFBAD-C205-4E11-9D00-9FCD749A5664}" sibTransId="{5A544AF1-7DDB-4A01-9B34-01FC07ED8DF4}"/>
    <dgm:cxn modelId="{18FE6789-4C35-487C-90E5-7E8D7634F15C}" type="presOf" srcId="{89B89F29-D738-4BEC-8C16-8DEA4994797C}" destId="{A71100A0-E1F0-42B4-AA09-2683B2AD373F}" srcOrd="0" destOrd="0" presId="urn:microsoft.com/office/officeart/2005/8/layout/default"/>
    <dgm:cxn modelId="{14C25FA8-1B87-41E3-B9F4-44C7FB329BEB}" type="presOf" srcId="{D27A8EEB-22C8-478E-948E-3E819C9FC49E}" destId="{A3FBC1AE-3C36-44C2-BCDB-C0DE45848951}" srcOrd="0" destOrd="1" presId="urn:microsoft.com/office/officeart/2005/8/layout/default"/>
    <dgm:cxn modelId="{799C24AF-1B03-4799-B5B0-1E8A5A23DD37}" srcId="{69A97328-1C07-40E8-A33F-7601D4E20B79}" destId="{0673A429-A37E-41B0-A4CC-42724414F72D}" srcOrd="1" destOrd="0" parTransId="{57D9AA62-5B55-4675-823F-86B1B05911E0}" sibTransId="{B40B747B-1D07-4FBB-BE4D-E5290F97E705}"/>
    <dgm:cxn modelId="{E2F636BA-DFB5-4308-8539-98151E39DAF6}" srcId="{69A97328-1C07-40E8-A33F-7601D4E20B79}" destId="{D27A8EEB-22C8-478E-948E-3E819C9FC49E}" srcOrd="0" destOrd="0" parTransId="{3B8F0468-369E-442E-9079-D55E3097E5CA}" sibTransId="{22AB4890-5D17-49C8-BC4D-82E5C3731CEA}"/>
    <dgm:cxn modelId="{A6C8AAD9-B671-4C0B-B714-3951D26D344A}" type="presOf" srcId="{5DF6B95E-5485-4175-A044-58AD6DC82426}" destId="{CE25439B-9170-42A2-983E-2FB8584AA79E}" srcOrd="0" destOrd="0" presId="urn:microsoft.com/office/officeart/2005/8/layout/default"/>
    <dgm:cxn modelId="{A8DECDE1-B3BB-4704-8D9B-2D91F77187C0}" srcId="{89B89F29-D738-4BEC-8C16-8DEA4994797C}" destId="{9E93B587-27B8-452F-92BC-4744F453F798}" srcOrd="5" destOrd="0" parTransId="{168F9C8D-4873-48BF-863D-8E75129CEA26}" sibTransId="{297583E5-A5B4-4776-9C66-19235ECCF762}"/>
    <dgm:cxn modelId="{583755E5-5AD3-4634-BD51-B6A124822672}" type="presOf" srcId="{E0C7EF59-799C-487C-9F22-5891B024AE53}" destId="{D683C8A3-67B7-4D0D-997A-B0D6405214E1}" srcOrd="0" destOrd="0" presId="urn:microsoft.com/office/officeart/2005/8/layout/default"/>
    <dgm:cxn modelId="{B62F55FE-6CAB-465C-A671-F3530625F500}" srcId="{89B89F29-D738-4BEC-8C16-8DEA4994797C}" destId="{ECFFEFB8-2A44-44E5-8480-BB17440A3E60}" srcOrd="3" destOrd="0" parTransId="{A8B2076C-0FF1-4594-A6FB-F1EB3E35302F}" sibTransId="{20C5402E-5558-4C06-BB07-44389DABC3F9}"/>
    <dgm:cxn modelId="{42DDD6B3-6FAF-45EE-BCFE-CF1CA95EF3E5}" type="presParOf" srcId="{A71100A0-E1F0-42B4-AA09-2683B2AD373F}" destId="{A51CE85C-776C-482C-A6D8-F66A7F56621D}" srcOrd="0" destOrd="0" presId="urn:microsoft.com/office/officeart/2005/8/layout/default"/>
    <dgm:cxn modelId="{3FA95141-C9FC-4A75-BDA3-7791C0B7B154}" type="presParOf" srcId="{A71100A0-E1F0-42B4-AA09-2683B2AD373F}" destId="{C02BF9D3-0EDE-4389-8AFE-C6EAC8B4C1B7}" srcOrd="1" destOrd="0" presId="urn:microsoft.com/office/officeart/2005/8/layout/default"/>
    <dgm:cxn modelId="{9FC7A7B7-B8C9-4629-933B-E2ACF4995D3F}" type="presParOf" srcId="{A71100A0-E1F0-42B4-AA09-2683B2AD373F}" destId="{D683C8A3-67B7-4D0D-997A-B0D6405214E1}" srcOrd="2" destOrd="0" presId="urn:microsoft.com/office/officeart/2005/8/layout/default"/>
    <dgm:cxn modelId="{A65F009B-F350-41EB-A018-5D63D7E49F66}" type="presParOf" srcId="{A71100A0-E1F0-42B4-AA09-2683B2AD373F}" destId="{20C21FB3-C38F-4C71-BDCC-5F5922172924}" srcOrd="3" destOrd="0" presId="urn:microsoft.com/office/officeart/2005/8/layout/default"/>
    <dgm:cxn modelId="{AD53BC3D-41EA-4D50-BF4B-7F593C152110}" type="presParOf" srcId="{A71100A0-E1F0-42B4-AA09-2683B2AD373F}" destId="{2E768802-8B2E-4DDC-A5C4-F5E9C584BCFF}" srcOrd="4" destOrd="0" presId="urn:microsoft.com/office/officeart/2005/8/layout/default"/>
    <dgm:cxn modelId="{7B62056D-AAAA-4477-ABFC-DF7487B35775}" type="presParOf" srcId="{A71100A0-E1F0-42B4-AA09-2683B2AD373F}" destId="{36E23F47-567A-4D71-AEAD-6B718BD66AB2}" srcOrd="5" destOrd="0" presId="urn:microsoft.com/office/officeart/2005/8/layout/default"/>
    <dgm:cxn modelId="{73EF0487-54A7-46A0-9C64-2D7EDFB8BCFB}" type="presParOf" srcId="{A71100A0-E1F0-42B4-AA09-2683B2AD373F}" destId="{8EA2A3C2-643A-4021-8336-90B7F16A9AE1}" srcOrd="6" destOrd="0" presId="urn:microsoft.com/office/officeart/2005/8/layout/default"/>
    <dgm:cxn modelId="{73AA3614-9200-4472-8A27-A98D743114A5}" type="presParOf" srcId="{A71100A0-E1F0-42B4-AA09-2683B2AD373F}" destId="{C7C670E8-DD77-411D-B1AF-AD593F752F21}" srcOrd="7" destOrd="0" presId="urn:microsoft.com/office/officeart/2005/8/layout/default"/>
    <dgm:cxn modelId="{477B8B3B-352C-40C2-88B3-A202496032B7}" type="presParOf" srcId="{A71100A0-E1F0-42B4-AA09-2683B2AD373F}" destId="{A3FBC1AE-3C36-44C2-BCDB-C0DE45848951}" srcOrd="8" destOrd="0" presId="urn:microsoft.com/office/officeart/2005/8/layout/default"/>
    <dgm:cxn modelId="{9C9C9613-97E9-4AD4-9DE3-13BD21432568}" type="presParOf" srcId="{A71100A0-E1F0-42B4-AA09-2683B2AD373F}" destId="{53D2339C-F301-46DD-A033-E3EA3562C118}" srcOrd="9" destOrd="0" presId="urn:microsoft.com/office/officeart/2005/8/layout/default"/>
    <dgm:cxn modelId="{BAFB38E2-256E-4AA2-B1BD-816EE5A61820}" type="presParOf" srcId="{A71100A0-E1F0-42B4-AA09-2683B2AD373F}" destId="{594C7705-6BAB-4D49-B35F-409E187B01F7}" srcOrd="10" destOrd="0" presId="urn:microsoft.com/office/officeart/2005/8/layout/default"/>
    <dgm:cxn modelId="{49159E68-7493-4632-9B9A-8DEA5A55355B}" type="presParOf" srcId="{A71100A0-E1F0-42B4-AA09-2683B2AD373F}" destId="{F17198DE-BD90-4E8D-8BDA-21FFA50979AB}" srcOrd="11" destOrd="0" presId="urn:microsoft.com/office/officeart/2005/8/layout/default"/>
    <dgm:cxn modelId="{F97A2E9E-6E25-4DF0-B308-D39397EE01F2}" type="presParOf" srcId="{A71100A0-E1F0-42B4-AA09-2683B2AD373F}" destId="{CE25439B-9170-42A2-983E-2FB8584AA79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3B7701-5381-4E37-82DB-716E7A578EA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33471D-787A-4370-8735-C96C501DD8BA}">
      <dgm:prSet/>
      <dgm:spPr/>
      <dgm:t>
        <a:bodyPr/>
        <a:lstStyle/>
        <a:p>
          <a:r>
            <a:rPr lang="en-US" dirty="0"/>
            <a:t>Does the Veteran have to have an identified caregiver?</a:t>
          </a:r>
        </a:p>
      </dgm:t>
    </dgm:pt>
    <dgm:pt modelId="{AC4AE315-391E-41A8-8EA9-453D763EB02D}" type="parTrans" cxnId="{3DCE602C-9EDD-48B7-BEBA-38E709CA8355}">
      <dgm:prSet/>
      <dgm:spPr/>
      <dgm:t>
        <a:bodyPr/>
        <a:lstStyle/>
        <a:p>
          <a:endParaRPr lang="en-US"/>
        </a:p>
      </dgm:t>
    </dgm:pt>
    <dgm:pt modelId="{40218756-910D-4187-9B78-FD61B22F70FA}" type="sibTrans" cxnId="{3DCE602C-9EDD-48B7-BEBA-38E709CA8355}">
      <dgm:prSet/>
      <dgm:spPr/>
      <dgm:t>
        <a:bodyPr/>
        <a:lstStyle/>
        <a:p>
          <a:endParaRPr lang="en-US"/>
        </a:p>
      </dgm:t>
    </dgm:pt>
    <dgm:pt modelId="{C4261CCD-F632-481E-B2CF-05EEAEF24485}">
      <dgm:prSet/>
      <dgm:spPr/>
      <dgm:t>
        <a:bodyPr/>
        <a:lstStyle/>
        <a:p>
          <a:r>
            <a:rPr lang="en-US" dirty="0"/>
            <a:t>If the Veteran has dementia, then a caregiver is required for safety purposes.</a:t>
          </a:r>
        </a:p>
      </dgm:t>
    </dgm:pt>
    <dgm:pt modelId="{6FBC6C1B-EEA2-44E3-9394-AB9DF7A17B63}" type="parTrans" cxnId="{0A473D3A-ED92-48C1-9E4D-8EC99A635CA6}">
      <dgm:prSet/>
      <dgm:spPr/>
      <dgm:t>
        <a:bodyPr/>
        <a:lstStyle/>
        <a:p>
          <a:endParaRPr lang="en-US"/>
        </a:p>
      </dgm:t>
    </dgm:pt>
    <dgm:pt modelId="{738DC77E-A691-4392-AF63-DCD86827B818}" type="sibTrans" cxnId="{0A473D3A-ED92-48C1-9E4D-8EC99A635CA6}">
      <dgm:prSet/>
      <dgm:spPr/>
      <dgm:t>
        <a:bodyPr/>
        <a:lstStyle/>
        <a:p>
          <a:endParaRPr lang="en-US"/>
        </a:p>
      </dgm:t>
    </dgm:pt>
    <dgm:pt modelId="{07AC80B0-049F-4680-8816-C75EFA00EA82}">
      <dgm:prSet/>
      <dgm:spPr/>
      <dgm:t>
        <a:bodyPr/>
        <a:lstStyle/>
        <a:p>
          <a:r>
            <a:rPr lang="en-US" dirty="0"/>
            <a:t>Does the Veteran have to be homebound?</a:t>
          </a:r>
        </a:p>
      </dgm:t>
    </dgm:pt>
    <dgm:pt modelId="{26D42AF9-45A5-4404-95C6-F2756A069FFE}" type="parTrans" cxnId="{96610209-EBBE-4B2D-B7C6-3C6ACF17C5AA}">
      <dgm:prSet/>
      <dgm:spPr/>
      <dgm:t>
        <a:bodyPr/>
        <a:lstStyle/>
        <a:p>
          <a:endParaRPr lang="en-US"/>
        </a:p>
      </dgm:t>
    </dgm:pt>
    <dgm:pt modelId="{1BD9D401-E0A9-47FF-8EE9-813B7F76090E}" type="sibTrans" cxnId="{96610209-EBBE-4B2D-B7C6-3C6ACF17C5AA}">
      <dgm:prSet/>
      <dgm:spPr/>
      <dgm:t>
        <a:bodyPr/>
        <a:lstStyle/>
        <a:p>
          <a:endParaRPr lang="en-US"/>
        </a:p>
      </dgm:t>
    </dgm:pt>
    <dgm:pt modelId="{EB8A2FF9-9167-4365-AC72-63A64D50A7E9}">
      <dgm:prSet/>
      <dgm:spPr/>
      <dgm:t>
        <a:bodyPr/>
        <a:lstStyle/>
        <a:p>
          <a:r>
            <a:rPr lang="en-US" dirty="0"/>
            <a:t>The Veteran needs to have difficulties getting out of the house for medical appointments</a:t>
          </a:r>
        </a:p>
      </dgm:t>
    </dgm:pt>
    <dgm:pt modelId="{FDBEE665-6B4E-49F7-9473-DAF965CD0317}" type="parTrans" cxnId="{061395B6-D53B-492B-B306-9A4500289B94}">
      <dgm:prSet/>
      <dgm:spPr/>
      <dgm:t>
        <a:bodyPr/>
        <a:lstStyle/>
        <a:p>
          <a:endParaRPr lang="en-US"/>
        </a:p>
      </dgm:t>
    </dgm:pt>
    <dgm:pt modelId="{1C00770C-1951-4405-AF34-DA565334F790}" type="sibTrans" cxnId="{061395B6-D53B-492B-B306-9A4500289B94}">
      <dgm:prSet/>
      <dgm:spPr/>
      <dgm:t>
        <a:bodyPr/>
        <a:lstStyle/>
        <a:p>
          <a:endParaRPr lang="en-US"/>
        </a:p>
      </dgm:t>
    </dgm:pt>
    <dgm:pt modelId="{DD2FC67F-37F2-4CEB-A96B-D2D9E13C60F2}">
      <dgm:prSet/>
      <dgm:spPr/>
      <dgm:t>
        <a:bodyPr/>
        <a:lstStyle/>
        <a:p>
          <a:r>
            <a:rPr lang="en-US" dirty="0"/>
            <a:t>Does the Veteran have to have a service-connected disability?</a:t>
          </a:r>
        </a:p>
      </dgm:t>
    </dgm:pt>
    <dgm:pt modelId="{7717A197-EE50-4279-8279-2024EF9C7B84}" type="parTrans" cxnId="{C0D64F3C-45C2-4B07-9D70-EA69D2360512}">
      <dgm:prSet/>
      <dgm:spPr/>
      <dgm:t>
        <a:bodyPr/>
        <a:lstStyle/>
        <a:p>
          <a:endParaRPr lang="en-US"/>
        </a:p>
      </dgm:t>
    </dgm:pt>
    <dgm:pt modelId="{529567EE-FCAA-4AA1-9864-E3A74E013AE5}" type="sibTrans" cxnId="{C0D64F3C-45C2-4B07-9D70-EA69D2360512}">
      <dgm:prSet/>
      <dgm:spPr/>
      <dgm:t>
        <a:bodyPr/>
        <a:lstStyle/>
        <a:p>
          <a:endParaRPr lang="en-US"/>
        </a:p>
      </dgm:t>
    </dgm:pt>
    <dgm:pt modelId="{53519AD4-B9D7-4738-8F7A-229E9E47E3C5}">
      <dgm:prSet/>
      <dgm:spPr/>
      <dgm:t>
        <a:bodyPr/>
        <a:lstStyle/>
        <a:p>
          <a:r>
            <a:rPr lang="en-US" dirty="0"/>
            <a:t>No</a:t>
          </a:r>
        </a:p>
      </dgm:t>
    </dgm:pt>
    <dgm:pt modelId="{96C99DF7-1439-4DAE-BC95-921817158826}" type="parTrans" cxnId="{11AE3C8F-EB8A-483D-AE2A-9B3EFC800BA1}">
      <dgm:prSet/>
      <dgm:spPr/>
      <dgm:t>
        <a:bodyPr/>
        <a:lstStyle/>
        <a:p>
          <a:endParaRPr lang="en-US"/>
        </a:p>
      </dgm:t>
    </dgm:pt>
    <dgm:pt modelId="{87D875FE-A517-4557-BCB8-9F6264457C7C}" type="sibTrans" cxnId="{11AE3C8F-EB8A-483D-AE2A-9B3EFC800BA1}">
      <dgm:prSet/>
      <dgm:spPr/>
      <dgm:t>
        <a:bodyPr/>
        <a:lstStyle/>
        <a:p>
          <a:endParaRPr lang="en-US"/>
        </a:p>
      </dgm:t>
    </dgm:pt>
    <dgm:pt modelId="{0556B2EB-CBDB-4E3B-8D84-B0EF448AD650}">
      <dgm:prSet/>
      <dgm:spPr/>
      <dgm:t>
        <a:bodyPr/>
        <a:lstStyle/>
        <a:p>
          <a:r>
            <a:rPr lang="en-US" dirty="0"/>
            <a:t>Is there a co-pay or costs to the Veteran?</a:t>
          </a:r>
        </a:p>
      </dgm:t>
    </dgm:pt>
    <dgm:pt modelId="{4C6BAB68-428A-4862-B4D3-9E775660338F}" type="parTrans" cxnId="{F87E2DA8-4D2D-4EFA-893E-331742812435}">
      <dgm:prSet/>
      <dgm:spPr/>
      <dgm:t>
        <a:bodyPr/>
        <a:lstStyle/>
        <a:p>
          <a:endParaRPr lang="en-US"/>
        </a:p>
      </dgm:t>
    </dgm:pt>
    <dgm:pt modelId="{ECCF7966-02A1-4C4F-8816-33D2BD751987}" type="sibTrans" cxnId="{F87E2DA8-4D2D-4EFA-893E-331742812435}">
      <dgm:prSet/>
      <dgm:spPr/>
      <dgm:t>
        <a:bodyPr/>
        <a:lstStyle/>
        <a:p>
          <a:endParaRPr lang="en-US"/>
        </a:p>
      </dgm:t>
    </dgm:pt>
    <dgm:pt modelId="{78419686-A6B1-4209-89C3-BF46BA1E5B19}">
      <dgm:prSet/>
      <dgm:spPr/>
      <dgm:t>
        <a:bodyPr/>
        <a:lstStyle/>
        <a:p>
          <a:r>
            <a:rPr lang="en-US" dirty="0"/>
            <a:t>Generally, HBPC services are provided free of charge. If it is determined that there is a copayment, the Veteran will be informed prior to be admitted to the program.</a:t>
          </a:r>
        </a:p>
      </dgm:t>
    </dgm:pt>
    <dgm:pt modelId="{6F34DA03-1330-4773-A5C7-267D9AC5F0B3}" type="parTrans" cxnId="{7BB485AF-7E8D-427F-B2F2-188214D27448}">
      <dgm:prSet/>
      <dgm:spPr/>
      <dgm:t>
        <a:bodyPr/>
        <a:lstStyle/>
        <a:p>
          <a:endParaRPr lang="en-US"/>
        </a:p>
      </dgm:t>
    </dgm:pt>
    <dgm:pt modelId="{FB92E971-2C34-4B09-8470-FF415E0D19FD}" type="sibTrans" cxnId="{7BB485AF-7E8D-427F-B2F2-188214D27448}">
      <dgm:prSet/>
      <dgm:spPr/>
      <dgm:t>
        <a:bodyPr/>
        <a:lstStyle/>
        <a:p>
          <a:endParaRPr lang="en-US"/>
        </a:p>
      </dgm:t>
    </dgm:pt>
    <dgm:pt modelId="{2DBDED8B-C01D-4D6F-8103-7819AD18F024}">
      <dgm:prSet/>
      <dgm:spPr/>
      <dgm:t>
        <a:bodyPr/>
        <a:lstStyle/>
        <a:p>
          <a:r>
            <a:rPr lang="en-US" dirty="0"/>
            <a:t>How is a referral made?</a:t>
          </a:r>
        </a:p>
      </dgm:t>
    </dgm:pt>
    <dgm:pt modelId="{A7189928-1FA7-4266-8861-236D72F2C249}" type="parTrans" cxnId="{1EE623BD-5348-45FB-B7A1-1E39397AE2A0}">
      <dgm:prSet/>
      <dgm:spPr/>
      <dgm:t>
        <a:bodyPr/>
        <a:lstStyle/>
        <a:p>
          <a:endParaRPr lang="en-US"/>
        </a:p>
      </dgm:t>
    </dgm:pt>
    <dgm:pt modelId="{9C4B5A6F-D306-4916-A103-18D4E13718A6}" type="sibTrans" cxnId="{1EE623BD-5348-45FB-B7A1-1E39397AE2A0}">
      <dgm:prSet/>
      <dgm:spPr/>
      <dgm:t>
        <a:bodyPr/>
        <a:lstStyle/>
        <a:p>
          <a:endParaRPr lang="en-US"/>
        </a:p>
      </dgm:t>
    </dgm:pt>
    <dgm:pt modelId="{3B39F629-C245-4389-8B80-30F5A17D8675}">
      <dgm:prSet/>
      <dgm:spPr/>
      <dgm:t>
        <a:bodyPr/>
        <a:lstStyle/>
        <a:p>
          <a:r>
            <a:rPr lang="en-US" dirty="0"/>
            <a:t>Referrals are made by the Primary Care Provider by completing a consult in CPRS.</a:t>
          </a:r>
        </a:p>
      </dgm:t>
    </dgm:pt>
    <dgm:pt modelId="{E7715071-FA0A-49E4-9841-FD754B52ED47}" type="parTrans" cxnId="{B3B0D8FD-4C77-4C1E-8063-B85D3ADA90AD}">
      <dgm:prSet/>
      <dgm:spPr/>
      <dgm:t>
        <a:bodyPr/>
        <a:lstStyle/>
        <a:p>
          <a:endParaRPr lang="en-US"/>
        </a:p>
      </dgm:t>
    </dgm:pt>
    <dgm:pt modelId="{490D1000-13F8-467E-B863-5113836F4D0E}" type="sibTrans" cxnId="{B3B0D8FD-4C77-4C1E-8063-B85D3ADA90AD}">
      <dgm:prSet/>
      <dgm:spPr/>
      <dgm:t>
        <a:bodyPr/>
        <a:lstStyle/>
        <a:p>
          <a:endParaRPr lang="en-US"/>
        </a:p>
      </dgm:t>
    </dgm:pt>
    <dgm:pt modelId="{98E0DF48-E615-40A1-8408-E705ACDFE1B3}" type="pres">
      <dgm:prSet presAssocID="{983B7701-5381-4E37-82DB-716E7A578EA3}" presName="vert0" presStyleCnt="0">
        <dgm:presLayoutVars>
          <dgm:dir/>
          <dgm:animOne val="branch"/>
          <dgm:animLvl val="lvl"/>
        </dgm:presLayoutVars>
      </dgm:prSet>
      <dgm:spPr/>
    </dgm:pt>
    <dgm:pt modelId="{EE1581DF-D5C2-4368-94BC-672986C8D52F}" type="pres">
      <dgm:prSet presAssocID="{1433471D-787A-4370-8735-C96C501DD8BA}" presName="thickLine" presStyleLbl="alignNode1" presStyleIdx="0" presStyleCnt="5"/>
      <dgm:spPr/>
    </dgm:pt>
    <dgm:pt modelId="{A34DA01E-AD94-4419-963B-5892E60FCD71}" type="pres">
      <dgm:prSet presAssocID="{1433471D-787A-4370-8735-C96C501DD8BA}" presName="horz1" presStyleCnt="0"/>
      <dgm:spPr/>
    </dgm:pt>
    <dgm:pt modelId="{3C3515C3-62DC-4AAA-8F22-318306B03D7F}" type="pres">
      <dgm:prSet presAssocID="{1433471D-787A-4370-8735-C96C501DD8BA}" presName="tx1" presStyleLbl="revTx" presStyleIdx="0" presStyleCnt="10"/>
      <dgm:spPr/>
    </dgm:pt>
    <dgm:pt modelId="{CDCF395B-B580-49BB-8123-51470FCDD246}" type="pres">
      <dgm:prSet presAssocID="{1433471D-787A-4370-8735-C96C501DD8BA}" presName="vert1" presStyleCnt="0"/>
      <dgm:spPr/>
    </dgm:pt>
    <dgm:pt modelId="{0872EADB-FE3B-48DC-A651-873C3D76E9A5}" type="pres">
      <dgm:prSet presAssocID="{C4261CCD-F632-481E-B2CF-05EEAEF24485}" presName="vertSpace2a" presStyleCnt="0"/>
      <dgm:spPr/>
    </dgm:pt>
    <dgm:pt modelId="{665D2DA1-8345-48FC-A502-F2BE66F1D0D1}" type="pres">
      <dgm:prSet presAssocID="{C4261CCD-F632-481E-B2CF-05EEAEF24485}" presName="horz2" presStyleCnt="0"/>
      <dgm:spPr/>
    </dgm:pt>
    <dgm:pt modelId="{55A0A342-0F42-4B17-89A0-6C71488AE0DA}" type="pres">
      <dgm:prSet presAssocID="{C4261CCD-F632-481E-B2CF-05EEAEF24485}" presName="horzSpace2" presStyleCnt="0"/>
      <dgm:spPr/>
    </dgm:pt>
    <dgm:pt modelId="{703E94FD-543B-4447-A6F3-60D271A8D7B3}" type="pres">
      <dgm:prSet presAssocID="{C4261CCD-F632-481E-B2CF-05EEAEF24485}" presName="tx2" presStyleLbl="revTx" presStyleIdx="1" presStyleCnt="10"/>
      <dgm:spPr/>
    </dgm:pt>
    <dgm:pt modelId="{1033C533-DD95-459C-801B-19E9042F799D}" type="pres">
      <dgm:prSet presAssocID="{C4261CCD-F632-481E-B2CF-05EEAEF24485}" presName="vert2" presStyleCnt="0"/>
      <dgm:spPr/>
    </dgm:pt>
    <dgm:pt modelId="{2D837A73-C459-4AA6-8A43-874B12A04191}" type="pres">
      <dgm:prSet presAssocID="{C4261CCD-F632-481E-B2CF-05EEAEF24485}" presName="thinLine2b" presStyleLbl="callout" presStyleIdx="0" presStyleCnt="5"/>
      <dgm:spPr/>
    </dgm:pt>
    <dgm:pt modelId="{FB3DB61D-5C49-47A3-9F9A-922C781199E9}" type="pres">
      <dgm:prSet presAssocID="{C4261CCD-F632-481E-B2CF-05EEAEF24485}" presName="vertSpace2b" presStyleCnt="0"/>
      <dgm:spPr/>
    </dgm:pt>
    <dgm:pt modelId="{5AE2EFAE-1704-4B8D-AB77-6A58E0A3AC59}" type="pres">
      <dgm:prSet presAssocID="{07AC80B0-049F-4680-8816-C75EFA00EA82}" presName="thickLine" presStyleLbl="alignNode1" presStyleIdx="1" presStyleCnt="5"/>
      <dgm:spPr/>
    </dgm:pt>
    <dgm:pt modelId="{91D4C8E6-E34E-4C92-86A3-982DC5212524}" type="pres">
      <dgm:prSet presAssocID="{07AC80B0-049F-4680-8816-C75EFA00EA82}" presName="horz1" presStyleCnt="0"/>
      <dgm:spPr/>
    </dgm:pt>
    <dgm:pt modelId="{0F0CD000-2A55-45CB-B7A4-C3D7631649DF}" type="pres">
      <dgm:prSet presAssocID="{07AC80B0-049F-4680-8816-C75EFA00EA82}" presName="tx1" presStyleLbl="revTx" presStyleIdx="2" presStyleCnt="10"/>
      <dgm:spPr/>
    </dgm:pt>
    <dgm:pt modelId="{AEE00FBB-A718-403E-B353-23742D750681}" type="pres">
      <dgm:prSet presAssocID="{07AC80B0-049F-4680-8816-C75EFA00EA82}" presName="vert1" presStyleCnt="0"/>
      <dgm:spPr/>
    </dgm:pt>
    <dgm:pt modelId="{32D6BF27-5BC1-42DD-91B6-CA02D665E065}" type="pres">
      <dgm:prSet presAssocID="{EB8A2FF9-9167-4365-AC72-63A64D50A7E9}" presName="vertSpace2a" presStyleCnt="0"/>
      <dgm:spPr/>
    </dgm:pt>
    <dgm:pt modelId="{981A8C35-044F-4152-9E1C-6288B0E9160E}" type="pres">
      <dgm:prSet presAssocID="{EB8A2FF9-9167-4365-AC72-63A64D50A7E9}" presName="horz2" presStyleCnt="0"/>
      <dgm:spPr/>
    </dgm:pt>
    <dgm:pt modelId="{6232A486-B85F-43E6-BD99-6C847DDE752C}" type="pres">
      <dgm:prSet presAssocID="{EB8A2FF9-9167-4365-AC72-63A64D50A7E9}" presName="horzSpace2" presStyleCnt="0"/>
      <dgm:spPr/>
    </dgm:pt>
    <dgm:pt modelId="{B7E56CEE-6387-43E7-BEDF-E0DC414ACBA5}" type="pres">
      <dgm:prSet presAssocID="{EB8A2FF9-9167-4365-AC72-63A64D50A7E9}" presName="tx2" presStyleLbl="revTx" presStyleIdx="3" presStyleCnt="10"/>
      <dgm:spPr/>
    </dgm:pt>
    <dgm:pt modelId="{3E96C7F0-FBF4-48FF-90B3-883A9E71C36C}" type="pres">
      <dgm:prSet presAssocID="{EB8A2FF9-9167-4365-AC72-63A64D50A7E9}" presName="vert2" presStyleCnt="0"/>
      <dgm:spPr/>
    </dgm:pt>
    <dgm:pt modelId="{D4ECC505-62F1-4C93-A6D8-9BDFF6DAFF84}" type="pres">
      <dgm:prSet presAssocID="{EB8A2FF9-9167-4365-AC72-63A64D50A7E9}" presName="thinLine2b" presStyleLbl="callout" presStyleIdx="1" presStyleCnt="5"/>
      <dgm:spPr/>
    </dgm:pt>
    <dgm:pt modelId="{B7D00397-9433-4C63-891B-25A27DB9071A}" type="pres">
      <dgm:prSet presAssocID="{EB8A2FF9-9167-4365-AC72-63A64D50A7E9}" presName="vertSpace2b" presStyleCnt="0"/>
      <dgm:spPr/>
    </dgm:pt>
    <dgm:pt modelId="{08A7E9D5-071F-4D04-8BF4-22EAD34C0619}" type="pres">
      <dgm:prSet presAssocID="{DD2FC67F-37F2-4CEB-A96B-D2D9E13C60F2}" presName="thickLine" presStyleLbl="alignNode1" presStyleIdx="2" presStyleCnt="5"/>
      <dgm:spPr/>
    </dgm:pt>
    <dgm:pt modelId="{7718D9DE-3E33-4165-88CB-B8D2BE123F10}" type="pres">
      <dgm:prSet presAssocID="{DD2FC67F-37F2-4CEB-A96B-D2D9E13C60F2}" presName="horz1" presStyleCnt="0"/>
      <dgm:spPr/>
    </dgm:pt>
    <dgm:pt modelId="{28D0F650-B62F-4ADA-83CE-9CA5AFA35D73}" type="pres">
      <dgm:prSet presAssocID="{DD2FC67F-37F2-4CEB-A96B-D2D9E13C60F2}" presName="tx1" presStyleLbl="revTx" presStyleIdx="4" presStyleCnt="10"/>
      <dgm:spPr/>
    </dgm:pt>
    <dgm:pt modelId="{32C1257C-F754-440A-9A4B-0A7BF06C13AB}" type="pres">
      <dgm:prSet presAssocID="{DD2FC67F-37F2-4CEB-A96B-D2D9E13C60F2}" presName="vert1" presStyleCnt="0"/>
      <dgm:spPr/>
    </dgm:pt>
    <dgm:pt modelId="{A7CBFCB5-77C5-4A32-8254-FFE658525984}" type="pres">
      <dgm:prSet presAssocID="{53519AD4-B9D7-4738-8F7A-229E9E47E3C5}" presName="vertSpace2a" presStyleCnt="0"/>
      <dgm:spPr/>
    </dgm:pt>
    <dgm:pt modelId="{8BB81C80-90ED-4E2C-83EC-C809570F0951}" type="pres">
      <dgm:prSet presAssocID="{53519AD4-B9D7-4738-8F7A-229E9E47E3C5}" presName="horz2" presStyleCnt="0"/>
      <dgm:spPr/>
    </dgm:pt>
    <dgm:pt modelId="{D32F83B8-E22C-4030-BC58-AD007D398F52}" type="pres">
      <dgm:prSet presAssocID="{53519AD4-B9D7-4738-8F7A-229E9E47E3C5}" presName="horzSpace2" presStyleCnt="0"/>
      <dgm:spPr/>
    </dgm:pt>
    <dgm:pt modelId="{60B0162E-CD94-4BA6-82EB-B98CD731E947}" type="pres">
      <dgm:prSet presAssocID="{53519AD4-B9D7-4738-8F7A-229E9E47E3C5}" presName="tx2" presStyleLbl="revTx" presStyleIdx="5" presStyleCnt="10"/>
      <dgm:spPr/>
    </dgm:pt>
    <dgm:pt modelId="{C4DF5CD2-8479-49D5-9739-572C9B5C3482}" type="pres">
      <dgm:prSet presAssocID="{53519AD4-B9D7-4738-8F7A-229E9E47E3C5}" presName="vert2" presStyleCnt="0"/>
      <dgm:spPr/>
    </dgm:pt>
    <dgm:pt modelId="{66215DE2-485E-423C-9C80-5F39C8795341}" type="pres">
      <dgm:prSet presAssocID="{53519AD4-B9D7-4738-8F7A-229E9E47E3C5}" presName="thinLine2b" presStyleLbl="callout" presStyleIdx="2" presStyleCnt="5"/>
      <dgm:spPr/>
    </dgm:pt>
    <dgm:pt modelId="{2A70E316-6B02-416D-ACD2-A5DD868F6793}" type="pres">
      <dgm:prSet presAssocID="{53519AD4-B9D7-4738-8F7A-229E9E47E3C5}" presName="vertSpace2b" presStyleCnt="0"/>
      <dgm:spPr/>
    </dgm:pt>
    <dgm:pt modelId="{AD74F330-0EEC-40CC-BEBC-1136D9850AA3}" type="pres">
      <dgm:prSet presAssocID="{0556B2EB-CBDB-4E3B-8D84-B0EF448AD650}" presName="thickLine" presStyleLbl="alignNode1" presStyleIdx="3" presStyleCnt="5"/>
      <dgm:spPr/>
    </dgm:pt>
    <dgm:pt modelId="{F584B84D-4214-43C3-AD18-CA21391B7C28}" type="pres">
      <dgm:prSet presAssocID="{0556B2EB-CBDB-4E3B-8D84-B0EF448AD650}" presName="horz1" presStyleCnt="0"/>
      <dgm:spPr/>
    </dgm:pt>
    <dgm:pt modelId="{834A70E4-953B-4161-B939-BEAD699DD9A2}" type="pres">
      <dgm:prSet presAssocID="{0556B2EB-CBDB-4E3B-8D84-B0EF448AD650}" presName="tx1" presStyleLbl="revTx" presStyleIdx="6" presStyleCnt="10"/>
      <dgm:spPr/>
    </dgm:pt>
    <dgm:pt modelId="{42A8E666-48B0-4B68-BF9C-D1F878E63616}" type="pres">
      <dgm:prSet presAssocID="{0556B2EB-CBDB-4E3B-8D84-B0EF448AD650}" presName="vert1" presStyleCnt="0"/>
      <dgm:spPr/>
    </dgm:pt>
    <dgm:pt modelId="{DB2B5A76-08BD-4E92-A182-D3C5045EA634}" type="pres">
      <dgm:prSet presAssocID="{78419686-A6B1-4209-89C3-BF46BA1E5B19}" presName="vertSpace2a" presStyleCnt="0"/>
      <dgm:spPr/>
    </dgm:pt>
    <dgm:pt modelId="{D24F99B8-AD83-4142-A0A0-EE9960E0C230}" type="pres">
      <dgm:prSet presAssocID="{78419686-A6B1-4209-89C3-BF46BA1E5B19}" presName="horz2" presStyleCnt="0"/>
      <dgm:spPr/>
    </dgm:pt>
    <dgm:pt modelId="{FF02E475-F121-4CA9-8AC6-8598E8E92C3D}" type="pres">
      <dgm:prSet presAssocID="{78419686-A6B1-4209-89C3-BF46BA1E5B19}" presName="horzSpace2" presStyleCnt="0"/>
      <dgm:spPr/>
    </dgm:pt>
    <dgm:pt modelId="{C4C62E05-CD9A-482A-A6FD-1B1BDEB5BC6D}" type="pres">
      <dgm:prSet presAssocID="{78419686-A6B1-4209-89C3-BF46BA1E5B19}" presName="tx2" presStyleLbl="revTx" presStyleIdx="7" presStyleCnt="10"/>
      <dgm:spPr/>
    </dgm:pt>
    <dgm:pt modelId="{F1719F1B-E09E-49AF-A4BC-9CB3D016F860}" type="pres">
      <dgm:prSet presAssocID="{78419686-A6B1-4209-89C3-BF46BA1E5B19}" presName="vert2" presStyleCnt="0"/>
      <dgm:spPr/>
    </dgm:pt>
    <dgm:pt modelId="{D33FFEAD-3E7F-442D-940C-2002C68A82D0}" type="pres">
      <dgm:prSet presAssocID="{78419686-A6B1-4209-89C3-BF46BA1E5B19}" presName="thinLine2b" presStyleLbl="callout" presStyleIdx="3" presStyleCnt="5"/>
      <dgm:spPr/>
    </dgm:pt>
    <dgm:pt modelId="{CC8A3BDA-79CE-4D1C-B99E-A708FB34DEAB}" type="pres">
      <dgm:prSet presAssocID="{78419686-A6B1-4209-89C3-BF46BA1E5B19}" presName="vertSpace2b" presStyleCnt="0"/>
      <dgm:spPr/>
    </dgm:pt>
    <dgm:pt modelId="{D076001D-46C9-41A1-AA57-3E4879EDDB9C}" type="pres">
      <dgm:prSet presAssocID="{2DBDED8B-C01D-4D6F-8103-7819AD18F024}" presName="thickLine" presStyleLbl="alignNode1" presStyleIdx="4" presStyleCnt="5"/>
      <dgm:spPr/>
    </dgm:pt>
    <dgm:pt modelId="{BB8F1FC5-B3EB-4086-9AEB-D67A62279C16}" type="pres">
      <dgm:prSet presAssocID="{2DBDED8B-C01D-4D6F-8103-7819AD18F024}" presName="horz1" presStyleCnt="0"/>
      <dgm:spPr/>
    </dgm:pt>
    <dgm:pt modelId="{D976B763-DBC8-4918-B1FF-4AA5A6B0A32E}" type="pres">
      <dgm:prSet presAssocID="{2DBDED8B-C01D-4D6F-8103-7819AD18F024}" presName="tx1" presStyleLbl="revTx" presStyleIdx="8" presStyleCnt="10"/>
      <dgm:spPr/>
    </dgm:pt>
    <dgm:pt modelId="{99B5B8FD-2018-4FF2-9047-6C7C76B4D8B1}" type="pres">
      <dgm:prSet presAssocID="{2DBDED8B-C01D-4D6F-8103-7819AD18F024}" presName="vert1" presStyleCnt="0"/>
      <dgm:spPr/>
    </dgm:pt>
    <dgm:pt modelId="{D21A281B-8748-4E9F-BF15-E12257F37D44}" type="pres">
      <dgm:prSet presAssocID="{3B39F629-C245-4389-8B80-30F5A17D8675}" presName="vertSpace2a" presStyleCnt="0"/>
      <dgm:spPr/>
    </dgm:pt>
    <dgm:pt modelId="{44BFDFED-012E-4055-A6BA-6C341E843120}" type="pres">
      <dgm:prSet presAssocID="{3B39F629-C245-4389-8B80-30F5A17D8675}" presName="horz2" presStyleCnt="0"/>
      <dgm:spPr/>
    </dgm:pt>
    <dgm:pt modelId="{053D2DDC-65FC-4949-BAFF-DA7EF5FE382C}" type="pres">
      <dgm:prSet presAssocID="{3B39F629-C245-4389-8B80-30F5A17D8675}" presName="horzSpace2" presStyleCnt="0"/>
      <dgm:spPr/>
    </dgm:pt>
    <dgm:pt modelId="{F4B592D2-F8FA-438C-88D0-98339425B219}" type="pres">
      <dgm:prSet presAssocID="{3B39F629-C245-4389-8B80-30F5A17D8675}" presName="tx2" presStyleLbl="revTx" presStyleIdx="9" presStyleCnt="10"/>
      <dgm:spPr/>
    </dgm:pt>
    <dgm:pt modelId="{1753596A-D999-45F1-B33C-6FC50196EE7D}" type="pres">
      <dgm:prSet presAssocID="{3B39F629-C245-4389-8B80-30F5A17D8675}" presName="vert2" presStyleCnt="0"/>
      <dgm:spPr/>
    </dgm:pt>
    <dgm:pt modelId="{0D2D9DF4-16E6-4194-8C24-AE966A915442}" type="pres">
      <dgm:prSet presAssocID="{3B39F629-C245-4389-8B80-30F5A17D8675}" presName="thinLine2b" presStyleLbl="callout" presStyleIdx="4" presStyleCnt="5"/>
      <dgm:spPr/>
    </dgm:pt>
    <dgm:pt modelId="{3BB4BA73-EEB4-45EC-8131-63690F2AF4C0}" type="pres">
      <dgm:prSet presAssocID="{3B39F629-C245-4389-8B80-30F5A17D8675}" presName="vertSpace2b" presStyleCnt="0"/>
      <dgm:spPr/>
    </dgm:pt>
  </dgm:ptLst>
  <dgm:cxnLst>
    <dgm:cxn modelId="{96610209-EBBE-4B2D-B7C6-3C6ACF17C5AA}" srcId="{983B7701-5381-4E37-82DB-716E7A578EA3}" destId="{07AC80B0-049F-4680-8816-C75EFA00EA82}" srcOrd="1" destOrd="0" parTransId="{26D42AF9-45A5-4404-95C6-F2756A069FFE}" sibTransId="{1BD9D401-E0A9-47FF-8EE9-813B7F76090E}"/>
    <dgm:cxn modelId="{BD266B0C-10ED-45B7-B01A-B4CEA1EB780E}" type="presOf" srcId="{78419686-A6B1-4209-89C3-BF46BA1E5B19}" destId="{C4C62E05-CD9A-482A-A6FD-1B1BDEB5BC6D}" srcOrd="0" destOrd="0" presId="urn:microsoft.com/office/officeart/2008/layout/LinedList"/>
    <dgm:cxn modelId="{3DCE602C-9EDD-48B7-BEBA-38E709CA8355}" srcId="{983B7701-5381-4E37-82DB-716E7A578EA3}" destId="{1433471D-787A-4370-8735-C96C501DD8BA}" srcOrd="0" destOrd="0" parTransId="{AC4AE315-391E-41A8-8EA9-453D763EB02D}" sibTransId="{40218756-910D-4187-9B78-FD61B22F70FA}"/>
    <dgm:cxn modelId="{0A473D3A-ED92-48C1-9E4D-8EC99A635CA6}" srcId="{1433471D-787A-4370-8735-C96C501DD8BA}" destId="{C4261CCD-F632-481E-B2CF-05EEAEF24485}" srcOrd="0" destOrd="0" parTransId="{6FBC6C1B-EEA2-44E3-9394-AB9DF7A17B63}" sibTransId="{738DC77E-A691-4392-AF63-DCD86827B818}"/>
    <dgm:cxn modelId="{C0D64F3C-45C2-4B07-9D70-EA69D2360512}" srcId="{983B7701-5381-4E37-82DB-716E7A578EA3}" destId="{DD2FC67F-37F2-4CEB-A96B-D2D9E13C60F2}" srcOrd="2" destOrd="0" parTransId="{7717A197-EE50-4279-8279-2024EF9C7B84}" sibTransId="{529567EE-FCAA-4AA1-9864-E3A74E013AE5}"/>
    <dgm:cxn modelId="{00CC9073-35F4-4518-8FCE-B1B82C0DDC80}" type="presOf" srcId="{983B7701-5381-4E37-82DB-716E7A578EA3}" destId="{98E0DF48-E615-40A1-8408-E705ACDFE1B3}" srcOrd="0" destOrd="0" presId="urn:microsoft.com/office/officeart/2008/layout/LinedList"/>
    <dgm:cxn modelId="{EA388279-6D9D-41F9-94B4-42C10C9B0B44}" type="presOf" srcId="{53519AD4-B9D7-4738-8F7A-229E9E47E3C5}" destId="{60B0162E-CD94-4BA6-82EB-B98CD731E947}" srcOrd="0" destOrd="0" presId="urn:microsoft.com/office/officeart/2008/layout/LinedList"/>
    <dgm:cxn modelId="{37AE8379-AE0B-4294-B587-8EB90F429B71}" type="presOf" srcId="{07AC80B0-049F-4680-8816-C75EFA00EA82}" destId="{0F0CD000-2A55-45CB-B7A4-C3D7631649DF}" srcOrd="0" destOrd="0" presId="urn:microsoft.com/office/officeart/2008/layout/LinedList"/>
    <dgm:cxn modelId="{6239AD83-F51C-4424-B6B5-F07B977A4577}" type="presOf" srcId="{0556B2EB-CBDB-4E3B-8D84-B0EF448AD650}" destId="{834A70E4-953B-4161-B939-BEAD699DD9A2}" srcOrd="0" destOrd="0" presId="urn:microsoft.com/office/officeart/2008/layout/LinedList"/>
    <dgm:cxn modelId="{11AE3C8F-EB8A-483D-AE2A-9B3EFC800BA1}" srcId="{DD2FC67F-37F2-4CEB-A96B-D2D9E13C60F2}" destId="{53519AD4-B9D7-4738-8F7A-229E9E47E3C5}" srcOrd="0" destOrd="0" parTransId="{96C99DF7-1439-4DAE-BC95-921817158826}" sibTransId="{87D875FE-A517-4557-BCB8-9F6264457C7C}"/>
    <dgm:cxn modelId="{F87E2DA8-4D2D-4EFA-893E-331742812435}" srcId="{983B7701-5381-4E37-82DB-716E7A578EA3}" destId="{0556B2EB-CBDB-4E3B-8D84-B0EF448AD650}" srcOrd="3" destOrd="0" parTransId="{4C6BAB68-428A-4862-B4D3-9E775660338F}" sibTransId="{ECCF7966-02A1-4C4F-8816-33D2BD751987}"/>
    <dgm:cxn modelId="{7BB485AF-7E8D-427F-B2F2-188214D27448}" srcId="{0556B2EB-CBDB-4E3B-8D84-B0EF448AD650}" destId="{78419686-A6B1-4209-89C3-BF46BA1E5B19}" srcOrd="0" destOrd="0" parTransId="{6F34DA03-1330-4773-A5C7-267D9AC5F0B3}" sibTransId="{FB92E971-2C34-4B09-8470-FF415E0D19FD}"/>
    <dgm:cxn modelId="{061395B6-D53B-492B-B306-9A4500289B94}" srcId="{07AC80B0-049F-4680-8816-C75EFA00EA82}" destId="{EB8A2FF9-9167-4365-AC72-63A64D50A7E9}" srcOrd="0" destOrd="0" parTransId="{FDBEE665-6B4E-49F7-9473-DAF965CD0317}" sibTransId="{1C00770C-1951-4405-AF34-DA565334F790}"/>
    <dgm:cxn modelId="{1EE623BD-5348-45FB-B7A1-1E39397AE2A0}" srcId="{983B7701-5381-4E37-82DB-716E7A578EA3}" destId="{2DBDED8B-C01D-4D6F-8103-7819AD18F024}" srcOrd="4" destOrd="0" parTransId="{A7189928-1FA7-4266-8861-236D72F2C249}" sibTransId="{9C4B5A6F-D306-4916-A103-18D4E13718A6}"/>
    <dgm:cxn modelId="{FD8E78C1-A78E-4780-ABA2-C06BD0660065}" type="presOf" srcId="{1433471D-787A-4370-8735-C96C501DD8BA}" destId="{3C3515C3-62DC-4AAA-8F22-318306B03D7F}" srcOrd="0" destOrd="0" presId="urn:microsoft.com/office/officeart/2008/layout/LinedList"/>
    <dgm:cxn modelId="{308172E5-8233-46B3-8566-D97FEE49A680}" type="presOf" srcId="{EB8A2FF9-9167-4365-AC72-63A64D50A7E9}" destId="{B7E56CEE-6387-43E7-BEDF-E0DC414ACBA5}" srcOrd="0" destOrd="0" presId="urn:microsoft.com/office/officeart/2008/layout/LinedList"/>
    <dgm:cxn modelId="{3CB1C1EF-C88E-413B-B232-4DEA68995360}" type="presOf" srcId="{3B39F629-C245-4389-8B80-30F5A17D8675}" destId="{F4B592D2-F8FA-438C-88D0-98339425B219}" srcOrd="0" destOrd="0" presId="urn:microsoft.com/office/officeart/2008/layout/LinedList"/>
    <dgm:cxn modelId="{94FCF7F3-C0CA-47DE-B932-831E3588BF75}" type="presOf" srcId="{C4261CCD-F632-481E-B2CF-05EEAEF24485}" destId="{703E94FD-543B-4447-A6F3-60D271A8D7B3}" srcOrd="0" destOrd="0" presId="urn:microsoft.com/office/officeart/2008/layout/LinedList"/>
    <dgm:cxn modelId="{15351AFA-DC13-4D23-ADC1-2009EDA18073}" type="presOf" srcId="{2DBDED8B-C01D-4D6F-8103-7819AD18F024}" destId="{D976B763-DBC8-4918-B1FF-4AA5A6B0A32E}" srcOrd="0" destOrd="0" presId="urn:microsoft.com/office/officeart/2008/layout/LinedList"/>
    <dgm:cxn modelId="{4D1631FD-6017-4C57-A422-78BE030541D9}" type="presOf" srcId="{DD2FC67F-37F2-4CEB-A96B-D2D9E13C60F2}" destId="{28D0F650-B62F-4ADA-83CE-9CA5AFA35D73}" srcOrd="0" destOrd="0" presId="urn:microsoft.com/office/officeart/2008/layout/LinedList"/>
    <dgm:cxn modelId="{B3B0D8FD-4C77-4C1E-8063-B85D3ADA90AD}" srcId="{2DBDED8B-C01D-4D6F-8103-7819AD18F024}" destId="{3B39F629-C245-4389-8B80-30F5A17D8675}" srcOrd="0" destOrd="0" parTransId="{E7715071-FA0A-49E4-9841-FD754B52ED47}" sibTransId="{490D1000-13F8-467E-B863-5113836F4D0E}"/>
    <dgm:cxn modelId="{69CA3542-8357-43D2-859F-97E52A339578}" type="presParOf" srcId="{98E0DF48-E615-40A1-8408-E705ACDFE1B3}" destId="{EE1581DF-D5C2-4368-94BC-672986C8D52F}" srcOrd="0" destOrd="0" presId="urn:microsoft.com/office/officeart/2008/layout/LinedList"/>
    <dgm:cxn modelId="{54DDE176-CF87-4AE0-B493-2573A4FB5BD9}" type="presParOf" srcId="{98E0DF48-E615-40A1-8408-E705ACDFE1B3}" destId="{A34DA01E-AD94-4419-963B-5892E60FCD71}" srcOrd="1" destOrd="0" presId="urn:microsoft.com/office/officeart/2008/layout/LinedList"/>
    <dgm:cxn modelId="{7AAFA2D2-7FE5-4EFB-A255-A6E926F7D71E}" type="presParOf" srcId="{A34DA01E-AD94-4419-963B-5892E60FCD71}" destId="{3C3515C3-62DC-4AAA-8F22-318306B03D7F}" srcOrd="0" destOrd="0" presId="urn:microsoft.com/office/officeart/2008/layout/LinedList"/>
    <dgm:cxn modelId="{3E13C841-AE15-4A92-8248-928BDAF64DA4}" type="presParOf" srcId="{A34DA01E-AD94-4419-963B-5892E60FCD71}" destId="{CDCF395B-B580-49BB-8123-51470FCDD246}" srcOrd="1" destOrd="0" presId="urn:microsoft.com/office/officeart/2008/layout/LinedList"/>
    <dgm:cxn modelId="{770C9B14-9C38-47C5-B2D8-0F49B54C1ED5}" type="presParOf" srcId="{CDCF395B-B580-49BB-8123-51470FCDD246}" destId="{0872EADB-FE3B-48DC-A651-873C3D76E9A5}" srcOrd="0" destOrd="0" presId="urn:microsoft.com/office/officeart/2008/layout/LinedList"/>
    <dgm:cxn modelId="{082BEA85-FF54-46DB-BF8A-5DA157AB1612}" type="presParOf" srcId="{CDCF395B-B580-49BB-8123-51470FCDD246}" destId="{665D2DA1-8345-48FC-A502-F2BE66F1D0D1}" srcOrd="1" destOrd="0" presId="urn:microsoft.com/office/officeart/2008/layout/LinedList"/>
    <dgm:cxn modelId="{E222A1AF-C12C-410C-BCD7-F8DCEC5D2397}" type="presParOf" srcId="{665D2DA1-8345-48FC-A502-F2BE66F1D0D1}" destId="{55A0A342-0F42-4B17-89A0-6C71488AE0DA}" srcOrd="0" destOrd="0" presId="urn:microsoft.com/office/officeart/2008/layout/LinedList"/>
    <dgm:cxn modelId="{55CCD058-5E53-4576-8BD8-2F9C9B73C01B}" type="presParOf" srcId="{665D2DA1-8345-48FC-A502-F2BE66F1D0D1}" destId="{703E94FD-543B-4447-A6F3-60D271A8D7B3}" srcOrd="1" destOrd="0" presId="urn:microsoft.com/office/officeart/2008/layout/LinedList"/>
    <dgm:cxn modelId="{EDEABB57-FA17-406B-BF59-D6728845A3BD}" type="presParOf" srcId="{665D2DA1-8345-48FC-A502-F2BE66F1D0D1}" destId="{1033C533-DD95-459C-801B-19E9042F799D}" srcOrd="2" destOrd="0" presId="urn:microsoft.com/office/officeart/2008/layout/LinedList"/>
    <dgm:cxn modelId="{47CD4539-65A6-4237-853B-AE34A63E45BE}" type="presParOf" srcId="{CDCF395B-B580-49BB-8123-51470FCDD246}" destId="{2D837A73-C459-4AA6-8A43-874B12A04191}" srcOrd="2" destOrd="0" presId="urn:microsoft.com/office/officeart/2008/layout/LinedList"/>
    <dgm:cxn modelId="{012471AE-3B28-4394-A506-82A12E681987}" type="presParOf" srcId="{CDCF395B-B580-49BB-8123-51470FCDD246}" destId="{FB3DB61D-5C49-47A3-9F9A-922C781199E9}" srcOrd="3" destOrd="0" presId="urn:microsoft.com/office/officeart/2008/layout/LinedList"/>
    <dgm:cxn modelId="{7BA853D3-8E7D-48D1-956B-1F9D421AF5D9}" type="presParOf" srcId="{98E0DF48-E615-40A1-8408-E705ACDFE1B3}" destId="{5AE2EFAE-1704-4B8D-AB77-6A58E0A3AC59}" srcOrd="2" destOrd="0" presId="urn:microsoft.com/office/officeart/2008/layout/LinedList"/>
    <dgm:cxn modelId="{E5B750AB-1E3D-44CC-933A-8852706F57B8}" type="presParOf" srcId="{98E0DF48-E615-40A1-8408-E705ACDFE1B3}" destId="{91D4C8E6-E34E-4C92-86A3-982DC5212524}" srcOrd="3" destOrd="0" presId="urn:microsoft.com/office/officeart/2008/layout/LinedList"/>
    <dgm:cxn modelId="{C1DB595F-DB80-4DD5-BF25-3ACC25B95498}" type="presParOf" srcId="{91D4C8E6-E34E-4C92-86A3-982DC5212524}" destId="{0F0CD000-2A55-45CB-B7A4-C3D7631649DF}" srcOrd="0" destOrd="0" presId="urn:microsoft.com/office/officeart/2008/layout/LinedList"/>
    <dgm:cxn modelId="{C7CA7906-A272-4446-8BEB-896B39879311}" type="presParOf" srcId="{91D4C8E6-E34E-4C92-86A3-982DC5212524}" destId="{AEE00FBB-A718-403E-B353-23742D750681}" srcOrd="1" destOrd="0" presId="urn:microsoft.com/office/officeart/2008/layout/LinedList"/>
    <dgm:cxn modelId="{188E1A70-5960-47B2-8E66-D31CDB4369B0}" type="presParOf" srcId="{AEE00FBB-A718-403E-B353-23742D750681}" destId="{32D6BF27-5BC1-42DD-91B6-CA02D665E065}" srcOrd="0" destOrd="0" presId="urn:microsoft.com/office/officeart/2008/layout/LinedList"/>
    <dgm:cxn modelId="{1EA239CC-698B-4110-9F1B-C3EDDC0B2E05}" type="presParOf" srcId="{AEE00FBB-A718-403E-B353-23742D750681}" destId="{981A8C35-044F-4152-9E1C-6288B0E9160E}" srcOrd="1" destOrd="0" presId="urn:microsoft.com/office/officeart/2008/layout/LinedList"/>
    <dgm:cxn modelId="{4BBB9062-8890-4382-A0D1-8204FDBDE8C6}" type="presParOf" srcId="{981A8C35-044F-4152-9E1C-6288B0E9160E}" destId="{6232A486-B85F-43E6-BD99-6C847DDE752C}" srcOrd="0" destOrd="0" presId="urn:microsoft.com/office/officeart/2008/layout/LinedList"/>
    <dgm:cxn modelId="{8C406FAA-C960-41C6-8133-46B83A9CEF4A}" type="presParOf" srcId="{981A8C35-044F-4152-9E1C-6288B0E9160E}" destId="{B7E56CEE-6387-43E7-BEDF-E0DC414ACBA5}" srcOrd="1" destOrd="0" presId="urn:microsoft.com/office/officeart/2008/layout/LinedList"/>
    <dgm:cxn modelId="{6C8539ED-1CCE-4B05-961F-D56D45C2F2D9}" type="presParOf" srcId="{981A8C35-044F-4152-9E1C-6288B0E9160E}" destId="{3E96C7F0-FBF4-48FF-90B3-883A9E71C36C}" srcOrd="2" destOrd="0" presId="urn:microsoft.com/office/officeart/2008/layout/LinedList"/>
    <dgm:cxn modelId="{8C05ECC4-0888-480F-91C1-00CE0D9070FD}" type="presParOf" srcId="{AEE00FBB-A718-403E-B353-23742D750681}" destId="{D4ECC505-62F1-4C93-A6D8-9BDFF6DAFF84}" srcOrd="2" destOrd="0" presId="urn:microsoft.com/office/officeart/2008/layout/LinedList"/>
    <dgm:cxn modelId="{EE89F46E-94FB-4231-AA3A-42709D4A6D76}" type="presParOf" srcId="{AEE00FBB-A718-403E-B353-23742D750681}" destId="{B7D00397-9433-4C63-891B-25A27DB9071A}" srcOrd="3" destOrd="0" presId="urn:microsoft.com/office/officeart/2008/layout/LinedList"/>
    <dgm:cxn modelId="{BB206F17-C5D1-4A56-BE2B-BD27EB1F9F59}" type="presParOf" srcId="{98E0DF48-E615-40A1-8408-E705ACDFE1B3}" destId="{08A7E9D5-071F-4D04-8BF4-22EAD34C0619}" srcOrd="4" destOrd="0" presId="urn:microsoft.com/office/officeart/2008/layout/LinedList"/>
    <dgm:cxn modelId="{49DCED41-F08B-40A6-BCCB-08FD1D7F1144}" type="presParOf" srcId="{98E0DF48-E615-40A1-8408-E705ACDFE1B3}" destId="{7718D9DE-3E33-4165-88CB-B8D2BE123F10}" srcOrd="5" destOrd="0" presId="urn:microsoft.com/office/officeart/2008/layout/LinedList"/>
    <dgm:cxn modelId="{B8988F44-033B-4F59-A947-4F4E203D3991}" type="presParOf" srcId="{7718D9DE-3E33-4165-88CB-B8D2BE123F10}" destId="{28D0F650-B62F-4ADA-83CE-9CA5AFA35D73}" srcOrd="0" destOrd="0" presId="urn:microsoft.com/office/officeart/2008/layout/LinedList"/>
    <dgm:cxn modelId="{E68BAB13-F8BE-4990-B188-338D617B73B3}" type="presParOf" srcId="{7718D9DE-3E33-4165-88CB-B8D2BE123F10}" destId="{32C1257C-F754-440A-9A4B-0A7BF06C13AB}" srcOrd="1" destOrd="0" presId="urn:microsoft.com/office/officeart/2008/layout/LinedList"/>
    <dgm:cxn modelId="{B7AFF7B2-41BE-4968-9D4E-F5C9007052E3}" type="presParOf" srcId="{32C1257C-F754-440A-9A4B-0A7BF06C13AB}" destId="{A7CBFCB5-77C5-4A32-8254-FFE658525984}" srcOrd="0" destOrd="0" presId="urn:microsoft.com/office/officeart/2008/layout/LinedList"/>
    <dgm:cxn modelId="{AB6CEFDC-C288-4935-9E76-3CBF9C421DFD}" type="presParOf" srcId="{32C1257C-F754-440A-9A4B-0A7BF06C13AB}" destId="{8BB81C80-90ED-4E2C-83EC-C809570F0951}" srcOrd="1" destOrd="0" presId="urn:microsoft.com/office/officeart/2008/layout/LinedList"/>
    <dgm:cxn modelId="{2AC5E827-A54D-4E35-A5FC-B6225634E114}" type="presParOf" srcId="{8BB81C80-90ED-4E2C-83EC-C809570F0951}" destId="{D32F83B8-E22C-4030-BC58-AD007D398F52}" srcOrd="0" destOrd="0" presId="urn:microsoft.com/office/officeart/2008/layout/LinedList"/>
    <dgm:cxn modelId="{32176C9D-BB3C-45C5-B31B-EDC5A8129869}" type="presParOf" srcId="{8BB81C80-90ED-4E2C-83EC-C809570F0951}" destId="{60B0162E-CD94-4BA6-82EB-B98CD731E947}" srcOrd="1" destOrd="0" presId="urn:microsoft.com/office/officeart/2008/layout/LinedList"/>
    <dgm:cxn modelId="{0924B1B8-F53A-4913-8828-73FFE6ABEE2D}" type="presParOf" srcId="{8BB81C80-90ED-4E2C-83EC-C809570F0951}" destId="{C4DF5CD2-8479-49D5-9739-572C9B5C3482}" srcOrd="2" destOrd="0" presId="urn:microsoft.com/office/officeart/2008/layout/LinedList"/>
    <dgm:cxn modelId="{2D514EEA-25D7-425C-BEBA-3EA91FA10A32}" type="presParOf" srcId="{32C1257C-F754-440A-9A4B-0A7BF06C13AB}" destId="{66215DE2-485E-423C-9C80-5F39C8795341}" srcOrd="2" destOrd="0" presId="urn:microsoft.com/office/officeart/2008/layout/LinedList"/>
    <dgm:cxn modelId="{56BAD6EA-F0EE-4963-817D-A44E2E229C6C}" type="presParOf" srcId="{32C1257C-F754-440A-9A4B-0A7BF06C13AB}" destId="{2A70E316-6B02-416D-ACD2-A5DD868F6793}" srcOrd="3" destOrd="0" presId="urn:microsoft.com/office/officeart/2008/layout/LinedList"/>
    <dgm:cxn modelId="{D761389C-BE07-480B-95B5-0BDB736837DE}" type="presParOf" srcId="{98E0DF48-E615-40A1-8408-E705ACDFE1B3}" destId="{AD74F330-0EEC-40CC-BEBC-1136D9850AA3}" srcOrd="6" destOrd="0" presId="urn:microsoft.com/office/officeart/2008/layout/LinedList"/>
    <dgm:cxn modelId="{7B57A43D-F488-4CA0-8C31-905B257E8B8D}" type="presParOf" srcId="{98E0DF48-E615-40A1-8408-E705ACDFE1B3}" destId="{F584B84D-4214-43C3-AD18-CA21391B7C28}" srcOrd="7" destOrd="0" presId="urn:microsoft.com/office/officeart/2008/layout/LinedList"/>
    <dgm:cxn modelId="{97F4BDD2-7056-4895-8E2B-CDEE8808CB83}" type="presParOf" srcId="{F584B84D-4214-43C3-AD18-CA21391B7C28}" destId="{834A70E4-953B-4161-B939-BEAD699DD9A2}" srcOrd="0" destOrd="0" presId="urn:microsoft.com/office/officeart/2008/layout/LinedList"/>
    <dgm:cxn modelId="{067F846F-2521-40FA-A3ED-6FC12D87DBBD}" type="presParOf" srcId="{F584B84D-4214-43C3-AD18-CA21391B7C28}" destId="{42A8E666-48B0-4B68-BF9C-D1F878E63616}" srcOrd="1" destOrd="0" presId="urn:microsoft.com/office/officeart/2008/layout/LinedList"/>
    <dgm:cxn modelId="{12CA77A3-949A-4F11-ABCD-33AE3DA34561}" type="presParOf" srcId="{42A8E666-48B0-4B68-BF9C-D1F878E63616}" destId="{DB2B5A76-08BD-4E92-A182-D3C5045EA634}" srcOrd="0" destOrd="0" presId="urn:microsoft.com/office/officeart/2008/layout/LinedList"/>
    <dgm:cxn modelId="{42F811EC-593C-4F5B-809A-44492EAC95F6}" type="presParOf" srcId="{42A8E666-48B0-4B68-BF9C-D1F878E63616}" destId="{D24F99B8-AD83-4142-A0A0-EE9960E0C230}" srcOrd="1" destOrd="0" presId="urn:microsoft.com/office/officeart/2008/layout/LinedList"/>
    <dgm:cxn modelId="{5A30FFB4-7BDD-4616-A9CF-C4FA8288569A}" type="presParOf" srcId="{D24F99B8-AD83-4142-A0A0-EE9960E0C230}" destId="{FF02E475-F121-4CA9-8AC6-8598E8E92C3D}" srcOrd="0" destOrd="0" presId="urn:microsoft.com/office/officeart/2008/layout/LinedList"/>
    <dgm:cxn modelId="{DD0006A1-A9E6-4E9E-A441-2E5B30DF9B46}" type="presParOf" srcId="{D24F99B8-AD83-4142-A0A0-EE9960E0C230}" destId="{C4C62E05-CD9A-482A-A6FD-1B1BDEB5BC6D}" srcOrd="1" destOrd="0" presId="urn:microsoft.com/office/officeart/2008/layout/LinedList"/>
    <dgm:cxn modelId="{F8DE2AD9-C6FD-4A21-9260-FBC73D89A906}" type="presParOf" srcId="{D24F99B8-AD83-4142-A0A0-EE9960E0C230}" destId="{F1719F1B-E09E-49AF-A4BC-9CB3D016F860}" srcOrd="2" destOrd="0" presId="urn:microsoft.com/office/officeart/2008/layout/LinedList"/>
    <dgm:cxn modelId="{697434A4-CA73-4DBD-A32B-1E732C1F17BE}" type="presParOf" srcId="{42A8E666-48B0-4B68-BF9C-D1F878E63616}" destId="{D33FFEAD-3E7F-442D-940C-2002C68A82D0}" srcOrd="2" destOrd="0" presId="urn:microsoft.com/office/officeart/2008/layout/LinedList"/>
    <dgm:cxn modelId="{3091701C-D767-4B30-88CD-3B6E7EFFE9B8}" type="presParOf" srcId="{42A8E666-48B0-4B68-BF9C-D1F878E63616}" destId="{CC8A3BDA-79CE-4D1C-B99E-A708FB34DEAB}" srcOrd="3" destOrd="0" presId="urn:microsoft.com/office/officeart/2008/layout/LinedList"/>
    <dgm:cxn modelId="{82766AF2-1FDD-456F-88AD-9299B90BCB56}" type="presParOf" srcId="{98E0DF48-E615-40A1-8408-E705ACDFE1B3}" destId="{D076001D-46C9-41A1-AA57-3E4879EDDB9C}" srcOrd="8" destOrd="0" presId="urn:microsoft.com/office/officeart/2008/layout/LinedList"/>
    <dgm:cxn modelId="{C7F0956C-4413-492C-8324-5CD8C8B4644D}" type="presParOf" srcId="{98E0DF48-E615-40A1-8408-E705ACDFE1B3}" destId="{BB8F1FC5-B3EB-4086-9AEB-D67A62279C16}" srcOrd="9" destOrd="0" presId="urn:microsoft.com/office/officeart/2008/layout/LinedList"/>
    <dgm:cxn modelId="{EC082E1E-7E13-4AD7-A3B1-5A5AAF05BAE4}" type="presParOf" srcId="{BB8F1FC5-B3EB-4086-9AEB-D67A62279C16}" destId="{D976B763-DBC8-4918-B1FF-4AA5A6B0A32E}" srcOrd="0" destOrd="0" presId="urn:microsoft.com/office/officeart/2008/layout/LinedList"/>
    <dgm:cxn modelId="{523005CD-80C5-4EE6-86BB-F00E9A74DFD8}" type="presParOf" srcId="{BB8F1FC5-B3EB-4086-9AEB-D67A62279C16}" destId="{99B5B8FD-2018-4FF2-9047-6C7C76B4D8B1}" srcOrd="1" destOrd="0" presId="urn:microsoft.com/office/officeart/2008/layout/LinedList"/>
    <dgm:cxn modelId="{3CE818E2-5A08-44BD-B254-5C56C89C3EE1}" type="presParOf" srcId="{99B5B8FD-2018-4FF2-9047-6C7C76B4D8B1}" destId="{D21A281B-8748-4E9F-BF15-E12257F37D44}" srcOrd="0" destOrd="0" presId="urn:microsoft.com/office/officeart/2008/layout/LinedList"/>
    <dgm:cxn modelId="{5FBC27D4-5CDA-48F9-8931-9314B390593C}" type="presParOf" srcId="{99B5B8FD-2018-4FF2-9047-6C7C76B4D8B1}" destId="{44BFDFED-012E-4055-A6BA-6C341E843120}" srcOrd="1" destOrd="0" presId="urn:microsoft.com/office/officeart/2008/layout/LinedList"/>
    <dgm:cxn modelId="{EDFFF8BA-2197-4055-BE1E-C1EF8C2A7539}" type="presParOf" srcId="{44BFDFED-012E-4055-A6BA-6C341E843120}" destId="{053D2DDC-65FC-4949-BAFF-DA7EF5FE382C}" srcOrd="0" destOrd="0" presId="urn:microsoft.com/office/officeart/2008/layout/LinedList"/>
    <dgm:cxn modelId="{32067C77-1847-41D5-A576-60CFDDEC39A3}" type="presParOf" srcId="{44BFDFED-012E-4055-A6BA-6C341E843120}" destId="{F4B592D2-F8FA-438C-88D0-98339425B219}" srcOrd="1" destOrd="0" presId="urn:microsoft.com/office/officeart/2008/layout/LinedList"/>
    <dgm:cxn modelId="{5CBE7C3C-515B-4547-893E-D7291A93E1F4}" type="presParOf" srcId="{44BFDFED-012E-4055-A6BA-6C341E843120}" destId="{1753596A-D999-45F1-B33C-6FC50196EE7D}" srcOrd="2" destOrd="0" presId="urn:microsoft.com/office/officeart/2008/layout/LinedList"/>
    <dgm:cxn modelId="{AF64A46F-2802-4651-87E0-9995424F560A}" type="presParOf" srcId="{99B5B8FD-2018-4FF2-9047-6C7C76B4D8B1}" destId="{0D2D9DF4-16E6-4194-8C24-AE966A915442}" srcOrd="2" destOrd="0" presId="urn:microsoft.com/office/officeart/2008/layout/LinedList"/>
    <dgm:cxn modelId="{C84599DB-B14F-4E30-91F5-4AC780892CBB}" type="presParOf" srcId="{99B5B8FD-2018-4FF2-9047-6C7C76B4D8B1}" destId="{3BB4BA73-EEB4-45EC-8131-63690F2AF4C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9119-4010-4EAB-B7B2-8FC84947CF2A}">
      <dsp:nvSpPr>
        <dsp:cNvPr id="0" name=""/>
        <dsp:cNvSpPr/>
      </dsp:nvSpPr>
      <dsp:spPr>
        <a:xfrm>
          <a:off x="0" y="636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FF16B-ECF3-4455-8506-4C836004331A}">
      <dsp:nvSpPr>
        <dsp:cNvPr id="0" name=""/>
        <dsp:cNvSpPr/>
      </dsp:nvSpPr>
      <dsp:spPr>
        <a:xfrm>
          <a:off x="0" y="636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LEADERSHIP – Medical Director, Program Direct/Nurse Manager &amp; Asst Nurse Manager</a:t>
          </a:r>
        </a:p>
      </dsp:txBody>
      <dsp:txXfrm>
        <a:off x="0" y="636"/>
        <a:ext cx="7357797" cy="579655"/>
      </dsp:txXfrm>
    </dsp:sp>
    <dsp:sp modelId="{0C3685D5-869B-4539-B5A6-7491B638331C}">
      <dsp:nvSpPr>
        <dsp:cNvPr id="0" name=""/>
        <dsp:cNvSpPr/>
      </dsp:nvSpPr>
      <dsp:spPr>
        <a:xfrm>
          <a:off x="0" y="580292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F593E-B76D-490E-A29C-06DB0D4B7567}">
      <dsp:nvSpPr>
        <dsp:cNvPr id="0" name=""/>
        <dsp:cNvSpPr/>
      </dsp:nvSpPr>
      <dsp:spPr>
        <a:xfrm>
          <a:off x="0" y="580292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Nurse Practitioner- primary care provider</a:t>
          </a:r>
        </a:p>
      </dsp:txBody>
      <dsp:txXfrm>
        <a:off x="0" y="580292"/>
        <a:ext cx="7357797" cy="579655"/>
      </dsp:txXfrm>
    </dsp:sp>
    <dsp:sp modelId="{B4B2894E-D837-41F4-91B1-7050C54F9FF7}">
      <dsp:nvSpPr>
        <dsp:cNvPr id="0" name=""/>
        <dsp:cNvSpPr/>
      </dsp:nvSpPr>
      <dsp:spPr>
        <a:xfrm>
          <a:off x="0" y="1159948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C0A65-73B6-4D80-8C6F-F402DF91252B}">
      <dsp:nvSpPr>
        <dsp:cNvPr id="0" name=""/>
        <dsp:cNvSpPr/>
      </dsp:nvSpPr>
      <dsp:spPr>
        <a:xfrm>
          <a:off x="0" y="1159948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RN Case Manager</a:t>
          </a:r>
          <a:r>
            <a:rPr lang="en-US" sz="1600" b="0" i="0" kern="1200"/>
            <a:t>-Assess the veterans in the home at least every 4-6 weeks​</a:t>
          </a:r>
          <a:r>
            <a:rPr lang="en-US" sz="1600" kern="1200"/>
            <a:t> &amp; </a:t>
          </a:r>
          <a:r>
            <a:rPr lang="en-US" sz="1600" b="0" i="0" kern="1200"/>
            <a:t>Checks vital signs and performs physical exam/ Case Management</a:t>
          </a:r>
          <a:endParaRPr lang="en-US" sz="1600" kern="1200" dirty="0"/>
        </a:p>
      </dsp:txBody>
      <dsp:txXfrm>
        <a:off x="0" y="1159948"/>
        <a:ext cx="7357797" cy="579655"/>
      </dsp:txXfrm>
    </dsp:sp>
    <dsp:sp modelId="{2C97FBB1-437A-4091-8D5D-887AC221C018}">
      <dsp:nvSpPr>
        <dsp:cNvPr id="0" name=""/>
        <dsp:cNvSpPr/>
      </dsp:nvSpPr>
      <dsp:spPr>
        <a:xfrm>
          <a:off x="0" y="1739603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82976-3A09-4D3E-97C0-7A4576C67557}">
      <dsp:nvSpPr>
        <dsp:cNvPr id="0" name=""/>
        <dsp:cNvSpPr/>
      </dsp:nvSpPr>
      <dsp:spPr>
        <a:xfrm>
          <a:off x="0" y="1739603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Pharmacists-</a:t>
          </a:r>
          <a:r>
            <a:rPr lang="en-US" sz="1600" b="0" i="0" kern="1200" dirty="0"/>
            <a:t>-Review medications on admission and quarterly and as needed; occasionally makes home visits</a:t>
          </a:r>
          <a:endParaRPr lang="en-US" sz="1600" kern="1200" dirty="0"/>
        </a:p>
      </dsp:txBody>
      <dsp:txXfrm>
        <a:off x="0" y="1739603"/>
        <a:ext cx="7357797" cy="579655"/>
      </dsp:txXfrm>
    </dsp:sp>
    <dsp:sp modelId="{A7926F2A-D17C-41C0-8716-E470C7611B9C}">
      <dsp:nvSpPr>
        <dsp:cNvPr id="0" name=""/>
        <dsp:cNvSpPr/>
      </dsp:nvSpPr>
      <dsp:spPr>
        <a:xfrm>
          <a:off x="0" y="2319259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C0734-839D-4742-AD45-E3EB48163265}">
      <dsp:nvSpPr>
        <dsp:cNvPr id="0" name=""/>
        <dsp:cNvSpPr/>
      </dsp:nvSpPr>
      <dsp:spPr>
        <a:xfrm>
          <a:off x="0" y="2319259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Registered Dietitians-</a:t>
          </a:r>
          <a:r>
            <a:rPr lang="en-US" sz="1600" b="0" i="0" kern="1200" dirty="0"/>
            <a:t>Educate on nutritional needs to manage their conditions</a:t>
          </a:r>
          <a:endParaRPr lang="en-US" sz="1600" kern="1200" dirty="0"/>
        </a:p>
      </dsp:txBody>
      <dsp:txXfrm>
        <a:off x="0" y="2319259"/>
        <a:ext cx="7357797" cy="579655"/>
      </dsp:txXfrm>
    </dsp:sp>
    <dsp:sp modelId="{D7BF3506-8E7D-416F-AA97-06A23DB7C871}">
      <dsp:nvSpPr>
        <dsp:cNvPr id="0" name=""/>
        <dsp:cNvSpPr/>
      </dsp:nvSpPr>
      <dsp:spPr>
        <a:xfrm>
          <a:off x="0" y="2898915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93760-EEF1-4E4C-90C8-916932555920}">
      <dsp:nvSpPr>
        <dsp:cNvPr id="0" name=""/>
        <dsp:cNvSpPr/>
      </dsp:nvSpPr>
      <dsp:spPr>
        <a:xfrm>
          <a:off x="0" y="2898915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Workers</a:t>
          </a:r>
          <a:r>
            <a:rPr lang="en-US" sz="1600" b="0" i="0" kern="1200" dirty="0"/>
            <a:t>-Provides assistance with VA and community resources, Caregiver support</a:t>
          </a:r>
          <a:endParaRPr lang="en-US" sz="1600" kern="1200" dirty="0"/>
        </a:p>
      </dsp:txBody>
      <dsp:txXfrm>
        <a:off x="0" y="2898915"/>
        <a:ext cx="7357797" cy="579655"/>
      </dsp:txXfrm>
    </dsp:sp>
    <dsp:sp modelId="{C6ADD5CA-0F35-4266-964E-CB31BA241850}">
      <dsp:nvSpPr>
        <dsp:cNvPr id="0" name=""/>
        <dsp:cNvSpPr/>
      </dsp:nvSpPr>
      <dsp:spPr>
        <a:xfrm>
          <a:off x="0" y="3478571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4A3A4-4CC4-4018-86B0-898DE331DC4A}">
      <dsp:nvSpPr>
        <dsp:cNvPr id="0" name=""/>
        <dsp:cNvSpPr/>
      </dsp:nvSpPr>
      <dsp:spPr>
        <a:xfrm>
          <a:off x="0" y="3478571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Psychologist</a:t>
          </a:r>
          <a:r>
            <a:rPr lang="en-US" sz="1600" b="0" i="0" kern="1200" dirty="0"/>
            <a:t>-Provides and facilitates mental health services</a:t>
          </a:r>
          <a:endParaRPr lang="en-US" sz="1600" kern="1200" dirty="0"/>
        </a:p>
      </dsp:txBody>
      <dsp:txXfrm>
        <a:off x="0" y="3478571"/>
        <a:ext cx="7357797" cy="579655"/>
      </dsp:txXfrm>
    </dsp:sp>
    <dsp:sp modelId="{E9170F6A-452D-4935-82E0-4E32C403C3FA}">
      <dsp:nvSpPr>
        <dsp:cNvPr id="0" name=""/>
        <dsp:cNvSpPr/>
      </dsp:nvSpPr>
      <dsp:spPr>
        <a:xfrm>
          <a:off x="0" y="4058226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70969-6629-46BC-9966-A69C39E7359A}">
      <dsp:nvSpPr>
        <dsp:cNvPr id="0" name=""/>
        <dsp:cNvSpPr/>
      </dsp:nvSpPr>
      <dsp:spPr>
        <a:xfrm>
          <a:off x="0" y="4058226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PT/OT</a:t>
          </a:r>
          <a:r>
            <a:rPr lang="en-US" sz="1600" b="0" i="0" kern="1200" dirty="0"/>
            <a:t>-Assess the home and veteran for needs in equipment and adaptive devices</a:t>
          </a:r>
          <a:endParaRPr lang="en-US" sz="1600" kern="1200" dirty="0"/>
        </a:p>
      </dsp:txBody>
      <dsp:txXfrm>
        <a:off x="0" y="4058226"/>
        <a:ext cx="7357797" cy="579655"/>
      </dsp:txXfrm>
    </dsp:sp>
    <dsp:sp modelId="{D46A3615-E840-4EDE-8975-76742C589945}">
      <dsp:nvSpPr>
        <dsp:cNvPr id="0" name=""/>
        <dsp:cNvSpPr/>
      </dsp:nvSpPr>
      <dsp:spPr>
        <a:xfrm>
          <a:off x="0" y="4637882"/>
          <a:ext cx="73577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DEEB7-3788-4074-8A94-67738999E045}">
      <dsp:nvSpPr>
        <dsp:cNvPr id="0" name=""/>
        <dsp:cNvSpPr/>
      </dsp:nvSpPr>
      <dsp:spPr>
        <a:xfrm>
          <a:off x="0" y="4637882"/>
          <a:ext cx="7357797" cy="57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Staff- provides administrative support to all the teams</a:t>
          </a:r>
        </a:p>
      </dsp:txBody>
      <dsp:txXfrm>
        <a:off x="0" y="4637882"/>
        <a:ext cx="7357797" cy="579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BC08E-CF6B-43F0-9CEC-FC7188E5EE7A}">
      <dsp:nvSpPr>
        <dsp:cNvPr id="0" name=""/>
        <dsp:cNvSpPr/>
      </dsp:nvSpPr>
      <dsp:spPr>
        <a:xfrm>
          <a:off x="0" y="62993"/>
          <a:ext cx="6245265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Primary Care Provided in the home when patient needs exceed traditional clinic care</a:t>
          </a:r>
        </a:p>
      </dsp:txBody>
      <dsp:txXfrm>
        <a:off x="85900" y="148893"/>
        <a:ext cx="6073465" cy="1587880"/>
      </dsp:txXfrm>
    </dsp:sp>
    <dsp:sp modelId="{80894329-5A1F-4E9E-8A51-154547BAB086}">
      <dsp:nvSpPr>
        <dsp:cNvPr id="0" name=""/>
        <dsp:cNvSpPr/>
      </dsp:nvSpPr>
      <dsp:spPr>
        <a:xfrm>
          <a:off x="0" y="1914833"/>
          <a:ext cx="6245265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blend of Primary Care and Case Management</a:t>
          </a:r>
        </a:p>
      </dsp:txBody>
      <dsp:txXfrm>
        <a:off x="85900" y="2000733"/>
        <a:ext cx="6073465" cy="1587880"/>
      </dsp:txXfrm>
    </dsp:sp>
    <dsp:sp modelId="{1C240FA9-A666-40DF-BE77-E6E14CFFB6D1}">
      <dsp:nvSpPr>
        <dsp:cNvPr id="0" name=""/>
        <dsp:cNvSpPr/>
      </dsp:nvSpPr>
      <dsp:spPr>
        <a:xfrm>
          <a:off x="0" y="3766673"/>
          <a:ext cx="6245265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 interdisciplinary team approach</a:t>
          </a:r>
        </a:p>
      </dsp:txBody>
      <dsp:txXfrm>
        <a:off x="85900" y="3852573"/>
        <a:ext cx="6073465" cy="1587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5B1C-B2B7-4717-8170-E7C6CFBE7BBA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improve the patient’s quality of life by allowing the Veteran to remain home while receiving health care tailored to the individual needs of the patient and family.</a:t>
          </a:r>
        </a:p>
      </dsp:txBody>
      <dsp:txXfrm>
        <a:off x="3201" y="445489"/>
        <a:ext cx="2539866" cy="1523919"/>
      </dsp:txXfrm>
    </dsp:sp>
    <dsp:sp modelId="{EEE6A36F-266E-491E-B6F9-9EF67B5BEFA7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minimize the effects of illness and disability by enabling the Veteran and family to actively participate in the delivery of health care services in the home.</a:t>
          </a:r>
        </a:p>
      </dsp:txBody>
      <dsp:txXfrm>
        <a:off x="2797054" y="445489"/>
        <a:ext cx="2539866" cy="1523919"/>
      </dsp:txXfrm>
    </dsp:sp>
    <dsp:sp modelId="{2806FD12-B369-4EAD-B979-4C2F2A1D471A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restore health and/or attain optimum functioning and help the patient achieve maximum independent living.</a:t>
          </a:r>
        </a:p>
      </dsp:txBody>
      <dsp:txXfrm>
        <a:off x="5590907" y="445489"/>
        <a:ext cx="2539866" cy="1523919"/>
      </dsp:txXfrm>
    </dsp:sp>
    <dsp:sp modelId="{1CD58D70-1317-4DA0-A5B3-208A0518AAE1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reduce the length of hospital stays by providing necessary health care services at home.</a:t>
          </a:r>
        </a:p>
      </dsp:txBody>
      <dsp:txXfrm>
        <a:off x="8384760" y="445489"/>
        <a:ext cx="2539866" cy="1523919"/>
      </dsp:txXfrm>
    </dsp:sp>
    <dsp:sp modelId="{E2C01569-0280-4AC7-A158-0EF0B9AEBA2F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reduce hospital readmissions.</a:t>
          </a:r>
        </a:p>
      </dsp:txBody>
      <dsp:txXfrm>
        <a:off x="1400128" y="2223395"/>
        <a:ext cx="2539866" cy="1523919"/>
      </dsp:txXfrm>
    </dsp:sp>
    <dsp:sp modelId="{69804C97-53D5-47DE-A57F-FF442A7D1B23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minimize outpatient clinic visits that are not feasible or advisable.</a:t>
          </a:r>
        </a:p>
      </dsp:txBody>
      <dsp:txXfrm>
        <a:off x="4193981" y="2223395"/>
        <a:ext cx="2539866" cy="1523919"/>
      </dsp:txXfrm>
    </dsp:sp>
    <dsp:sp modelId="{43F3000F-005D-434F-9AC3-ADC103B63980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offer an alternative to nursing home placement.</a:t>
          </a:r>
        </a:p>
      </dsp:txBody>
      <dsp:txXfrm>
        <a:off x="6987834" y="2223395"/>
        <a:ext cx="2539866" cy="1523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CE85C-776C-482C-A6D8-F66A7F56621D}">
      <dsp:nvSpPr>
        <dsp:cNvPr id="0" name=""/>
        <dsp:cNvSpPr/>
      </dsp:nvSpPr>
      <dsp:spPr>
        <a:xfrm>
          <a:off x="3342" y="452291"/>
          <a:ext cx="2651349" cy="1590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Veteran is primarily home-bound</a:t>
          </a:r>
        </a:p>
      </dsp:txBody>
      <dsp:txXfrm>
        <a:off x="3342" y="452291"/>
        <a:ext cx="2651349" cy="1590809"/>
      </dsp:txXfrm>
    </dsp:sp>
    <dsp:sp modelId="{D683C8A3-67B7-4D0D-997A-B0D6405214E1}">
      <dsp:nvSpPr>
        <dsp:cNvPr id="0" name=""/>
        <dsp:cNvSpPr/>
      </dsp:nvSpPr>
      <dsp:spPr>
        <a:xfrm>
          <a:off x="2919826" y="452291"/>
          <a:ext cx="2651349" cy="1590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Chronic disabling</a:t>
          </a:r>
          <a:r>
            <a:rPr lang="en-US" sz="1900" b="1" kern="1200" dirty="0"/>
            <a:t> medical </a:t>
          </a:r>
          <a:r>
            <a:rPr lang="en-US" sz="1900" kern="1200" dirty="0"/>
            <a:t>disease and or need of palliative care</a:t>
          </a:r>
        </a:p>
      </dsp:txBody>
      <dsp:txXfrm>
        <a:off x="2919826" y="452291"/>
        <a:ext cx="2651349" cy="1590809"/>
      </dsp:txXfrm>
    </dsp:sp>
    <dsp:sp modelId="{2E768802-8B2E-4DDC-A5C4-F5E9C584BCFF}">
      <dsp:nvSpPr>
        <dsp:cNvPr id="0" name=""/>
        <dsp:cNvSpPr/>
      </dsp:nvSpPr>
      <dsp:spPr>
        <a:xfrm>
          <a:off x="5836310" y="452291"/>
          <a:ext cx="2651349" cy="1590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Progress with team to date</a:t>
          </a:r>
        </a:p>
      </dsp:txBody>
      <dsp:txXfrm>
        <a:off x="5836310" y="452291"/>
        <a:ext cx="2651349" cy="1590809"/>
      </dsp:txXfrm>
    </dsp:sp>
    <dsp:sp modelId="{8EA2A3C2-643A-4021-8336-90B7F16A9AE1}">
      <dsp:nvSpPr>
        <dsp:cNvPr id="0" name=""/>
        <dsp:cNvSpPr/>
      </dsp:nvSpPr>
      <dsp:spPr>
        <a:xfrm>
          <a:off x="8752795" y="452291"/>
          <a:ext cx="2651349" cy="1590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Ongoing interdisciplinary care needs</a:t>
          </a:r>
        </a:p>
      </dsp:txBody>
      <dsp:txXfrm>
        <a:off x="8752795" y="452291"/>
        <a:ext cx="2651349" cy="1590809"/>
      </dsp:txXfrm>
    </dsp:sp>
    <dsp:sp modelId="{A3FBC1AE-3C36-44C2-BCDB-C0DE45848951}">
      <dsp:nvSpPr>
        <dsp:cNvPr id="0" name=""/>
        <dsp:cNvSpPr/>
      </dsp:nvSpPr>
      <dsp:spPr>
        <a:xfrm>
          <a:off x="1461584" y="2308236"/>
          <a:ext cx="2651349" cy="15908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Severity of illness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recent hospitalizations/ER visits/SNF stays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prior hospice or palliative care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JEN frailty/NOSOS/ CAN scores</a:t>
          </a:r>
        </a:p>
      </dsp:txBody>
      <dsp:txXfrm>
        <a:off x="1461584" y="2308236"/>
        <a:ext cx="2651349" cy="1590809"/>
      </dsp:txXfrm>
    </dsp:sp>
    <dsp:sp modelId="{594C7705-6BAB-4D49-B35F-409E187B01F7}">
      <dsp:nvSpPr>
        <dsp:cNvPr id="0" name=""/>
        <dsp:cNvSpPr/>
      </dsp:nvSpPr>
      <dsp:spPr>
        <a:xfrm>
          <a:off x="4378068" y="2308236"/>
          <a:ext cx="2651349" cy="1590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Veteran willing to have multiple disciplines enter the home.</a:t>
          </a:r>
        </a:p>
      </dsp:txBody>
      <dsp:txXfrm>
        <a:off x="4378068" y="2308236"/>
        <a:ext cx="2651349" cy="1590809"/>
      </dsp:txXfrm>
    </dsp:sp>
    <dsp:sp modelId="{CE25439B-9170-42A2-983E-2FB8584AA79E}">
      <dsp:nvSpPr>
        <dsp:cNvPr id="0" name=""/>
        <dsp:cNvSpPr/>
      </dsp:nvSpPr>
      <dsp:spPr>
        <a:xfrm>
          <a:off x="7294553" y="2308236"/>
          <a:ext cx="2651349" cy="1590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Veteran willing to change their Primary Care Provider</a:t>
          </a:r>
        </a:p>
      </dsp:txBody>
      <dsp:txXfrm>
        <a:off x="7294553" y="2308236"/>
        <a:ext cx="2651349" cy="1590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581DF-D5C2-4368-94BC-672986C8D52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515C3-62DC-4AAA-8F22-318306B03D7F}">
      <dsp:nvSpPr>
        <dsp:cNvPr id="0" name=""/>
        <dsp:cNvSpPr/>
      </dsp:nvSpPr>
      <dsp:spPr>
        <a:xfrm>
          <a:off x="0" y="675"/>
          <a:ext cx="138010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Veteran have to have an identified caregiver?</a:t>
          </a:r>
        </a:p>
      </dsp:txBody>
      <dsp:txXfrm>
        <a:off x="0" y="675"/>
        <a:ext cx="1380102" cy="1106957"/>
      </dsp:txXfrm>
    </dsp:sp>
    <dsp:sp modelId="{703E94FD-543B-4447-A6F3-60D271A8D7B3}">
      <dsp:nvSpPr>
        <dsp:cNvPr id="0" name=""/>
        <dsp:cNvSpPr/>
      </dsp:nvSpPr>
      <dsp:spPr>
        <a:xfrm>
          <a:off x="1483610" y="50942"/>
          <a:ext cx="5416901" cy="10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the Veteran has dementia, then a caregiver is required for safety purposes.</a:t>
          </a:r>
        </a:p>
      </dsp:txBody>
      <dsp:txXfrm>
        <a:off x="1483610" y="50942"/>
        <a:ext cx="5416901" cy="1005342"/>
      </dsp:txXfrm>
    </dsp:sp>
    <dsp:sp modelId="{2D837A73-C459-4AA6-8A43-874B12A04191}">
      <dsp:nvSpPr>
        <dsp:cNvPr id="0" name=""/>
        <dsp:cNvSpPr/>
      </dsp:nvSpPr>
      <dsp:spPr>
        <a:xfrm>
          <a:off x="1380102" y="1056285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2EFAE-1704-4B8D-AB77-6A58E0A3AC5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D000-2A55-45CB-B7A4-C3D7631649DF}">
      <dsp:nvSpPr>
        <dsp:cNvPr id="0" name=""/>
        <dsp:cNvSpPr/>
      </dsp:nvSpPr>
      <dsp:spPr>
        <a:xfrm>
          <a:off x="0" y="1107633"/>
          <a:ext cx="138010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Veteran have to be homebound?</a:t>
          </a:r>
        </a:p>
      </dsp:txBody>
      <dsp:txXfrm>
        <a:off x="0" y="1107633"/>
        <a:ext cx="1380102" cy="1106957"/>
      </dsp:txXfrm>
    </dsp:sp>
    <dsp:sp modelId="{B7E56CEE-6387-43E7-BEDF-E0DC414ACBA5}">
      <dsp:nvSpPr>
        <dsp:cNvPr id="0" name=""/>
        <dsp:cNvSpPr/>
      </dsp:nvSpPr>
      <dsp:spPr>
        <a:xfrm>
          <a:off x="1483610" y="1157900"/>
          <a:ext cx="5416901" cy="10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Veteran needs to have difficulties getting out of the house for medical appointments</a:t>
          </a:r>
        </a:p>
      </dsp:txBody>
      <dsp:txXfrm>
        <a:off x="1483610" y="1157900"/>
        <a:ext cx="5416901" cy="1005342"/>
      </dsp:txXfrm>
    </dsp:sp>
    <dsp:sp modelId="{D4ECC505-62F1-4C93-A6D8-9BDFF6DAFF84}">
      <dsp:nvSpPr>
        <dsp:cNvPr id="0" name=""/>
        <dsp:cNvSpPr/>
      </dsp:nvSpPr>
      <dsp:spPr>
        <a:xfrm>
          <a:off x="1380102" y="2163243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7E9D5-071F-4D04-8BF4-22EAD34C0619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0F650-B62F-4ADA-83CE-9CA5AFA35D73}">
      <dsp:nvSpPr>
        <dsp:cNvPr id="0" name=""/>
        <dsp:cNvSpPr/>
      </dsp:nvSpPr>
      <dsp:spPr>
        <a:xfrm>
          <a:off x="0" y="2214591"/>
          <a:ext cx="138010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Veteran have to have a service-connected disability?</a:t>
          </a:r>
        </a:p>
      </dsp:txBody>
      <dsp:txXfrm>
        <a:off x="0" y="2214591"/>
        <a:ext cx="1380102" cy="1106957"/>
      </dsp:txXfrm>
    </dsp:sp>
    <dsp:sp modelId="{60B0162E-CD94-4BA6-82EB-B98CD731E947}">
      <dsp:nvSpPr>
        <dsp:cNvPr id="0" name=""/>
        <dsp:cNvSpPr/>
      </dsp:nvSpPr>
      <dsp:spPr>
        <a:xfrm>
          <a:off x="1483610" y="2264858"/>
          <a:ext cx="5416901" cy="10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</a:t>
          </a:r>
        </a:p>
      </dsp:txBody>
      <dsp:txXfrm>
        <a:off x="1483610" y="2264858"/>
        <a:ext cx="5416901" cy="1005342"/>
      </dsp:txXfrm>
    </dsp:sp>
    <dsp:sp modelId="{66215DE2-485E-423C-9C80-5F39C8795341}">
      <dsp:nvSpPr>
        <dsp:cNvPr id="0" name=""/>
        <dsp:cNvSpPr/>
      </dsp:nvSpPr>
      <dsp:spPr>
        <a:xfrm>
          <a:off x="1380102" y="3270201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4F330-0EEC-40CC-BEBC-1136D9850AA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A70E4-953B-4161-B939-BEAD699DD9A2}">
      <dsp:nvSpPr>
        <dsp:cNvPr id="0" name=""/>
        <dsp:cNvSpPr/>
      </dsp:nvSpPr>
      <dsp:spPr>
        <a:xfrm>
          <a:off x="0" y="3321549"/>
          <a:ext cx="138010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there a co-pay or costs to the Veteran?</a:t>
          </a:r>
        </a:p>
      </dsp:txBody>
      <dsp:txXfrm>
        <a:off x="0" y="3321549"/>
        <a:ext cx="1380102" cy="1106957"/>
      </dsp:txXfrm>
    </dsp:sp>
    <dsp:sp modelId="{C4C62E05-CD9A-482A-A6FD-1B1BDEB5BC6D}">
      <dsp:nvSpPr>
        <dsp:cNvPr id="0" name=""/>
        <dsp:cNvSpPr/>
      </dsp:nvSpPr>
      <dsp:spPr>
        <a:xfrm>
          <a:off x="1483610" y="3371816"/>
          <a:ext cx="5416901" cy="10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Generally, HBPC services are provided free of charge. If it is determined that there is a copayment, the Veteran will be informed prior to be admitted to the program.</a:t>
          </a:r>
        </a:p>
      </dsp:txBody>
      <dsp:txXfrm>
        <a:off x="1483610" y="3371816"/>
        <a:ext cx="5416901" cy="1005342"/>
      </dsp:txXfrm>
    </dsp:sp>
    <dsp:sp modelId="{D33FFEAD-3E7F-442D-940C-2002C68A82D0}">
      <dsp:nvSpPr>
        <dsp:cNvPr id="0" name=""/>
        <dsp:cNvSpPr/>
      </dsp:nvSpPr>
      <dsp:spPr>
        <a:xfrm>
          <a:off x="1380102" y="4377159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6001D-46C9-41A1-AA57-3E4879EDDB9C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6B763-DBC8-4918-B1FF-4AA5A6B0A32E}">
      <dsp:nvSpPr>
        <dsp:cNvPr id="0" name=""/>
        <dsp:cNvSpPr/>
      </dsp:nvSpPr>
      <dsp:spPr>
        <a:xfrm>
          <a:off x="0" y="4428507"/>
          <a:ext cx="138010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is a referral made?</a:t>
          </a:r>
        </a:p>
      </dsp:txBody>
      <dsp:txXfrm>
        <a:off x="0" y="4428507"/>
        <a:ext cx="1380102" cy="1106957"/>
      </dsp:txXfrm>
    </dsp:sp>
    <dsp:sp modelId="{F4B592D2-F8FA-438C-88D0-98339425B219}">
      <dsp:nvSpPr>
        <dsp:cNvPr id="0" name=""/>
        <dsp:cNvSpPr/>
      </dsp:nvSpPr>
      <dsp:spPr>
        <a:xfrm>
          <a:off x="1483610" y="4478774"/>
          <a:ext cx="5416901" cy="10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Referrals are made by the Primary Care Provider by completing a consult in CPRS.</a:t>
          </a:r>
        </a:p>
      </dsp:txBody>
      <dsp:txXfrm>
        <a:off x="1483610" y="4478774"/>
        <a:ext cx="5416901" cy="1005342"/>
      </dsp:txXfrm>
    </dsp:sp>
    <dsp:sp modelId="{0D2D9DF4-16E6-4194-8C24-AE966A915442}">
      <dsp:nvSpPr>
        <dsp:cNvPr id="0" name=""/>
        <dsp:cNvSpPr/>
      </dsp:nvSpPr>
      <dsp:spPr>
        <a:xfrm>
          <a:off x="1380102" y="5484117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56BAF3-89CF-4229-B54A-3E753965616A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9D8353-FF36-4B2B-9D59-682D59C2B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3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National Guidance VHA Directive 1411, June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D8353-FF36-4B2B-9D59-682D59C2B6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8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recommended to provide primary care in the home when it has been determined that the Veteran is in need of higher level of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D8353-FF36-4B2B-9D59-682D59C2B6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6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367F-6E11-4A0F-A243-FB6A7EB78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9781-C630-40F9-88B8-F3C6B5AA0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B9A3-4BBA-4AF7-95A5-12F0E747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B7BD6-128B-4D54-8B7C-FCF746AD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FEF5-957C-4979-A32D-F795B259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ED7D-7AC2-4C4D-81BA-2B324E4E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374B7-B4AB-4D28-A330-F4216CC6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B2F1C-7375-4F1D-9431-AE35EE1C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0F03E-559F-4407-B955-55C4833A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5FC4-F015-47FD-A9C7-30D4AAC3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9398C-DBF1-431D-9C10-314237459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05BC3-7BE6-4625-B9D8-E49A2FFE1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E7640-2F05-4C33-9853-0C6FD7D1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C3328-699F-4B90-96E8-D83A00AF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E220-F3BF-43C4-87BE-6FFEB9A4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71BD-DDBD-4773-9E3B-F905E5E5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704D-50FA-407F-BE50-2CCE636C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9087-4C54-4945-B8D7-F3FA1B77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F50BE-8C24-4559-84AA-2E0B9BFF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723B-1BA8-48A8-814B-3D827A7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5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18E6-4B3A-4046-941C-53B1B0FB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9F5E9-8242-44EB-9935-707359D08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AC30-E29A-40CC-A14C-A6AC8809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F344B-76FE-49AB-B91F-4D5C5DF9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CB27-F76D-4A97-B8B4-473ECBF4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19A6-E54C-4928-BE41-133C027A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88B4-061F-4FAE-8C93-135216B69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0AA51-C015-4CB3-AF15-B933ED5CF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53213-6CBC-43CB-B4E7-EC6B65CF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634D8-C735-4DD4-9BA2-1C4D3475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6EBBC-3F04-4022-B63F-17C50FF6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779B-7D9B-469B-911A-D466D708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0ECF6-2278-490F-B9D7-8C78D8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A339D-C9A2-44AE-8471-EA68842D2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41C43-468E-4FEE-B375-238E01C40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FBA61-938E-46F1-B50D-A75AE7372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70732-1681-4812-A151-EF9EEFE8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772A-0EE8-4064-A66A-E4DA4A89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AB59D-FAC0-44FF-A64C-6E90A83B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1994-B30B-46BA-9232-362BDB0A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666E2-863B-4E3F-8E8F-35DBC8B3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372DE-90DB-4B3D-8752-7AACDA50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0E50D-5C35-4BBF-9B62-2A38255A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8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DD73C-1E9E-4026-9997-16B097A9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4FD32-EE2E-4B39-87D3-AEE41433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D394F-B3FE-44FA-8F52-87DE40FE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3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3DCB-98CD-4FFD-B3CB-490A909F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3226-0280-4CCE-ACC8-E755F7AF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8AF9C-3B6F-462A-8673-DD4459E85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C0CBA-6273-41FD-AB03-076D7327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FB136-AF4F-437B-915D-8F41574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BD31-9993-4CCB-9166-465E8494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9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89D0-577C-4035-814B-54A7EDAF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FA47B-B96B-4739-9C4D-1E91F0AFB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C37BB-8A16-4043-A366-52A14BEAD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AD83F-AE28-406C-A941-DAAFB62B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9DF96-2126-4C53-802A-85188041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D77BE-05CB-4301-8DB2-134FD5CA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B822B-4427-41C6-A4F3-A34E2F4B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6AD64-C30E-4578-9C04-62E22B69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6AB7D-606B-43E7-BD2E-01513B0C5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1C75-E92D-4C36-8845-779DDC09CB22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5EE8-D686-423A-B10F-D5BCA5989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DC924-0554-47BF-AD32-AFEEC16D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B585-13EA-4AAE-84BF-EEBAF7E24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image/322567/three-dimensional-men-jigsaw-pieces-teamwork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1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lose up of two people holding hands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5123" b="-1"/>
          <a:stretch/>
        </p:blipFill>
        <p:spPr>
          <a:xfrm>
            <a:off x="-1" y="-6337"/>
            <a:ext cx="966964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3010-05B8-4F18-BC1A-E961BAB9B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9A904-342C-437D-9E0B-8B4970E04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64" y="1585062"/>
            <a:ext cx="3822189" cy="158738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b="1" dirty="0"/>
              <a:t>Home Based Primary Care Special Population PACT</a:t>
            </a:r>
          </a:p>
          <a:p>
            <a:pPr algn="l"/>
            <a:endParaRPr lang="en-US" sz="20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E44533E-004E-4A5C-BA14-65F573C2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03" y="4076458"/>
            <a:ext cx="3363301" cy="164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8990E-1BA0-4214-BCFC-FFE91DE10455}"/>
              </a:ext>
            </a:extLst>
          </p:cNvPr>
          <p:cNvSpPr txBox="1"/>
          <p:nvPr/>
        </p:nvSpPr>
        <p:spPr>
          <a:xfrm>
            <a:off x="0" y="5804898"/>
            <a:ext cx="35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June 15, 2022</a:t>
            </a:r>
          </a:p>
          <a:p>
            <a:r>
              <a:rPr lang="en-US" sz="1600" b="1" i="1" dirty="0">
                <a:solidFill>
                  <a:schemeClr val="bg1"/>
                </a:solidFill>
              </a:rPr>
              <a:t>Sharon Bouchard, BSN, RN </a:t>
            </a:r>
          </a:p>
          <a:p>
            <a:r>
              <a:rPr lang="en-US" sz="1600" b="1" i="1" dirty="0">
                <a:solidFill>
                  <a:schemeClr val="bg1"/>
                </a:solidFill>
              </a:rPr>
              <a:t>Assistant Nurse Manager HBPC</a:t>
            </a:r>
          </a:p>
        </p:txBody>
      </p:sp>
    </p:spTree>
    <p:extLst>
      <p:ext uri="{BB962C8B-B14F-4D97-AF65-F5344CB8AC3E}">
        <p14:creationId xmlns:p14="http://schemas.microsoft.com/office/powerpoint/2010/main" val="260385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28460-DB77-4540-BF54-288BDD4F9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5" b="1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7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79ABB-9262-4B14-835D-60D9FB94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372596" cy="2447610"/>
          </a:xfrm>
        </p:spPr>
        <p:txBody>
          <a:bodyPr anchor="ctr">
            <a:normAutofit/>
          </a:bodyPr>
          <a:lstStyle/>
          <a:p>
            <a:r>
              <a:rPr lang="en-US" sz="3800" dirty="0"/>
              <a:t>Interdisciplinary Team Members</a:t>
            </a:r>
          </a:p>
        </p:txBody>
      </p:sp>
      <p:sp>
        <p:nvSpPr>
          <p:cNvPr id="7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408DE9D-D94D-42FD-8C55-9A2F54EA0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78177"/>
              </p:ext>
            </p:extLst>
          </p:nvPr>
        </p:nvGraphicFramePr>
        <p:xfrm>
          <a:off x="4431748" y="958788"/>
          <a:ext cx="7357797" cy="521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4961A7-4CF8-4A99-ACF7-8B873405941B}"/>
              </a:ext>
            </a:extLst>
          </p:cNvPr>
          <p:cNvSpPr txBox="1"/>
          <p:nvPr/>
        </p:nvSpPr>
        <p:spPr>
          <a:xfrm flipH="1" flipV="1">
            <a:off x="886067" y="4790411"/>
            <a:ext cx="2416426" cy="93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04574E67-F43D-49BC-9A17-6288540174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3797" y="3141428"/>
            <a:ext cx="2438400" cy="23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357B5-8EE9-4C80-A6A9-E1CA36DF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What is HBPC Special Population PACT?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EE2B54-8931-4BBE-ACCB-050CA81FA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2523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84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B997F-F270-4086-9FE9-2161EE42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GOALS of HBPC Special Population-PACT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139483-AF8B-482C-8BE4-F3A6551A6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4500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27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2DD7-4252-4771-86EE-D94B77BD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Who is Appropriate?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19922F-AD68-4E94-85E8-0AA44A1B1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8978EF4-BE7E-429D-B93E-966C7A6F5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80439"/>
              </p:ext>
            </p:extLst>
          </p:nvPr>
        </p:nvGraphicFramePr>
        <p:xfrm>
          <a:off x="34462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719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DDC6B-BAD9-47E8-82EC-27177F0C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NOT A FIT FOR HBPC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3D14-5E33-490E-A338-49C287F1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Needs higher level of care than HBPC can provide</a:t>
            </a:r>
          </a:p>
          <a:p>
            <a:r>
              <a:rPr lang="en-US" sz="2400"/>
              <a:t>Unsafe Home environment</a:t>
            </a:r>
          </a:p>
          <a:p>
            <a:r>
              <a:rPr lang="en-US" sz="2400"/>
              <a:t>Veterans currently on Hospice </a:t>
            </a:r>
          </a:p>
          <a:p>
            <a:r>
              <a:rPr lang="en-US" sz="2400"/>
              <a:t>Veterans needing frequent home visits for wound care, medication management or lab draws (more appropriate for NIC program to set up skilled nursing services)</a:t>
            </a:r>
          </a:p>
        </p:txBody>
      </p:sp>
    </p:spTree>
    <p:extLst>
      <p:ext uri="{BB962C8B-B14F-4D97-AF65-F5344CB8AC3E}">
        <p14:creationId xmlns:p14="http://schemas.microsoft.com/office/powerpoint/2010/main" val="194813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0590D-7E7D-46AE-BBC5-91E66F01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HBPC Consult &amp; Admission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3B95-A1AA-468C-8C35-10E04808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1700" dirty="0"/>
              <a:t>Veteran needs to be enrolled in VHA Healthcare</a:t>
            </a:r>
          </a:p>
          <a:p>
            <a:r>
              <a:rPr lang="en-US" sz="1700" dirty="0"/>
              <a:t>Consult placed by Primary Care Provider in Clinic</a:t>
            </a:r>
          </a:p>
          <a:p>
            <a:r>
              <a:rPr lang="en-US" sz="1700" dirty="0"/>
              <a:t>If no PCP, please contact HBPC Directly to assist</a:t>
            </a:r>
          </a:p>
          <a:p>
            <a:r>
              <a:rPr lang="en-US" sz="1700" dirty="0"/>
              <a:t>HBPC will review consult, complete a record review to assess appropriateness for the program, along with a phone screening</a:t>
            </a:r>
          </a:p>
          <a:p>
            <a:r>
              <a:rPr lang="en-US" sz="1700" dirty="0"/>
              <a:t>IDT team discusses consult and prescreening</a:t>
            </a:r>
          </a:p>
          <a:p>
            <a:pPr lvl="1"/>
            <a:r>
              <a:rPr lang="en-US" sz="1700" dirty="0"/>
              <a:t>If deemed appropriate, 2 HBPC staff members complete an in-home screening</a:t>
            </a:r>
          </a:p>
          <a:p>
            <a:pPr lvl="1"/>
            <a:r>
              <a:rPr lang="en-US" sz="1700" dirty="0"/>
              <a:t>After in home screening, IDT team reviews case and determines if the Veteran is appropriate for HBPC and the Veteran wants to be followed by HBPC</a:t>
            </a:r>
          </a:p>
          <a:p>
            <a:pPr lvl="1"/>
            <a:r>
              <a:rPr lang="en-US" sz="1700" dirty="0"/>
              <a:t>This entire process can take up to 30 days</a:t>
            </a:r>
          </a:p>
          <a:p>
            <a:pPr marL="457200" lvl="1" indent="0">
              <a:buNone/>
            </a:pPr>
            <a:r>
              <a:rPr lang="en-US" sz="1700" dirty="0"/>
              <a:t>**if the Veteran is not deemed appropriate for HBPC; the team will provide  recommendations to the PCP **</a:t>
            </a:r>
          </a:p>
        </p:txBody>
      </p:sp>
    </p:spTree>
    <p:extLst>
      <p:ext uri="{BB962C8B-B14F-4D97-AF65-F5344CB8AC3E}">
        <p14:creationId xmlns:p14="http://schemas.microsoft.com/office/powerpoint/2010/main" val="344491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A08D9D-C1FC-4EF8-95F2-7B304E355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3" b="-2"/>
          <a:stretch/>
        </p:blipFill>
        <p:spPr>
          <a:xfrm>
            <a:off x="841248" y="2516777"/>
            <a:ext cx="6206323" cy="3660185"/>
          </a:xfrm>
          <a:prstGeom prst="rect">
            <a:avLst/>
          </a:prstGeom>
        </p:spPr>
      </p:pic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3AFAFCAA-577B-4B1B-9554-5DB6AADB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049" y="2516777"/>
            <a:ext cx="4345406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HBPC has an Interdisciplinary team and/or disciplines located at every CBOC at VA CWM</a:t>
            </a:r>
          </a:p>
          <a:p>
            <a:r>
              <a:rPr lang="en-US" sz="2200" dirty="0"/>
              <a:t>Team names:</a:t>
            </a:r>
          </a:p>
          <a:p>
            <a:pPr lvl="1"/>
            <a:r>
              <a:rPr lang="en-US" sz="2200" dirty="0"/>
              <a:t>HBPC Fitchburg</a:t>
            </a:r>
          </a:p>
          <a:p>
            <a:pPr lvl="1"/>
            <a:r>
              <a:rPr lang="en-US" sz="2200" dirty="0"/>
              <a:t>HBPC Northampton/Pittsfield</a:t>
            </a:r>
          </a:p>
          <a:p>
            <a:pPr lvl="1"/>
            <a:r>
              <a:rPr lang="en-US" sz="2200" dirty="0"/>
              <a:t>HBPC Springfield</a:t>
            </a:r>
          </a:p>
          <a:p>
            <a:pPr lvl="1"/>
            <a:r>
              <a:rPr lang="en-US" sz="2200" dirty="0"/>
              <a:t>HBPC Worcester</a:t>
            </a:r>
          </a:p>
          <a:p>
            <a:pPr lvl="1"/>
            <a:r>
              <a:rPr lang="en-US" sz="1800" b="1" u="sng" dirty="0"/>
              <a:t>SOON TO BE SPRINGFIELD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9A61F-C0CA-4A26-B1BC-CB3F2923AE1F}"/>
              </a:ext>
            </a:extLst>
          </p:cNvPr>
          <p:cNvSpPr txBox="1"/>
          <p:nvPr/>
        </p:nvSpPr>
        <p:spPr>
          <a:xfrm>
            <a:off x="1657564" y="878823"/>
            <a:ext cx="887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Central Western Mass HBPC Geographic Areas </a:t>
            </a:r>
          </a:p>
        </p:txBody>
      </p:sp>
    </p:spTree>
    <p:extLst>
      <p:ext uri="{BB962C8B-B14F-4D97-AF65-F5344CB8AC3E}">
        <p14:creationId xmlns:p14="http://schemas.microsoft.com/office/powerpoint/2010/main" val="210454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2E5D-14F8-4FAF-98C7-DB1D2C5F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FAQ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DF824E-C165-4E7C-936E-C6158C792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427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81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735</Words>
  <Application>Microsoft Office PowerPoint</Application>
  <PresentationFormat>Widescreen</PresentationFormat>
  <Paragraphs>76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</vt:lpstr>
      <vt:lpstr>Interdisciplinary Team Members</vt:lpstr>
      <vt:lpstr>What is HBPC Special Population PACT?</vt:lpstr>
      <vt:lpstr>GOALS of HBPC Special Population-PACT</vt:lpstr>
      <vt:lpstr>Who is Appropriate?</vt:lpstr>
      <vt:lpstr>WHO IS NOT A FIT FOR HBPC ?</vt:lpstr>
      <vt:lpstr>HBPC Consult &amp; Admission Process</vt:lpstr>
      <vt:lpstr>PowerPoint Presentation</vt:lpstr>
      <vt:lpstr>FAQ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Based Primary Care</dc:title>
  <dc:creator>Cebula, Lori L.</dc:creator>
  <cp:lastModifiedBy>Bouchard, Sharon A. (she/her/hers)</cp:lastModifiedBy>
  <cp:revision>50</cp:revision>
  <cp:lastPrinted>2022-03-14T12:19:13Z</cp:lastPrinted>
  <dcterms:created xsi:type="dcterms:W3CDTF">2022-03-01T13:25:12Z</dcterms:created>
  <dcterms:modified xsi:type="dcterms:W3CDTF">2022-06-10T17:05:33Z</dcterms:modified>
</cp:coreProperties>
</file>