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2EB7EF-F8F5-4863-8087-1B1002A37C03}" v="76" dt="2022-05-24T12:55:25.9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32" d="100"/>
          <a:sy n="32" d="100"/>
        </p:scale>
        <p:origin x="78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.gov/vaforms/medical/pdf/10-0103-fill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Home Improvement and Structural Alterations </a:t>
            </a:r>
            <a:r>
              <a:rPr lang="en-US" b="1" dirty="0">
                <a:cs typeface="Calibri Light"/>
              </a:rPr>
              <a:t>(HISA</a:t>
            </a:r>
            <a:r>
              <a:rPr lang="en-US" dirty="0">
                <a:cs typeface="Calibri Light"/>
              </a:rPr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89007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dirty="0"/>
          </a:p>
          <a:p>
            <a:r>
              <a:rPr lang="en-US" sz="4400" dirty="0">
                <a:cs typeface="Calibri"/>
              </a:rPr>
              <a:t>Rehabilitation and prosthetic Services 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C658F-D7C9-8A91-7821-25533A1B6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MVSOA Summer Conference 2022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05353-AF3A-4624-F5CB-168BC53D2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 A prescription written or approved by a VA physician which includes: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The beneficiaries name, address and telephone number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Identify the improvement or structural alteration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600" dirty="0"/>
              <a:t>The diagnosis and medical justification for the improvement or structural alteration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1026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8647D-8858-325B-450E-108701D71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MVSOA Summer Conference 2022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62CA1-5429-177D-6AFF-F1CC75F1C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A completed and signed  </a:t>
            </a:r>
            <a:r>
              <a:rPr lang="en-US" sz="4400" dirty="0">
                <a:hlinkClick r:id="rId2" tooltip="VA Form 10-0103, VETERANS APPLICATION FOR ASSISTANCE"/>
              </a:rPr>
              <a:t>VA Form 10-0103, VETERANS APPLICATION FOR ASSISTANCE</a:t>
            </a:r>
            <a:r>
              <a:rPr lang="en-US" sz="4400" dirty="0"/>
              <a:t> In Acquiring Home Improvement and Structural Alterations</a:t>
            </a:r>
          </a:p>
        </p:txBody>
      </p:sp>
    </p:spTree>
    <p:extLst>
      <p:ext uri="{BB962C8B-B14F-4D97-AF65-F5344CB8AC3E}">
        <p14:creationId xmlns:p14="http://schemas.microsoft.com/office/powerpoint/2010/main" val="810410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63FEF-8E74-C53B-E18C-515432A50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MVSOA Summer Conference 2022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9BA6D-D3D0-3D26-DE43-F04A6472EC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FOR RENTERS: A signed and notarized statement from the owner authorizing the improvement or structural alteration</a:t>
            </a:r>
          </a:p>
        </p:txBody>
      </p:sp>
    </p:spTree>
    <p:extLst>
      <p:ext uri="{BB962C8B-B14F-4D97-AF65-F5344CB8AC3E}">
        <p14:creationId xmlns:p14="http://schemas.microsoft.com/office/powerpoint/2010/main" val="4037669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D4E21-752F-F52D-9BDA-4EE0BD6BC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MVSOA Summer Conference 2022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AD1076-07F4-4221-8774-D7FB32FA8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 written itemized estimate of costs for labor, materials, permits, and inspections for the home improvement and structural alteration</a:t>
            </a:r>
          </a:p>
        </p:txBody>
      </p:sp>
    </p:spTree>
    <p:extLst>
      <p:ext uri="{BB962C8B-B14F-4D97-AF65-F5344CB8AC3E}">
        <p14:creationId xmlns:p14="http://schemas.microsoft.com/office/powerpoint/2010/main" val="3392347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8FA03-3196-928C-99CD-E10DDFAFD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MVSOA Summer Conference 2022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EFC56-5CE4-FB9E-4E1C-96F263AE5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 color photograph of the unimproved area</a:t>
            </a:r>
          </a:p>
        </p:txBody>
      </p:sp>
    </p:spTree>
    <p:extLst>
      <p:ext uri="{BB962C8B-B14F-4D97-AF65-F5344CB8AC3E}">
        <p14:creationId xmlns:p14="http://schemas.microsoft.com/office/powerpoint/2010/main" val="1779040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754DD-851B-FD95-4F7B-11DFCA680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MVSOA Summer Conference 2022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DE8F9-0421-8652-EBCF-E15CECF78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This benefit provides medically necessary improvements and structural alterations to Veterans/Servicemembers’ primary residence for the following purposes:</a:t>
            </a:r>
          </a:p>
        </p:txBody>
      </p:sp>
    </p:spTree>
    <p:extLst>
      <p:ext uri="{BB962C8B-B14F-4D97-AF65-F5344CB8AC3E}">
        <p14:creationId xmlns:p14="http://schemas.microsoft.com/office/powerpoint/2010/main" val="796211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F042C-C430-CEF6-C95B-C7E0EAD19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MVSOA Summer Conference 2022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3932E-C823-97DB-2ECD-5057883B1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400" dirty="0"/>
              <a:t>Allowing entrance to or exit from their homes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/>
              <a:t>Use of essential lavatory and sanitary facilities (e.g. roll in showers)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/>
              <a:t>Allowing accessibility to kitchen or bathroom sinks or counters (e.g. lowering counters/sinks)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129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F042C-C430-CEF6-C95B-C7E0EAD19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MVSOA Summer Conference 2022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3932E-C823-97DB-2ECD-5057883B1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4400" dirty="0"/>
              <a:t>Improving entrance paths or driveways in immediate area of the home to facilitate access to the home through construction of permanent ramping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/>
              <a:t>Improving plumbing or electrical systems made necessary due to installation of home medical equipment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639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754DD-851B-FD95-4F7B-11DFCA680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MVSOA Summer Conference 2022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9DE8F9-0421-8652-EBCF-E15CECF788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HISA will </a:t>
            </a:r>
            <a:r>
              <a:rPr lang="en-US" sz="4400" b="1" i="1" dirty="0"/>
              <a:t>not</a:t>
            </a:r>
            <a:r>
              <a:rPr lang="en-US" sz="4400" dirty="0"/>
              <a:t> pay for: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/>
              <a:t>Walkways to exterior buildings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/>
              <a:t>Spa, hot tub, or Jacuzzi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/>
              <a:t>Exterior decking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dirty="0"/>
              <a:t>New construction</a:t>
            </a:r>
          </a:p>
        </p:txBody>
      </p:sp>
    </p:spTree>
    <p:extLst>
      <p:ext uri="{BB962C8B-B14F-4D97-AF65-F5344CB8AC3E}">
        <p14:creationId xmlns:p14="http://schemas.microsoft.com/office/powerpoint/2010/main" val="3611023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FFBEF-44B4-C75A-82D2-4BDAB0D66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MVSOA Summer Conference 2022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BB50F-0E66-8342-07CF-5FF02716E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HISA Benefit Amounts</a:t>
            </a:r>
            <a:endParaRPr lang="en-US" dirty="0"/>
          </a:p>
          <a:p>
            <a:r>
              <a:rPr lang="en-US" dirty="0"/>
              <a:t>Lifetime HISA benefit up to $6,800 may be provided for: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Veterans and Servicemembers who have a service connected condition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Veterans who have a non-service connected condition rated 50% or more service connected</a:t>
            </a:r>
          </a:p>
          <a:p>
            <a:r>
              <a:rPr lang="en-US" dirty="0"/>
              <a:t>Lifetime benefit up to $2,000 may be provided for Veterans who have a non-service connected condition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142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DBB2EB-86BE-25A2-31FF-25C24FDD0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MVSOA Summer Conference 2022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AAA67-3942-178B-0945-2B44BD563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6000" b="1" dirty="0"/>
          </a:p>
          <a:p>
            <a:pPr marL="0" indent="0">
              <a:buNone/>
            </a:pPr>
            <a:endParaRPr lang="en-US" sz="6000" b="1" dirty="0"/>
          </a:p>
          <a:p>
            <a:pPr marL="0" indent="0" algn="ctr">
              <a:buNone/>
            </a:pPr>
            <a:r>
              <a:rPr lang="en-US" sz="6000" b="1" dirty="0"/>
              <a:t>What does HISA exclude?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57645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93140E-92C8-C55F-3D3A-4779ED6DF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MVSOA Summer Conference 2022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A8195-C7EC-04C6-8C5E-98A03D277E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exterior decking</a:t>
            </a:r>
          </a:p>
          <a:p>
            <a:r>
              <a:rPr lang="en-US" sz="3600" dirty="0"/>
              <a:t> or installation of spa/ hot tubs/ Jacuzzi type tubs</a:t>
            </a:r>
          </a:p>
          <a:p>
            <a:r>
              <a:rPr lang="en-US" sz="3600" dirty="0"/>
              <a:t> home security systems</a:t>
            </a:r>
          </a:p>
          <a:p>
            <a:r>
              <a:rPr lang="en-US" sz="3600" dirty="0"/>
              <a:t> removable equipment or appliances such as portable ramps</a:t>
            </a:r>
          </a:p>
          <a:p>
            <a:r>
              <a:rPr lang="en-US" sz="3600" dirty="0"/>
              <a:t> porch lifts, and stair glides; and routine repairs.</a:t>
            </a:r>
          </a:p>
        </p:txBody>
      </p:sp>
    </p:spTree>
    <p:extLst>
      <p:ext uri="{BB962C8B-B14F-4D97-AF65-F5344CB8AC3E}">
        <p14:creationId xmlns:p14="http://schemas.microsoft.com/office/powerpoint/2010/main" val="205235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3FA08-3505-E605-F6DF-0E67E1793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cs typeface="Calibri Light"/>
              </a:rPr>
              <a:t>MVSOA Summer Conference 2022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69094-C5A8-FD21-622F-546B16300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applying for the HISA benefit, a completed HISA application package must include the following:</a:t>
            </a:r>
          </a:p>
          <a:p>
            <a:r>
              <a:rPr lang="en-US" dirty="0"/>
              <a:t>(1) A prescription written or approved by a VA physician which includes: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beneficiaries name, address and telephone number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Identify the improvement or structural alteration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diagnosis and medical justification for the improvement or structural alteration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474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444</Words>
  <Application>Microsoft Office PowerPoint</Application>
  <PresentationFormat>Widescreen</PresentationFormat>
  <Paragraphs>53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Home Improvement and Structural Alterations (HISA)</vt:lpstr>
      <vt:lpstr>MVSOA Summer Conference 2022</vt:lpstr>
      <vt:lpstr>MVSOA Summer Conference 2022</vt:lpstr>
      <vt:lpstr>MVSOA Summer Conference 2022</vt:lpstr>
      <vt:lpstr>MVSOA Summer Conference 2022</vt:lpstr>
      <vt:lpstr>MVSOA Summer Conference 2022</vt:lpstr>
      <vt:lpstr>MVSOA Summer Conference 2022</vt:lpstr>
      <vt:lpstr>MVSOA Summer Conference 2022</vt:lpstr>
      <vt:lpstr>MVSOA Summer Conference 2022</vt:lpstr>
      <vt:lpstr>MVSOA Summer Conference 2022</vt:lpstr>
      <vt:lpstr>MVSOA Summer Conference 2022</vt:lpstr>
      <vt:lpstr>MVSOA Summer Conference 2022</vt:lpstr>
      <vt:lpstr>MVSOA Summer Conference 2022</vt:lpstr>
      <vt:lpstr>MVSOA Summer Conference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richard Voutour</cp:lastModifiedBy>
  <cp:revision>18</cp:revision>
  <dcterms:created xsi:type="dcterms:W3CDTF">2022-05-24T12:52:48Z</dcterms:created>
  <dcterms:modified xsi:type="dcterms:W3CDTF">2022-05-24T13:27:01Z</dcterms:modified>
</cp:coreProperties>
</file>