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3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25B3A-0BCB-4F43-802F-333A3AEC2339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0"/>
      <dgm:spPr/>
    </dgm:pt>
    <dgm:pt modelId="{E04D33C6-F833-46E8-9558-88316568D624}">
      <dgm:prSet phldrT="[Text]" phldr="1"/>
      <dgm:spPr/>
      <dgm:t>
        <a:bodyPr/>
        <a:lstStyle/>
        <a:p>
          <a:endParaRPr lang="en-US"/>
        </a:p>
      </dgm:t>
    </dgm:pt>
    <dgm:pt modelId="{3811A2D9-8AB1-43CB-9B00-8CA13F1ECF08}" type="parTrans" cxnId="{2770AF9E-E1BF-4EDC-BE54-BA8C3E8756CE}">
      <dgm:prSet/>
      <dgm:spPr/>
      <dgm:t>
        <a:bodyPr/>
        <a:lstStyle/>
        <a:p>
          <a:endParaRPr lang="en-US"/>
        </a:p>
      </dgm:t>
    </dgm:pt>
    <dgm:pt modelId="{CDA89A62-953F-461F-821F-0A318EF770EE}" type="sibTrans" cxnId="{2770AF9E-E1BF-4EDC-BE54-BA8C3E8756CE}">
      <dgm:prSet/>
      <dgm:spPr/>
      <dgm:t>
        <a:bodyPr/>
        <a:lstStyle/>
        <a:p>
          <a:endParaRPr lang="en-US"/>
        </a:p>
      </dgm:t>
    </dgm:pt>
    <dgm:pt modelId="{E14B6537-5249-441F-9B0E-4470289A2073}">
      <dgm:prSet phldrT="[Text]" phldr="1"/>
      <dgm:spPr/>
      <dgm:t>
        <a:bodyPr/>
        <a:lstStyle/>
        <a:p>
          <a:endParaRPr lang="en-US"/>
        </a:p>
      </dgm:t>
    </dgm:pt>
    <dgm:pt modelId="{ABCF7FF6-09D6-4AF6-81AF-2D7DBD534CB1}" type="parTrans" cxnId="{4AB55769-42AF-4AD2-B980-53773839EA21}">
      <dgm:prSet/>
      <dgm:spPr/>
      <dgm:t>
        <a:bodyPr/>
        <a:lstStyle/>
        <a:p>
          <a:endParaRPr lang="en-US"/>
        </a:p>
      </dgm:t>
    </dgm:pt>
    <dgm:pt modelId="{802C6481-9618-40E4-BDD5-567AE6B008DA}" type="sibTrans" cxnId="{4AB55769-42AF-4AD2-B980-53773839EA21}">
      <dgm:prSet/>
      <dgm:spPr/>
      <dgm:t>
        <a:bodyPr/>
        <a:lstStyle/>
        <a:p>
          <a:endParaRPr lang="en-US"/>
        </a:p>
      </dgm:t>
    </dgm:pt>
    <dgm:pt modelId="{94D3C793-C7A6-42E3-B920-6725F71E1006}">
      <dgm:prSet phldrT="[Text]" phldr="1"/>
      <dgm:spPr/>
      <dgm:t>
        <a:bodyPr/>
        <a:lstStyle/>
        <a:p>
          <a:endParaRPr lang="en-US"/>
        </a:p>
      </dgm:t>
    </dgm:pt>
    <dgm:pt modelId="{A3BA80ED-F987-473E-937A-07437EBB2ACF}" type="parTrans" cxnId="{A698280C-1B4F-4B99-8600-6AE465FC10A9}">
      <dgm:prSet/>
      <dgm:spPr/>
      <dgm:t>
        <a:bodyPr/>
        <a:lstStyle/>
        <a:p>
          <a:endParaRPr lang="en-US"/>
        </a:p>
      </dgm:t>
    </dgm:pt>
    <dgm:pt modelId="{23DAAF67-6786-4710-A0D2-9D27A881CD53}" type="sibTrans" cxnId="{A698280C-1B4F-4B99-8600-6AE465FC10A9}">
      <dgm:prSet/>
      <dgm:spPr/>
      <dgm:t>
        <a:bodyPr/>
        <a:lstStyle/>
        <a:p>
          <a:endParaRPr lang="en-US"/>
        </a:p>
      </dgm:t>
    </dgm:pt>
    <dgm:pt modelId="{D09EFF0F-F286-45FD-9797-58CD81A47871}" type="pres">
      <dgm:prSet presAssocID="{53D25B3A-0BCB-4F43-802F-333A3AEC2339}" presName="Name0" presStyleCnt="0">
        <dgm:presLayoutVars>
          <dgm:dir/>
          <dgm:resizeHandles val="exact"/>
        </dgm:presLayoutVars>
      </dgm:prSet>
      <dgm:spPr/>
    </dgm:pt>
    <dgm:pt modelId="{318D02EB-0A83-4464-B109-71C26FAC9B39}" type="pres">
      <dgm:prSet presAssocID="{E04D33C6-F833-46E8-9558-88316568D624}" presName="composite" presStyleCnt="0"/>
      <dgm:spPr/>
    </dgm:pt>
    <dgm:pt modelId="{A8C0F507-F776-4C5E-9BC5-220C3C4FEDAA}" type="pres">
      <dgm:prSet presAssocID="{E04D33C6-F833-46E8-9558-88316568D624}" presName="bgChev" presStyleLbl="node1" presStyleIdx="0" presStyleCnt="3"/>
      <dgm:spPr/>
    </dgm:pt>
    <dgm:pt modelId="{4469572C-70D3-4974-BD7A-BB1C94C88F57}" type="pres">
      <dgm:prSet presAssocID="{E04D33C6-F833-46E8-9558-88316568D624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35FB1-08CB-4A7B-9999-BE660747A2B4}" type="pres">
      <dgm:prSet presAssocID="{CDA89A62-953F-461F-821F-0A318EF770EE}" presName="compositeSpace" presStyleCnt="0"/>
      <dgm:spPr/>
    </dgm:pt>
    <dgm:pt modelId="{399A4E47-291C-4584-89D6-503A45DF811A}" type="pres">
      <dgm:prSet presAssocID="{E14B6537-5249-441F-9B0E-4470289A2073}" presName="composite" presStyleCnt="0"/>
      <dgm:spPr/>
    </dgm:pt>
    <dgm:pt modelId="{63D6CE46-041A-44D5-94AA-F3E938D0586A}" type="pres">
      <dgm:prSet presAssocID="{E14B6537-5249-441F-9B0E-4470289A2073}" presName="bgChev" presStyleLbl="node1" presStyleIdx="1" presStyleCnt="3"/>
      <dgm:spPr/>
    </dgm:pt>
    <dgm:pt modelId="{8494D7AA-FC0E-4E67-B634-1CA5268A33E7}" type="pres">
      <dgm:prSet presAssocID="{E14B6537-5249-441F-9B0E-4470289A2073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BB63A-4BE9-4235-8940-AF0F53F118C4}" type="pres">
      <dgm:prSet presAssocID="{802C6481-9618-40E4-BDD5-567AE6B008DA}" presName="compositeSpace" presStyleCnt="0"/>
      <dgm:spPr/>
    </dgm:pt>
    <dgm:pt modelId="{ECC9FA2E-EDDC-4B84-BC17-F03BEBDF418A}" type="pres">
      <dgm:prSet presAssocID="{94D3C793-C7A6-42E3-B920-6725F71E1006}" presName="composite" presStyleCnt="0"/>
      <dgm:spPr/>
    </dgm:pt>
    <dgm:pt modelId="{5184B692-948F-4BE3-B072-3CDAD2AFA251}" type="pres">
      <dgm:prSet presAssocID="{94D3C793-C7A6-42E3-B920-6725F71E1006}" presName="bgChev" presStyleLbl="node1" presStyleIdx="2" presStyleCnt="3"/>
      <dgm:spPr/>
    </dgm:pt>
    <dgm:pt modelId="{4097F79F-675C-44F2-982D-94A4FA2230BF}" type="pres">
      <dgm:prSet presAssocID="{94D3C793-C7A6-42E3-B920-6725F71E1006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98280C-1B4F-4B99-8600-6AE465FC10A9}" srcId="{53D25B3A-0BCB-4F43-802F-333A3AEC2339}" destId="{94D3C793-C7A6-42E3-B920-6725F71E1006}" srcOrd="2" destOrd="0" parTransId="{A3BA80ED-F987-473E-937A-07437EBB2ACF}" sibTransId="{23DAAF67-6786-4710-A0D2-9D27A881CD53}"/>
    <dgm:cxn modelId="{DE14E16C-A440-4DFE-B2BB-CF38363AC2D9}" type="presOf" srcId="{E04D33C6-F833-46E8-9558-88316568D624}" destId="{4469572C-70D3-4974-BD7A-BB1C94C88F57}" srcOrd="0" destOrd="0" presId="urn:microsoft.com/office/officeart/2005/8/layout/chevronAccent+Icon"/>
    <dgm:cxn modelId="{33488F18-8D1D-4860-9069-72D5160565C0}" type="presOf" srcId="{94D3C793-C7A6-42E3-B920-6725F71E1006}" destId="{4097F79F-675C-44F2-982D-94A4FA2230BF}" srcOrd="0" destOrd="0" presId="urn:microsoft.com/office/officeart/2005/8/layout/chevronAccent+Icon"/>
    <dgm:cxn modelId="{4AB55769-42AF-4AD2-B980-53773839EA21}" srcId="{53D25B3A-0BCB-4F43-802F-333A3AEC2339}" destId="{E14B6537-5249-441F-9B0E-4470289A2073}" srcOrd="1" destOrd="0" parTransId="{ABCF7FF6-09D6-4AF6-81AF-2D7DBD534CB1}" sibTransId="{802C6481-9618-40E4-BDD5-567AE6B008DA}"/>
    <dgm:cxn modelId="{2770AF9E-E1BF-4EDC-BE54-BA8C3E8756CE}" srcId="{53D25B3A-0BCB-4F43-802F-333A3AEC2339}" destId="{E04D33C6-F833-46E8-9558-88316568D624}" srcOrd="0" destOrd="0" parTransId="{3811A2D9-8AB1-43CB-9B00-8CA13F1ECF08}" sibTransId="{CDA89A62-953F-461F-821F-0A318EF770EE}"/>
    <dgm:cxn modelId="{43FD67D5-6646-45D5-8ADC-478183264F35}" type="presOf" srcId="{53D25B3A-0BCB-4F43-802F-333A3AEC2339}" destId="{D09EFF0F-F286-45FD-9797-58CD81A47871}" srcOrd="0" destOrd="0" presId="urn:microsoft.com/office/officeart/2005/8/layout/chevronAccent+Icon"/>
    <dgm:cxn modelId="{CE64725F-4B19-46DF-B1DB-316490187912}" type="presOf" srcId="{E14B6537-5249-441F-9B0E-4470289A2073}" destId="{8494D7AA-FC0E-4E67-B634-1CA5268A33E7}" srcOrd="0" destOrd="0" presId="urn:microsoft.com/office/officeart/2005/8/layout/chevronAccent+Icon"/>
    <dgm:cxn modelId="{618C6BC6-DEF7-44D5-8D22-8348661A6AC2}" type="presParOf" srcId="{D09EFF0F-F286-45FD-9797-58CD81A47871}" destId="{318D02EB-0A83-4464-B109-71C26FAC9B39}" srcOrd="0" destOrd="0" presId="urn:microsoft.com/office/officeart/2005/8/layout/chevronAccent+Icon"/>
    <dgm:cxn modelId="{B586C6F3-1653-4589-BE98-0645F2F0197C}" type="presParOf" srcId="{318D02EB-0A83-4464-B109-71C26FAC9B39}" destId="{A8C0F507-F776-4C5E-9BC5-220C3C4FEDAA}" srcOrd="0" destOrd="0" presId="urn:microsoft.com/office/officeart/2005/8/layout/chevronAccent+Icon"/>
    <dgm:cxn modelId="{3F7BCB98-9D36-4E3D-A82C-FC6E9E226147}" type="presParOf" srcId="{318D02EB-0A83-4464-B109-71C26FAC9B39}" destId="{4469572C-70D3-4974-BD7A-BB1C94C88F57}" srcOrd="1" destOrd="0" presId="urn:microsoft.com/office/officeart/2005/8/layout/chevronAccent+Icon"/>
    <dgm:cxn modelId="{31B0918A-7C74-49EC-A27E-99A6707F97D6}" type="presParOf" srcId="{D09EFF0F-F286-45FD-9797-58CD81A47871}" destId="{03835FB1-08CB-4A7B-9999-BE660747A2B4}" srcOrd="1" destOrd="0" presId="urn:microsoft.com/office/officeart/2005/8/layout/chevronAccent+Icon"/>
    <dgm:cxn modelId="{43B4F7B1-9824-49DB-9017-2DB431BC0052}" type="presParOf" srcId="{D09EFF0F-F286-45FD-9797-58CD81A47871}" destId="{399A4E47-291C-4584-89D6-503A45DF811A}" srcOrd="2" destOrd="0" presId="urn:microsoft.com/office/officeart/2005/8/layout/chevronAccent+Icon"/>
    <dgm:cxn modelId="{5B6B4DA8-938E-44AB-9AB5-2C8DB48462A8}" type="presParOf" srcId="{399A4E47-291C-4584-89D6-503A45DF811A}" destId="{63D6CE46-041A-44D5-94AA-F3E938D0586A}" srcOrd="0" destOrd="0" presId="urn:microsoft.com/office/officeart/2005/8/layout/chevronAccent+Icon"/>
    <dgm:cxn modelId="{AE156515-E22B-4D7B-83A7-40EE4355CB0E}" type="presParOf" srcId="{399A4E47-291C-4584-89D6-503A45DF811A}" destId="{8494D7AA-FC0E-4E67-B634-1CA5268A33E7}" srcOrd="1" destOrd="0" presId="urn:microsoft.com/office/officeart/2005/8/layout/chevronAccent+Icon"/>
    <dgm:cxn modelId="{5387736A-4EAD-48E9-A319-4F9557D31B34}" type="presParOf" srcId="{D09EFF0F-F286-45FD-9797-58CD81A47871}" destId="{2C7BB63A-4BE9-4235-8940-AF0F53F118C4}" srcOrd="3" destOrd="0" presId="urn:microsoft.com/office/officeart/2005/8/layout/chevronAccent+Icon"/>
    <dgm:cxn modelId="{5ED541C1-2D78-4F3B-9FDF-CDE6299B8F4F}" type="presParOf" srcId="{D09EFF0F-F286-45FD-9797-58CD81A47871}" destId="{ECC9FA2E-EDDC-4B84-BC17-F03BEBDF418A}" srcOrd="4" destOrd="0" presId="urn:microsoft.com/office/officeart/2005/8/layout/chevronAccent+Icon"/>
    <dgm:cxn modelId="{DB555EEF-D7A1-4FC5-8193-6542318729F1}" type="presParOf" srcId="{ECC9FA2E-EDDC-4B84-BC17-F03BEBDF418A}" destId="{5184B692-948F-4BE3-B072-3CDAD2AFA251}" srcOrd="0" destOrd="0" presId="urn:microsoft.com/office/officeart/2005/8/layout/chevronAccent+Icon"/>
    <dgm:cxn modelId="{588FE74E-CF0A-4BB6-B758-406C54F71718}" type="presParOf" srcId="{ECC9FA2E-EDDC-4B84-BC17-F03BEBDF418A}" destId="{4097F79F-675C-44F2-982D-94A4FA2230B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0F507-F776-4C5E-9BC5-220C3C4FEDAA}">
      <dsp:nvSpPr>
        <dsp:cNvPr id="0" name=""/>
        <dsp:cNvSpPr/>
      </dsp:nvSpPr>
      <dsp:spPr>
        <a:xfrm>
          <a:off x="663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9572C-70D3-4974-BD7A-BB1C94C88F57}">
      <dsp:nvSpPr>
        <dsp:cNvPr id="0" name=""/>
        <dsp:cNvSpPr/>
      </dsp:nvSpPr>
      <dsp:spPr>
        <a:xfrm>
          <a:off x="444892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3725" y="864145"/>
        <a:ext cx="1369061" cy="605356"/>
      </dsp:txXfrm>
    </dsp:sp>
    <dsp:sp modelId="{63D6CE46-041A-44D5-94AA-F3E938D0586A}">
      <dsp:nvSpPr>
        <dsp:cNvPr id="0" name=""/>
        <dsp:cNvSpPr/>
      </dsp:nvSpPr>
      <dsp:spPr>
        <a:xfrm>
          <a:off x="1903446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4D7AA-FC0E-4E67-B634-1CA5268A33E7}">
      <dsp:nvSpPr>
        <dsp:cNvPr id="0" name=""/>
        <dsp:cNvSpPr/>
      </dsp:nvSpPr>
      <dsp:spPr>
        <a:xfrm>
          <a:off x="2347676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366509" y="864145"/>
        <a:ext cx="1369061" cy="605356"/>
      </dsp:txXfrm>
    </dsp:sp>
    <dsp:sp modelId="{5184B692-948F-4BE3-B072-3CDAD2AFA251}">
      <dsp:nvSpPr>
        <dsp:cNvPr id="0" name=""/>
        <dsp:cNvSpPr/>
      </dsp:nvSpPr>
      <dsp:spPr>
        <a:xfrm>
          <a:off x="3806230" y="684556"/>
          <a:ext cx="1665861" cy="64302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7F79F-675C-44F2-982D-94A4FA2230BF}">
      <dsp:nvSpPr>
        <dsp:cNvPr id="0" name=""/>
        <dsp:cNvSpPr/>
      </dsp:nvSpPr>
      <dsp:spPr>
        <a:xfrm>
          <a:off x="4250459" y="845312"/>
          <a:ext cx="1406727" cy="64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269292" y="864145"/>
        <a:ext cx="1369061" cy="60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8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9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1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3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5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4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2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771-25AF-418C-B47C-E5BB4729BE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78" y="2"/>
            <a:ext cx="5544323" cy="16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82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34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0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31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9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7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3AAC-73F1-47FB-BF22-6E2171228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5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0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8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CC95-A58E-469A-936A-9782F0ABCFE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9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E19B-C3DE-4DE5-BFE0-A0D9AB2CAC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315C-EF5F-48F4-BCC3-20BE6D96C6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583D2-F5BF-4CF0-AE2F-75FEC8588C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BF37-FF6A-4572-9435-AA8EDCAB9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9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C3B0-E47B-4DE7-95E1-97DA741ADA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24D68-3DF1-4239-BE0F-D92E79720A0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1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40EC-93A0-46FF-9017-6D673C8F7FD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" y="5867400"/>
            <a:ext cx="91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5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6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3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513FC8-EBFD-4ABD-9019-FE01F22E7A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Presenter Name(s), Institution(s)</a:t>
            </a:r>
          </a:p>
          <a:p>
            <a:r>
              <a:rPr lang="en-US" dirty="0" smtClean="0"/>
              <a:t>Session Date, </a:t>
            </a:r>
            <a:r>
              <a:rPr lang="en-US" dirty="0" smtClean="0"/>
              <a:t>Time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39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concept with visual aid.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/>
      </p:pic>
      <p:sp>
        <p:nvSpPr>
          <p:cNvPr id="208899" name="Rectangle 3"/>
          <p:cNvSpPr>
            <a:spLocks noGrp="1" noChangeAspec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picture is worth a thousand words.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CoHEsion Summit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39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23449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the key points you want your learners to remember</a:t>
            </a:r>
          </a:p>
          <a:p>
            <a:pPr lvl="1"/>
            <a:r>
              <a:rPr lang="en-US" dirty="0" smtClean="0"/>
              <a:t>Point 1</a:t>
            </a:r>
          </a:p>
          <a:p>
            <a:pPr lvl="1"/>
            <a:r>
              <a:rPr lang="en-US" dirty="0" smtClean="0"/>
              <a:t>Point 2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33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12185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a few minutes for questions and answers at the end of the session.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26" name="Picture 2" descr="Image result for question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57" y="2730235"/>
            <a:ext cx="4143375" cy="27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87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250883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E-mail Address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4915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mtClean="0"/>
              <a:t>State </a:t>
            </a:r>
            <a:r>
              <a:rPr lang="en-US" dirty="0" smtClean="0"/>
              <a:t>the purpose of </a:t>
            </a:r>
            <a:r>
              <a:rPr lang="en-US" smtClean="0"/>
              <a:t>your presentation/discussion.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177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1611" y="2298981"/>
            <a:ext cx="2400300" cy="2286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4400" dirty="0"/>
              <a:t>Agenda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charset="2"/>
              <a:buAutoNum type="arabicPlain"/>
            </a:pPr>
            <a:endParaRPr lang="en-US" dirty="0" smtClean="0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endParaRPr lang="en-US" dirty="0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r>
              <a:rPr lang="en-US" dirty="0" smtClean="0">
                <a:ln w="0" cmpd="sng">
                  <a:noFill/>
                </a:ln>
              </a:rPr>
              <a:t>This</a:t>
            </a:r>
            <a:endParaRPr lang="en-US" dirty="0">
              <a:ln w="0" cmpd="sng">
                <a:noFill/>
              </a:ln>
            </a:endParaRP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Is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Your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Table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Of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Contents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Or</a:t>
            </a:r>
          </a:p>
          <a:p>
            <a:pPr marL="342900" indent="-342900">
              <a:buFont typeface="Wingdings" charset="2"/>
              <a:buAutoNum type="arabicPlain"/>
            </a:pPr>
            <a:r>
              <a:rPr lang="en-US" dirty="0">
                <a:ln w="0" cmpd="sng">
                  <a:noFill/>
                </a:ln>
              </a:rPr>
              <a:t>Agenda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241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Topic One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 title slides as dividers between topics or sections in your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2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Topic One</a:t>
            </a:r>
            <a:endParaRPr lang="en-US" sz="4400" dirty="0"/>
          </a:p>
        </p:txBody>
      </p:sp>
      <p:sp>
        <p:nvSpPr>
          <p:cNvPr id="20173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details on this topic</a:t>
            </a:r>
          </a:p>
          <a:p>
            <a:r>
              <a:rPr lang="en-US" dirty="0" smtClean="0"/>
              <a:t>Add supporting information and examples</a:t>
            </a:r>
          </a:p>
          <a:p>
            <a:r>
              <a:rPr lang="en-US" dirty="0" smtClean="0"/>
              <a:t>Relate the topic to your learners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09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Sample Text Slide</a:t>
            </a:r>
            <a:endParaRPr lang="en-US" sz="4400" dirty="0"/>
          </a:p>
        </p:txBody>
      </p:sp>
      <p:sp>
        <p:nvSpPr>
          <p:cNvPr id="20787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Here you have a list of items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And some text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But remember not to overload your slides with content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Your audience will listen to you or read the content, but won’t do both.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559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Highlight a Quote for Inspiration</a:t>
            </a:r>
            <a:endParaRPr lang="en-US" sz="4400" dirty="0"/>
          </a:p>
        </p:txBody>
      </p:sp>
      <p:sp>
        <p:nvSpPr>
          <p:cNvPr id="207875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/>
              <a:t>“Quotations are commonly featured as a means of inspiration and to invoke philosophical thoughts from the reader.”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535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Show a Screenshot for Reference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dirty="0"/>
              <a:t>Use a screenshot of the software solution to explain product features and benefits.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56618" y="2436426"/>
            <a:ext cx="6276481" cy="3541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3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Demonstrate your </a:t>
            </a:r>
            <a:br>
              <a:rPr lang="en-US" sz="4400" dirty="0"/>
            </a:br>
            <a:r>
              <a:rPr lang="en-US" sz="4400" dirty="0"/>
              <a:t>Process or Approach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759744" y="3086100"/>
          <a:ext cx="5657850" cy="217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CoHEsion Summit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4146-53D3-43A3-A8A5-4F843A23DE0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759744" y="2726052"/>
            <a:ext cx="56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Why are the process steps, and why is the process important and/or influential to attendees?</a:t>
            </a:r>
          </a:p>
        </p:txBody>
      </p:sp>
    </p:spTree>
    <p:extLst>
      <p:ext uri="{BB962C8B-B14F-4D97-AF65-F5344CB8AC3E}">
        <p14:creationId xmlns:p14="http://schemas.microsoft.com/office/powerpoint/2010/main" val="263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248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Wingdings</vt:lpstr>
      <vt:lpstr>1_Retrospect</vt:lpstr>
      <vt:lpstr>Retrospect</vt:lpstr>
      <vt:lpstr>2_Retrospect</vt:lpstr>
      <vt:lpstr>Session Title</vt:lpstr>
      <vt:lpstr>Introduction</vt:lpstr>
      <vt:lpstr>Agenda     </vt:lpstr>
      <vt:lpstr>Topic One</vt:lpstr>
      <vt:lpstr>Topic One</vt:lpstr>
      <vt:lpstr>Sample Text Slide</vt:lpstr>
      <vt:lpstr>Highlight a Quote for Inspiration</vt:lpstr>
      <vt:lpstr>Show a Screenshot for Reference</vt:lpstr>
      <vt:lpstr>Demonstrate your  Process or Approach</vt:lpstr>
      <vt:lpstr>Big concept with visual aid.</vt:lpstr>
      <vt:lpstr>Summary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Ashbrook</dc:creator>
  <cp:lastModifiedBy>Jessica Ashbrook</cp:lastModifiedBy>
  <cp:revision>3</cp:revision>
  <dcterms:created xsi:type="dcterms:W3CDTF">2017-02-14T14:34:26Z</dcterms:created>
  <dcterms:modified xsi:type="dcterms:W3CDTF">2017-09-11T16:01:02Z</dcterms:modified>
</cp:coreProperties>
</file>