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0" r:id="rId5"/>
  </p:sldMasterIdLst>
  <p:sldIdLst>
    <p:sldId id="257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62ED1-60DF-EE85-6376-3EC95B29BEAE}" v="4" dt="2025-01-29T14:25:37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25B3A-0BCB-4F43-802F-333A3AEC2339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0"/>
      <dgm:spPr/>
    </dgm:pt>
    <dgm:pt modelId="{E04D33C6-F833-46E8-9558-88316568D624}">
      <dgm:prSet phldrT="[Text]" phldr="1"/>
      <dgm:spPr/>
      <dgm:t>
        <a:bodyPr/>
        <a:lstStyle/>
        <a:p>
          <a:endParaRPr lang="en-US"/>
        </a:p>
      </dgm:t>
    </dgm:pt>
    <dgm:pt modelId="{3811A2D9-8AB1-43CB-9B00-8CA13F1ECF08}" type="parTrans" cxnId="{2770AF9E-E1BF-4EDC-BE54-BA8C3E8756CE}">
      <dgm:prSet/>
      <dgm:spPr/>
      <dgm:t>
        <a:bodyPr/>
        <a:lstStyle/>
        <a:p>
          <a:endParaRPr lang="en-US"/>
        </a:p>
      </dgm:t>
    </dgm:pt>
    <dgm:pt modelId="{CDA89A62-953F-461F-821F-0A318EF770EE}" type="sibTrans" cxnId="{2770AF9E-E1BF-4EDC-BE54-BA8C3E8756CE}">
      <dgm:prSet/>
      <dgm:spPr/>
      <dgm:t>
        <a:bodyPr/>
        <a:lstStyle/>
        <a:p>
          <a:endParaRPr lang="en-US"/>
        </a:p>
      </dgm:t>
    </dgm:pt>
    <dgm:pt modelId="{E14B6537-5249-441F-9B0E-4470289A2073}">
      <dgm:prSet phldrT="[Text]" phldr="1"/>
      <dgm:spPr/>
      <dgm:t>
        <a:bodyPr/>
        <a:lstStyle/>
        <a:p>
          <a:endParaRPr lang="en-US"/>
        </a:p>
      </dgm:t>
    </dgm:pt>
    <dgm:pt modelId="{ABCF7FF6-09D6-4AF6-81AF-2D7DBD534CB1}" type="parTrans" cxnId="{4AB55769-42AF-4AD2-B980-53773839EA21}">
      <dgm:prSet/>
      <dgm:spPr/>
      <dgm:t>
        <a:bodyPr/>
        <a:lstStyle/>
        <a:p>
          <a:endParaRPr lang="en-US"/>
        </a:p>
      </dgm:t>
    </dgm:pt>
    <dgm:pt modelId="{802C6481-9618-40E4-BDD5-567AE6B008DA}" type="sibTrans" cxnId="{4AB55769-42AF-4AD2-B980-53773839EA21}">
      <dgm:prSet/>
      <dgm:spPr/>
      <dgm:t>
        <a:bodyPr/>
        <a:lstStyle/>
        <a:p>
          <a:endParaRPr lang="en-US"/>
        </a:p>
      </dgm:t>
    </dgm:pt>
    <dgm:pt modelId="{94D3C793-C7A6-42E3-B920-6725F71E1006}">
      <dgm:prSet phldrT="[Text]" phldr="1"/>
      <dgm:spPr/>
      <dgm:t>
        <a:bodyPr/>
        <a:lstStyle/>
        <a:p>
          <a:endParaRPr lang="en-US"/>
        </a:p>
      </dgm:t>
    </dgm:pt>
    <dgm:pt modelId="{A3BA80ED-F987-473E-937A-07437EBB2ACF}" type="parTrans" cxnId="{A698280C-1B4F-4B99-8600-6AE465FC10A9}">
      <dgm:prSet/>
      <dgm:spPr/>
      <dgm:t>
        <a:bodyPr/>
        <a:lstStyle/>
        <a:p>
          <a:endParaRPr lang="en-US"/>
        </a:p>
      </dgm:t>
    </dgm:pt>
    <dgm:pt modelId="{23DAAF67-6786-4710-A0D2-9D27A881CD53}" type="sibTrans" cxnId="{A698280C-1B4F-4B99-8600-6AE465FC10A9}">
      <dgm:prSet/>
      <dgm:spPr/>
      <dgm:t>
        <a:bodyPr/>
        <a:lstStyle/>
        <a:p>
          <a:endParaRPr lang="en-US"/>
        </a:p>
      </dgm:t>
    </dgm:pt>
    <dgm:pt modelId="{D09EFF0F-F286-45FD-9797-58CD81A47871}" type="pres">
      <dgm:prSet presAssocID="{53D25B3A-0BCB-4F43-802F-333A3AEC2339}" presName="Name0" presStyleCnt="0">
        <dgm:presLayoutVars>
          <dgm:dir/>
          <dgm:resizeHandles val="exact"/>
        </dgm:presLayoutVars>
      </dgm:prSet>
      <dgm:spPr/>
    </dgm:pt>
    <dgm:pt modelId="{318D02EB-0A83-4464-B109-71C26FAC9B39}" type="pres">
      <dgm:prSet presAssocID="{E04D33C6-F833-46E8-9558-88316568D624}" presName="composite" presStyleCnt="0"/>
      <dgm:spPr/>
    </dgm:pt>
    <dgm:pt modelId="{A8C0F507-F776-4C5E-9BC5-220C3C4FEDAA}" type="pres">
      <dgm:prSet presAssocID="{E04D33C6-F833-46E8-9558-88316568D624}" presName="bgChev" presStyleLbl="node1" presStyleIdx="0" presStyleCnt="3"/>
      <dgm:spPr/>
    </dgm:pt>
    <dgm:pt modelId="{4469572C-70D3-4974-BD7A-BB1C94C88F57}" type="pres">
      <dgm:prSet presAssocID="{E04D33C6-F833-46E8-9558-88316568D624}" presName="txNode" presStyleLbl="fgAcc1" presStyleIdx="0" presStyleCnt="3">
        <dgm:presLayoutVars>
          <dgm:bulletEnabled val="1"/>
        </dgm:presLayoutVars>
      </dgm:prSet>
      <dgm:spPr/>
    </dgm:pt>
    <dgm:pt modelId="{03835FB1-08CB-4A7B-9999-BE660747A2B4}" type="pres">
      <dgm:prSet presAssocID="{CDA89A62-953F-461F-821F-0A318EF770EE}" presName="compositeSpace" presStyleCnt="0"/>
      <dgm:spPr/>
    </dgm:pt>
    <dgm:pt modelId="{399A4E47-291C-4584-89D6-503A45DF811A}" type="pres">
      <dgm:prSet presAssocID="{E14B6537-5249-441F-9B0E-4470289A2073}" presName="composite" presStyleCnt="0"/>
      <dgm:spPr/>
    </dgm:pt>
    <dgm:pt modelId="{63D6CE46-041A-44D5-94AA-F3E938D0586A}" type="pres">
      <dgm:prSet presAssocID="{E14B6537-5249-441F-9B0E-4470289A2073}" presName="bgChev" presStyleLbl="node1" presStyleIdx="1" presStyleCnt="3"/>
      <dgm:spPr/>
    </dgm:pt>
    <dgm:pt modelId="{8494D7AA-FC0E-4E67-B634-1CA5268A33E7}" type="pres">
      <dgm:prSet presAssocID="{E14B6537-5249-441F-9B0E-4470289A2073}" presName="txNode" presStyleLbl="fgAcc1" presStyleIdx="1" presStyleCnt="3">
        <dgm:presLayoutVars>
          <dgm:bulletEnabled val="1"/>
        </dgm:presLayoutVars>
      </dgm:prSet>
      <dgm:spPr/>
    </dgm:pt>
    <dgm:pt modelId="{2C7BB63A-4BE9-4235-8940-AF0F53F118C4}" type="pres">
      <dgm:prSet presAssocID="{802C6481-9618-40E4-BDD5-567AE6B008DA}" presName="compositeSpace" presStyleCnt="0"/>
      <dgm:spPr/>
    </dgm:pt>
    <dgm:pt modelId="{ECC9FA2E-EDDC-4B84-BC17-F03BEBDF418A}" type="pres">
      <dgm:prSet presAssocID="{94D3C793-C7A6-42E3-B920-6725F71E1006}" presName="composite" presStyleCnt="0"/>
      <dgm:spPr/>
    </dgm:pt>
    <dgm:pt modelId="{5184B692-948F-4BE3-B072-3CDAD2AFA251}" type="pres">
      <dgm:prSet presAssocID="{94D3C793-C7A6-42E3-B920-6725F71E1006}" presName="bgChev" presStyleLbl="node1" presStyleIdx="2" presStyleCnt="3"/>
      <dgm:spPr/>
    </dgm:pt>
    <dgm:pt modelId="{4097F79F-675C-44F2-982D-94A4FA2230BF}" type="pres">
      <dgm:prSet presAssocID="{94D3C793-C7A6-42E3-B920-6725F71E1006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A698280C-1B4F-4B99-8600-6AE465FC10A9}" srcId="{53D25B3A-0BCB-4F43-802F-333A3AEC2339}" destId="{94D3C793-C7A6-42E3-B920-6725F71E1006}" srcOrd="2" destOrd="0" parTransId="{A3BA80ED-F987-473E-937A-07437EBB2ACF}" sibTransId="{23DAAF67-6786-4710-A0D2-9D27A881CD53}"/>
    <dgm:cxn modelId="{33488F18-8D1D-4860-9069-72D5160565C0}" type="presOf" srcId="{94D3C793-C7A6-42E3-B920-6725F71E1006}" destId="{4097F79F-675C-44F2-982D-94A4FA2230BF}" srcOrd="0" destOrd="0" presId="urn:microsoft.com/office/officeart/2005/8/layout/chevronAccent+Icon"/>
    <dgm:cxn modelId="{CE64725F-4B19-46DF-B1DB-316490187912}" type="presOf" srcId="{E14B6537-5249-441F-9B0E-4470289A2073}" destId="{8494D7AA-FC0E-4E67-B634-1CA5268A33E7}" srcOrd="0" destOrd="0" presId="urn:microsoft.com/office/officeart/2005/8/layout/chevronAccent+Icon"/>
    <dgm:cxn modelId="{4AB55769-42AF-4AD2-B980-53773839EA21}" srcId="{53D25B3A-0BCB-4F43-802F-333A3AEC2339}" destId="{E14B6537-5249-441F-9B0E-4470289A2073}" srcOrd="1" destOrd="0" parTransId="{ABCF7FF6-09D6-4AF6-81AF-2D7DBD534CB1}" sibTransId="{802C6481-9618-40E4-BDD5-567AE6B008DA}"/>
    <dgm:cxn modelId="{DE14E16C-A440-4DFE-B2BB-CF38363AC2D9}" type="presOf" srcId="{E04D33C6-F833-46E8-9558-88316568D624}" destId="{4469572C-70D3-4974-BD7A-BB1C94C88F57}" srcOrd="0" destOrd="0" presId="urn:microsoft.com/office/officeart/2005/8/layout/chevronAccent+Icon"/>
    <dgm:cxn modelId="{2770AF9E-E1BF-4EDC-BE54-BA8C3E8756CE}" srcId="{53D25B3A-0BCB-4F43-802F-333A3AEC2339}" destId="{E04D33C6-F833-46E8-9558-88316568D624}" srcOrd="0" destOrd="0" parTransId="{3811A2D9-8AB1-43CB-9B00-8CA13F1ECF08}" sibTransId="{CDA89A62-953F-461F-821F-0A318EF770EE}"/>
    <dgm:cxn modelId="{43FD67D5-6646-45D5-8ADC-478183264F35}" type="presOf" srcId="{53D25B3A-0BCB-4F43-802F-333A3AEC2339}" destId="{D09EFF0F-F286-45FD-9797-58CD81A47871}" srcOrd="0" destOrd="0" presId="urn:microsoft.com/office/officeart/2005/8/layout/chevronAccent+Icon"/>
    <dgm:cxn modelId="{618C6BC6-DEF7-44D5-8D22-8348661A6AC2}" type="presParOf" srcId="{D09EFF0F-F286-45FD-9797-58CD81A47871}" destId="{318D02EB-0A83-4464-B109-71C26FAC9B39}" srcOrd="0" destOrd="0" presId="urn:microsoft.com/office/officeart/2005/8/layout/chevronAccent+Icon"/>
    <dgm:cxn modelId="{B586C6F3-1653-4589-BE98-0645F2F0197C}" type="presParOf" srcId="{318D02EB-0A83-4464-B109-71C26FAC9B39}" destId="{A8C0F507-F776-4C5E-9BC5-220C3C4FEDAA}" srcOrd="0" destOrd="0" presId="urn:microsoft.com/office/officeart/2005/8/layout/chevronAccent+Icon"/>
    <dgm:cxn modelId="{3F7BCB98-9D36-4E3D-A82C-FC6E9E226147}" type="presParOf" srcId="{318D02EB-0A83-4464-B109-71C26FAC9B39}" destId="{4469572C-70D3-4974-BD7A-BB1C94C88F57}" srcOrd="1" destOrd="0" presId="urn:microsoft.com/office/officeart/2005/8/layout/chevronAccent+Icon"/>
    <dgm:cxn modelId="{31B0918A-7C74-49EC-A27E-99A6707F97D6}" type="presParOf" srcId="{D09EFF0F-F286-45FD-9797-58CD81A47871}" destId="{03835FB1-08CB-4A7B-9999-BE660747A2B4}" srcOrd="1" destOrd="0" presId="urn:microsoft.com/office/officeart/2005/8/layout/chevronAccent+Icon"/>
    <dgm:cxn modelId="{43B4F7B1-9824-49DB-9017-2DB431BC0052}" type="presParOf" srcId="{D09EFF0F-F286-45FD-9797-58CD81A47871}" destId="{399A4E47-291C-4584-89D6-503A45DF811A}" srcOrd="2" destOrd="0" presId="urn:microsoft.com/office/officeart/2005/8/layout/chevronAccent+Icon"/>
    <dgm:cxn modelId="{5B6B4DA8-938E-44AB-9AB5-2C8DB48462A8}" type="presParOf" srcId="{399A4E47-291C-4584-89D6-503A45DF811A}" destId="{63D6CE46-041A-44D5-94AA-F3E938D0586A}" srcOrd="0" destOrd="0" presId="urn:microsoft.com/office/officeart/2005/8/layout/chevronAccent+Icon"/>
    <dgm:cxn modelId="{AE156515-E22B-4D7B-83A7-40EE4355CB0E}" type="presParOf" srcId="{399A4E47-291C-4584-89D6-503A45DF811A}" destId="{8494D7AA-FC0E-4E67-B634-1CA5268A33E7}" srcOrd="1" destOrd="0" presId="urn:microsoft.com/office/officeart/2005/8/layout/chevronAccent+Icon"/>
    <dgm:cxn modelId="{5387736A-4EAD-48E9-A319-4F9557D31B34}" type="presParOf" srcId="{D09EFF0F-F286-45FD-9797-58CD81A47871}" destId="{2C7BB63A-4BE9-4235-8940-AF0F53F118C4}" srcOrd="3" destOrd="0" presId="urn:microsoft.com/office/officeart/2005/8/layout/chevronAccent+Icon"/>
    <dgm:cxn modelId="{5ED541C1-2D78-4F3B-9FDF-CDE6299B8F4F}" type="presParOf" srcId="{D09EFF0F-F286-45FD-9797-58CD81A47871}" destId="{ECC9FA2E-EDDC-4B84-BC17-F03BEBDF418A}" srcOrd="4" destOrd="0" presId="urn:microsoft.com/office/officeart/2005/8/layout/chevronAccent+Icon"/>
    <dgm:cxn modelId="{DB555EEF-D7A1-4FC5-8193-6542318729F1}" type="presParOf" srcId="{ECC9FA2E-EDDC-4B84-BC17-F03BEBDF418A}" destId="{5184B692-948F-4BE3-B072-3CDAD2AFA251}" srcOrd="0" destOrd="0" presId="urn:microsoft.com/office/officeart/2005/8/layout/chevronAccent+Icon"/>
    <dgm:cxn modelId="{588FE74E-CF0A-4BB6-B758-406C54F71718}" type="presParOf" srcId="{ECC9FA2E-EDDC-4B84-BC17-F03BEBDF418A}" destId="{4097F79F-675C-44F2-982D-94A4FA2230BF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C0F507-F776-4C5E-9BC5-220C3C4FEDAA}">
      <dsp:nvSpPr>
        <dsp:cNvPr id="0" name=""/>
        <dsp:cNvSpPr/>
      </dsp:nvSpPr>
      <dsp:spPr>
        <a:xfrm>
          <a:off x="663" y="684556"/>
          <a:ext cx="1665861" cy="64302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9572C-70D3-4974-BD7A-BB1C94C88F57}">
      <dsp:nvSpPr>
        <dsp:cNvPr id="0" name=""/>
        <dsp:cNvSpPr/>
      </dsp:nvSpPr>
      <dsp:spPr>
        <a:xfrm>
          <a:off x="444892" y="845312"/>
          <a:ext cx="1406727" cy="64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463725" y="864145"/>
        <a:ext cx="1369061" cy="605356"/>
      </dsp:txXfrm>
    </dsp:sp>
    <dsp:sp modelId="{63D6CE46-041A-44D5-94AA-F3E938D0586A}">
      <dsp:nvSpPr>
        <dsp:cNvPr id="0" name=""/>
        <dsp:cNvSpPr/>
      </dsp:nvSpPr>
      <dsp:spPr>
        <a:xfrm>
          <a:off x="1903446" y="684556"/>
          <a:ext cx="1665861" cy="64302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4D7AA-FC0E-4E67-B634-1CA5268A33E7}">
      <dsp:nvSpPr>
        <dsp:cNvPr id="0" name=""/>
        <dsp:cNvSpPr/>
      </dsp:nvSpPr>
      <dsp:spPr>
        <a:xfrm>
          <a:off x="2347676" y="845312"/>
          <a:ext cx="1406727" cy="64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366509" y="864145"/>
        <a:ext cx="1369061" cy="605356"/>
      </dsp:txXfrm>
    </dsp:sp>
    <dsp:sp modelId="{5184B692-948F-4BE3-B072-3CDAD2AFA251}">
      <dsp:nvSpPr>
        <dsp:cNvPr id="0" name=""/>
        <dsp:cNvSpPr/>
      </dsp:nvSpPr>
      <dsp:spPr>
        <a:xfrm>
          <a:off x="3806230" y="684556"/>
          <a:ext cx="1665861" cy="64302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7F79F-675C-44F2-982D-94A4FA2230BF}">
      <dsp:nvSpPr>
        <dsp:cNvPr id="0" name=""/>
        <dsp:cNvSpPr/>
      </dsp:nvSpPr>
      <dsp:spPr>
        <a:xfrm>
          <a:off x="4250459" y="845312"/>
          <a:ext cx="1406727" cy="64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4269292" y="864145"/>
        <a:ext cx="1369061" cy="605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F771-25AF-418C-B47C-E5BB4729BE4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DBC3D6A-1807-16DF-7F04-7396BCE7E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91" y="186543"/>
            <a:ext cx="3324039" cy="10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8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CC95-A58E-469A-936A-9782F0ABCFE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0FC090-7748-081C-D1E9-DDEBBDBE7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94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F4166-AC97-0FBF-40B1-710CFFCC7D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94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E19B-C3DE-4DE5-BFE0-A0D9AB2CAC7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C65323-4977-5404-E218-54C1EE5E93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9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79474C-6240-7F38-BFDD-B3D72C174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8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84A93E-A25C-5C2E-CD6A-A3F827ECEC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89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D8960-9E23-1DA3-0837-3273ACC0D5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91" y="186543"/>
            <a:ext cx="3324039" cy="10143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C9F4A7-4E35-1A67-DD93-8BCC2D7596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73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F771-25AF-418C-B47C-E5BB4729BE4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F9107CD-529E-A570-D483-41FBF6E576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91" y="186543"/>
            <a:ext cx="3324039" cy="10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16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60678A-7949-7A76-2AF2-D19AAC0E5C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39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AAC-73F1-47FB-BF22-6E2171228F4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05B8530-DFE3-DF06-8B00-78EA4B154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35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315C-EF5F-48F4-BCC3-20BE6D96C64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30CEAD-EFFD-1159-E0ED-93D12E7EA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5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141782-7EBD-46C6-7381-21A8245E9F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194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83D2-F5BF-4CF0-AE2F-75FEC8588CF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B6AA84-DA0C-C921-3F62-74D817014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72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CA798-3A8F-F3F2-DF8B-F2D51C31EF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00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3B0-E47B-4DE7-95E1-97DA741ADA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DCF22-F277-8C27-B10F-19BD1DEEC7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55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524D68-3DF1-4239-BE0F-D92E79720A00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EF5A89-0DB4-E113-C11A-2EA07A3EA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" y="5293229"/>
            <a:ext cx="975374" cy="10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7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40EC-93A0-46FF-9017-6D673C8F7FD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168B92-CB04-A243-EF69-33A73D808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" y="5293229"/>
            <a:ext cx="975374" cy="10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60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CC95-A58E-469A-936A-9782F0ABCFE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8E7E1E-979C-DF0B-F673-C7E6756BA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54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E19B-C3DE-4DE5-BFE0-A0D9AB2CAC7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22A0E1-0B1D-9EF1-FA1B-73B32F5CB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6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AAC-73F1-47FB-BF22-6E2171228F4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AEA5DC9-5076-822E-BE45-99137B6A76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4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315C-EF5F-48F4-BCC3-20BE6D96C64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A8EFE1-B114-887E-C81B-07917B2D0C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8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83D2-F5BF-4CF0-AE2F-75FEC8588CF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1D46AA-541C-D68E-273B-507D79E7A6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1226592" cy="128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3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BF37-FF6A-4572-9435-AA8EDCAB931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7B2BBB-67FF-AC16-1747-F9CDE57F27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96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3B0-E47B-4DE7-95E1-97DA741ADA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4287E4-AAA7-FA66-D745-82505B58E8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7" y="5353096"/>
            <a:ext cx="925483" cy="9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1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524D68-3DF1-4239-BE0F-D92E79720A00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3C0B17-33D3-DD5D-361C-80FCF8F91E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" y="5293229"/>
            <a:ext cx="975374" cy="10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1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40EC-93A0-46FF-9017-6D673C8F7FD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E9C78D-8586-0DDE-5D6D-33DB4BA47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4" y="5314451"/>
            <a:ext cx="975374" cy="10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5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0B513FC8-EBFD-4ABD-9019-FE01F22E7AC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86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4" r:id="rId11"/>
    <p:sldLayoutId id="2147483683" r:id="rId12"/>
    <p:sldLayoutId id="2147483688" r:id="rId13"/>
    <p:sldLayoutId id="2147483686" r:id="rId14"/>
  </p:sldLayoutIdLst>
  <p:hf hd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CoHEsion Summit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0B513FC8-EBFD-4ABD-9019-FE01F22E7AC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73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9038" y="4455621"/>
            <a:ext cx="7543800" cy="13327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Presenter Name(s), Institution(s)</a:t>
            </a:r>
            <a:endParaRPr lang="en-US" dirty="0">
              <a:solidFill>
                <a:srgbClr val="FF0000"/>
              </a:solidFill>
              <a:ea typeface="Calibri Light"/>
              <a:cs typeface="Calibri Light"/>
            </a:endParaRPr>
          </a:p>
          <a:p>
            <a:r>
              <a:rPr lang="en-US" dirty="0">
                <a:solidFill>
                  <a:srgbClr val="FF0000"/>
                </a:solidFill>
              </a:rPr>
              <a:t>Session Date</a:t>
            </a:r>
            <a:endParaRPr lang="en-US" dirty="0">
              <a:solidFill>
                <a:srgbClr val="FF0000"/>
              </a:solidFill>
              <a:ea typeface="Calibri Light"/>
              <a:cs typeface="Calibri Light"/>
            </a:endParaRPr>
          </a:p>
          <a:p>
            <a:r>
              <a:rPr lang="en-US" dirty="0">
                <a:solidFill>
                  <a:srgbClr val="FF0000"/>
                </a:solidFill>
              </a:rPr>
              <a:t>Time</a:t>
            </a:r>
            <a:endParaRPr lang="en-US" dirty="0">
              <a:solidFill>
                <a:srgbClr val="FF0000"/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7394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Summary</a:t>
            </a:r>
          </a:p>
        </p:txBody>
      </p:sp>
      <p:sp>
        <p:nvSpPr>
          <p:cNvPr id="23449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Summarize the key points you want your learners to remember</a:t>
            </a:r>
          </a:p>
          <a:p>
            <a:pPr lvl="1"/>
            <a:r>
              <a:rPr lang="en-US"/>
              <a:t>Point 1</a:t>
            </a:r>
          </a:p>
          <a:p>
            <a:pPr lvl="1"/>
            <a:r>
              <a:rPr lang="en-US"/>
              <a:t>Point 2</a:t>
            </a:r>
          </a:p>
          <a:p>
            <a:pPr lvl="1"/>
            <a:r>
              <a:rPr lang="en-US"/>
              <a:t>Etc.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433331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Questions?</a:t>
            </a:r>
          </a:p>
        </p:txBody>
      </p:sp>
      <p:sp>
        <p:nvSpPr>
          <p:cNvPr id="12185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Leave a few minutes for questions and answers at the end of the session.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1026" name="Picture 2" descr="Image result for questions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58" y="2730236"/>
            <a:ext cx="4143375" cy="275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18774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Thank You!</a:t>
            </a:r>
          </a:p>
        </p:txBody>
      </p:sp>
      <p:sp>
        <p:nvSpPr>
          <p:cNvPr id="25088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Presenter Name</a:t>
            </a:r>
          </a:p>
          <a:p>
            <a:r>
              <a:rPr lang="en-US"/>
              <a:t>E-mail Address</a:t>
            </a:r>
          </a:p>
          <a:p>
            <a:endParaRPr lang="en-US"/>
          </a:p>
          <a:p>
            <a:endParaRPr lang="en-US"/>
          </a:p>
          <a:p>
            <a:endParaRPr lang="en-US">
              <a:highlight>
                <a:srgbClr val="FFFF00"/>
              </a:highlight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36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915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State the purpose of your presentation/discussion.</a:t>
            </a:r>
          </a:p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17789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55611" y="2298981"/>
            <a:ext cx="2400300" cy="2286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r>
              <a:rPr lang="en-US" sz="4400"/>
              <a:t>Agenda</a:t>
            </a:r>
            <a:br>
              <a:rPr lang="en-US" sz="4400"/>
            </a:br>
            <a:br>
              <a:rPr lang="en-US" sz="4400"/>
            </a:br>
            <a:br>
              <a:rPr lang="en-US" sz="4400"/>
            </a:br>
            <a:br>
              <a:rPr lang="en-US" sz="4400"/>
            </a:br>
            <a:br>
              <a:rPr lang="en-US" sz="4400"/>
            </a:br>
            <a:endParaRPr lang="en-US" sz="440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charset="2"/>
              <a:buAutoNum type="arabicPlain"/>
            </a:pPr>
            <a:endParaRPr lang="en-US" dirty="0">
              <a:ln w="0" cmpd="sng">
                <a:noFill/>
              </a:ln>
            </a:endParaRPr>
          </a:p>
          <a:p>
            <a:pPr marL="342900" indent="-342900">
              <a:buFont typeface="Wingdings" charset="2"/>
              <a:buAutoNum type="arabicPlain"/>
            </a:pPr>
            <a:endParaRPr lang="en-US" dirty="0">
              <a:ln w="0" cmpd="sng">
                <a:noFill/>
              </a:ln>
            </a:endParaRP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This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Is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Your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Table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Of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Contents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Or</a:t>
            </a:r>
          </a:p>
          <a:p>
            <a:pPr marL="342900" indent="-342900">
              <a:buFont typeface="Wingdings" charset="2"/>
              <a:buAutoNum type="arabicPlain"/>
            </a:pPr>
            <a:r>
              <a:rPr lang="en-US" dirty="0">
                <a:ln w="0" cmpd="sng">
                  <a:noFill/>
                </a:ln>
              </a:rPr>
              <a:t>Agenda</a:t>
            </a:r>
            <a:endParaRPr lang="en-US" dirty="0"/>
          </a:p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624191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Topic One</a:t>
            </a:r>
          </a:p>
        </p:txBody>
      </p:sp>
      <p:sp>
        <p:nvSpPr>
          <p:cNvPr id="20173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Insert details on this topic</a:t>
            </a:r>
          </a:p>
          <a:p>
            <a:r>
              <a:rPr lang="en-US"/>
              <a:t>Add supporting information and examples</a:t>
            </a:r>
          </a:p>
          <a:p>
            <a:r>
              <a:rPr lang="en-US"/>
              <a:t>Relate the topic to your learners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10924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Sample Text Slide</a:t>
            </a:r>
          </a:p>
        </p:txBody>
      </p:sp>
      <p:sp>
        <p:nvSpPr>
          <p:cNvPr id="2078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/>
              <a:t>Here you have a list of items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And some text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But remember not to overload your slides with content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Your audience will listen to you or read the content, but won’t do both.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355916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Highlight a Quote for Inspiration</a:t>
            </a:r>
          </a:p>
        </p:txBody>
      </p:sp>
      <p:sp>
        <p:nvSpPr>
          <p:cNvPr id="2078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pPr algn="ctr"/>
            <a:r>
              <a:rPr lang="en-US"/>
              <a:t>“Quotations are commonly featured as a means of inspiration and to invoke philosophical thoughts from the reader.”</a:t>
            </a:r>
          </a:p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53594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Show a Screenshot for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/>
              <a:t>Use a screenshot of the software solution to explain product features and benefits.</a:t>
            </a:r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5916613" y="2436813"/>
            <a:ext cx="6275387" cy="3540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637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/>
              <a:t>Demonstrate your </a:t>
            </a:r>
            <a:br>
              <a:rPr lang="en-US" sz="4400"/>
            </a:br>
            <a:r>
              <a:rPr lang="en-US" sz="4400"/>
              <a:t>Process or Approach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283744" y="3086101"/>
          <a:ext cx="5657850" cy="2172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283744" y="2726052"/>
            <a:ext cx="565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Why are the process steps, and why is the process important and/or influential to attendees?</a:t>
            </a:r>
          </a:p>
        </p:txBody>
      </p:sp>
    </p:spTree>
    <p:extLst>
      <p:ext uri="{BB962C8B-B14F-4D97-AF65-F5344CB8AC3E}">
        <p14:creationId xmlns:p14="http://schemas.microsoft.com/office/powerpoint/2010/main" val="2633421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 concept with visual aid.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7" b="14007"/>
          <a:stretch>
            <a:fillRect/>
          </a:stretch>
        </p:blipFill>
        <p:spPr/>
      </p:pic>
      <p:sp>
        <p:nvSpPr>
          <p:cNvPr id="208899" name="Rectangle 3"/>
          <p:cNvSpPr>
            <a:spLocks noGrp="1" noChangeAspec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A picture is worth a thousand words.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CoHEsion Summit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4146-53D3-43A3-A8A5-4F843A23DE0D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39787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E6DE58CBF07443A5A37CD00BB04DD3" ma:contentTypeVersion="0" ma:contentTypeDescription="Create a new document." ma:contentTypeScope="" ma:versionID="9650166e3744a40e0ee39b8c337b4e4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19a526280813b516e7654238441e8c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3A8C24-6773-496D-B101-7C9AD31361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5217BF-6734-4406-8C48-B0EA49BB69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D26DBBB-6147-492B-898E-B01D45389D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250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Wingdings</vt:lpstr>
      <vt:lpstr>1_Retrospect</vt:lpstr>
      <vt:lpstr>Retrospect</vt:lpstr>
      <vt:lpstr>Session Title</vt:lpstr>
      <vt:lpstr>Introduction</vt:lpstr>
      <vt:lpstr>Agenda     </vt:lpstr>
      <vt:lpstr>Topic One</vt:lpstr>
      <vt:lpstr>Sample Text Slide</vt:lpstr>
      <vt:lpstr>Highlight a Quote for Inspiration</vt:lpstr>
      <vt:lpstr>Show a Screenshot for Reference</vt:lpstr>
      <vt:lpstr>Demonstrate your  Process or Approach</vt:lpstr>
      <vt:lpstr>Big concept with visual aid.</vt:lpstr>
      <vt:lpstr>Summary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Ashbrook</dc:creator>
  <cp:lastModifiedBy>John M Goerke</cp:lastModifiedBy>
  <cp:revision>15</cp:revision>
  <dcterms:created xsi:type="dcterms:W3CDTF">2017-02-14T14:34:26Z</dcterms:created>
  <dcterms:modified xsi:type="dcterms:W3CDTF">2026-08-13T22:03:20Z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0x01010018E6DE58CBF07443A5A37CD00BB04DD3</vt:lpwstr>
  </property>
</Properties>
</file>