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Inter"/>
      <p:regular r:id="rId20"/>
      <p:bold r:id="rId21"/>
      <p:italic r:id="rId22"/>
      <p:boldItalic r:id="rId23"/>
    </p:embeddedFont>
    <p:embeddedFont>
      <p:font typeface="Geologica SemiBold"/>
      <p:regular r:id="rId24"/>
      <p:bold r:id="rId25"/>
    </p:embeddedFont>
    <p:embeddedFont>
      <p:font typeface="Geologica Medium"/>
      <p:regular r:id="rId26"/>
      <p:bold r:id="rId27"/>
    </p:embeddedFont>
    <p:embeddedFont>
      <p:font typeface="Geologica"/>
      <p:regular r:id="rId28"/>
      <p:bold r:id="rId29"/>
    </p:embeddedFont>
    <p:embeddedFont>
      <p:font typeface="Geologica Light"/>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regular.fntdata"/><Relationship Id="rId22" Type="http://schemas.openxmlformats.org/officeDocument/2006/relationships/font" Target="fonts/Inter-italic.fntdata"/><Relationship Id="rId21" Type="http://schemas.openxmlformats.org/officeDocument/2006/relationships/font" Target="fonts/Inter-bold.fntdata"/><Relationship Id="rId24" Type="http://schemas.openxmlformats.org/officeDocument/2006/relationships/font" Target="fonts/GeologicaSemiBold-regular.fntdata"/><Relationship Id="rId23" Type="http://schemas.openxmlformats.org/officeDocument/2006/relationships/font" Target="fonts/Int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eologicaMedium-regular.fntdata"/><Relationship Id="rId25" Type="http://schemas.openxmlformats.org/officeDocument/2006/relationships/font" Target="fonts/GeologicaSemiBold-bold.fntdata"/><Relationship Id="rId28" Type="http://schemas.openxmlformats.org/officeDocument/2006/relationships/font" Target="fonts/Geologica-regular.fntdata"/><Relationship Id="rId27" Type="http://schemas.openxmlformats.org/officeDocument/2006/relationships/font" Target="fonts/Geologica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eologic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eologicaLight-bold.fntdata"/><Relationship Id="rId30" Type="http://schemas.openxmlformats.org/officeDocument/2006/relationships/font" Target="fonts/GeologicaLight-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64a7d333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64a7d333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a42481144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a42481144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Provide indicators that validate the product-market fit or market interest, regardless of the startup stage. The purpose of this slide is to show that your startup is not just an idea, but a reality.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Avoid “vanity metrics” which are metrics that might seem impressive but do not give any meaningful information about market validation. For example, a SaaS startup should not show sign-ups just like a mobile app should not show downloads. Instead, focus on the Balfour's trifecta of PMF: non-trivial top-line growth, retention, and meaningful usage.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65138c469c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65138c469c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This slide is extremely important as at the early stages, investors are betting on the team as much as they are on the product. Look at this as your 'gold medals' section where you shamelessly highlight your achievements, brand name universities and workplaces and any other experiences that show you are the team to take this product to market and scale it to the moon.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If you have multiple team members, it is important to show that you have complementary skills and more importantly, that you have synergy and demonstrated experience in working together (for example, former colleagues or friends from university).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acd7136bf9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acd7136bf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Highlight the features of your product and include examples such as wireframes, screenshots, embedded videos, figma mockups, or product feature gifs. You can also add contextual headlines or brief feature explanations to make your product easy to understand.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acd7136bf9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acd7136bf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Highlight the features of your product and include examples such as wireframes, screenshots, embedded videos, figma mockups, or product feature gifs. You can also add contextual headlines or brief feature explanations to make your product easy to understand.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a42481144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a42481144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a4248114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a4248114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This should have a company name and logo</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This slide should have a clear and short description of the company (10 words max) that quickly conveys what the company does.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650a439c7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650a439c7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650a439c7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650a439c7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a42481144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a42481144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Highlight the features of your product and include examples such as wireframes, screenshots, embedded videos, figma mockups, or product feature gifs. You can also add contextual headlines or brief feature explanations to make your product easy to understand.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a42481144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a42481144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Avoid complicated, grandiose vision statements. Clarity is key here: boil your purpose down to a single sentence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a42481144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a42481144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you link a credible source for your numbers.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Make sure the market size is expressed in a dollar value not the number of users.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Evaluate whether the market growth is significant (20% or more CAGR) and mention to include this, if it is significant.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acd7136bf9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acd7136bf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Highlight the features of your product and include examples such as wireframes, screenshots, embedded videos, figma mockups, or product feature gifs. You can also add contextual headlines or brief feature explanations to make your product easy to understand.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acd7136bf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acd7136bf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Highlight the features of your product and include examples such as wireframes, screenshots, embedded videos, figma mockups, or product feature gifs. You can also add contextual headlines or brief feature explanations to make your product easy to understand.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4"/>
        </a:solidFill>
      </p:bgPr>
    </p:bg>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1"/>
            <a:ext cx="9144003" cy="5143501"/>
          </a:xfrm>
          <a:prstGeom prst="rect">
            <a:avLst/>
          </a:prstGeom>
          <a:noFill/>
          <a:ln>
            <a:noFill/>
          </a:ln>
        </p:spPr>
      </p:pic>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images">
  <p:cSld name="TITLE_AND_TWO_COLUMNS_1_1_1_2_1">
    <p:bg>
      <p:bgPr>
        <a:solidFill>
          <a:schemeClr val="lt1"/>
        </a:solidFill>
      </p:bgPr>
    </p:bg>
    <p:spTree>
      <p:nvGrpSpPr>
        <p:cNvPr id="92" name="Shape 92"/>
        <p:cNvGrpSpPr/>
        <p:nvPr/>
      </p:nvGrpSpPr>
      <p:grpSpPr>
        <a:xfrm>
          <a:off x="0" y="0"/>
          <a:ext cx="0" cy="0"/>
          <a:chOff x="0" y="0"/>
          <a:chExt cx="0" cy="0"/>
        </a:xfrm>
      </p:grpSpPr>
      <p:pic>
        <p:nvPicPr>
          <p:cNvPr id="93" name="Google Shape;93;p11"/>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94" name="Google Shape;94;p11"/>
          <p:cNvSpPr txBox="1"/>
          <p:nvPr>
            <p:ph idx="1" type="subTitle"/>
          </p:nvPr>
        </p:nvSpPr>
        <p:spPr>
          <a:xfrm>
            <a:off x="1108375" y="3422525"/>
            <a:ext cx="2272200" cy="515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800"/>
              <a:buNone/>
              <a:defRPr sz="800"/>
            </a:lvl2pPr>
            <a:lvl3pPr lvl="2" rtl="0">
              <a:spcBef>
                <a:spcPts val="0"/>
              </a:spcBef>
              <a:spcAft>
                <a:spcPts val="0"/>
              </a:spcAft>
              <a:buSzPts val="800"/>
              <a:buNone/>
              <a:defRPr sz="800"/>
            </a:lvl3pPr>
            <a:lvl4pPr lvl="3" rtl="0">
              <a:spcBef>
                <a:spcPts val="0"/>
              </a:spcBef>
              <a:spcAft>
                <a:spcPts val="0"/>
              </a:spcAft>
              <a:buSzPts val="800"/>
              <a:buNone/>
              <a:defRPr sz="800"/>
            </a:lvl4pPr>
            <a:lvl5pPr lvl="4" rtl="0">
              <a:spcBef>
                <a:spcPts val="0"/>
              </a:spcBef>
              <a:spcAft>
                <a:spcPts val="0"/>
              </a:spcAft>
              <a:buSzPts val="800"/>
              <a:buNone/>
              <a:defRPr sz="800"/>
            </a:lvl5pPr>
            <a:lvl6pPr lvl="5" rtl="0">
              <a:spcBef>
                <a:spcPts val="0"/>
              </a:spcBef>
              <a:spcAft>
                <a:spcPts val="0"/>
              </a:spcAft>
              <a:buSzPts val="800"/>
              <a:buNone/>
              <a:defRPr sz="800"/>
            </a:lvl6pPr>
            <a:lvl7pPr lvl="6" rtl="0">
              <a:spcBef>
                <a:spcPts val="0"/>
              </a:spcBef>
              <a:spcAft>
                <a:spcPts val="0"/>
              </a:spcAft>
              <a:buSzPts val="800"/>
              <a:buNone/>
              <a:defRPr sz="800"/>
            </a:lvl7pPr>
            <a:lvl8pPr lvl="7" rtl="0">
              <a:spcBef>
                <a:spcPts val="0"/>
              </a:spcBef>
              <a:spcAft>
                <a:spcPts val="0"/>
              </a:spcAft>
              <a:buSzPts val="800"/>
              <a:buNone/>
              <a:defRPr sz="800"/>
            </a:lvl8pPr>
            <a:lvl9pPr lvl="8" rtl="0">
              <a:spcBef>
                <a:spcPts val="0"/>
              </a:spcBef>
              <a:spcAft>
                <a:spcPts val="0"/>
              </a:spcAft>
              <a:buSzPts val="800"/>
              <a:buNone/>
              <a:defRPr sz="800"/>
            </a:lvl9pPr>
          </a:lstStyle>
          <a:p/>
        </p:txBody>
      </p:sp>
      <p:sp>
        <p:nvSpPr>
          <p:cNvPr id="95" name="Google Shape;95;p11"/>
          <p:cNvSpPr txBox="1"/>
          <p:nvPr>
            <p:ph type="title"/>
          </p:nvPr>
        </p:nvSpPr>
        <p:spPr>
          <a:xfrm>
            <a:off x="1061000" y="445025"/>
            <a:ext cx="76512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1"/>
          <p:cNvSpPr/>
          <p:nvPr>
            <p:ph idx="2" type="pic"/>
          </p:nvPr>
        </p:nvSpPr>
        <p:spPr>
          <a:xfrm>
            <a:off x="1181725" y="1209426"/>
            <a:ext cx="2199000" cy="2098200"/>
          </a:xfrm>
          <a:prstGeom prst="rect">
            <a:avLst/>
          </a:prstGeom>
          <a:noFill/>
          <a:ln>
            <a:noFill/>
          </a:ln>
        </p:spPr>
      </p:sp>
      <p:sp>
        <p:nvSpPr>
          <p:cNvPr id="97" name="Google Shape;97;p11"/>
          <p:cNvSpPr txBox="1"/>
          <p:nvPr>
            <p:ph idx="3" type="body"/>
          </p:nvPr>
        </p:nvSpPr>
        <p:spPr>
          <a:xfrm>
            <a:off x="1108375" y="3937975"/>
            <a:ext cx="2272200" cy="7206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79400" lvl="1" marL="914400" rtl="0">
              <a:spcBef>
                <a:spcPts val="0"/>
              </a:spcBef>
              <a:spcAft>
                <a:spcPts val="0"/>
              </a:spcAft>
              <a:buSzPts val="800"/>
              <a:buChar char="○"/>
              <a:defRPr sz="800"/>
            </a:lvl2pPr>
            <a:lvl3pPr indent="-279400" lvl="2" marL="1371600" rtl="0">
              <a:spcBef>
                <a:spcPts val="0"/>
              </a:spcBef>
              <a:spcAft>
                <a:spcPts val="0"/>
              </a:spcAft>
              <a:buSzPts val="800"/>
              <a:buChar char="■"/>
              <a:defRPr sz="800"/>
            </a:lvl3pPr>
            <a:lvl4pPr indent="-279400" lvl="3" marL="1828800" rtl="0">
              <a:spcBef>
                <a:spcPts val="0"/>
              </a:spcBef>
              <a:spcAft>
                <a:spcPts val="0"/>
              </a:spcAft>
              <a:buSzPts val="800"/>
              <a:buChar char="●"/>
              <a:defRPr sz="800"/>
            </a:lvl4pPr>
            <a:lvl5pPr indent="-279400" lvl="4" marL="2286000" rtl="0">
              <a:spcBef>
                <a:spcPts val="0"/>
              </a:spcBef>
              <a:spcAft>
                <a:spcPts val="0"/>
              </a:spcAft>
              <a:buSzPts val="800"/>
              <a:buChar char="○"/>
              <a:defRPr sz="800"/>
            </a:lvl5pPr>
            <a:lvl6pPr indent="-279400" lvl="5" marL="2743200" rtl="0">
              <a:spcBef>
                <a:spcPts val="0"/>
              </a:spcBef>
              <a:spcAft>
                <a:spcPts val="0"/>
              </a:spcAft>
              <a:buSzPts val="800"/>
              <a:buChar char="■"/>
              <a:defRPr sz="800"/>
            </a:lvl6pPr>
            <a:lvl7pPr indent="-279400" lvl="6" marL="3200400" rtl="0">
              <a:spcBef>
                <a:spcPts val="0"/>
              </a:spcBef>
              <a:spcAft>
                <a:spcPts val="0"/>
              </a:spcAft>
              <a:buSzPts val="800"/>
              <a:buChar char="●"/>
              <a:defRPr sz="800"/>
            </a:lvl7pPr>
            <a:lvl8pPr indent="-279400" lvl="7" marL="3657600" rtl="0">
              <a:spcBef>
                <a:spcPts val="0"/>
              </a:spcBef>
              <a:spcAft>
                <a:spcPts val="0"/>
              </a:spcAft>
              <a:buSzPts val="800"/>
              <a:buChar char="○"/>
              <a:defRPr sz="800"/>
            </a:lvl8pPr>
            <a:lvl9pPr indent="-279400" lvl="8" marL="4114800" rtl="0">
              <a:spcBef>
                <a:spcPts val="0"/>
              </a:spcBef>
              <a:spcAft>
                <a:spcPts val="0"/>
              </a:spcAft>
              <a:buSzPts val="800"/>
              <a:buChar char="■"/>
              <a:defRPr sz="800"/>
            </a:lvl9pPr>
          </a:lstStyle>
          <a:p/>
        </p:txBody>
      </p:sp>
      <p:sp>
        <p:nvSpPr>
          <p:cNvPr id="98" name="Google Shape;98;p11"/>
          <p:cNvSpPr txBox="1"/>
          <p:nvPr>
            <p:ph idx="4" type="subTitle"/>
          </p:nvPr>
        </p:nvSpPr>
        <p:spPr>
          <a:xfrm>
            <a:off x="3750425" y="3422525"/>
            <a:ext cx="2272200" cy="515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800"/>
              <a:buNone/>
              <a:defRPr sz="800"/>
            </a:lvl2pPr>
            <a:lvl3pPr lvl="2" rtl="0">
              <a:spcBef>
                <a:spcPts val="0"/>
              </a:spcBef>
              <a:spcAft>
                <a:spcPts val="0"/>
              </a:spcAft>
              <a:buSzPts val="800"/>
              <a:buNone/>
              <a:defRPr sz="800"/>
            </a:lvl3pPr>
            <a:lvl4pPr lvl="3" rtl="0">
              <a:spcBef>
                <a:spcPts val="0"/>
              </a:spcBef>
              <a:spcAft>
                <a:spcPts val="0"/>
              </a:spcAft>
              <a:buSzPts val="800"/>
              <a:buNone/>
              <a:defRPr sz="800"/>
            </a:lvl4pPr>
            <a:lvl5pPr lvl="4" rtl="0">
              <a:spcBef>
                <a:spcPts val="0"/>
              </a:spcBef>
              <a:spcAft>
                <a:spcPts val="0"/>
              </a:spcAft>
              <a:buSzPts val="800"/>
              <a:buNone/>
              <a:defRPr sz="800"/>
            </a:lvl5pPr>
            <a:lvl6pPr lvl="5" rtl="0">
              <a:spcBef>
                <a:spcPts val="0"/>
              </a:spcBef>
              <a:spcAft>
                <a:spcPts val="0"/>
              </a:spcAft>
              <a:buSzPts val="800"/>
              <a:buNone/>
              <a:defRPr sz="800"/>
            </a:lvl6pPr>
            <a:lvl7pPr lvl="6" rtl="0">
              <a:spcBef>
                <a:spcPts val="0"/>
              </a:spcBef>
              <a:spcAft>
                <a:spcPts val="0"/>
              </a:spcAft>
              <a:buSzPts val="800"/>
              <a:buNone/>
              <a:defRPr sz="800"/>
            </a:lvl7pPr>
            <a:lvl8pPr lvl="7" rtl="0">
              <a:spcBef>
                <a:spcPts val="0"/>
              </a:spcBef>
              <a:spcAft>
                <a:spcPts val="0"/>
              </a:spcAft>
              <a:buSzPts val="800"/>
              <a:buNone/>
              <a:defRPr sz="800"/>
            </a:lvl8pPr>
            <a:lvl9pPr lvl="8" rtl="0">
              <a:spcBef>
                <a:spcPts val="0"/>
              </a:spcBef>
              <a:spcAft>
                <a:spcPts val="0"/>
              </a:spcAft>
              <a:buSzPts val="800"/>
              <a:buNone/>
              <a:defRPr sz="800"/>
            </a:lvl9pPr>
          </a:lstStyle>
          <a:p/>
        </p:txBody>
      </p:sp>
      <p:sp>
        <p:nvSpPr>
          <p:cNvPr id="99" name="Google Shape;99;p11"/>
          <p:cNvSpPr/>
          <p:nvPr>
            <p:ph idx="5" type="pic"/>
          </p:nvPr>
        </p:nvSpPr>
        <p:spPr>
          <a:xfrm>
            <a:off x="3823775" y="1209426"/>
            <a:ext cx="2199000" cy="2098200"/>
          </a:xfrm>
          <a:prstGeom prst="rect">
            <a:avLst/>
          </a:prstGeom>
          <a:noFill/>
          <a:ln>
            <a:noFill/>
          </a:ln>
        </p:spPr>
      </p:sp>
      <p:sp>
        <p:nvSpPr>
          <p:cNvPr id="100" name="Google Shape;100;p11"/>
          <p:cNvSpPr txBox="1"/>
          <p:nvPr>
            <p:ph idx="6" type="body"/>
          </p:nvPr>
        </p:nvSpPr>
        <p:spPr>
          <a:xfrm>
            <a:off x="3750425" y="3937975"/>
            <a:ext cx="2272200" cy="7206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79400" lvl="1" marL="914400" rtl="0">
              <a:spcBef>
                <a:spcPts val="0"/>
              </a:spcBef>
              <a:spcAft>
                <a:spcPts val="0"/>
              </a:spcAft>
              <a:buSzPts val="800"/>
              <a:buChar char="○"/>
              <a:defRPr sz="800"/>
            </a:lvl2pPr>
            <a:lvl3pPr indent="-279400" lvl="2" marL="1371600" rtl="0">
              <a:spcBef>
                <a:spcPts val="0"/>
              </a:spcBef>
              <a:spcAft>
                <a:spcPts val="0"/>
              </a:spcAft>
              <a:buSzPts val="800"/>
              <a:buChar char="■"/>
              <a:defRPr sz="800"/>
            </a:lvl3pPr>
            <a:lvl4pPr indent="-279400" lvl="3" marL="1828800" rtl="0">
              <a:spcBef>
                <a:spcPts val="0"/>
              </a:spcBef>
              <a:spcAft>
                <a:spcPts val="0"/>
              </a:spcAft>
              <a:buSzPts val="800"/>
              <a:buChar char="●"/>
              <a:defRPr sz="800"/>
            </a:lvl4pPr>
            <a:lvl5pPr indent="-279400" lvl="4" marL="2286000" rtl="0">
              <a:spcBef>
                <a:spcPts val="0"/>
              </a:spcBef>
              <a:spcAft>
                <a:spcPts val="0"/>
              </a:spcAft>
              <a:buSzPts val="800"/>
              <a:buChar char="○"/>
              <a:defRPr sz="800"/>
            </a:lvl5pPr>
            <a:lvl6pPr indent="-279400" lvl="5" marL="2743200" rtl="0">
              <a:spcBef>
                <a:spcPts val="0"/>
              </a:spcBef>
              <a:spcAft>
                <a:spcPts val="0"/>
              </a:spcAft>
              <a:buSzPts val="800"/>
              <a:buChar char="■"/>
              <a:defRPr sz="800"/>
            </a:lvl6pPr>
            <a:lvl7pPr indent="-279400" lvl="6" marL="3200400" rtl="0">
              <a:spcBef>
                <a:spcPts val="0"/>
              </a:spcBef>
              <a:spcAft>
                <a:spcPts val="0"/>
              </a:spcAft>
              <a:buSzPts val="800"/>
              <a:buChar char="●"/>
              <a:defRPr sz="800"/>
            </a:lvl7pPr>
            <a:lvl8pPr indent="-279400" lvl="7" marL="3657600" rtl="0">
              <a:spcBef>
                <a:spcPts val="0"/>
              </a:spcBef>
              <a:spcAft>
                <a:spcPts val="0"/>
              </a:spcAft>
              <a:buSzPts val="800"/>
              <a:buChar char="○"/>
              <a:defRPr sz="800"/>
            </a:lvl8pPr>
            <a:lvl9pPr indent="-279400" lvl="8" marL="4114800" rtl="0">
              <a:spcBef>
                <a:spcPts val="0"/>
              </a:spcBef>
              <a:spcAft>
                <a:spcPts val="0"/>
              </a:spcAft>
              <a:buSzPts val="800"/>
              <a:buChar char="■"/>
              <a:defRPr sz="800"/>
            </a:lvl9pPr>
          </a:lstStyle>
          <a:p/>
        </p:txBody>
      </p:sp>
      <p:sp>
        <p:nvSpPr>
          <p:cNvPr id="101" name="Google Shape;101;p11"/>
          <p:cNvSpPr txBox="1"/>
          <p:nvPr>
            <p:ph idx="7" type="subTitle"/>
          </p:nvPr>
        </p:nvSpPr>
        <p:spPr>
          <a:xfrm>
            <a:off x="6392475" y="3422525"/>
            <a:ext cx="2272200" cy="515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800"/>
              <a:buNone/>
              <a:defRPr sz="800"/>
            </a:lvl2pPr>
            <a:lvl3pPr lvl="2" rtl="0">
              <a:spcBef>
                <a:spcPts val="0"/>
              </a:spcBef>
              <a:spcAft>
                <a:spcPts val="0"/>
              </a:spcAft>
              <a:buSzPts val="800"/>
              <a:buNone/>
              <a:defRPr sz="800"/>
            </a:lvl3pPr>
            <a:lvl4pPr lvl="3" rtl="0">
              <a:spcBef>
                <a:spcPts val="0"/>
              </a:spcBef>
              <a:spcAft>
                <a:spcPts val="0"/>
              </a:spcAft>
              <a:buSzPts val="800"/>
              <a:buNone/>
              <a:defRPr sz="800"/>
            </a:lvl4pPr>
            <a:lvl5pPr lvl="4" rtl="0">
              <a:spcBef>
                <a:spcPts val="0"/>
              </a:spcBef>
              <a:spcAft>
                <a:spcPts val="0"/>
              </a:spcAft>
              <a:buSzPts val="800"/>
              <a:buNone/>
              <a:defRPr sz="800"/>
            </a:lvl5pPr>
            <a:lvl6pPr lvl="5" rtl="0">
              <a:spcBef>
                <a:spcPts val="0"/>
              </a:spcBef>
              <a:spcAft>
                <a:spcPts val="0"/>
              </a:spcAft>
              <a:buSzPts val="800"/>
              <a:buNone/>
              <a:defRPr sz="800"/>
            </a:lvl6pPr>
            <a:lvl7pPr lvl="6" rtl="0">
              <a:spcBef>
                <a:spcPts val="0"/>
              </a:spcBef>
              <a:spcAft>
                <a:spcPts val="0"/>
              </a:spcAft>
              <a:buSzPts val="800"/>
              <a:buNone/>
              <a:defRPr sz="800"/>
            </a:lvl7pPr>
            <a:lvl8pPr lvl="7" rtl="0">
              <a:spcBef>
                <a:spcPts val="0"/>
              </a:spcBef>
              <a:spcAft>
                <a:spcPts val="0"/>
              </a:spcAft>
              <a:buSzPts val="800"/>
              <a:buNone/>
              <a:defRPr sz="800"/>
            </a:lvl8pPr>
            <a:lvl9pPr lvl="8" rtl="0">
              <a:spcBef>
                <a:spcPts val="0"/>
              </a:spcBef>
              <a:spcAft>
                <a:spcPts val="0"/>
              </a:spcAft>
              <a:buSzPts val="800"/>
              <a:buNone/>
              <a:defRPr sz="800"/>
            </a:lvl9pPr>
          </a:lstStyle>
          <a:p/>
        </p:txBody>
      </p:sp>
      <p:sp>
        <p:nvSpPr>
          <p:cNvPr id="102" name="Google Shape;102;p11"/>
          <p:cNvSpPr/>
          <p:nvPr>
            <p:ph idx="8" type="pic"/>
          </p:nvPr>
        </p:nvSpPr>
        <p:spPr>
          <a:xfrm>
            <a:off x="6465825" y="1209426"/>
            <a:ext cx="2199000" cy="2098200"/>
          </a:xfrm>
          <a:prstGeom prst="rect">
            <a:avLst/>
          </a:prstGeom>
          <a:noFill/>
          <a:ln>
            <a:noFill/>
          </a:ln>
        </p:spPr>
      </p:sp>
      <p:sp>
        <p:nvSpPr>
          <p:cNvPr id="103" name="Google Shape;103;p11"/>
          <p:cNvSpPr txBox="1"/>
          <p:nvPr>
            <p:ph idx="9" type="body"/>
          </p:nvPr>
        </p:nvSpPr>
        <p:spPr>
          <a:xfrm>
            <a:off x="6392475" y="3937975"/>
            <a:ext cx="2272200" cy="7206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79400" lvl="1" marL="914400" rtl="0">
              <a:spcBef>
                <a:spcPts val="0"/>
              </a:spcBef>
              <a:spcAft>
                <a:spcPts val="0"/>
              </a:spcAft>
              <a:buSzPts val="800"/>
              <a:buChar char="○"/>
              <a:defRPr sz="800"/>
            </a:lvl2pPr>
            <a:lvl3pPr indent="-279400" lvl="2" marL="1371600" rtl="0">
              <a:spcBef>
                <a:spcPts val="0"/>
              </a:spcBef>
              <a:spcAft>
                <a:spcPts val="0"/>
              </a:spcAft>
              <a:buSzPts val="800"/>
              <a:buChar char="■"/>
              <a:defRPr sz="800"/>
            </a:lvl3pPr>
            <a:lvl4pPr indent="-279400" lvl="3" marL="1828800" rtl="0">
              <a:spcBef>
                <a:spcPts val="0"/>
              </a:spcBef>
              <a:spcAft>
                <a:spcPts val="0"/>
              </a:spcAft>
              <a:buSzPts val="800"/>
              <a:buChar char="●"/>
              <a:defRPr sz="800"/>
            </a:lvl4pPr>
            <a:lvl5pPr indent="-279400" lvl="4" marL="2286000" rtl="0">
              <a:spcBef>
                <a:spcPts val="0"/>
              </a:spcBef>
              <a:spcAft>
                <a:spcPts val="0"/>
              </a:spcAft>
              <a:buSzPts val="800"/>
              <a:buChar char="○"/>
              <a:defRPr sz="800"/>
            </a:lvl5pPr>
            <a:lvl6pPr indent="-279400" lvl="5" marL="2743200" rtl="0">
              <a:spcBef>
                <a:spcPts val="0"/>
              </a:spcBef>
              <a:spcAft>
                <a:spcPts val="0"/>
              </a:spcAft>
              <a:buSzPts val="800"/>
              <a:buChar char="■"/>
              <a:defRPr sz="800"/>
            </a:lvl6pPr>
            <a:lvl7pPr indent="-279400" lvl="6" marL="3200400" rtl="0">
              <a:spcBef>
                <a:spcPts val="0"/>
              </a:spcBef>
              <a:spcAft>
                <a:spcPts val="0"/>
              </a:spcAft>
              <a:buSzPts val="800"/>
              <a:buChar char="●"/>
              <a:defRPr sz="800"/>
            </a:lvl7pPr>
            <a:lvl8pPr indent="-279400" lvl="7" marL="3657600" rtl="0">
              <a:spcBef>
                <a:spcPts val="0"/>
              </a:spcBef>
              <a:spcAft>
                <a:spcPts val="0"/>
              </a:spcAft>
              <a:buSzPts val="800"/>
              <a:buChar char="○"/>
              <a:defRPr sz="800"/>
            </a:lvl8pPr>
            <a:lvl9pPr indent="-279400" lvl="8" marL="4114800" rtl="0">
              <a:spcBef>
                <a:spcPts val="0"/>
              </a:spcBef>
              <a:spcAft>
                <a:spcPts val="0"/>
              </a:spcAft>
              <a:buSzPts val="800"/>
              <a:buChar char="■"/>
              <a:defRPr sz="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p:cSld name="TITLE_AND_TWO_COLUMNS_1_1_1_2_1_1">
    <p:bg>
      <p:bgPr>
        <a:solidFill>
          <a:schemeClr val="lt1"/>
        </a:solidFill>
      </p:bgPr>
    </p:bg>
    <p:spTree>
      <p:nvGrpSpPr>
        <p:cNvPr id="104" name="Shape 104"/>
        <p:cNvGrpSpPr/>
        <p:nvPr/>
      </p:nvGrpSpPr>
      <p:grpSpPr>
        <a:xfrm>
          <a:off x="0" y="0"/>
          <a:ext cx="0" cy="0"/>
          <a:chOff x="0" y="0"/>
          <a:chExt cx="0" cy="0"/>
        </a:xfrm>
      </p:grpSpPr>
      <p:pic>
        <p:nvPicPr>
          <p:cNvPr id="105" name="Google Shape;105;p12"/>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106" name="Google Shape;106;p12"/>
          <p:cNvSpPr txBox="1"/>
          <p:nvPr>
            <p:ph idx="1" type="subTitle"/>
          </p:nvPr>
        </p:nvSpPr>
        <p:spPr>
          <a:xfrm>
            <a:off x="1108375" y="2786825"/>
            <a:ext cx="22722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800"/>
              <a:buNone/>
              <a:defRPr sz="800"/>
            </a:lvl2pPr>
            <a:lvl3pPr lvl="2" rtl="0">
              <a:spcBef>
                <a:spcPts val="0"/>
              </a:spcBef>
              <a:spcAft>
                <a:spcPts val="0"/>
              </a:spcAft>
              <a:buSzPts val="800"/>
              <a:buNone/>
              <a:defRPr sz="800"/>
            </a:lvl3pPr>
            <a:lvl4pPr lvl="3" rtl="0">
              <a:spcBef>
                <a:spcPts val="0"/>
              </a:spcBef>
              <a:spcAft>
                <a:spcPts val="0"/>
              </a:spcAft>
              <a:buSzPts val="800"/>
              <a:buNone/>
              <a:defRPr sz="800"/>
            </a:lvl4pPr>
            <a:lvl5pPr lvl="4" rtl="0">
              <a:spcBef>
                <a:spcPts val="0"/>
              </a:spcBef>
              <a:spcAft>
                <a:spcPts val="0"/>
              </a:spcAft>
              <a:buSzPts val="800"/>
              <a:buNone/>
              <a:defRPr sz="800"/>
            </a:lvl5pPr>
            <a:lvl6pPr lvl="5" rtl="0">
              <a:spcBef>
                <a:spcPts val="0"/>
              </a:spcBef>
              <a:spcAft>
                <a:spcPts val="0"/>
              </a:spcAft>
              <a:buSzPts val="800"/>
              <a:buNone/>
              <a:defRPr sz="800"/>
            </a:lvl6pPr>
            <a:lvl7pPr lvl="6" rtl="0">
              <a:spcBef>
                <a:spcPts val="0"/>
              </a:spcBef>
              <a:spcAft>
                <a:spcPts val="0"/>
              </a:spcAft>
              <a:buSzPts val="800"/>
              <a:buNone/>
              <a:defRPr sz="800"/>
            </a:lvl7pPr>
            <a:lvl8pPr lvl="7" rtl="0">
              <a:spcBef>
                <a:spcPts val="0"/>
              </a:spcBef>
              <a:spcAft>
                <a:spcPts val="0"/>
              </a:spcAft>
              <a:buSzPts val="800"/>
              <a:buNone/>
              <a:defRPr sz="800"/>
            </a:lvl8pPr>
            <a:lvl9pPr lvl="8" rtl="0">
              <a:spcBef>
                <a:spcPts val="0"/>
              </a:spcBef>
              <a:spcAft>
                <a:spcPts val="0"/>
              </a:spcAft>
              <a:buSzPts val="800"/>
              <a:buNone/>
              <a:defRPr sz="800"/>
            </a:lvl9pPr>
          </a:lstStyle>
          <a:p/>
        </p:txBody>
      </p:sp>
      <p:sp>
        <p:nvSpPr>
          <p:cNvPr id="107" name="Google Shape;107;p12"/>
          <p:cNvSpPr txBox="1"/>
          <p:nvPr>
            <p:ph type="title"/>
          </p:nvPr>
        </p:nvSpPr>
        <p:spPr>
          <a:xfrm>
            <a:off x="1061000" y="445025"/>
            <a:ext cx="76512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8" name="Google Shape;108;p12"/>
          <p:cNvSpPr/>
          <p:nvPr>
            <p:ph idx="2" type="pic"/>
          </p:nvPr>
        </p:nvSpPr>
        <p:spPr>
          <a:xfrm>
            <a:off x="1181725" y="1153625"/>
            <a:ext cx="1552500" cy="1554600"/>
          </a:xfrm>
          <a:prstGeom prst="ellipse">
            <a:avLst/>
          </a:prstGeom>
          <a:noFill/>
          <a:ln>
            <a:noFill/>
          </a:ln>
        </p:spPr>
      </p:sp>
      <p:sp>
        <p:nvSpPr>
          <p:cNvPr id="109" name="Google Shape;109;p12"/>
          <p:cNvSpPr txBox="1"/>
          <p:nvPr>
            <p:ph idx="3" type="body"/>
          </p:nvPr>
        </p:nvSpPr>
        <p:spPr>
          <a:xfrm>
            <a:off x="1108375" y="3359575"/>
            <a:ext cx="2272200" cy="7206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79400" lvl="1" marL="914400" rtl="0">
              <a:spcBef>
                <a:spcPts val="0"/>
              </a:spcBef>
              <a:spcAft>
                <a:spcPts val="0"/>
              </a:spcAft>
              <a:buSzPts val="800"/>
              <a:buChar char="○"/>
              <a:defRPr sz="800"/>
            </a:lvl2pPr>
            <a:lvl3pPr indent="-279400" lvl="2" marL="1371600" rtl="0">
              <a:spcBef>
                <a:spcPts val="0"/>
              </a:spcBef>
              <a:spcAft>
                <a:spcPts val="0"/>
              </a:spcAft>
              <a:buSzPts val="800"/>
              <a:buChar char="■"/>
              <a:defRPr sz="800"/>
            </a:lvl3pPr>
            <a:lvl4pPr indent="-279400" lvl="3" marL="1828800" rtl="0">
              <a:spcBef>
                <a:spcPts val="0"/>
              </a:spcBef>
              <a:spcAft>
                <a:spcPts val="0"/>
              </a:spcAft>
              <a:buSzPts val="800"/>
              <a:buChar char="●"/>
              <a:defRPr sz="800"/>
            </a:lvl4pPr>
            <a:lvl5pPr indent="-279400" lvl="4" marL="2286000" rtl="0">
              <a:spcBef>
                <a:spcPts val="0"/>
              </a:spcBef>
              <a:spcAft>
                <a:spcPts val="0"/>
              </a:spcAft>
              <a:buSzPts val="800"/>
              <a:buChar char="○"/>
              <a:defRPr sz="800"/>
            </a:lvl5pPr>
            <a:lvl6pPr indent="-279400" lvl="5" marL="2743200" rtl="0">
              <a:spcBef>
                <a:spcPts val="0"/>
              </a:spcBef>
              <a:spcAft>
                <a:spcPts val="0"/>
              </a:spcAft>
              <a:buSzPts val="800"/>
              <a:buChar char="■"/>
              <a:defRPr sz="800"/>
            </a:lvl6pPr>
            <a:lvl7pPr indent="-279400" lvl="6" marL="3200400" rtl="0">
              <a:spcBef>
                <a:spcPts val="0"/>
              </a:spcBef>
              <a:spcAft>
                <a:spcPts val="0"/>
              </a:spcAft>
              <a:buSzPts val="800"/>
              <a:buChar char="●"/>
              <a:defRPr sz="800"/>
            </a:lvl7pPr>
            <a:lvl8pPr indent="-279400" lvl="7" marL="3657600" rtl="0">
              <a:spcBef>
                <a:spcPts val="0"/>
              </a:spcBef>
              <a:spcAft>
                <a:spcPts val="0"/>
              </a:spcAft>
              <a:buSzPts val="800"/>
              <a:buChar char="○"/>
              <a:defRPr sz="800"/>
            </a:lvl8pPr>
            <a:lvl9pPr indent="-279400" lvl="8" marL="4114800" rtl="0">
              <a:spcBef>
                <a:spcPts val="0"/>
              </a:spcBef>
              <a:spcAft>
                <a:spcPts val="0"/>
              </a:spcAft>
              <a:buSzPts val="800"/>
              <a:buChar char="■"/>
              <a:defRPr sz="800"/>
            </a:lvl9pPr>
          </a:lstStyle>
          <a:p/>
        </p:txBody>
      </p:sp>
      <p:sp>
        <p:nvSpPr>
          <p:cNvPr id="110" name="Google Shape;110;p12"/>
          <p:cNvSpPr txBox="1"/>
          <p:nvPr>
            <p:ph idx="4" type="subTitle"/>
          </p:nvPr>
        </p:nvSpPr>
        <p:spPr>
          <a:xfrm>
            <a:off x="3750425" y="2786825"/>
            <a:ext cx="22722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800"/>
              <a:buNone/>
              <a:defRPr sz="800"/>
            </a:lvl2pPr>
            <a:lvl3pPr lvl="2" rtl="0">
              <a:spcBef>
                <a:spcPts val="0"/>
              </a:spcBef>
              <a:spcAft>
                <a:spcPts val="0"/>
              </a:spcAft>
              <a:buSzPts val="800"/>
              <a:buNone/>
              <a:defRPr sz="800"/>
            </a:lvl3pPr>
            <a:lvl4pPr lvl="3" rtl="0">
              <a:spcBef>
                <a:spcPts val="0"/>
              </a:spcBef>
              <a:spcAft>
                <a:spcPts val="0"/>
              </a:spcAft>
              <a:buSzPts val="800"/>
              <a:buNone/>
              <a:defRPr sz="800"/>
            </a:lvl4pPr>
            <a:lvl5pPr lvl="4" rtl="0">
              <a:spcBef>
                <a:spcPts val="0"/>
              </a:spcBef>
              <a:spcAft>
                <a:spcPts val="0"/>
              </a:spcAft>
              <a:buSzPts val="800"/>
              <a:buNone/>
              <a:defRPr sz="800"/>
            </a:lvl5pPr>
            <a:lvl6pPr lvl="5" rtl="0">
              <a:spcBef>
                <a:spcPts val="0"/>
              </a:spcBef>
              <a:spcAft>
                <a:spcPts val="0"/>
              </a:spcAft>
              <a:buSzPts val="800"/>
              <a:buNone/>
              <a:defRPr sz="800"/>
            </a:lvl6pPr>
            <a:lvl7pPr lvl="6" rtl="0">
              <a:spcBef>
                <a:spcPts val="0"/>
              </a:spcBef>
              <a:spcAft>
                <a:spcPts val="0"/>
              </a:spcAft>
              <a:buSzPts val="800"/>
              <a:buNone/>
              <a:defRPr sz="800"/>
            </a:lvl7pPr>
            <a:lvl8pPr lvl="7" rtl="0">
              <a:spcBef>
                <a:spcPts val="0"/>
              </a:spcBef>
              <a:spcAft>
                <a:spcPts val="0"/>
              </a:spcAft>
              <a:buSzPts val="800"/>
              <a:buNone/>
              <a:defRPr sz="800"/>
            </a:lvl8pPr>
            <a:lvl9pPr lvl="8" rtl="0">
              <a:spcBef>
                <a:spcPts val="0"/>
              </a:spcBef>
              <a:spcAft>
                <a:spcPts val="0"/>
              </a:spcAft>
              <a:buSzPts val="800"/>
              <a:buNone/>
              <a:defRPr sz="800"/>
            </a:lvl9pPr>
          </a:lstStyle>
          <a:p/>
        </p:txBody>
      </p:sp>
      <p:sp>
        <p:nvSpPr>
          <p:cNvPr id="111" name="Google Shape;111;p12"/>
          <p:cNvSpPr/>
          <p:nvPr>
            <p:ph idx="5" type="pic"/>
          </p:nvPr>
        </p:nvSpPr>
        <p:spPr>
          <a:xfrm>
            <a:off x="3810861" y="1153625"/>
            <a:ext cx="1552500" cy="1554600"/>
          </a:xfrm>
          <a:prstGeom prst="ellipse">
            <a:avLst/>
          </a:prstGeom>
          <a:noFill/>
          <a:ln>
            <a:noFill/>
          </a:ln>
        </p:spPr>
      </p:sp>
      <p:sp>
        <p:nvSpPr>
          <p:cNvPr id="112" name="Google Shape;112;p12"/>
          <p:cNvSpPr txBox="1"/>
          <p:nvPr>
            <p:ph idx="6" type="body"/>
          </p:nvPr>
        </p:nvSpPr>
        <p:spPr>
          <a:xfrm>
            <a:off x="3750425" y="3359575"/>
            <a:ext cx="2272200" cy="7206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79400" lvl="1" marL="914400" rtl="0">
              <a:spcBef>
                <a:spcPts val="0"/>
              </a:spcBef>
              <a:spcAft>
                <a:spcPts val="0"/>
              </a:spcAft>
              <a:buSzPts val="800"/>
              <a:buChar char="○"/>
              <a:defRPr sz="800"/>
            </a:lvl2pPr>
            <a:lvl3pPr indent="-279400" lvl="2" marL="1371600" rtl="0">
              <a:spcBef>
                <a:spcPts val="0"/>
              </a:spcBef>
              <a:spcAft>
                <a:spcPts val="0"/>
              </a:spcAft>
              <a:buSzPts val="800"/>
              <a:buChar char="■"/>
              <a:defRPr sz="800"/>
            </a:lvl3pPr>
            <a:lvl4pPr indent="-279400" lvl="3" marL="1828800" rtl="0">
              <a:spcBef>
                <a:spcPts val="0"/>
              </a:spcBef>
              <a:spcAft>
                <a:spcPts val="0"/>
              </a:spcAft>
              <a:buSzPts val="800"/>
              <a:buChar char="●"/>
              <a:defRPr sz="800"/>
            </a:lvl4pPr>
            <a:lvl5pPr indent="-279400" lvl="4" marL="2286000" rtl="0">
              <a:spcBef>
                <a:spcPts val="0"/>
              </a:spcBef>
              <a:spcAft>
                <a:spcPts val="0"/>
              </a:spcAft>
              <a:buSzPts val="800"/>
              <a:buChar char="○"/>
              <a:defRPr sz="800"/>
            </a:lvl5pPr>
            <a:lvl6pPr indent="-279400" lvl="5" marL="2743200" rtl="0">
              <a:spcBef>
                <a:spcPts val="0"/>
              </a:spcBef>
              <a:spcAft>
                <a:spcPts val="0"/>
              </a:spcAft>
              <a:buSzPts val="800"/>
              <a:buChar char="■"/>
              <a:defRPr sz="800"/>
            </a:lvl6pPr>
            <a:lvl7pPr indent="-279400" lvl="6" marL="3200400" rtl="0">
              <a:spcBef>
                <a:spcPts val="0"/>
              </a:spcBef>
              <a:spcAft>
                <a:spcPts val="0"/>
              </a:spcAft>
              <a:buSzPts val="800"/>
              <a:buChar char="●"/>
              <a:defRPr sz="800"/>
            </a:lvl7pPr>
            <a:lvl8pPr indent="-279400" lvl="7" marL="3657600" rtl="0">
              <a:spcBef>
                <a:spcPts val="0"/>
              </a:spcBef>
              <a:spcAft>
                <a:spcPts val="0"/>
              </a:spcAft>
              <a:buSzPts val="800"/>
              <a:buChar char="○"/>
              <a:defRPr sz="800"/>
            </a:lvl8pPr>
            <a:lvl9pPr indent="-279400" lvl="8" marL="4114800" rtl="0">
              <a:spcBef>
                <a:spcPts val="0"/>
              </a:spcBef>
              <a:spcAft>
                <a:spcPts val="0"/>
              </a:spcAft>
              <a:buSzPts val="800"/>
              <a:buChar char="■"/>
              <a:defRPr sz="800"/>
            </a:lvl9pPr>
          </a:lstStyle>
          <a:p/>
        </p:txBody>
      </p:sp>
      <p:sp>
        <p:nvSpPr>
          <p:cNvPr id="113" name="Google Shape;113;p12"/>
          <p:cNvSpPr txBox="1"/>
          <p:nvPr>
            <p:ph idx="7" type="subTitle"/>
          </p:nvPr>
        </p:nvSpPr>
        <p:spPr>
          <a:xfrm>
            <a:off x="6392475" y="2786825"/>
            <a:ext cx="22722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800"/>
              <a:buNone/>
              <a:defRPr sz="800"/>
            </a:lvl2pPr>
            <a:lvl3pPr lvl="2" rtl="0">
              <a:spcBef>
                <a:spcPts val="0"/>
              </a:spcBef>
              <a:spcAft>
                <a:spcPts val="0"/>
              </a:spcAft>
              <a:buSzPts val="800"/>
              <a:buNone/>
              <a:defRPr sz="800"/>
            </a:lvl3pPr>
            <a:lvl4pPr lvl="3" rtl="0">
              <a:spcBef>
                <a:spcPts val="0"/>
              </a:spcBef>
              <a:spcAft>
                <a:spcPts val="0"/>
              </a:spcAft>
              <a:buSzPts val="800"/>
              <a:buNone/>
              <a:defRPr sz="800"/>
            </a:lvl4pPr>
            <a:lvl5pPr lvl="4" rtl="0">
              <a:spcBef>
                <a:spcPts val="0"/>
              </a:spcBef>
              <a:spcAft>
                <a:spcPts val="0"/>
              </a:spcAft>
              <a:buSzPts val="800"/>
              <a:buNone/>
              <a:defRPr sz="800"/>
            </a:lvl5pPr>
            <a:lvl6pPr lvl="5" rtl="0">
              <a:spcBef>
                <a:spcPts val="0"/>
              </a:spcBef>
              <a:spcAft>
                <a:spcPts val="0"/>
              </a:spcAft>
              <a:buSzPts val="800"/>
              <a:buNone/>
              <a:defRPr sz="800"/>
            </a:lvl6pPr>
            <a:lvl7pPr lvl="6" rtl="0">
              <a:spcBef>
                <a:spcPts val="0"/>
              </a:spcBef>
              <a:spcAft>
                <a:spcPts val="0"/>
              </a:spcAft>
              <a:buSzPts val="800"/>
              <a:buNone/>
              <a:defRPr sz="800"/>
            </a:lvl7pPr>
            <a:lvl8pPr lvl="7" rtl="0">
              <a:spcBef>
                <a:spcPts val="0"/>
              </a:spcBef>
              <a:spcAft>
                <a:spcPts val="0"/>
              </a:spcAft>
              <a:buSzPts val="800"/>
              <a:buNone/>
              <a:defRPr sz="800"/>
            </a:lvl8pPr>
            <a:lvl9pPr lvl="8" rtl="0">
              <a:spcBef>
                <a:spcPts val="0"/>
              </a:spcBef>
              <a:spcAft>
                <a:spcPts val="0"/>
              </a:spcAft>
              <a:buSzPts val="800"/>
              <a:buNone/>
              <a:defRPr sz="800"/>
            </a:lvl9pPr>
          </a:lstStyle>
          <a:p/>
        </p:txBody>
      </p:sp>
      <p:sp>
        <p:nvSpPr>
          <p:cNvPr id="114" name="Google Shape;114;p12"/>
          <p:cNvSpPr/>
          <p:nvPr>
            <p:ph idx="8" type="pic"/>
          </p:nvPr>
        </p:nvSpPr>
        <p:spPr>
          <a:xfrm>
            <a:off x="6439998" y="1153625"/>
            <a:ext cx="1552500" cy="1554600"/>
          </a:xfrm>
          <a:prstGeom prst="ellipse">
            <a:avLst/>
          </a:prstGeom>
          <a:noFill/>
          <a:ln>
            <a:noFill/>
          </a:ln>
        </p:spPr>
      </p:sp>
      <p:sp>
        <p:nvSpPr>
          <p:cNvPr id="115" name="Google Shape;115;p12"/>
          <p:cNvSpPr txBox="1"/>
          <p:nvPr>
            <p:ph idx="9" type="body"/>
          </p:nvPr>
        </p:nvSpPr>
        <p:spPr>
          <a:xfrm>
            <a:off x="6392475" y="3359575"/>
            <a:ext cx="2272200" cy="7206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79400" lvl="1" marL="914400" rtl="0">
              <a:spcBef>
                <a:spcPts val="0"/>
              </a:spcBef>
              <a:spcAft>
                <a:spcPts val="0"/>
              </a:spcAft>
              <a:buSzPts val="800"/>
              <a:buChar char="○"/>
              <a:defRPr sz="800"/>
            </a:lvl2pPr>
            <a:lvl3pPr indent="-279400" lvl="2" marL="1371600" rtl="0">
              <a:spcBef>
                <a:spcPts val="0"/>
              </a:spcBef>
              <a:spcAft>
                <a:spcPts val="0"/>
              </a:spcAft>
              <a:buSzPts val="800"/>
              <a:buChar char="■"/>
              <a:defRPr sz="800"/>
            </a:lvl3pPr>
            <a:lvl4pPr indent="-279400" lvl="3" marL="1828800" rtl="0">
              <a:spcBef>
                <a:spcPts val="0"/>
              </a:spcBef>
              <a:spcAft>
                <a:spcPts val="0"/>
              </a:spcAft>
              <a:buSzPts val="800"/>
              <a:buChar char="●"/>
              <a:defRPr sz="800"/>
            </a:lvl4pPr>
            <a:lvl5pPr indent="-279400" lvl="4" marL="2286000" rtl="0">
              <a:spcBef>
                <a:spcPts val="0"/>
              </a:spcBef>
              <a:spcAft>
                <a:spcPts val="0"/>
              </a:spcAft>
              <a:buSzPts val="800"/>
              <a:buChar char="○"/>
              <a:defRPr sz="800"/>
            </a:lvl5pPr>
            <a:lvl6pPr indent="-279400" lvl="5" marL="2743200" rtl="0">
              <a:spcBef>
                <a:spcPts val="0"/>
              </a:spcBef>
              <a:spcAft>
                <a:spcPts val="0"/>
              </a:spcAft>
              <a:buSzPts val="800"/>
              <a:buChar char="■"/>
              <a:defRPr sz="800"/>
            </a:lvl6pPr>
            <a:lvl7pPr indent="-279400" lvl="6" marL="3200400" rtl="0">
              <a:spcBef>
                <a:spcPts val="0"/>
              </a:spcBef>
              <a:spcAft>
                <a:spcPts val="0"/>
              </a:spcAft>
              <a:buSzPts val="800"/>
              <a:buChar char="●"/>
              <a:defRPr sz="800"/>
            </a:lvl7pPr>
            <a:lvl8pPr indent="-279400" lvl="7" marL="3657600" rtl="0">
              <a:spcBef>
                <a:spcPts val="0"/>
              </a:spcBef>
              <a:spcAft>
                <a:spcPts val="0"/>
              </a:spcAft>
              <a:buSzPts val="800"/>
              <a:buChar char="○"/>
              <a:defRPr sz="800"/>
            </a:lvl8pPr>
            <a:lvl9pPr indent="-279400" lvl="8" marL="4114800" rtl="0">
              <a:spcBef>
                <a:spcPts val="0"/>
              </a:spcBef>
              <a:spcAft>
                <a:spcPts val="0"/>
              </a:spcAft>
              <a:buSzPts val="800"/>
              <a:buChar char="■"/>
              <a:defRPr sz="800"/>
            </a:lvl9pPr>
          </a:lstStyle>
          <a:p/>
        </p:txBody>
      </p:sp>
      <p:sp>
        <p:nvSpPr>
          <p:cNvPr id="116" name="Google Shape;116;p12"/>
          <p:cNvSpPr/>
          <p:nvPr>
            <p:ph idx="13" type="pic"/>
          </p:nvPr>
        </p:nvSpPr>
        <p:spPr>
          <a:xfrm>
            <a:off x="1181725" y="4297375"/>
            <a:ext cx="843300" cy="277500"/>
          </a:xfrm>
          <a:prstGeom prst="roundRect">
            <a:avLst>
              <a:gd fmla="val 16667" name="adj"/>
            </a:avLst>
          </a:prstGeom>
          <a:noFill/>
          <a:ln>
            <a:noFill/>
          </a:ln>
        </p:spPr>
      </p:sp>
      <p:sp>
        <p:nvSpPr>
          <p:cNvPr id="117" name="Google Shape;117;p12"/>
          <p:cNvSpPr/>
          <p:nvPr>
            <p:ph idx="14" type="pic"/>
          </p:nvPr>
        </p:nvSpPr>
        <p:spPr>
          <a:xfrm>
            <a:off x="2113725" y="4297375"/>
            <a:ext cx="843300" cy="277500"/>
          </a:xfrm>
          <a:prstGeom prst="roundRect">
            <a:avLst>
              <a:gd fmla="val 16667" name="adj"/>
            </a:avLst>
          </a:prstGeom>
          <a:noFill/>
          <a:ln>
            <a:noFill/>
          </a:ln>
        </p:spPr>
      </p:sp>
      <p:sp>
        <p:nvSpPr>
          <p:cNvPr id="118" name="Google Shape;118;p12"/>
          <p:cNvSpPr/>
          <p:nvPr>
            <p:ph idx="15" type="pic"/>
          </p:nvPr>
        </p:nvSpPr>
        <p:spPr>
          <a:xfrm>
            <a:off x="3750425" y="4297375"/>
            <a:ext cx="843300" cy="277500"/>
          </a:xfrm>
          <a:prstGeom prst="roundRect">
            <a:avLst>
              <a:gd fmla="val 16667" name="adj"/>
            </a:avLst>
          </a:prstGeom>
          <a:noFill/>
          <a:ln>
            <a:noFill/>
          </a:ln>
        </p:spPr>
      </p:sp>
      <p:sp>
        <p:nvSpPr>
          <p:cNvPr id="119" name="Google Shape;119;p12"/>
          <p:cNvSpPr/>
          <p:nvPr>
            <p:ph idx="16" type="pic"/>
          </p:nvPr>
        </p:nvSpPr>
        <p:spPr>
          <a:xfrm>
            <a:off x="4682425" y="4297375"/>
            <a:ext cx="843300" cy="277500"/>
          </a:xfrm>
          <a:prstGeom prst="roundRect">
            <a:avLst>
              <a:gd fmla="val 16667" name="adj"/>
            </a:avLst>
          </a:prstGeom>
          <a:noFill/>
          <a:ln>
            <a:noFill/>
          </a:ln>
        </p:spPr>
      </p:sp>
      <p:sp>
        <p:nvSpPr>
          <p:cNvPr id="120" name="Google Shape;120;p12"/>
          <p:cNvSpPr/>
          <p:nvPr>
            <p:ph idx="17" type="pic"/>
          </p:nvPr>
        </p:nvSpPr>
        <p:spPr>
          <a:xfrm>
            <a:off x="6392475" y="4297375"/>
            <a:ext cx="843300" cy="277500"/>
          </a:xfrm>
          <a:prstGeom prst="roundRect">
            <a:avLst>
              <a:gd fmla="val 16667" name="adj"/>
            </a:avLst>
          </a:prstGeom>
          <a:noFill/>
          <a:ln>
            <a:noFill/>
          </a:ln>
        </p:spPr>
      </p:sp>
      <p:sp>
        <p:nvSpPr>
          <p:cNvPr id="121" name="Google Shape;121;p12"/>
          <p:cNvSpPr/>
          <p:nvPr>
            <p:ph idx="18" type="pic"/>
          </p:nvPr>
        </p:nvSpPr>
        <p:spPr>
          <a:xfrm>
            <a:off x="7324475" y="4297375"/>
            <a:ext cx="843300" cy="277500"/>
          </a:xfrm>
          <a:prstGeom prst="roundRect">
            <a:avLst>
              <a:gd fmla="val 16667" name="adj"/>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TITLE_AND_TWO_COLUMNS_1_1_1_1">
    <p:bg>
      <p:bgPr>
        <a:solidFill>
          <a:schemeClr val="accent4"/>
        </a:solidFill>
      </p:bgPr>
    </p:bg>
    <p:spTree>
      <p:nvGrpSpPr>
        <p:cNvPr id="122" name="Shape 122"/>
        <p:cNvGrpSpPr/>
        <p:nvPr/>
      </p:nvGrpSpPr>
      <p:grpSpPr>
        <a:xfrm>
          <a:off x="0" y="0"/>
          <a:ext cx="0" cy="0"/>
          <a:chOff x="0" y="0"/>
          <a:chExt cx="0" cy="0"/>
        </a:xfrm>
      </p:grpSpPr>
      <p:pic>
        <p:nvPicPr>
          <p:cNvPr id="123" name="Google Shape;123;p13"/>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124" name="Google Shape;124;p13"/>
          <p:cNvSpPr txBox="1"/>
          <p:nvPr>
            <p:ph idx="1" type="body"/>
          </p:nvPr>
        </p:nvSpPr>
        <p:spPr>
          <a:xfrm>
            <a:off x="445500" y="2240900"/>
            <a:ext cx="2433900" cy="1039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25" name="Google Shape;125;p13"/>
          <p:cNvSpPr txBox="1"/>
          <p:nvPr>
            <p:ph idx="2" type="body"/>
          </p:nvPr>
        </p:nvSpPr>
        <p:spPr>
          <a:xfrm>
            <a:off x="3355050" y="2240900"/>
            <a:ext cx="2433900" cy="1039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26" name="Google Shape;126;p13"/>
          <p:cNvSpPr txBox="1"/>
          <p:nvPr>
            <p:ph idx="3" type="body"/>
          </p:nvPr>
        </p:nvSpPr>
        <p:spPr>
          <a:xfrm>
            <a:off x="6264600" y="2240900"/>
            <a:ext cx="2433900" cy="1039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27" name="Google Shape;127;p13"/>
          <p:cNvSpPr txBox="1"/>
          <p:nvPr>
            <p:ph type="title"/>
          </p:nvPr>
        </p:nvSpPr>
        <p:spPr>
          <a:xfrm>
            <a:off x="445500" y="1240400"/>
            <a:ext cx="2433900" cy="10005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28" name="Google Shape;128;p13"/>
          <p:cNvSpPr txBox="1"/>
          <p:nvPr>
            <p:ph idx="4" type="title"/>
          </p:nvPr>
        </p:nvSpPr>
        <p:spPr>
          <a:xfrm>
            <a:off x="3355050" y="1240400"/>
            <a:ext cx="2433900" cy="10005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29" name="Google Shape;129;p13"/>
          <p:cNvSpPr txBox="1"/>
          <p:nvPr>
            <p:ph idx="5" type="title"/>
          </p:nvPr>
        </p:nvSpPr>
        <p:spPr>
          <a:xfrm>
            <a:off x="6264600" y="1240400"/>
            <a:ext cx="2433900" cy="10005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vestment ask light">
  <p:cSld name="TITLE_AND_TWO_COLUMNS_1_1_1_1_1">
    <p:bg>
      <p:bgPr>
        <a:solidFill>
          <a:schemeClr val="lt1"/>
        </a:solidFill>
      </p:bgPr>
    </p:bg>
    <p:spTree>
      <p:nvGrpSpPr>
        <p:cNvPr id="130" name="Shape 130"/>
        <p:cNvGrpSpPr/>
        <p:nvPr/>
      </p:nvGrpSpPr>
      <p:grpSpPr>
        <a:xfrm>
          <a:off x="0" y="0"/>
          <a:ext cx="0" cy="0"/>
          <a:chOff x="0" y="0"/>
          <a:chExt cx="0" cy="0"/>
        </a:xfrm>
      </p:grpSpPr>
      <p:pic>
        <p:nvPicPr>
          <p:cNvPr id="131" name="Google Shape;131;p14"/>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132" name="Google Shape;132;p14"/>
          <p:cNvSpPr txBox="1"/>
          <p:nvPr>
            <p:ph idx="1" type="body"/>
          </p:nvPr>
        </p:nvSpPr>
        <p:spPr>
          <a:xfrm>
            <a:off x="311700" y="1101975"/>
            <a:ext cx="8520600" cy="4023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sz="16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33" name="Google Shape;133;p14"/>
          <p:cNvSpPr txBox="1"/>
          <p:nvPr>
            <p:ph idx="2" type="body"/>
          </p:nvPr>
        </p:nvSpPr>
        <p:spPr>
          <a:xfrm>
            <a:off x="445500" y="2327003"/>
            <a:ext cx="2433900" cy="832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34" name="Google Shape;134;p14"/>
          <p:cNvSpPr txBox="1"/>
          <p:nvPr>
            <p:ph idx="3" type="body"/>
          </p:nvPr>
        </p:nvSpPr>
        <p:spPr>
          <a:xfrm>
            <a:off x="3355050" y="2327003"/>
            <a:ext cx="2433900" cy="832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35" name="Google Shape;135;p14"/>
          <p:cNvSpPr txBox="1"/>
          <p:nvPr>
            <p:ph idx="4" type="body"/>
          </p:nvPr>
        </p:nvSpPr>
        <p:spPr>
          <a:xfrm>
            <a:off x="6264600" y="2327003"/>
            <a:ext cx="2433900" cy="832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36" name="Google Shape;136;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7" name="Google Shape;137;p14"/>
          <p:cNvSpPr txBox="1"/>
          <p:nvPr>
            <p:ph idx="5" type="title"/>
          </p:nvPr>
        </p:nvSpPr>
        <p:spPr>
          <a:xfrm>
            <a:off x="445500" y="1560003"/>
            <a:ext cx="2433900" cy="757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38" name="Google Shape;138;p14"/>
          <p:cNvSpPr txBox="1"/>
          <p:nvPr>
            <p:ph idx="6" type="title"/>
          </p:nvPr>
        </p:nvSpPr>
        <p:spPr>
          <a:xfrm>
            <a:off x="3355050" y="1560003"/>
            <a:ext cx="2433900" cy="757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39" name="Google Shape;139;p14"/>
          <p:cNvSpPr txBox="1"/>
          <p:nvPr>
            <p:ph idx="7" type="title"/>
          </p:nvPr>
        </p:nvSpPr>
        <p:spPr>
          <a:xfrm>
            <a:off x="6264600" y="1560003"/>
            <a:ext cx="2433900" cy="757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40" name="Google Shape;140;p14"/>
          <p:cNvSpPr txBox="1"/>
          <p:nvPr>
            <p:ph idx="8" type="body"/>
          </p:nvPr>
        </p:nvSpPr>
        <p:spPr>
          <a:xfrm>
            <a:off x="311700" y="3394150"/>
            <a:ext cx="8520600" cy="9156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sz="16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vestment ask dark">
  <p:cSld name="TITLE_AND_TWO_COLUMNS_1_1_1_1_1_1">
    <p:bg>
      <p:bgPr>
        <a:solidFill>
          <a:schemeClr val="dk1"/>
        </a:solidFill>
      </p:bgPr>
    </p:bg>
    <p:spTree>
      <p:nvGrpSpPr>
        <p:cNvPr id="141" name="Shape 141"/>
        <p:cNvGrpSpPr/>
        <p:nvPr/>
      </p:nvGrpSpPr>
      <p:grpSpPr>
        <a:xfrm>
          <a:off x="0" y="0"/>
          <a:ext cx="0" cy="0"/>
          <a:chOff x="0" y="0"/>
          <a:chExt cx="0" cy="0"/>
        </a:xfrm>
      </p:grpSpPr>
      <p:pic>
        <p:nvPicPr>
          <p:cNvPr id="142" name="Google Shape;142;p15"/>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143" name="Google Shape;143;p15"/>
          <p:cNvSpPr txBox="1"/>
          <p:nvPr>
            <p:ph idx="1" type="body"/>
          </p:nvPr>
        </p:nvSpPr>
        <p:spPr>
          <a:xfrm>
            <a:off x="311700" y="1101975"/>
            <a:ext cx="8520600" cy="4023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chemeClr val="lt1"/>
              </a:buClr>
              <a:buSzPts val="1600"/>
              <a:buChar char="●"/>
              <a:defRPr sz="16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44" name="Google Shape;144;p15"/>
          <p:cNvSpPr txBox="1"/>
          <p:nvPr>
            <p:ph idx="2" type="body"/>
          </p:nvPr>
        </p:nvSpPr>
        <p:spPr>
          <a:xfrm>
            <a:off x="445500" y="2327003"/>
            <a:ext cx="2433900" cy="832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45" name="Google Shape;145;p15"/>
          <p:cNvSpPr txBox="1"/>
          <p:nvPr>
            <p:ph idx="3" type="body"/>
          </p:nvPr>
        </p:nvSpPr>
        <p:spPr>
          <a:xfrm>
            <a:off x="3355050" y="2327003"/>
            <a:ext cx="2433900" cy="832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46" name="Google Shape;146;p15"/>
          <p:cNvSpPr txBox="1"/>
          <p:nvPr>
            <p:ph idx="4" type="body"/>
          </p:nvPr>
        </p:nvSpPr>
        <p:spPr>
          <a:xfrm>
            <a:off x="6264600" y="2327003"/>
            <a:ext cx="2433900" cy="832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47" name="Google Shape;147;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48" name="Google Shape;148;p15"/>
          <p:cNvSpPr txBox="1"/>
          <p:nvPr>
            <p:ph idx="5" type="title"/>
          </p:nvPr>
        </p:nvSpPr>
        <p:spPr>
          <a:xfrm>
            <a:off x="445500" y="1560003"/>
            <a:ext cx="2433900" cy="757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2000"/>
              <a:buNone/>
              <a:defRPr sz="2000">
                <a:solidFill>
                  <a:schemeClr val="accent1"/>
                </a:solidFill>
              </a:defRPr>
            </a:lvl1pPr>
            <a:lvl2pPr lvl="1" rtl="0">
              <a:spcBef>
                <a:spcPts val="0"/>
              </a:spcBef>
              <a:spcAft>
                <a:spcPts val="0"/>
              </a:spcAft>
              <a:buClr>
                <a:schemeClr val="accent1"/>
              </a:buClr>
              <a:buSzPts val="2000"/>
              <a:buNone/>
              <a:defRPr sz="2000">
                <a:solidFill>
                  <a:schemeClr val="accent1"/>
                </a:solidFill>
              </a:defRPr>
            </a:lvl2pPr>
            <a:lvl3pPr lvl="2" rtl="0">
              <a:spcBef>
                <a:spcPts val="0"/>
              </a:spcBef>
              <a:spcAft>
                <a:spcPts val="0"/>
              </a:spcAft>
              <a:buClr>
                <a:schemeClr val="accent1"/>
              </a:buClr>
              <a:buSzPts val="2000"/>
              <a:buNone/>
              <a:defRPr sz="2000">
                <a:solidFill>
                  <a:schemeClr val="accent1"/>
                </a:solidFill>
              </a:defRPr>
            </a:lvl3pPr>
            <a:lvl4pPr lvl="3" rtl="0">
              <a:spcBef>
                <a:spcPts val="0"/>
              </a:spcBef>
              <a:spcAft>
                <a:spcPts val="0"/>
              </a:spcAft>
              <a:buClr>
                <a:schemeClr val="accent1"/>
              </a:buClr>
              <a:buSzPts val="2000"/>
              <a:buNone/>
              <a:defRPr sz="2000">
                <a:solidFill>
                  <a:schemeClr val="accent1"/>
                </a:solidFill>
              </a:defRPr>
            </a:lvl4pPr>
            <a:lvl5pPr lvl="4" rtl="0">
              <a:spcBef>
                <a:spcPts val="0"/>
              </a:spcBef>
              <a:spcAft>
                <a:spcPts val="0"/>
              </a:spcAft>
              <a:buClr>
                <a:schemeClr val="accent1"/>
              </a:buClr>
              <a:buSzPts val="2000"/>
              <a:buNone/>
              <a:defRPr sz="2000">
                <a:solidFill>
                  <a:schemeClr val="accent1"/>
                </a:solidFill>
              </a:defRPr>
            </a:lvl5pPr>
            <a:lvl6pPr lvl="5" rtl="0">
              <a:spcBef>
                <a:spcPts val="0"/>
              </a:spcBef>
              <a:spcAft>
                <a:spcPts val="0"/>
              </a:spcAft>
              <a:buClr>
                <a:schemeClr val="accent1"/>
              </a:buClr>
              <a:buSzPts val="2000"/>
              <a:buNone/>
              <a:defRPr sz="2000">
                <a:solidFill>
                  <a:schemeClr val="accent1"/>
                </a:solidFill>
              </a:defRPr>
            </a:lvl6pPr>
            <a:lvl7pPr lvl="6" rtl="0">
              <a:spcBef>
                <a:spcPts val="0"/>
              </a:spcBef>
              <a:spcAft>
                <a:spcPts val="0"/>
              </a:spcAft>
              <a:buClr>
                <a:schemeClr val="accent1"/>
              </a:buClr>
              <a:buSzPts val="2000"/>
              <a:buNone/>
              <a:defRPr sz="2000">
                <a:solidFill>
                  <a:schemeClr val="accent1"/>
                </a:solidFill>
              </a:defRPr>
            </a:lvl7pPr>
            <a:lvl8pPr lvl="7" rtl="0">
              <a:spcBef>
                <a:spcPts val="0"/>
              </a:spcBef>
              <a:spcAft>
                <a:spcPts val="0"/>
              </a:spcAft>
              <a:buClr>
                <a:schemeClr val="accent1"/>
              </a:buClr>
              <a:buSzPts val="2000"/>
              <a:buNone/>
              <a:defRPr sz="2000">
                <a:solidFill>
                  <a:schemeClr val="accent1"/>
                </a:solidFill>
              </a:defRPr>
            </a:lvl8pPr>
            <a:lvl9pPr lvl="8" rtl="0">
              <a:spcBef>
                <a:spcPts val="0"/>
              </a:spcBef>
              <a:spcAft>
                <a:spcPts val="0"/>
              </a:spcAft>
              <a:buClr>
                <a:schemeClr val="accent1"/>
              </a:buClr>
              <a:buSzPts val="2000"/>
              <a:buNone/>
              <a:defRPr sz="2000">
                <a:solidFill>
                  <a:schemeClr val="accent1"/>
                </a:solidFill>
              </a:defRPr>
            </a:lvl9pPr>
          </a:lstStyle>
          <a:p/>
        </p:txBody>
      </p:sp>
      <p:sp>
        <p:nvSpPr>
          <p:cNvPr id="149" name="Google Shape;149;p15"/>
          <p:cNvSpPr txBox="1"/>
          <p:nvPr>
            <p:ph idx="6" type="title"/>
          </p:nvPr>
        </p:nvSpPr>
        <p:spPr>
          <a:xfrm>
            <a:off x="3355050" y="1560003"/>
            <a:ext cx="2433900" cy="757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2000"/>
              <a:buNone/>
              <a:defRPr sz="2000">
                <a:solidFill>
                  <a:schemeClr val="accent1"/>
                </a:solidFill>
              </a:defRPr>
            </a:lvl1pPr>
            <a:lvl2pPr lvl="1" rtl="0">
              <a:spcBef>
                <a:spcPts val="0"/>
              </a:spcBef>
              <a:spcAft>
                <a:spcPts val="0"/>
              </a:spcAft>
              <a:buClr>
                <a:schemeClr val="accent1"/>
              </a:buClr>
              <a:buSzPts val="2000"/>
              <a:buNone/>
              <a:defRPr sz="2000">
                <a:solidFill>
                  <a:schemeClr val="accent1"/>
                </a:solidFill>
              </a:defRPr>
            </a:lvl2pPr>
            <a:lvl3pPr lvl="2" rtl="0">
              <a:spcBef>
                <a:spcPts val="0"/>
              </a:spcBef>
              <a:spcAft>
                <a:spcPts val="0"/>
              </a:spcAft>
              <a:buClr>
                <a:schemeClr val="accent1"/>
              </a:buClr>
              <a:buSzPts val="2000"/>
              <a:buNone/>
              <a:defRPr sz="2000">
                <a:solidFill>
                  <a:schemeClr val="accent1"/>
                </a:solidFill>
              </a:defRPr>
            </a:lvl3pPr>
            <a:lvl4pPr lvl="3" rtl="0">
              <a:spcBef>
                <a:spcPts val="0"/>
              </a:spcBef>
              <a:spcAft>
                <a:spcPts val="0"/>
              </a:spcAft>
              <a:buClr>
                <a:schemeClr val="accent1"/>
              </a:buClr>
              <a:buSzPts val="2000"/>
              <a:buNone/>
              <a:defRPr sz="2000">
                <a:solidFill>
                  <a:schemeClr val="accent1"/>
                </a:solidFill>
              </a:defRPr>
            </a:lvl4pPr>
            <a:lvl5pPr lvl="4" rtl="0">
              <a:spcBef>
                <a:spcPts val="0"/>
              </a:spcBef>
              <a:spcAft>
                <a:spcPts val="0"/>
              </a:spcAft>
              <a:buClr>
                <a:schemeClr val="accent1"/>
              </a:buClr>
              <a:buSzPts val="2000"/>
              <a:buNone/>
              <a:defRPr sz="2000">
                <a:solidFill>
                  <a:schemeClr val="accent1"/>
                </a:solidFill>
              </a:defRPr>
            </a:lvl5pPr>
            <a:lvl6pPr lvl="5" rtl="0">
              <a:spcBef>
                <a:spcPts val="0"/>
              </a:spcBef>
              <a:spcAft>
                <a:spcPts val="0"/>
              </a:spcAft>
              <a:buClr>
                <a:schemeClr val="accent1"/>
              </a:buClr>
              <a:buSzPts val="2000"/>
              <a:buNone/>
              <a:defRPr sz="2000">
                <a:solidFill>
                  <a:schemeClr val="accent1"/>
                </a:solidFill>
              </a:defRPr>
            </a:lvl6pPr>
            <a:lvl7pPr lvl="6" rtl="0">
              <a:spcBef>
                <a:spcPts val="0"/>
              </a:spcBef>
              <a:spcAft>
                <a:spcPts val="0"/>
              </a:spcAft>
              <a:buClr>
                <a:schemeClr val="accent1"/>
              </a:buClr>
              <a:buSzPts val="2000"/>
              <a:buNone/>
              <a:defRPr sz="2000">
                <a:solidFill>
                  <a:schemeClr val="accent1"/>
                </a:solidFill>
              </a:defRPr>
            </a:lvl7pPr>
            <a:lvl8pPr lvl="7" rtl="0">
              <a:spcBef>
                <a:spcPts val="0"/>
              </a:spcBef>
              <a:spcAft>
                <a:spcPts val="0"/>
              </a:spcAft>
              <a:buClr>
                <a:schemeClr val="accent1"/>
              </a:buClr>
              <a:buSzPts val="2000"/>
              <a:buNone/>
              <a:defRPr sz="2000">
                <a:solidFill>
                  <a:schemeClr val="accent1"/>
                </a:solidFill>
              </a:defRPr>
            </a:lvl8pPr>
            <a:lvl9pPr lvl="8" rtl="0">
              <a:spcBef>
                <a:spcPts val="0"/>
              </a:spcBef>
              <a:spcAft>
                <a:spcPts val="0"/>
              </a:spcAft>
              <a:buClr>
                <a:schemeClr val="accent1"/>
              </a:buClr>
              <a:buSzPts val="2000"/>
              <a:buNone/>
              <a:defRPr sz="2000">
                <a:solidFill>
                  <a:schemeClr val="accent1"/>
                </a:solidFill>
              </a:defRPr>
            </a:lvl9pPr>
          </a:lstStyle>
          <a:p/>
        </p:txBody>
      </p:sp>
      <p:sp>
        <p:nvSpPr>
          <p:cNvPr id="150" name="Google Shape;150;p15"/>
          <p:cNvSpPr txBox="1"/>
          <p:nvPr>
            <p:ph idx="7" type="title"/>
          </p:nvPr>
        </p:nvSpPr>
        <p:spPr>
          <a:xfrm>
            <a:off x="6264600" y="1560003"/>
            <a:ext cx="2433900" cy="757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2000"/>
              <a:buNone/>
              <a:defRPr sz="2000">
                <a:solidFill>
                  <a:schemeClr val="accent1"/>
                </a:solidFill>
              </a:defRPr>
            </a:lvl1pPr>
            <a:lvl2pPr lvl="1" rtl="0">
              <a:spcBef>
                <a:spcPts val="0"/>
              </a:spcBef>
              <a:spcAft>
                <a:spcPts val="0"/>
              </a:spcAft>
              <a:buClr>
                <a:schemeClr val="accent1"/>
              </a:buClr>
              <a:buSzPts val="2000"/>
              <a:buNone/>
              <a:defRPr sz="2000">
                <a:solidFill>
                  <a:schemeClr val="accent1"/>
                </a:solidFill>
              </a:defRPr>
            </a:lvl2pPr>
            <a:lvl3pPr lvl="2" rtl="0">
              <a:spcBef>
                <a:spcPts val="0"/>
              </a:spcBef>
              <a:spcAft>
                <a:spcPts val="0"/>
              </a:spcAft>
              <a:buClr>
                <a:schemeClr val="accent1"/>
              </a:buClr>
              <a:buSzPts val="2000"/>
              <a:buNone/>
              <a:defRPr sz="2000">
                <a:solidFill>
                  <a:schemeClr val="accent1"/>
                </a:solidFill>
              </a:defRPr>
            </a:lvl3pPr>
            <a:lvl4pPr lvl="3" rtl="0">
              <a:spcBef>
                <a:spcPts val="0"/>
              </a:spcBef>
              <a:spcAft>
                <a:spcPts val="0"/>
              </a:spcAft>
              <a:buClr>
                <a:schemeClr val="accent1"/>
              </a:buClr>
              <a:buSzPts val="2000"/>
              <a:buNone/>
              <a:defRPr sz="2000">
                <a:solidFill>
                  <a:schemeClr val="accent1"/>
                </a:solidFill>
              </a:defRPr>
            </a:lvl4pPr>
            <a:lvl5pPr lvl="4" rtl="0">
              <a:spcBef>
                <a:spcPts val="0"/>
              </a:spcBef>
              <a:spcAft>
                <a:spcPts val="0"/>
              </a:spcAft>
              <a:buClr>
                <a:schemeClr val="accent1"/>
              </a:buClr>
              <a:buSzPts val="2000"/>
              <a:buNone/>
              <a:defRPr sz="2000">
                <a:solidFill>
                  <a:schemeClr val="accent1"/>
                </a:solidFill>
              </a:defRPr>
            </a:lvl5pPr>
            <a:lvl6pPr lvl="5" rtl="0">
              <a:spcBef>
                <a:spcPts val="0"/>
              </a:spcBef>
              <a:spcAft>
                <a:spcPts val="0"/>
              </a:spcAft>
              <a:buClr>
                <a:schemeClr val="accent1"/>
              </a:buClr>
              <a:buSzPts val="2000"/>
              <a:buNone/>
              <a:defRPr sz="2000">
                <a:solidFill>
                  <a:schemeClr val="accent1"/>
                </a:solidFill>
              </a:defRPr>
            </a:lvl6pPr>
            <a:lvl7pPr lvl="6" rtl="0">
              <a:spcBef>
                <a:spcPts val="0"/>
              </a:spcBef>
              <a:spcAft>
                <a:spcPts val="0"/>
              </a:spcAft>
              <a:buClr>
                <a:schemeClr val="accent1"/>
              </a:buClr>
              <a:buSzPts val="2000"/>
              <a:buNone/>
              <a:defRPr sz="2000">
                <a:solidFill>
                  <a:schemeClr val="accent1"/>
                </a:solidFill>
              </a:defRPr>
            </a:lvl7pPr>
            <a:lvl8pPr lvl="7" rtl="0">
              <a:spcBef>
                <a:spcPts val="0"/>
              </a:spcBef>
              <a:spcAft>
                <a:spcPts val="0"/>
              </a:spcAft>
              <a:buClr>
                <a:schemeClr val="accent1"/>
              </a:buClr>
              <a:buSzPts val="2000"/>
              <a:buNone/>
              <a:defRPr sz="2000">
                <a:solidFill>
                  <a:schemeClr val="accent1"/>
                </a:solidFill>
              </a:defRPr>
            </a:lvl8pPr>
            <a:lvl9pPr lvl="8" rtl="0">
              <a:spcBef>
                <a:spcPts val="0"/>
              </a:spcBef>
              <a:spcAft>
                <a:spcPts val="0"/>
              </a:spcAft>
              <a:buClr>
                <a:schemeClr val="accent1"/>
              </a:buClr>
              <a:buSzPts val="2000"/>
              <a:buNone/>
              <a:defRPr sz="2000">
                <a:solidFill>
                  <a:schemeClr val="accent1"/>
                </a:solidFill>
              </a:defRPr>
            </a:lvl9pPr>
          </a:lstStyle>
          <a:p/>
        </p:txBody>
      </p:sp>
      <p:sp>
        <p:nvSpPr>
          <p:cNvPr id="151" name="Google Shape;151;p15"/>
          <p:cNvSpPr txBox="1"/>
          <p:nvPr>
            <p:ph idx="8" type="body"/>
          </p:nvPr>
        </p:nvSpPr>
        <p:spPr>
          <a:xfrm>
            <a:off x="311700" y="3394150"/>
            <a:ext cx="8520600" cy="9156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chemeClr val="lt1"/>
              </a:buClr>
              <a:buSzPts val="1600"/>
              <a:buChar char="●"/>
              <a:defRPr sz="16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2" name="Shape 152"/>
        <p:cNvGrpSpPr/>
        <p:nvPr/>
      </p:nvGrpSpPr>
      <p:grpSpPr>
        <a:xfrm>
          <a:off x="0" y="0"/>
          <a:ext cx="0" cy="0"/>
          <a:chOff x="0" y="0"/>
          <a:chExt cx="0" cy="0"/>
        </a:xfrm>
      </p:grpSpPr>
      <p:sp>
        <p:nvSpPr>
          <p:cNvPr id="153" name="Google Shape;153;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text with image">
  <p:cSld name="ONE_COLUMN_TEXT">
    <p:bg>
      <p:bgPr>
        <a:solidFill>
          <a:schemeClr val="accent4"/>
        </a:solidFill>
      </p:bgPr>
    </p:bg>
    <p:spTree>
      <p:nvGrpSpPr>
        <p:cNvPr id="154" name="Shape 154"/>
        <p:cNvGrpSpPr/>
        <p:nvPr/>
      </p:nvGrpSpPr>
      <p:grpSpPr>
        <a:xfrm>
          <a:off x="0" y="0"/>
          <a:ext cx="0" cy="0"/>
          <a:chOff x="0" y="0"/>
          <a:chExt cx="0" cy="0"/>
        </a:xfrm>
      </p:grpSpPr>
      <p:pic>
        <p:nvPicPr>
          <p:cNvPr id="155" name="Google Shape;155;p17"/>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156" name="Google Shape;156;p17"/>
          <p:cNvSpPr/>
          <p:nvPr>
            <p:ph idx="2" type="pic"/>
          </p:nvPr>
        </p:nvSpPr>
        <p:spPr>
          <a:xfrm>
            <a:off x="5628182" y="605850"/>
            <a:ext cx="2871300" cy="3931800"/>
          </a:xfrm>
          <a:prstGeom prst="rect">
            <a:avLst/>
          </a:prstGeom>
          <a:noFill/>
          <a:ln>
            <a:noFill/>
          </a:ln>
        </p:spPr>
      </p:sp>
      <p:sp>
        <p:nvSpPr>
          <p:cNvPr id="157" name="Google Shape;157;p17"/>
          <p:cNvSpPr txBox="1"/>
          <p:nvPr>
            <p:ph type="title"/>
          </p:nvPr>
        </p:nvSpPr>
        <p:spPr>
          <a:xfrm>
            <a:off x="492343" y="555600"/>
            <a:ext cx="48888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8" name="Google Shape;158;p17"/>
          <p:cNvSpPr txBox="1"/>
          <p:nvPr>
            <p:ph idx="1" type="body"/>
          </p:nvPr>
        </p:nvSpPr>
        <p:spPr>
          <a:xfrm>
            <a:off x="492343" y="1389600"/>
            <a:ext cx="48888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text with image">
  <p:cSld name="ONE_COLUMN_TEXT_1">
    <p:bg>
      <p:bgPr>
        <a:solidFill>
          <a:schemeClr val="accent4"/>
        </a:solidFill>
      </p:bgPr>
    </p:bg>
    <p:spTree>
      <p:nvGrpSpPr>
        <p:cNvPr id="159" name="Shape 159"/>
        <p:cNvGrpSpPr/>
        <p:nvPr/>
      </p:nvGrpSpPr>
      <p:grpSpPr>
        <a:xfrm>
          <a:off x="0" y="0"/>
          <a:ext cx="0" cy="0"/>
          <a:chOff x="0" y="0"/>
          <a:chExt cx="0" cy="0"/>
        </a:xfrm>
      </p:grpSpPr>
      <p:pic>
        <p:nvPicPr>
          <p:cNvPr id="160" name="Google Shape;160;p18"/>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161" name="Google Shape;161;p18"/>
          <p:cNvSpPr txBox="1"/>
          <p:nvPr>
            <p:ph type="title"/>
          </p:nvPr>
        </p:nvSpPr>
        <p:spPr>
          <a:xfrm>
            <a:off x="3905500" y="555600"/>
            <a:ext cx="48888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2" name="Google Shape;162;p18"/>
          <p:cNvSpPr txBox="1"/>
          <p:nvPr>
            <p:ph idx="1" type="body"/>
          </p:nvPr>
        </p:nvSpPr>
        <p:spPr>
          <a:xfrm>
            <a:off x="3905500" y="1389600"/>
            <a:ext cx="48888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63" name="Google Shape;163;p18"/>
          <p:cNvSpPr/>
          <p:nvPr>
            <p:ph idx="2" type="pic"/>
          </p:nvPr>
        </p:nvSpPr>
        <p:spPr>
          <a:xfrm>
            <a:off x="646307" y="605850"/>
            <a:ext cx="2871300" cy="39318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64" name="Shape 164"/>
        <p:cNvGrpSpPr/>
        <p:nvPr/>
      </p:nvGrpSpPr>
      <p:grpSpPr>
        <a:xfrm>
          <a:off x="0" y="0"/>
          <a:ext cx="0" cy="0"/>
          <a:chOff x="0" y="0"/>
          <a:chExt cx="0" cy="0"/>
        </a:xfrm>
      </p:grpSpPr>
      <p:pic>
        <p:nvPicPr>
          <p:cNvPr id="165" name="Google Shape;165;p19"/>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166" name="Google Shape;166;p1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MAIN_POINT_1">
    <p:bg>
      <p:bgPr>
        <a:solidFill>
          <a:schemeClr val="dk1"/>
        </a:solidFill>
      </p:bgPr>
    </p:bg>
    <p:spTree>
      <p:nvGrpSpPr>
        <p:cNvPr id="167" name="Shape 167"/>
        <p:cNvGrpSpPr/>
        <p:nvPr/>
      </p:nvGrpSpPr>
      <p:grpSpPr>
        <a:xfrm>
          <a:off x="0" y="0"/>
          <a:ext cx="0" cy="0"/>
          <a:chOff x="0" y="0"/>
          <a:chExt cx="0" cy="0"/>
        </a:xfrm>
      </p:grpSpPr>
      <p:pic>
        <p:nvPicPr>
          <p:cNvPr id="168" name="Google Shape;168;p20"/>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169" name="Google Shape;169;p20"/>
          <p:cNvSpPr txBox="1"/>
          <p:nvPr>
            <p:ph type="title"/>
          </p:nvPr>
        </p:nvSpPr>
        <p:spPr>
          <a:xfrm>
            <a:off x="3013850" y="722550"/>
            <a:ext cx="5774100" cy="1806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0" name="Google Shape;170;p20"/>
          <p:cNvSpPr txBox="1"/>
          <p:nvPr>
            <p:ph idx="1" type="subTitle"/>
          </p:nvPr>
        </p:nvSpPr>
        <p:spPr>
          <a:xfrm>
            <a:off x="3013850" y="2529150"/>
            <a:ext cx="5038800" cy="779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20"/>
          <p:cNvSpPr txBox="1"/>
          <p:nvPr>
            <p:ph idx="2" type="body"/>
          </p:nvPr>
        </p:nvSpPr>
        <p:spPr>
          <a:xfrm>
            <a:off x="3013850" y="3479800"/>
            <a:ext cx="3584400" cy="363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72" name="Google Shape;172;p20"/>
          <p:cNvSpPr txBox="1"/>
          <p:nvPr>
            <p:ph idx="3" type="body"/>
          </p:nvPr>
        </p:nvSpPr>
        <p:spPr>
          <a:xfrm>
            <a:off x="3013850" y="3831863"/>
            <a:ext cx="3584400" cy="363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
        <p:nvSpPr>
          <p:cNvPr id="173" name="Google Shape;173;p20"/>
          <p:cNvSpPr txBox="1"/>
          <p:nvPr>
            <p:ph idx="4" type="body"/>
          </p:nvPr>
        </p:nvSpPr>
        <p:spPr>
          <a:xfrm>
            <a:off x="3013850" y="4183925"/>
            <a:ext cx="3584400" cy="363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292100" lvl="1" marL="914400" rtl="0">
              <a:spcBef>
                <a:spcPts val="0"/>
              </a:spcBef>
              <a:spcAft>
                <a:spcPts val="0"/>
              </a:spcAft>
              <a:buClr>
                <a:schemeClr val="lt1"/>
              </a:buClr>
              <a:buSzPts val="1000"/>
              <a:buChar char="○"/>
              <a:defRPr sz="1000">
                <a:solidFill>
                  <a:schemeClr val="lt1"/>
                </a:solidFill>
              </a:defRPr>
            </a:lvl2pPr>
            <a:lvl3pPr indent="-292100" lvl="2" marL="1371600" rtl="0">
              <a:spcBef>
                <a:spcPts val="0"/>
              </a:spcBef>
              <a:spcAft>
                <a:spcPts val="0"/>
              </a:spcAft>
              <a:buClr>
                <a:schemeClr val="lt1"/>
              </a:buClr>
              <a:buSzPts val="1000"/>
              <a:buChar char="■"/>
              <a:defRPr sz="1000">
                <a:solidFill>
                  <a:schemeClr val="lt1"/>
                </a:solidFill>
              </a:defRPr>
            </a:lvl3pPr>
            <a:lvl4pPr indent="-292100" lvl="3" marL="1828800" rtl="0">
              <a:spcBef>
                <a:spcPts val="0"/>
              </a:spcBef>
              <a:spcAft>
                <a:spcPts val="0"/>
              </a:spcAft>
              <a:buClr>
                <a:schemeClr val="lt1"/>
              </a:buClr>
              <a:buSzPts val="1000"/>
              <a:buChar char="●"/>
              <a:defRPr sz="1000">
                <a:solidFill>
                  <a:schemeClr val="lt1"/>
                </a:solidFill>
              </a:defRPr>
            </a:lvl4pPr>
            <a:lvl5pPr indent="-292100" lvl="4" marL="2286000" rtl="0">
              <a:spcBef>
                <a:spcPts val="0"/>
              </a:spcBef>
              <a:spcAft>
                <a:spcPts val="0"/>
              </a:spcAft>
              <a:buClr>
                <a:schemeClr val="lt1"/>
              </a:buClr>
              <a:buSzPts val="1000"/>
              <a:buChar char="○"/>
              <a:defRPr sz="1000">
                <a:solidFill>
                  <a:schemeClr val="lt1"/>
                </a:solidFill>
              </a:defRPr>
            </a:lvl5pPr>
            <a:lvl6pPr indent="-292100" lvl="5" marL="2743200" rtl="0">
              <a:spcBef>
                <a:spcPts val="0"/>
              </a:spcBef>
              <a:spcAft>
                <a:spcPts val="0"/>
              </a:spcAft>
              <a:buClr>
                <a:schemeClr val="lt1"/>
              </a:buClr>
              <a:buSzPts val="1000"/>
              <a:buChar char="■"/>
              <a:defRPr sz="1000">
                <a:solidFill>
                  <a:schemeClr val="lt1"/>
                </a:solidFill>
              </a:defRPr>
            </a:lvl6pPr>
            <a:lvl7pPr indent="-292100" lvl="6" marL="3200400" rtl="0">
              <a:spcBef>
                <a:spcPts val="0"/>
              </a:spcBef>
              <a:spcAft>
                <a:spcPts val="0"/>
              </a:spcAft>
              <a:buClr>
                <a:schemeClr val="lt1"/>
              </a:buClr>
              <a:buSzPts val="1000"/>
              <a:buChar char="●"/>
              <a:defRPr sz="1000">
                <a:solidFill>
                  <a:schemeClr val="lt1"/>
                </a:solidFill>
              </a:defRPr>
            </a:lvl7pPr>
            <a:lvl8pPr indent="-292100" lvl="7" marL="3657600" rtl="0">
              <a:spcBef>
                <a:spcPts val="0"/>
              </a:spcBef>
              <a:spcAft>
                <a:spcPts val="0"/>
              </a:spcAft>
              <a:buClr>
                <a:schemeClr val="lt1"/>
              </a:buClr>
              <a:buSzPts val="1000"/>
              <a:buChar char="○"/>
              <a:defRPr sz="1000">
                <a:solidFill>
                  <a:schemeClr val="lt1"/>
                </a:solidFill>
              </a:defRPr>
            </a:lvl8pPr>
            <a:lvl9pPr indent="-292100" lvl="8" marL="4114800" rtl="0">
              <a:spcBef>
                <a:spcPts val="0"/>
              </a:spcBef>
              <a:spcAft>
                <a:spcPts val="0"/>
              </a:spcAft>
              <a:buClr>
                <a:schemeClr val="lt1"/>
              </a:buClr>
              <a:buSzPts val="1000"/>
              <a:buChar char="■"/>
              <a:defRPr sz="10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14" name="Google Shape;14;p3"/>
          <p:cNvSpPr txBox="1"/>
          <p:nvPr>
            <p:ph type="title"/>
          </p:nvPr>
        </p:nvSpPr>
        <p:spPr>
          <a:xfrm>
            <a:off x="654600" y="1397000"/>
            <a:ext cx="6571800" cy="15876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174" name="Shape 174"/>
        <p:cNvGrpSpPr/>
        <p:nvPr/>
      </p:nvGrpSpPr>
      <p:grpSpPr>
        <a:xfrm>
          <a:off x="0" y="0"/>
          <a:ext cx="0" cy="0"/>
          <a:chOff x="0" y="0"/>
          <a:chExt cx="0" cy="0"/>
        </a:xfrm>
      </p:grpSpPr>
      <p:sp>
        <p:nvSpPr>
          <p:cNvPr id="175" name="Google Shape;175;p21"/>
          <p:cNvSpPr/>
          <p:nvPr/>
        </p:nvSpPr>
        <p:spPr>
          <a:xfrm>
            <a:off x="5098800" y="-125"/>
            <a:ext cx="4045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1"/>
          <p:cNvSpPr txBox="1"/>
          <p:nvPr>
            <p:ph type="title"/>
          </p:nvPr>
        </p:nvSpPr>
        <p:spPr>
          <a:xfrm>
            <a:off x="894300" y="1169125"/>
            <a:ext cx="3876000" cy="14823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sz="3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77" name="Google Shape;177;p21"/>
          <p:cNvSpPr txBox="1"/>
          <p:nvPr>
            <p:ph idx="1" type="subTitle"/>
          </p:nvPr>
        </p:nvSpPr>
        <p:spPr>
          <a:xfrm>
            <a:off x="894300" y="2739025"/>
            <a:ext cx="3876000" cy="906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78" name="Google Shape;178;p21"/>
          <p:cNvSpPr txBox="1"/>
          <p:nvPr>
            <p:ph idx="2" type="body"/>
          </p:nvPr>
        </p:nvSpPr>
        <p:spPr>
          <a:xfrm>
            <a:off x="5365300" y="724075"/>
            <a:ext cx="33918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9" name="Shape 179"/>
        <p:cNvGrpSpPr/>
        <p:nvPr/>
      </p:nvGrpSpPr>
      <p:grpSpPr>
        <a:xfrm>
          <a:off x="0" y="0"/>
          <a:ext cx="0" cy="0"/>
          <a:chOff x="0" y="0"/>
          <a:chExt cx="0" cy="0"/>
        </a:xfrm>
      </p:grpSpPr>
      <p:sp>
        <p:nvSpPr>
          <p:cNvPr id="180" name="Google Shape;180;p22"/>
          <p:cNvSpPr/>
          <p:nvPr>
            <p:ph idx="2" type="pic"/>
          </p:nvPr>
        </p:nvSpPr>
        <p:spPr>
          <a:xfrm>
            <a:off x="0" y="0"/>
            <a:ext cx="9144000" cy="5143500"/>
          </a:xfrm>
          <a:prstGeom prst="rect">
            <a:avLst/>
          </a:prstGeom>
          <a:noFill/>
          <a:ln>
            <a:noFill/>
          </a:ln>
        </p:spPr>
      </p:sp>
      <p:sp>
        <p:nvSpPr>
          <p:cNvPr id="181" name="Google Shape;181;p22"/>
          <p:cNvSpPr txBox="1"/>
          <p:nvPr>
            <p:ph idx="1" type="body"/>
          </p:nvPr>
        </p:nvSpPr>
        <p:spPr>
          <a:xfrm>
            <a:off x="311700" y="4230575"/>
            <a:ext cx="5998800" cy="605100"/>
          </a:xfrm>
          <a:prstGeom prst="rect">
            <a:avLst/>
          </a:prstGeom>
          <a:solidFill>
            <a:srgbClr val="FFFFFF">
              <a:alpha val="70000"/>
            </a:srgbClr>
          </a:solidFill>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1800"/>
              <a:buFont typeface="Geologica SemiBold"/>
              <a:buNone/>
              <a:defRPr>
                <a:solidFill>
                  <a:schemeClr val="dk1"/>
                </a:solidFill>
                <a:latin typeface="Geologica SemiBold"/>
                <a:ea typeface="Geologica SemiBold"/>
                <a:cs typeface="Geologica SemiBold"/>
                <a:sym typeface="Geologica SemiBold"/>
              </a:defRPr>
            </a:lvl1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82" name="Shape 18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17" name="Google Shape;17;p4"/>
          <p:cNvSpPr txBox="1"/>
          <p:nvPr>
            <p:ph type="title"/>
          </p:nvPr>
        </p:nvSpPr>
        <p:spPr>
          <a:xfrm>
            <a:off x="1061000" y="445025"/>
            <a:ext cx="76512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061000" y="1152475"/>
            <a:ext cx="76512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19"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803400"/>
            <a:ext cx="4056000" cy="2502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subTitle"/>
          </p:nvPr>
        </p:nvSpPr>
        <p:spPr>
          <a:xfrm>
            <a:off x="311700" y="1104900"/>
            <a:ext cx="4056000" cy="698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800"/>
              <a:buNone/>
              <a:defRPr b="1">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24" name="Google Shape;24;p5"/>
          <p:cNvSpPr txBox="1"/>
          <p:nvPr>
            <p:ph idx="3" type="body"/>
          </p:nvPr>
        </p:nvSpPr>
        <p:spPr>
          <a:xfrm>
            <a:off x="4700250" y="1803400"/>
            <a:ext cx="4056000" cy="2502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 name="Google Shape;25;p5"/>
          <p:cNvSpPr txBox="1"/>
          <p:nvPr>
            <p:ph idx="4" type="subTitle"/>
          </p:nvPr>
        </p:nvSpPr>
        <p:spPr>
          <a:xfrm>
            <a:off x="4700250" y="1104900"/>
            <a:ext cx="4056000" cy="698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800"/>
              <a:buNone/>
              <a:defRPr b="1">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bg>
      <p:bgPr>
        <a:solidFill>
          <a:schemeClr val="lt1"/>
        </a:solidFill>
      </p:bgPr>
    </p:bg>
    <p:spTree>
      <p:nvGrpSpPr>
        <p:cNvPr id="26"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6"/>
          <p:cNvSpPr txBox="1"/>
          <p:nvPr>
            <p:ph idx="1" type="body"/>
          </p:nvPr>
        </p:nvSpPr>
        <p:spPr>
          <a:xfrm>
            <a:off x="311700" y="1803400"/>
            <a:ext cx="2745300" cy="2502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0" name="Google Shape;30;p6"/>
          <p:cNvSpPr txBox="1"/>
          <p:nvPr>
            <p:ph idx="2" type="subTitle"/>
          </p:nvPr>
        </p:nvSpPr>
        <p:spPr>
          <a:xfrm>
            <a:off x="311700" y="1104900"/>
            <a:ext cx="2745300" cy="698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800"/>
              <a:buNone/>
              <a:defRPr b="1">
                <a:solidFill>
                  <a:schemeClr val="dk1"/>
                </a:solidFill>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31" name="Google Shape;31;p6"/>
          <p:cNvSpPr txBox="1"/>
          <p:nvPr>
            <p:ph idx="3" type="body"/>
          </p:nvPr>
        </p:nvSpPr>
        <p:spPr>
          <a:xfrm>
            <a:off x="3199350" y="1803400"/>
            <a:ext cx="2745300" cy="2502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 name="Google Shape;32;p6"/>
          <p:cNvSpPr txBox="1"/>
          <p:nvPr>
            <p:ph idx="4" type="subTitle"/>
          </p:nvPr>
        </p:nvSpPr>
        <p:spPr>
          <a:xfrm>
            <a:off x="3199350" y="1104900"/>
            <a:ext cx="2745300" cy="698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800"/>
              <a:buNone/>
              <a:defRPr b="1">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33" name="Google Shape;33;p6"/>
          <p:cNvSpPr txBox="1"/>
          <p:nvPr>
            <p:ph idx="5" type="body"/>
          </p:nvPr>
        </p:nvSpPr>
        <p:spPr>
          <a:xfrm>
            <a:off x="6087000" y="1803400"/>
            <a:ext cx="2745300" cy="2502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6"/>
          <p:cNvSpPr txBox="1"/>
          <p:nvPr>
            <p:ph idx="6" type="subTitle"/>
          </p:nvPr>
        </p:nvSpPr>
        <p:spPr>
          <a:xfrm>
            <a:off x="6087000" y="1104900"/>
            <a:ext cx="2745300" cy="698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800"/>
              <a:buNone/>
              <a:defRPr b="1">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TWO_COLUMNS_1_1">
    <p:bg>
      <p:bgPr>
        <a:solidFill>
          <a:schemeClr val="lt1"/>
        </a:solidFill>
      </p:bgPr>
    </p:bg>
    <p:spTree>
      <p:nvGrpSpPr>
        <p:cNvPr id="35"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37" name="Google Shape;37;p7"/>
          <p:cNvSpPr txBox="1"/>
          <p:nvPr>
            <p:ph type="title"/>
          </p:nvPr>
        </p:nvSpPr>
        <p:spPr>
          <a:xfrm>
            <a:off x="1061000" y="445025"/>
            <a:ext cx="76512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p7"/>
          <p:cNvSpPr txBox="1"/>
          <p:nvPr>
            <p:ph idx="1" type="subTitle"/>
          </p:nvPr>
        </p:nvSpPr>
        <p:spPr>
          <a:xfrm>
            <a:off x="1061000" y="1219200"/>
            <a:ext cx="3461100" cy="787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800"/>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p7"/>
          <p:cNvSpPr txBox="1"/>
          <p:nvPr>
            <p:ph idx="2" type="subTitle"/>
          </p:nvPr>
        </p:nvSpPr>
        <p:spPr>
          <a:xfrm>
            <a:off x="4959044" y="1219200"/>
            <a:ext cx="3461100" cy="787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800"/>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 name="Google Shape;40;p7"/>
          <p:cNvSpPr txBox="1"/>
          <p:nvPr>
            <p:ph idx="3" type="body"/>
          </p:nvPr>
        </p:nvSpPr>
        <p:spPr>
          <a:xfrm>
            <a:off x="1061000" y="1955525"/>
            <a:ext cx="3461100" cy="787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1" name="Google Shape;41;p7"/>
          <p:cNvSpPr txBox="1"/>
          <p:nvPr>
            <p:ph idx="4" type="body"/>
          </p:nvPr>
        </p:nvSpPr>
        <p:spPr>
          <a:xfrm>
            <a:off x="4959050" y="1955525"/>
            <a:ext cx="3461100" cy="787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2" name="Google Shape;42;p7"/>
          <p:cNvSpPr txBox="1"/>
          <p:nvPr>
            <p:ph idx="5" type="subTitle"/>
          </p:nvPr>
        </p:nvSpPr>
        <p:spPr>
          <a:xfrm>
            <a:off x="1207025" y="3044768"/>
            <a:ext cx="3461100" cy="787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800"/>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 name="Google Shape;43;p7"/>
          <p:cNvSpPr txBox="1"/>
          <p:nvPr>
            <p:ph idx="6" type="subTitle"/>
          </p:nvPr>
        </p:nvSpPr>
        <p:spPr>
          <a:xfrm>
            <a:off x="5105069" y="3044768"/>
            <a:ext cx="3461100" cy="787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800"/>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p7"/>
          <p:cNvSpPr txBox="1"/>
          <p:nvPr>
            <p:ph idx="7" type="body"/>
          </p:nvPr>
        </p:nvSpPr>
        <p:spPr>
          <a:xfrm>
            <a:off x="1207025" y="3781093"/>
            <a:ext cx="3461100" cy="787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5" name="Google Shape;45;p7"/>
          <p:cNvSpPr txBox="1"/>
          <p:nvPr>
            <p:ph idx="8" type="body"/>
          </p:nvPr>
        </p:nvSpPr>
        <p:spPr>
          <a:xfrm>
            <a:off x="5105075" y="3781093"/>
            <a:ext cx="3461100" cy="787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1_1_1">
    <p:bg>
      <p:bgPr>
        <a:solidFill>
          <a:schemeClr val="lt1"/>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48" name="Google Shape;48;p8"/>
          <p:cNvSpPr txBox="1"/>
          <p:nvPr>
            <p:ph type="title"/>
          </p:nvPr>
        </p:nvSpPr>
        <p:spPr>
          <a:xfrm>
            <a:off x="1061000" y="445025"/>
            <a:ext cx="76512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 name="Google Shape;49;p8"/>
          <p:cNvSpPr txBox="1"/>
          <p:nvPr>
            <p:ph idx="1" type="subTitle"/>
          </p:nvPr>
        </p:nvSpPr>
        <p:spPr>
          <a:xfrm>
            <a:off x="1061000" y="1219200"/>
            <a:ext cx="3461100" cy="454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600"/>
              <a:buNone/>
              <a:defRPr b="1" sz="16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0" name="Google Shape;50;p8"/>
          <p:cNvSpPr txBox="1"/>
          <p:nvPr>
            <p:ph idx="2" type="subTitle"/>
          </p:nvPr>
        </p:nvSpPr>
        <p:spPr>
          <a:xfrm>
            <a:off x="4959047" y="1219200"/>
            <a:ext cx="3461100" cy="454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600"/>
              <a:buNone/>
              <a:defRPr b="1" sz="16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1" name="Google Shape;51;p8"/>
          <p:cNvSpPr txBox="1"/>
          <p:nvPr>
            <p:ph idx="3" type="body"/>
          </p:nvPr>
        </p:nvSpPr>
        <p:spPr>
          <a:xfrm>
            <a:off x="1061000" y="1613250"/>
            <a:ext cx="3461100" cy="6306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52" name="Google Shape;52;p8"/>
          <p:cNvSpPr txBox="1"/>
          <p:nvPr>
            <p:ph idx="4" type="body"/>
          </p:nvPr>
        </p:nvSpPr>
        <p:spPr>
          <a:xfrm>
            <a:off x="4959050" y="1613250"/>
            <a:ext cx="3461100" cy="6306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53" name="Google Shape;53;p8"/>
          <p:cNvSpPr txBox="1"/>
          <p:nvPr>
            <p:ph idx="5" type="subTitle"/>
          </p:nvPr>
        </p:nvSpPr>
        <p:spPr>
          <a:xfrm>
            <a:off x="1061000" y="2369875"/>
            <a:ext cx="3461100" cy="454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600"/>
              <a:buNone/>
              <a:defRPr b="1" sz="16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4" name="Google Shape;54;p8"/>
          <p:cNvSpPr txBox="1"/>
          <p:nvPr>
            <p:ph idx="6" type="subTitle"/>
          </p:nvPr>
        </p:nvSpPr>
        <p:spPr>
          <a:xfrm>
            <a:off x="4959047" y="2369875"/>
            <a:ext cx="3461100" cy="454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600"/>
              <a:buNone/>
              <a:defRPr b="1" sz="16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5" name="Google Shape;55;p8"/>
          <p:cNvSpPr txBox="1"/>
          <p:nvPr>
            <p:ph idx="7" type="body"/>
          </p:nvPr>
        </p:nvSpPr>
        <p:spPr>
          <a:xfrm>
            <a:off x="1061000" y="2763925"/>
            <a:ext cx="3461100" cy="6306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56" name="Google Shape;56;p8"/>
          <p:cNvSpPr txBox="1"/>
          <p:nvPr>
            <p:ph idx="8" type="body"/>
          </p:nvPr>
        </p:nvSpPr>
        <p:spPr>
          <a:xfrm>
            <a:off x="4959050" y="2763925"/>
            <a:ext cx="3461100" cy="6306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57" name="Google Shape;57;p8"/>
          <p:cNvSpPr txBox="1"/>
          <p:nvPr>
            <p:ph idx="9" type="subTitle"/>
          </p:nvPr>
        </p:nvSpPr>
        <p:spPr>
          <a:xfrm>
            <a:off x="1061000" y="3520550"/>
            <a:ext cx="3461100" cy="454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600"/>
              <a:buNone/>
              <a:defRPr b="1" sz="16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8" name="Google Shape;58;p8"/>
          <p:cNvSpPr txBox="1"/>
          <p:nvPr>
            <p:ph idx="13" type="subTitle"/>
          </p:nvPr>
        </p:nvSpPr>
        <p:spPr>
          <a:xfrm>
            <a:off x="4959047" y="3520550"/>
            <a:ext cx="3461100" cy="454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600"/>
              <a:buNone/>
              <a:defRPr b="1" sz="16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9" name="Google Shape;59;p8"/>
          <p:cNvSpPr txBox="1"/>
          <p:nvPr>
            <p:ph idx="14" type="body"/>
          </p:nvPr>
        </p:nvSpPr>
        <p:spPr>
          <a:xfrm>
            <a:off x="1061000" y="3914600"/>
            <a:ext cx="3461100" cy="6306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60" name="Google Shape;60;p8"/>
          <p:cNvSpPr txBox="1"/>
          <p:nvPr>
            <p:ph idx="15" type="body"/>
          </p:nvPr>
        </p:nvSpPr>
        <p:spPr>
          <a:xfrm>
            <a:off x="4959050" y="3914600"/>
            <a:ext cx="3461100" cy="6306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ion">
  <p:cSld name="TITLE_AND_TWO_COLUMNS_1_1_1_3">
    <p:bg>
      <p:bgPr>
        <a:solidFill>
          <a:schemeClr val="lt1"/>
        </a:solidFill>
      </p:bgPr>
    </p:bg>
    <p:spTree>
      <p:nvGrpSpPr>
        <p:cNvPr id="61" name="Shape 61"/>
        <p:cNvGrpSpPr/>
        <p:nvPr/>
      </p:nvGrpSpPr>
      <p:grpSpPr>
        <a:xfrm>
          <a:off x="0" y="0"/>
          <a:ext cx="0" cy="0"/>
          <a:chOff x="0" y="0"/>
          <a:chExt cx="0" cy="0"/>
        </a:xfrm>
      </p:grpSpPr>
      <p:pic>
        <p:nvPicPr>
          <p:cNvPr id="62" name="Google Shape;62;p9"/>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63" name="Google Shape;63;p9"/>
          <p:cNvSpPr txBox="1"/>
          <p:nvPr>
            <p:ph type="title"/>
          </p:nvPr>
        </p:nvSpPr>
        <p:spPr>
          <a:xfrm>
            <a:off x="1061000" y="445025"/>
            <a:ext cx="76512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9"/>
          <p:cNvSpPr txBox="1"/>
          <p:nvPr>
            <p:ph idx="1" type="subTitle"/>
          </p:nvPr>
        </p:nvSpPr>
        <p:spPr>
          <a:xfrm>
            <a:off x="1061000" y="1570950"/>
            <a:ext cx="2337600" cy="454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65" name="Google Shape;65;p9"/>
          <p:cNvSpPr txBox="1"/>
          <p:nvPr>
            <p:ph idx="2" type="body"/>
          </p:nvPr>
        </p:nvSpPr>
        <p:spPr>
          <a:xfrm>
            <a:off x="1061000" y="1907950"/>
            <a:ext cx="2337600" cy="4542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79400" lvl="1" marL="914400" rtl="0">
              <a:spcBef>
                <a:spcPts val="0"/>
              </a:spcBef>
              <a:spcAft>
                <a:spcPts val="0"/>
              </a:spcAft>
              <a:buSzPts val="800"/>
              <a:buChar char="○"/>
              <a:defRPr sz="800"/>
            </a:lvl2pPr>
            <a:lvl3pPr indent="-279400" lvl="2" marL="1371600" rtl="0">
              <a:spcBef>
                <a:spcPts val="0"/>
              </a:spcBef>
              <a:spcAft>
                <a:spcPts val="0"/>
              </a:spcAft>
              <a:buSzPts val="800"/>
              <a:buChar char="■"/>
              <a:defRPr sz="800"/>
            </a:lvl3pPr>
            <a:lvl4pPr indent="-279400" lvl="3" marL="1828800" rtl="0">
              <a:spcBef>
                <a:spcPts val="0"/>
              </a:spcBef>
              <a:spcAft>
                <a:spcPts val="0"/>
              </a:spcAft>
              <a:buSzPts val="800"/>
              <a:buChar char="●"/>
              <a:defRPr sz="800"/>
            </a:lvl4pPr>
            <a:lvl5pPr indent="-279400" lvl="4" marL="2286000" rtl="0">
              <a:spcBef>
                <a:spcPts val="0"/>
              </a:spcBef>
              <a:spcAft>
                <a:spcPts val="0"/>
              </a:spcAft>
              <a:buSzPts val="800"/>
              <a:buChar char="○"/>
              <a:defRPr sz="800"/>
            </a:lvl5pPr>
            <a:lvl6pPr indent="-279400" lvl="5" marL="2743200" rtl="0">
              <a:spcBef>
                <a:spcPts val="0"/>
              </a:spcBef>
              <a:spcAft>
                <a:spcPts val="0"/>
              </a:spcAft>
              <a:buSzPts val="800"/>
              <a:buChar char="■"/>
              <a:defRPr sz="800"/>
            </a:lvl6pPr>
            <a:lvl7pPr indent="-279400" lvl="6" marL="3200400" rtl="0">
              <a:spcBef>
                <a:spcPts val="0"/>
              </a:spcBef>
              <a:spcAft>
                <a:spcPts val="0"/>
              </a:spcAft>
              <a:buSzPts val="800"/>
              <a:buChar char="●"/>
              <a:defRPr sz="800"/>
            </a:lvl7pPr>
            <a:lvl8pPr indent="-279400" lvl="7" marL="3657600" rtl="0">
              <a:spcBef>
                <a:spcPts val="0"/>
              </a:spcBef>
              <a:spcAft>
                <a:spcPts val="0"/>
              </a:spcAft>
              <a:buSzPts val="800"/>
              <a:buChar char="○"/>
              <a:defRPr sz="800"/>
            </a:lvl8pPr>
            <a:lvl9pPr indent="-279400" lvl="8" marL="4114800" rtl="0">
              <a:spcBef>
                <a:spcPts val="0"/>
              </a:spcBef>
              <a:spcAft>
                <a:spcPts val="0"/>
              </a:spcAft>
              <a:buSzPts val="800"/>
              <a:buChar char="■"/>
              <a:defRPr sz="800"/>
            </a:lvl9pPr>
          </a:lstStyle>
          <a:p/>
        </p:txBody>
      </p:sp>
      <p:sp>
        <p:nvSpPr>
          <p:cNvPr id="66" name="Google Shape;66;p9"/>
          <p:cNvSpPr/>
          <p:nvPr>
            <p:ph idx="3" type="pic"/>
          </p:nvPr>
        </p:nvSpPr>
        <p:spPr>
          <a:xfrm>
            <a:off x="1150400" y="1219050"/>
            <a:ext cx="1321500" cy="351900"/>
          </a:xfrm>
          <a:prstGeom prst="rect">
            <a:avLst/>
          </a:prstGeom>
          <a:noFill/>
          <a:ln>
            <a:noFill/>
          </a:ln>
        </p:spPr>
      </p:sp>
      <p:sp>
        <p:nvSpPr>
          <p:cNvPr id="67" name="Google Shape;67;p9"/>
          <p:cNvSpPr txBox="1"/>
          <p:nvPr>
            <p:ph idx="4" type="subTitle"/>
          </p:nvPr>
        </p:nvSpPr>
        <p:spPr>
          <a:xfrm>
            <a:off x="3717796" y="1578400"/>
            <a:ext cx="2337600" cy="454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68" name="Google Shape;68;p9"/>
          <p:cNvSpPr txBox="1"/>
          <p:nvPr>
            <p:ph idx="5" type="body"/>
          </p:nvPr>
        </p:nvSpPr>
        <p:spPr>
          <a:xfrm>
            <a:off x="3717796" y="1915400"/>
            <a:ext cx="2337600" cy="4542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79400" lvl="1" marL="914400" rtl="0">
              <a:spcBef>
                <a:spcPts val="0"/>
              </a:spcBef>
              <a:spcAft>
                <a:spcPts val="0"/>
              </a:spcAft>
              <a:buSzPts val="800"/>
              <a:buChar char="○"/>
              <a:defRPr sz="800"/>
            </a:lvl2pPr>
            <a:lvl3pPr indent="-279400" lvl="2" marL="1371600" rtl="0">
              <a:spcBef>
                <a:spcPts val="0"/>
              </a:spcBef>
              <a:spcAft>
                <a:spcPts val="0"/>
              </a:spcAft>
              <a:buSzPts val="800"/>
              <a:buChar char="■"/>
              <a:defRPr sz="800"/>
            </a:lvl3pPr>
            <a:lvl4pPr indent="-279400" lvl="3" marL="1828800" rtl="0">
              <a:spcBef>
                <a:spcPts val="0"/>
              </a:spcBef>
              <a:spcAft>
                <a:spcPts val="0"/>
              </a:spcAft>
              <a:buSzPts val="800"/>
              <a:buChar char="●"/>
              <a:defRPr sz="800"/>
            </a:lvl4pPr>
            <a:lvl5pPr indent="-279400" lvl="4" marL="2286000" rtl="0">
              <a:spcBef>
                <a:spcPts val="0"/>
              </a:spcBef>
              <a:spcAft>
                <a:spcPts val="0"/>
              </a:spcAft>
              <a:buSzPts val="800"/>
              <a:buChar char="○"/>
              <a:defRPr sz="800"/>
            </a:lvl5pPr>
            <a:lvl6pPr indent="-279400" lvl="5" marL="2743200" rtl="0">
              <a:spcBef>
                <a:spcPts val="0"/>
              </a:spcBef>
              <a:spcAft>
                <a:spcPts val="0"/>
              </a:spcAft>
              <a:buSzPts val="800"/>
              <a:buChar char="■"/>
              <a:defRPr sz="800"/>
            </a:lvl6pPr>
            <a:lvl7pPr indent="-279400" lvl="6" marL="3200400" rtl="0">
              <a:spcBef>
                <a:spcPts val="0"/>
              </a:spcBef>
              <a:spcAft>
                <a:spcPts val="0"/>
              </a:spcAft>
              <a:buSzPts val="800"/>
              <a:buChar char="●"/>
              <a:defRPr sz="800"/>
            </a:lvl7pPr>
            <a:lvl8pPr indent="-279400" lvl="7" marL="3657600" rtl="0">
              <a:spcBef>
                <a:spcPts val="0"/>
              </a:spcBef>
              <a:spcAft>
                <a:spcPts val="0"/>
              </a:spcAft>
              <a:buSzPts val="800"/>
              <a:buChar char="○"/>
              <a:defRPr sz="800"/>
            </a:lvl8pPr>
            <a:lvl9pPr indent="-279400" lvl="8" marL="4114800" rtl="0">
              <a:spcBef>
                <a:spcPts val="0"/>
              </a:spcBef>
              <a:spcAft>
                <a:spcPts val="0"/>
              </a:spcAft>
              <a:buSzPts val="800"/>
              <a:buChar char="■"/>
              <a:defRPr sz="800"/>
            </a:lvl9pPr>
          </a:lstStyle>
          <a:p/>
        </p:txBody>
      </p:sp>
      <p:sp>
        <p:nvSpPr>
          <p:cNvPr id="69" name="Google Shape;69;p9"/>
          <p:cNvSpPr/>
          <p:nvPr>
            <p:ph idx="6" type="pic"/>
          </p:nvPr>
        </p:nvSpPr>
        <p:spPr>
          <a:xfrm>
            <a:off x="3811650" y="1226500"/>
            <a:ext cx="1321500" cy="351900"/>
          </a:xfrm>
          <a:prstGeom prst="rect">
            <a:avLst/>
          </a:prstGeom>
          <a:noFill/>
          <a:ln>
            <a:noFill/>
          </a:ln>
        </p:spPr>
      </p:sp>
      <p:sp>
        <p:nvSpPr>
          <p:cNvPr id="70" name="Google Shape;70;p9"/>
          <p:cNvSpPr txBox="1"/>
          <p:nvPr>
            <p:ph idx="7" type="subTitle"/>
          </p:nvPr>
        </p:nvSpPr>
        <p:spPr>
          <a:xfrm>
            <a:off x="1061000" y="2957575"/>
            <a:ext cx="2337600" cy="454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1" name="Google Shape;71;p9"/>
          <p:cNvSpPr txBox="1"/>
          <p:nvPr>
            <p:ph idx="8" type="body"/>
          </p:nvPr>
        </p:nvSpPr>
        <p:spPr>
          <a:xfrm>
            <a:off x="1061000" y="3294575"/>
            <a:ext cx="2337600" cy="4542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79400" lvl="1" marL="914400" rtl="0">
              <a:spcBef>
                <a:spcPts val="0"/>
              </a:spcBef>
              <a:spcAft>
                <a:spcPts val="0"/>
              </a:spcAft>
              <a:buSzPts val="800"/>
              <a:buChar char="○"/>
              <a:defRPr sz="800"/>
            </a:lvl2pPr>
            <a:lvl3pPr indent="-279400" lvl="2" marL="1371600" rtl="0">
              <a:spcBef>
                <a:spcPts val="0"/>
              </a:spcBef>
              <a:spcAft>
                <a:spcPts val="0"/>
              </a:spcAft>
              <a:buSzPts val="800"/>
              <a:buChar char="■"/>
              <a:defRPr sz="800"/>
            </a:lvl3pPr>
            <a:lvl4pPr indent="-279400" lvl="3" marL="1828800" rtl="0">
              <a:spcBef>
                <a:spcPts val="0"/>
              </a:spcBef>
              <a:spcAft>
                <a:spcPts val="0"/>
              </a:spcAft>
              <a:buSzPts val="800"/>
              <a:buChar char="●"/>
              <a:defRPr sz="800"/>
            </a:lvl4pPr>
            <a:lvl5pPr indent="-279400" lvl="4" marL="2286000" rtl="0">
              <a:spcBef>
                <a:spcPts val="0"/>
              </a:spcBef>
              <a:spcAft>
                <a:spcPts val="0"/>
              </a:spcAft>
              <a:buSzPts val="800"/>
              <a:buChar char="○"/>
              <a:defRPr sz="800"/>
            </a:lvl5pPr>
            <a:lvl6pPr indent="-279400" lvl="5" marL="2743200" rtl="0">
              <a:spcBef>
                <a:spcPts val="0"/>
              </a:spcBef>
              <a:spcAft>
                <a:spcPts val="0"/>
              </a:spcAft>
              <a:buSzPts val="800"/>
              <a:buChar char="■"/>
              <a:defRPr sz="800"/>
            </a:lvl6pPr>
            <a:lvl7pPr indent="-279400" lvl="6" marL="3200400" rtl="0">
              <a:spcBef>
                <a:spcPts val="0"/>
              </a:spcBef>
              <a:spcAft>
                <a:spcPts val="0"/>
              </a:spcAft>
              <a:buSzPts val="800"/>
              <a:buChar char="●"/>
              <a:defRPr sz="800"/>
            </a:lvl7pPr>
            <a:lvl8pPr indent="-279400" lvl="7" marL="3657600" rtl="0">
              <a:spcBef>
                <a:spcPts val="0"/>
              </a:spcBef>
              <a:spcAft>
                <a:spcPts val="0"/>
              </a:spcAft>
              <a:buSzPts val="800"/>
              <a:buChar char="○"/>
              <a:defRPr sz="800"/>
            </a:lvl8pPr>
            <a:lvl9pPr indent="-279400" lvl="8" marL="4114800" rtl="0">
              <a:spcBef>
                <a:spcPts val="0"/>
              </a:spcBef>
              <a:spcAft>
                <a:spcPts val="0"/>
              </a:spcAft>
              <a:buSzPts val="800"/>
              <a:buChar char="■"/>
              <a:defRPr sz="800"/>
            </a:lvl9pPr>
          </a:lstStyle>
          <a:p/>
        </p:txBody>
      </p:sp>
      <p:sp>
        <p:nvSpPr>
          <p:cNvPr id="72" name="Google Shape;72;p9"/>
          <p:cNvSpPr/>
          <p:nvPr>
            <p:ph idx="9" type="pic"/>
          </p:nvPr>
        </p:nvSpPr>
        <p:spPr>
          <a:xfrm>
            <a:off x="1150400" y="2605675"/>
            <a:ext cx="1321500" cy="351900"/>
          </a:xfrm>
          <a:prstGeom prst="rect">
            <a:avLst/>
          </a:prstGeom>
          <a:noFill/>
          <a:ln>
            <a:noFill/>
          </a:ln>
        </p:spPr>
      </p:sp>
      <p:sp>
        <p:nvSpPr>
          <p:cNvPr id="73" name="Google Shape;73;p9"/>
          <p:cNvSpPr txBox="1"/>
          <p:nvPr>
            <p:ph idx="13" type="subTitle"/>
          </p:nvPr>
        </p:nvSpPr>
        <p:spPr>
          <a:xfrm>
            <a:off x="3717796" y="2965025"/>
            <a:ext cx="2337600" cy="454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4" name="Google Shape;74;p9"/>
          <p:cNvSpPr txBox="1"/>
          <p:nvPr>
            <p:ph idx="14" type="body"/>
          </p:nvPr>
        </p:nvSpPr>
        <p:spPr>
          <a:xfrm>
            <a:off x="3717796" y="3302025"/>
            <a:ext cx="2337600" cy="4542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79400" lvl="1" marL="914400" rtl="0">
              <a:spcBef>
                <a:spcPts val="0"/>
              </a:spcBef>
              <a:spcAft>
                <a:spcPts val="0"/>
              </a:spcAft>
              <a:buSzPts val="800"/>
              <a:buChar char="○"/>
              <a:defRPr sz="800"/>
            </a:lvl2pPr>
            <a:lvl3pPr indent="-279400" lvl="2" marL="1371600" rtl="0">
              <a:spcBef>
                <a:spcPts val="0"/>
              </a:spcBef>
              <a:spcAft>
                <a:spcPts val="0"/>
              </a:spcAft>
              <a:buSzPts val="800"/>
              <a:buChar char="■"/>
              <a:defRPr sz="800"/>
            </a:lvl3pPr>
            <a:lvl4pPr indent="-279400" lvl="3" marL="1828800" rtl="0">
              <a:spcBef>
                <a:spcPts val="0"/>
              </a:spcBef>
              <a:spcAft>
                <a:spcPts val="0"/>
              </a:spcAft>
              <a:buSzPts val="800"/>
              <a:buChar char="●"/>
              <a:defRPr sz="800"/>
            </a:lvl4pPr>
            <a:lvl5pPr indent="-279400" lvl="4" marL="2286000" rtl="0">
              <a:spcBef>
                <a:spcPts val="0"/>
              </a:spcBef>
              <a:spcAft>
                <a:spcPts val="0"/>
              </a:spcAft>
              <a:buSzPts val="800"/>
              <a:buChar char="○"/>
              <a:defRPr sz="800"/>
            </a:lvl5pPr>
            <a:lvl6pPr indent="-279400" lvl="5" marL="2743200" rtl="0">
              <a:spcBef>
                <a:spcPts val="0"/>
              </a:spcBef>
              <a:spcAft>
                <a:spcPts val="0"/>
              </a:spcAft>
              <a:buSzPts val="800"/>
              <a:buChar char="■"/>
              <a:defRPr sz="800"/>
            </a:lvl6pPr>
            <a:lvl7pPr indent="-279400" lvl="6" marL="3200400" rtl="0">
              <a:spcBef>
                <a:spcPts val="0"/>
              </a:spcBef>
              <a:spcAft>
                <a:spcPts val="0"/>
              </a:spcAft>
              <a:buSzPts val="800"/>
              <a:buChar char="●"/>
              <a:defRPr sz="800"/>
            </a:lvl7pPr>
            <a:lvl8pPr indent="-279400" lvl="7" marL="3657600" rtl="0">
              <a:spcBef>
                <a:spcPts val="0"/>
              </a:spcBef>
              <a:spcAft>
                <a:spcPts val="0"/>
              </a:spcAft>
              <a:buSzPts val="800"/>
              <a:buChar char="○"/>
              <a:defRPr sz="800"/>
            </a:lvl8pPr>
            <a:lvl9pPr indent="-279400" lvl="8" marL="4114800" rtl="0">
              <a:spcBef>
                <a:spcPts val="0"/>
              </a:spcBef>
              <a:spcAft>
                <a:spcPts val="0"/>
              </a:spcAft>
              <a:buSzPts val="800"/>
              <a:buChar char="■"/>
              <a:defRPr sz="800"/>
            </a:lvl9pPr>
          </a:lstStyle>
          <a:p/>
        </p:txBody>
      </p:sp>
      <p:sp>
        <p:nvSpPr>
          <p:cNvPr id="75" name="Google Shape;75;p9"/>
          <p:cNvSpPr/>
          <p:nvPr>
            <p:ph idx="15" type="pic"/>
          </p:nvPr>
        </p:nvSpPr>
        <p:spPr>
          <a:xfrm>
            <a:off x="3811650" y="2613125"/>
            <a:ext cx="1321500" cy="351900"/>
          </a:xfrm>
          <a:prstGeom prst="rect">
            <a:avLst/>
          </a:prstGeom>
          <a:noFill/>
          <a:ln>
            <a:noFill/>
          </a:ln>
        </p:spPr>
      </p:sp>
      <p:sp>
        <p:nvSpPr>
          <p:cNvPr id="76" name="Google Shape;76;p9"/>
          <p:cNvSpPr txBox="1"/>
          <p:nvPr>
            <p:ph idx="16" type="subTitle"/>
          </p:nvPr>
        </p:nvSpPr>
        <p:spPr>
          <a:xfrm>
            <a:off x="6374596" y="1570950"/>
            <a:ext cx="2337600" cy="454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7" name="Google Shape;77;p9"/>
          <p:cNvSpPr txBox="1"/>
          <p:nvPr>
            <p:ph idx="17" type="body"/>
          </p:nvPr>
        </p:nvSpPr>
        <p:spPr>
          <a:xfrm>
            <a:off x="6374596" y="1907950"/>
            <a:ext cx="2337600" cy="4542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79400" lvl="1" marL="914400" rtl="0">
              <a:spcBef>
                <a:spcPts val="0"/>
              </a:spcBef>
              <a:spcAft>
                <a:spcPts val="0"/>
              </a:spcAft>
              <a:buSzPts val="800"/>
              <a:buChar char="○"/>
              <a:defRPr sz="800"/>
            </a:lvl2pPr>
            <a:lvl3pPr indent="-279400" lvl="2" marL="1371600" rtl="0">
              <a:spcBef>
                <a:spcPts val="0"/>
              </a:spcBef>
              <a:spcAft>
                <a:spcPts val="0"/>
              </a:spcAft>
              <a:buSzPts val="800"/>
              <a:buChar char="■"/>
              <a:defRPr sz="800"/>
            </a:lvl3pPr>
            <a:lvl4pPr indent="-279400" lvl="3" marL="1828800" rtl="0">
              <a:spcBef>
                <a:spcPts val="0"/>
              </a:spcBef>
              <a:spcAft>
                <a:spcPts val="0"/>
              </a:spcAft>
              <a:buSzPts val="800"/>
              <a:buChar char="●"/>
              <a:defRPr sz="800"/>
            </a:lvl4pPr>
            <a:lvl5pPr indent="-279400" lvl="4" marL="2286000" rtl="0">
              <a:spcBef>
                <a:spcPts val="0"/>
              </a:spcBef>
              <a:spcAft>
                <a:spcPts val="0"/>
              </a:spcAft>
              <a:buSzPts val="800"/>
              <a:buChar char="○"/>
              <a:defRPr sz="800"/>
            </a:lvl5pPr>
            <a:lvl6pPr indent="-279400" lvl="5" marL="2743200" rtl="0">
              <a:spcBef>
                <a:spcPts val="0"/>
              </a:spcBef>
              <a:spcAft>
                <a:spcPts val="0"/>
              </a:spcAft>
              <a:buSzPts val="800"/>
              <a:buChar char="■"/>
              <a:defRPr sz="800"/>
            </a:lvl6pPr>
            <a:lvl7pPr indent="-279400" lvl="6" marL="3200400" rtl="0">
              <a:spcBef>
                <a:spcPts val="0"/>
              </a:spcBef>
              <a:spcAft>
                <a:spcPts val="0"/>
              </a:spcAft>
              <a:buSzPts val="800"/>
              <a:buChar char="●"/>
              <a:defRPr sz="800"/>
            </a:lvl7pPr>
            <a:lvl8pPr indent="-279400" lvl="7" marL="3657600" rtl="0">
              <a:spcBef>
                <a:spcPts val="0"/>
              </a:spcBef>
              <a:spcAft>
                <a:spcPts val="0"/>
              </a:spcAft>
              <a:buSzPts val="800"/>
              <a:buChar char="○"/>
              <a:defRPr sz="800"/>
            </a:lvl8pPr>
            <a:lvl9pPr indent="-279400" lvl="8" marL="4114800" rtl="0">
              <a:spcBef>
                <a:spcPts val="0"/>
              </a:spcBef>
              <a:spcAft>
                <a:spcPts val="0"/>
              </a:spcAft>
              <a:buSzPts val="800"/>
              <a:buChar char="■"/>
              <a:defRPr sz="800"/>
            </a:lvl9pPr>
          </a:lstStyle>
          <a:p/>
        </p:txBody>
      </p:sp>
      <p:sp>
        <p:nvSpPr>
          <p:cNvPr id="78" name="Google Shape;78;p9"/>
          <p:cNvSpPr/>
          <p:nvPr>
            <p:ph idx="18" type="pic"/>
          </p:nvPr>
        </p:nvSpPr>
        <p:spPr>
          <a:xfrm>
            <a:off x="6468450" y="1219050"/>
            <a:ext cx="1321500" cy="351900"/>
          </a:xfrm>
          <a:prstGeom prst="rect">
            <a:avLst/>
          </a:prstGeom>
          <a:noFill/>
          <a:ln>
            <a:noFill/>
          </a:ln>
        </p:spPr>
      </p:sp>
      <p:sp>
        <p:nvSpPr>
          <p:cNvPr id="79" name="Google Shape;79;p9"/>
          <p:cNvSpPr txBox="1"/>
          <p:nvPr>
            <p:ph idx="19" type="subTitle"/>
          </p:nvPr>
        </p:nvSpPr>
        <p:spPr>
          <a:xfrm>
            <a:off x="6374596" y="2957575"/>
            <a:ext cx="2337600" cy="454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200"/>
              <a:buNone/>
              <a:defRPr b="1" sz="12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80" name="Google Shape;80;p9"/>
          <p:cNvSpPr txBox="1"/>
          <p:nvPr>
            <p:ph idx="20" type="body"/>
          </p:nvPr>
        </p:nvSpPr>
        <p:spPr>
          <a:xfrm>
            <a:off x="6374596" y="3294575"/>
            <a:ext cx="2337600" cy="4542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79400" lvl="1" marL="914400" rtl="0">
              <a:spcBef>
                <a:spcPts val="0"/>
              </a:spcBef>
              <a:spcAft>
                <a:spcPts val="0"/>
              </a:spcAft>
              <a:buSzPts val="800"/>
              <a:buChar char="○"/>
              <a:defRPr sz="800"/>
            </a:lvl2pPr>
            <a:lvl3pPr indent="-279400" lvl="2" marL="1371600" rtl="0">
              <a:spcBef>
                <a:spcPts val="0"/>
              </a:spcBef>
              <a:spcAft>
                <a:spcPts val="0"/>
              </a:spcAft>
              <a:buSzPts val="800"/>
              <a:buChar char="■"/>
              <a:defRPr sz="800"/>
            </a:lvl3pPr>
            <a:lvl4pPr indent="-279400" lvl="3" marL="1828800" rtl="0">
              <a:spcBef>
                <a:spcPts val="0"/>
              </a:spcBef>
              <a:spcAft>
                <a:spcPts val="0"/>
              </a:spcAft>
              <a:buSzPts val="800"/>
              <a:buChar char="●"/>
              <a:defRPr sz="800"/>
            </a:lvl4pPr>
            <a:lvl5pPr indent="-279400" lvl="4" marL="2286000" rtl="0">
              <a:spcBef>
                <a:spcPts val="0"/>
              </a:spcBef>
              <a:spcAft>
                <a:spcPts val="0"/>
              </a:spcAft>
              <a:buSzPts val="800"/>
              <a:buChar char="○"/>
              <a:defRPr sz="800"/>
            </a:lvl5pPr>
            <a:lvl6pPr indent="-279400" lvl="5" marL="2743200" rtl="0">
              <a:spcBef>
                <a:spcPts val="0"/>
              </a:spcBef>
              <a:spcAft>
                <a:spcPts val="0"/>
              </a:spcAft>
              <a:buSzPts val="800"/>
              <a:buChar char="■"/>
              <a:defRPr sz="800"/>
            </a:lvl6pPr>
            <a:lvl7pPr indent="-279400" lvl="6" marL="3200400" rtl="0">
              <a:spcBef>
                <a:spcPts val="0"/>
              </a:spcBef>
              <a:spcAft>
                <a:spcPts val="0"/>
              </a:spcAft>
              <a:buSzPts val="800"/>
              <a:buChar char="●"/>
              <a:defRPr sz="800"/>
            </a:lvl7pPr>
            <a:lvl8pPr indent="-279400" lvl="7" marL="3657600" rtl="0">
              <a:spcBef>
                <a:spcPts val="0"/>
              </a:spcBef>
              <a:spcAft>
                <a:spcPts val="0"/>
              </a:spcAft>
              <a:buSzPts val="800"/>
              <a:buChar char="○"/>
              <a:defRPr sz="800"/>
            </a:lvl8pPr>
            <a:lvl9pPr indent="-279400" lvl="8" marL="4114800" rtl="0">
              <a:spcBef>
                <a:spcPts val="0"/>
              </a:spcBef>
              <a:spcAft>
                <a:spcPts val="0"/>
              </a:spcAft>
              <a:buSzPts val="800"/>
              <a:buChar char="■"/>
              <a:defRPr sz="800"/>
            </a:lvl9pPr>
          </a:lstStyle>
          <a:p/>
        </p:txBody>
      </p:sp>
      <p:sp>
        <p:nvSpPr>
          <p:cNvPr id="81" name="Google Shape;81;p9"/>
          <p:cNvSpPr/>
          <p:nvPr>
            <p:ph idx="21" type="pic"/>
          </p:nvPr>
        </p:nvSpPr>
        <p:spPr>
          <a:xfrm>
            <a:off x="6468450" y="2605675"/>
            <a:ext cx="1321500" cy="351900"/>
          </a:xfrm>
          <a:prstGeom prst="rect">
            <a:avLst/>
          </a:prstGeom>
          <a:noFill/>
          <a:ln>
            <a:noFill/>
          </a:ln>
        </p:spPr>
      </p:sp>
      <p:sp>
        <p:nvSpPr>
          <p:cNvPr id="82" name="Google Shape;82;p9"/>
          <p:cNvSpPr txBox="1"/>
          <p:nvPr>
            <p:ph idx="22" type="body"/>
          </p:nvPr>
        </p:nvSpPr>
        <p:spPr>
          <a:xfrm>
            <a:off x="1061000" y="3999750"/>
            <a:ext cx="7651200" cy="741300"/>
          </a:xfrm>
          <a:prstGeom prst="rect">
            <a:avLst/>
          </a:prstGeom>
        </p:spPr>
        <p:txBody>
          <a:bodyPr anchorCtr="0" anchor="t" bIns="91425" lIns="91425"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images">
  <p:cSld name="TITLE_AND_TWO_COLUMNS_1_1_1_2">
    <p:bg>
      <p:bgPr>
        <a:solidFill>
          <a:schemeClr val="lt1"/>
        </a:solidFill>
      </p:bgPr>
    </p:bg>
    <p:spTree>
      <p:nvGrpSpPr>
        <p:cNvPr id="83" name="Shape 83"/>
        <p:cNvGrpSpPr/>
        <p:nvPr/>
      </p:nvGrpSpPr>
      <p:grpSpPr>
        <a:xfrm>
          <a:off x="0" y="0"/>
          <a:ext cx="0" cy="0"/>
          <a:chOff x="0" y="0"/>
          <a:chExt cx="0" cy="0"/>
        </a:xfrm>
      </p:grpSpPr>
      <p:pic>
        <p:nvPicPr>
          <p:cNvPr id="84" name="Google Shape;84;p10"/>
          <p:cNvPicPr preferRelativeResize="0"/>
          <p:nvPr/>
        </p:nvPicPr>
        <p:blipFill rotWithShape="1">
          <a:blip r:embed="rId2">
            <a:alphaModFix/>
          </a:blip>
          <a:srcRect b="0" l="0" r="0" t="0"/>
          <a:stretch/>
        </p:blipFill>
        <p:spPr>
          <a:xfrm>
            <a:off x="-1" y="-1"/>
            <a:ext cx="9144003" cy="5143501"/>
          </a:xfrm>
          <a:prstGeom prst="rect">
            <a:avLst/>
          </a:prstGeom>
          <a:noFill/>
          <a:ln>
            <a:noFill/>
          </a:ln>
        </p:spPr>
      </p:pic>
      <p:sp>
        <p:nvSpPr>
          <p:cNvPr id="85" name="Google Shape;85;p10"/>
          <p:cNvSpPr txBox="1"/>
          <p:nvPr>
            <p:ph idx="1" type="subTitle"/>
          </p:nvPr>
        </p:nvSpPr>
        <p:spPr>
          <a:xfrm>
            <a:off x="1108385" y="3786075"/>
            <a:ext cx="3461100" cy="406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b="1" sz="1400">
                <a:solidFill>
                  <a:schemeClr val="dk1"/>
                </a:solidFill>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86" name="Google Shape;86;p10"/>
          <p:cNvSpPr txBox="1"/>
          <p:nvPr>
            <p:ph type="title"/>
          </p:nvPr>
        </p:nvSpPr>
        <p:spPr>
          <a:xfrm>
            <a:off x="1061000" y="445025"/>
            <a:ext cx="76512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 name="Google Shape;87;p10"/>
          <p:cNvSpPr/>
          <p:nvPr>
            <p:ph idx="2" type="pic"/>
          </p:nvPr>
        </p:nvSpPr>
        <p:spPr>
          <a:xfrm>
            <a:off x="1203600" y="1228455"/>
            <a:ext cx="2854800" cy="2474700"/>
          </a:xfrm>
          <a:prstGeom prst="rect">
            <a:avLst/>
          </a:prstGeom>
          <a:noFill/>
          <a:ln>
            <a:noFill/>
          </a:ln>
        </p:spPr>
      </p:sp>
      <p:sp>
        <p:nvSpPr>
          <p:cNvPr id="88" name="Google Shape;88;p10"/>
          <p:cNvSpPr txBox="1"/>
          <p:nvPr>
            <p:ph idx="3" type="subTitle"/>
          </p:nvPr>
        </p:nvSpPr>
        <p:spPr>
          <a:xfrm>
            <a:off x="5016210" y="3786075"/>
            <a:ext cx="3461100" cy="406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b="1" sz="1400">
                <a:solidFill>
                  <a:schemeClr val="dk1"/>
                </a:solidFill>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89" name="Google Shape;89;p10"/>
          <p:cNvSpPr/>
          <p:nvPr>
            <p:ph idx="4" type="pic"/>
          </p:nvPr>
        </p:nvSpPr>
        <p:spPr>
          <a:xfrm>
            <a:off x="5120778" y="1228455"/>
            <a:ext cx="2854800" cy="2474700"/>
          </a:xfrm>
          <a:prstGeom prst="rect">
            <a:avLst/>
          </a:prstGeom>
          <a:noFill/>
          <a:ln>
            <a:noFill/>
          </a:ln>
        </p:spPr>
      </p:sp>
      <p:sp>
        <p:nvSpPr>
          <p:cNvPr id="90" name="Google Shape;90;p10"/>
          <p:cNvSpPr txBox="1"/>
          <p:nvPr>
            <p:ph idx="5" type="body"/>
          </p:nvPr>
        </p:nvSpPr>
        <p:spPr>
          <a:xfrm>
            <a:off x="1108375" y="4132725"/>
            <a:ext cx="3461100" cy="659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91" name="Google Shape;91;p10"/>
          <p:cNvSpPr txBox="1"/>
          <p:nvPr>
            <p:ph idx="6" type="body"/>
          </p:nvPr>
        </p:nvSpPr>
        <p:spPr>
          <a:xfrm>
            <a:off x="5016210" y="4132725"/>
            <a:ext cx="3461100" cy="659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eologica SemiBold"/>
              <a:buNone/>
              <a:defRPr sz="2800">
                <a:solidFill>
                  <a:schemeClr val="dk1"/>
                </a:solidFill>
                <a:latin typeface="Geologica SemiBold"/>
                <a:ea typeface="Geologica SemiBold"/>
                <a:cs typeface="Geologica SemiBold"/>
                <a:sym typeface="Geologica SemiBold"/>
              </a:defRPr>
            </a:lvl1pPr>
            <a:lvl2pPr lvl="1">
              <a:spcBef>
                <a:spcPts val="0"/>
              </a:spcBef>
              <a:spcAft>
                <a:spcPts val="0"/>
              </a:spcAft>
              <a:buClr>
                <a:schemeClr val="dk1"/>
              </a:buClr>
              <a:buSzPts val="2800"/>
              <a:buFont typeface="Geologica SemiBold"/>
              <a:buNone/>
              <a:defRPr sz="2800">
                <a:solidFill>
                  <a:schemeClr val="dk1"/>
                </a:solidFill>
                <a:latin typeface="Geologica SemiBold"/>
                <a:ea typeface="Geologica SemiBold"/>
                <a:cs typeface="Geologica SemiBold"/>
                <a:sym typeface="Geologica SemiBold"/>
              </a:defRPr>
            </a:lvl2pPr>
            <a:lvl3pPr lvl="2">
              <a:spcBef>
                <a:spcPts val="0"/>
              </a:spcBef>
              <a:spcAft>
                <a:spcPts val="0"/>
              </a:spcAft>
              <a:buClr>
                <a:schemeClr val="dk1"/>
              </a:buClr>
              <a:buSzPts val="2800"/>
              <a:buFont typeface="Geologica SemiBold"/>
              <a:buNone/>
              <a:defRPr sz="2800">
                <a:solidFill>
                  <a:schemeClr val="dk1"/>
                </a:solidFill>
                <a:latin typeface="Geologica SemiBold"/>
                <a:ea typeface="Geologica SemiBold"/>
                <a:cs typeface="Geologica SemiBold"/>
                <a:sym typeface="Geologica SemiBold"/>
              </a:defRPr>
            </a:lvl3pPr>
            <a:lvl4pPr lvl="3">
              <a:spcBef>
                <a:spcPts val="0"/>
              </a:spcBef>
              <a:spcAft>
                <a:spcPts val="0"/>
              </a:spcAft>
              <a:buClr>
                <a:schemeClr val="dk1"/>
              </a:buClr>
              <a:buSzPts val="2800"/>
              <a:buFont typeface="Geologica SemiBold"/>
              <a:buNone/>
              <a:defRPr sz="2800">
                <a:solidFill>
                  <a:schemeClr val="dk1"/>
                </a:solidFill>
                <a:latin typeface="Geologica SemiBold"/>
                <a:ea typeface="Geologica SemiBold"/>
                <a:cs typeface="Geologica SemiBold"/>
                <a:sym typeface="Geologica SemiBold"/>
              </a:defRPr>
            </a:lvl4pPr>
            <a:lvl5pPr lvl="4">
              <a:spcBef>
                <a:spcPts val="0"/>
              </a:spcBef>
              <a:spcAft>
                <a:spcPts val="0"/>
              </a:spcAft>
              <a:buClr>
                <a:schemeClr val="dk1"/>
              </a:buClr>
              <a:buSzPts val="2800"/>
              <a:buFont typeface="Geologica SemiBold"/>
              <a:buNone/>
              <a:defRPr sz="2800">
                <a:solidFill>
                  <a:schemeClr val="dk1"/>
                </a:solidFill>
                <a:latin typeface="Geologica SemiBold"/>
                <a:ea typeface="Geologica SemiBold"/>
                <a:cs typeface="Geologica SemiBold"/>
                <a:sym typeface="Geologica SemiBold"/>
              </a:defRPr>
            </a:lvl5pPr>
            <a:lvl6pPr lvl="5">
              <a:spcBef>
                <a:spcPts val="0"/>
              </a:spcBef>
              <a:spcAft>
                <a:spcPts val="0"/>
              </a:spcAft>
              <a:buClr>
                <a:schemeClr val="dk1"/>
              </a:buClr>
              <a:buSzPts val="2800"/>
              <a:buFont typeface="Geologica SemiBold"/>
              <a:buNone/>
              <a:defRPr sz="2800">
                <a:solidFill>
                  <a:schemeClr val="dk1"/>
                </a:solidFill>
                <a:latin typeface="Geologica SemiBold"/>
                <a:ea typeface="Geologica SemiBold"/>
                <a:cs typeface="Geologica SemiBold"/>
                <a:sym typeface="Geologica SemiBold"/>
              </a:defRPr>
            </a:lvl6pPr>
            <a:lvl7pPr lvl="6">
              <a:spcBef>
                <a:spcPts val="0"/>
              </a:spcBef>
              <a:spcAft>
                <a:spcPts val="0"/>
              </a:spcAft>
              <a:buClr>
                <a:schemeClr val="dk1"/>
              </a:buClr>
              <a:buSzPts val="2800"/>
              <a:buFont typeface="Geologica SemiBold"/>
              <a:buNone/>
              <a:defRPr sz="2800">
                <a:solidFill>
                  <a:schemeClr val="dk1"/>
                </a:solidFill>
                <a:latin typeface="Geologica SemiBold"/>
                <a:ea typeface="Geologica SemiBold"/>
                <a:cs typeface="Geologica SemiBold"/>
                <a:sym typeface="Geologica SemiBold"/>
              </a:defRPr>
            </a:lvl7pPr>
            <a:lvl8pPr lvl="7">
              <a:spcBef>
                <a:spcPts val="0"/>
              </a:spcBef>
              <a:spcAft>
                <a:spcPts val="0"/>
              </a:spcAft>
              <a:buClr>
                <a:schemeClr val="dk1"/>
              </a:buClr>
              <a:buSzPts val="2800"/>
              <a:buFont typeface="Geologica SemiBold"/>
              <a:buNone/>
              <a:defRPr sz="2800">
                <a:solidFill>
                  <a:schemeClr val="dk1"/>
                </a:solidFill>
                <a:latin typeface="Geologica SemiBold"/>
                <a:ea typeface="Geologica SemiBold"/>
                <a:cs typeface="Geologica SemiBold"/>
                <a:sym typeface="Geologica SemiBold"/>
              </a:defRPr>
            </a:lvl8pPr>
            <a:lvl9pPr lvl="8">
              <a:spcBef>
                <a:spcPts val="0"/>
              </a:spcBef>
              <a:spcAft>
                <a:spcPts val="0"/>
              </a:spcAft>
              <a:buClr>
                <a:schemeClr val="dk1"/>
              </a:buClr>
              <a:buSzPts val="2800"/>
              <a:buFont typeface="Geologica SemiBold"/>
              <a:buNone/>
              <a:defRPr sz="2800">
                <a:solidFill>
                  <a:schemeClr val="dk1"/>
                </a:solidFill>
                <a:latin typeface="Geologica SemiBold"/>
                <a:ea typeface="Geologica SemiBold"/>
                <a:cs typeface="Geologica SemiBold"/>
                <a:sym typeface="Geologica SemiBo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Inter"/>
              <a:buChar char="●"/>
              <a:defRPr sz="1800">
                <a:solidFill>
                  <a:schemeClr val="dk2"/>
                </a:solidFill>
                <a:latin typeface="Inter"/>
                <a:ea typeface="Inter"/>
                <a:cs typeface="Inter"/>
                <a:sym typeface="Inter"/>
              </a:defRPr>
            </a:lvl1pPr>
            <a:lvl2pPr indent="-317500" lvl="1" marL="9144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2pPr>
            <a:lvl3pPr indent="-317500" lvl="2" marL="13716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3pPr>
            <a:lvl4pPr indent="-317500" lvl="3" marL="18288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4pPr>
            <a:lvl5pPr indent="-317500" lvl="4" marL="22860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5pPr>
            <a:lvl6pPr indent="-317500" lvl="5" marL="27432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6pPr>
            <a:lvl7pPr indent="-317500" lvl="6" marL="32004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7pPr>
            <a:lvl8pPr indent="-317500" lvl="7" marL="36576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8pPr>
            <a:lvl9pPr indent="-317500" lvl="8" marL="4114800">
              <a:lnSpc>
                <a:spcPct val="115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hyperlink" Target="https://fornax.ai/" TargetMode="External"/><Relationship Id="rId5" Type="http://schemas.openxmlformats.org/officeDocument/2006/relationships/image" Target="../media/image17.png"/><Relationship Id="rId6" Type="http://schemas.openxmlformats.org/officeDocument/2006/relationships/hyperlink" Target="https://fonts.google.com/specimen/Geologica" TargetMode="External"/><Relationship Id="rId7" Type="http://schemas.openxmlformats.org/officeDocument/2006/relationships/hyperlink" Target="https://fonts.google.com/specimen/Int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24"/>
          <p:cNvSpPr/>
          <p:nvPr/>
        </p:nvSpPr>
        <p:spPr>
          <a:xfrm>
            <a:off x="588625" y="3565961"/>
            <a:ext cx="3210600" cy="919800"/>
          </a:xfrm>
          <a:prstGeom prst="roundRect">
            <a:avLst>
              <a:gd fmla="val 15651" name="adj"/>
            </a:avLst>
          </a:prstGeom>
          <a:solidFill>
            <a:schemeClr val="accent4"/>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en" sz="1030">
                <a:solidFill>
                  <a:schemeClr val="dk1"/>
                </a:solidFill>
                <a:latin typeface="Geologica SemiBold"/>
                <a:ea typeface="Geologica SemiBold"/>
                <a:cs typeface="Geologica SemiBold"/>
                <a:sym typeface="Geologica SemiBold"/>
              </a:rPr>
              <a:t>Assets used in this template:</a:t>
            </a:r>
            <a:endParaRPr>
              <a:solidFill>
                <a:schemeClr val="dk1"/>
              </a:solidFill>
              <a:latin typeface="Geologica SemiBold"/>
              <a:ea typeface="Geologica SemiBold"/>
              <a:cs typeface="Geologica SemiBold"/>
              <a:sym typeface="Geologica SemiBold"/>
            </a:endParaRPr>
          </a:p>
        </p:txBody>
      </p:sp>
      <p:sp>
        <p:nvSpPr>
          <p:cNvPr id="188" name="Google Shape;188;p24"/>
          <p:cNvSpPr txBox="1"/>
          <p:nvPr/>
        </p:nvSpPr>
        <p:spPr>
          <a:xfrm>
            <a:off x="2611725" y="852746"/>
            <a:ext cx="3715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lang="en" sz="2400">
                <a:solidFill>
                  <a:srgbClr val="2D1B47"/>
                </a:solidFill>
                <a:latin typeface="Geologica SemiBold"/>
                <a:ea typeface="Geologica SemiBold"/>
                <a:cs typeface="Geologica SemiBold"/>
                <a:sym typeface="Geologica SemiBold"/>
              </a:rPr>
              <a:t>Pitch Deck Template</a:t>
            </a:r>
            <a:endParaRPr sz="2400">
              <a:solidFill>
                <a:srgbClr val="2D1B47"/>
              </a:solidFill>
              <a:latin typeface="Geologica SemiBold"/>
              <a:ea typeface="Geologica SemiBold"/>
              <a:cs typeface="Geologica SemiBold"/>
              <a:sym typeface="Geologica SemiBold"/>
            </a:endParaRPr>
          </a:p>
        </p:txBody>
      </p:sp>
      <p:pic>
        <p:nvPicPr>
          <p:cNvPr id="189" name="Google Shape;189;p24"/>
          <p:cNvPicPr preferRelativeResize="0"/>
          <p:nvPr/>
        </p:nvPicPr>
        <p:blipFill>
          <a:blip r:embed="rId3">
            <a:alphaModFix/>
          </a:blip>
          <a:stretch>
            <a:fillRect/>
          </a:stretch>
        </p:blipFill>
        <p:spPr>
          <a:xfrm>
            <a:off x="635300" y="941421"/>
            <a:ext cx="1865011" cy="307800"/>
          </a:xfrm>
          <a:prstGeom prst="rect">
            <a:avLst/>
          </a:prstGeom>
          <a:noFill/>
          <a:ln>
            <a:noFill/>
          </a:ln>
        </p:spPr>
      </p:pic>
      <p:sp>
        <p:nvSpPr>
          <p:cNvPr id="190" name="Google Shape;190;p24"/>
          <p:cNvSpPr txBox="1"/>
          <p:nvPr>
            <p:ph idx="4294967295" type="subTitle"/>
          </p:nvPr>
        </p:nvSpPr>
        <p:spPr>
          <a:xfrm>
            <a:off x="531100" y="1491922"/>
            <a:ext cx="5658000" cy="1569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523"/>
              <a:buNone/>
            </a:pPr>
            <a:r>
              <a:rPr lang="en" sz="1030">
                <a:latin typeface="Geologica Light"/>
                <a:ea typeface="Geologica Light"/>
                <a:cs typeface="Geologica Light"/>
                <a:sym typeface="Geologica Light"/>
              </a:rPr>
              <a:t>This template is designed for early-stage start-ups (seed and pre-seed) preparing</a:t>
            </a:r>
            <a:br>
              <a:rPr lang="en" sz="1030">
                <a:latin typeface="Geologica Light"/>
                <a:ea typeface="Geologica Light"/>
                <a:cs typeface="Geologica Light"/>
                <a:sym typeface="Geologica Light"/>
              </a:rPr>
            </a:br>
            <a:r>
              <a:rPr lang="en" sz="1030">
                <a:latin typeface="Geologica Light"/>
                <a:ea typeface="Geologica Light"/>
                <a:cs typeface="Geologica Light"/>
                <a:sym typeface="Geologica Light"/>
              </a:rPr>
              <a:t>to raise funds. Remember, investors receive up to 50+ decks per day and spend less than 3 minutes per slide. This means, your deck must be concise and easy to digest.</a:t>
            </a:r>
            <a:endParaRPr sz="1030">
              <a:latin typeface="Geologica Light"/>
              <a:ea typeface="Geologica Light"/>
              <a:cs typeface="Geologica Light"/>
              <a:sym typeface="Geologica Light"/>
            </a:endParaRPr>
          </a:p>
          <a:p>
            <a:pPr indent="0" lvl="0" marL="0" rtl="0" algn="l">
              <a:lnSpc>
                <a:spcPct val="115000"/>
              </a:lnSpc>
              <a:spcBef>
                <a:spcPts val="1200"/>
              </a:spcBef>
              <a:spcAft>
                <a:spcPts val="0"/>
              </a:spcAft>
              <a:buSzPts val="523"/>
              <a:buNone/>
            </a:pPr>
            <a:r>
              <a:rPr lang="en" sz="1030">
                <a:latin typeface="Geologica Light"/>
                <a:ea typeface="Geologica Light"/>
                <a:cs typeface="Geologica Light"/>
                <a:sym typeface="Geologica Light"/>
              </a:rPr>
              <a:t>Don’t stress too much - treat this as a first draft. Once you have finished your deck, head to </a:t>
            </a:r>
            <a:r>
              <a:rPr lang="en" sz="1030" u="sng">
                <a:solidFill>
                  <a:srgbClr val="8C8EF9"/>
                </a:solidFill>
                <a:latin typeface="Geologica Medium"/>
                <a:ea typeface="Geologica Medium"/>
                <a:cs typeface="Geologica Medium"/>
                <a:sym typeface="Geologica Medium"/>
                <a:hlinkClick r:id="rId4">
                  <a:extLst>
                    <a:ext uri="{A12FA001-AC4F-418D-AE19-62706E023703}">
                      <ahyp:hlinkClr val="tx"/>
                    </a:ext>
                  </a:extLst>
                </a:hlinkClick>
              </a:rPr>
              <a:t>fornax.ai</a:t>
            </a:r>
            <a:r>
              <a:rPr b="1" lang="en" sz="1030">
                <a:latin typeface="Geologica"/>
                <a:ea typeface="Geologica"/>
                <a:cs typeface="Geologica"/>
                <a:sym typeface="Geologica"/>
              </a:rPr>
              <a:t> </a:t>
            </a:r>
            <a:r>
              <a:rPr lang="en" sz="1030">
                <a:latin typeface="Geologica Light"/>
                <a:ea typeface="Geologica Light"/>
                <a:cs typeface="Geologica Light"/>
                <a:sym typeface="Geologica Light"/>
              </a:rPr>
              <a:t>to get slide-by-slide feedback to continue to improve your pitch deck.</a:t>
            </a:r>
            <a:endParaRPr sz="1030">
              <a:latin typeface="Geologica Light"/>
              <a:ea typeface="Geologica Light"/>
              <a:cs typeface="Geologica Light"/>
              <a:sym typeface="Geologica Light"/>
            </a:endParaRPr>
          </a:p>
          <a:p>
            <a:pPr indent="0" lvl="0" marL="0" rtl="0" algn="l">
              <a:lnSpc>
                <a:spcPct val="115000"/>
              </a:lnSpc>
              <a:spcBef>
                <a:spcPts val="1200"/>
              </a:spcBef>
              <a:spcAft>
                <a:spcPts val="1200"/>
              </a:spcAft>
              <a:buSzPts val="523"/>
              <a:buNone/>
            </a:pPr>
            <a:r>
              <a:rPr lang="en" sz="1030">
                <a:latin typeface="Geologica Light"/>
                <a:ea typeface="Geologica Light"/>
                <a:cs typeface="Geologica Light"/>
                <a:sym typeface="Geologica Light"/>
              </a:rPr>
              <a:t>Note: You may delete this slide when you finish editing the deck.</a:t>
            </a:r>
            <a:endParaRPr sz="1030">
              <a:latin typeface="Geologica Light"/>
              <a:ea typeface="Geologica Light"/>
              <a:cs typeface="Geologica Light"/>
              <a:sym typeface="Geologica Light"/>
            </a:endParaRPr>
          </a:p>
        </p:txBody>
      </p:sp>
      <p:pic>
        <p:nvPicPr>
          <p:cNvPr id="191" name="Google Shape;191;p24"/>
          <p:cNvPicPr preferRelativeResize="0"/>
          <p:nvPr/>
        </p:nvPicPr>
        <p:blipFill rotWithShape="1">
          <a:blip r:embed="rId5">
            <a:alphaModFix/>
          </a:blip>
          <a:srcRect b="0" l="0" r="39364" t="0"/>
          <a:stretch/>
        </p:blipFill>
        <p:spPr>
          <a:xfrm>
            <a:off x="6708305" y="788400"/>
            <a:ext cx="2435697" cy="3697352"/>
          </a:xfrm>
          <a:prstGeom prst="rect">
            <a:avLst/>
          </a:prstGeom>
          <a:noFill/>
          <a:ln>
            <a:noFill/>
          </a:ln>
        </p:spPr>
      </p:pic>
      <p:sp>
        <p:nvSpPr>
          <p:cNvPr id="192" name="Google Shape;192;p24">
            <a:hlinkClick r:id="rId6"/>
          </p:cNvPr>
          <p:cNvSpPr/>
          <p:nvPr/>
        </p:nvSpPr>
        <p:spPr>
          <a:xfrm>
            <a:off x="815150" y="3979130"/>
            <a:ext cx="1325400" cy="2943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lt1"/>
                </a:solidFill>
                <a:latin typeface="Inter"/>
                <a:ea typeface="Inter"/>
                <a:cs typeface="Inter"/>
                <a:sym typeface="Inter"/>
              </a:rPr>
              <a:t>⬇ Geologica Font</a:t>
            </a:r>
            <a:endParaRPr sz="900">
              <a:solidFill>
                <a:schemeClr val="lt1"/>
              </a:solidFill>
              <a:latin typeface="Inter"/>
              <a:ea typeface="Inter"/>
              <a:cs typeface="Inter"/>
              <a:sym typeface="Inter"/>
            </a:endParaRPr>
          </a:p>
        </p:txBody>
      </p:sp>
      <p:sp>
        <p:nvSpPr>
          <p:cNvPr id="193" name="Google Shape;193;p24">
            <a:hlinkClick r:id="rId7"/>
          </p:cNvPr>
          <p:cNvSpPr/>
          <p:nvPr/>
        </p:nvSpPr>
        <p:spPr>
          <a:xfrm>
            <a:off x="2274425" y="3979130"/>
            <a:ext cx="1325400" cy="2943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lt1"/>
                </a:solidFill>
                <a:latin typeface="Inter"/>
                <a:ea typeface="Inter"/>
                <a:cs typeface="Inter"/>
                <a:sym typeface="Inter"/>
              </a:rPr>
              <a:t>⬇ Inter Font</a:t>
            </a:r>
            <a:endParaRPr sz="900">
              <a:solidFill>
                <a:schemeClr val="lt1"/>
              </a:solidFill>
              <a:latin typeface="Inter"/>
              <a:ea typeface="Inter"/>
              <a:cs typeface="Inter"/>
              <a:sym typeface="In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3"/>
          <p:cNvSpPr txBox="1"/>
          <p:nvPr>
            <p:ph idx="4294967295" type="title"/>
          </p:nvPr>
        </p:nvSpPr>
        <p:spPr>
          <a:xfrm>
            <a:off x="1061000" y="445025"/>
            <a:ext cx="7651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Traction</a:t>
            </a:r>
            <a:endParaRPr/>
          </a:p>
        </p:txBody>
      </p:sp>
      <p:sp>
        <p:nvSpPr>
          <p:cNvPr id="303" name="Google Shape;303;p33"/>
          <p:cNvSpPr txBox="1"/>
          <p:nvPr>
            <p:ph idx="4294967295" type="body"/>
          </p:nvPr>
        </p:nvSpPr>
        <p:spPr>
          <a:xfrm>
            <a:off x="1061000" y="1152475"/>
            <a:ext cx="7651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a:t>
            </a:r>
            <a:r>
              <a:rPr lang="en"/>
              <a:t>ome metrics investors will want to see: ARR for SaaS, GMV for marketplaces, GTV for paytech, DAU for social media</a:t>
            </a:r>
            <a:endParaRPr/>
          </a:p>
        </p:txBody>
      </p:sp>
      <p:sp>
        <p:nvSpPr>
          <p:cNvPr id="304" name="Google Shape;304;p33"/>
          <p:cNvSpPr txBox="1"/>
          <p:nvPr/>
        </p:nvSpPr>
        <p:spPr>
          <a:xfrm>
            <a:off x="5817900" y="270950"/>
            <a:ext cx="3105900" cy="449400"/>
          </a:xfrm>
          <a:prstGeom prst="rect">
            <a:avLst/>
          </a:prstGeom>
          <a:solidFill>
            <a:schemeClr val="lt2"/>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800">
                <a:solidFill>
                  <a:schemeClr val="dk2"/>
                </a:solidFill>
                <a:latin typeface="Inter"/>
                <a:ea typeface="Inter"/>
                <a:cs typeface="Inter"/>
                <a:sym typeface="Inter"/>
              </a:rPr>
              <a:t>🖌 Design note:</a:t>
            </a:r>
            <a:br>
              <a:rPr b="1" lang="en" sz="800">
                <a:solidFill>
                  <a:schemeClr val="dk2"/>
                </a:solidFill>
                <a:latin typeface="Inter"/>
                <a:ea typeface="Inter"/>
                <a:cs typeface="Inter"/>
                <a:sym typeface="Inter"/>
              </a:rPr>
            </a:br>
            <a:r>
              <a:rPr lang="en" sz="800">
                <a:solidFill>
                  <a:schemeClr val="dk2"/>
                </a:solidFill>
                <a:latin typeface="Inter"/>
                <a:ea typeface="Inter"/>
                <a:cs typeface="Inter"/>
                <a:sym typeface="Inter"/>
              </a:rPr>
              <a:t>Show metrics, charts and numbers to visualize your traction.</a:t>
            </a:r>
            <a:endParaRPr sz="800"/>
          </a:p>
        </p:txBody>
      </p:sp>
      <p:pic>
        <p:nvPicPr>
          <p:cNvPr id="305" name="Google Shape;305;p33"/>
          <p:cNvPicPr preferRelativeResize="0"/>
          <p:nvPr/>
        </p:nvPicPr>
        <p:blipFill>
          <a:blip r:embed="rId3">
            <a:alphaModFix/>
          </a:blip>
          <a:stretch>
            <a:fillRect/>
          </a:stretch>
        </p:blipFill>
        <p:spPr>
          <a:xfrm>
            <a:off x="0" y="0"/>
            <a:ext cx="642951"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4"/>
          <p:cNvSpPr txBox="1"/>
          <p:nvPr>
            <p:ph idx="4294967295" type="title"/>
          </p:nvPr>
        </p:nvSpPr>
        <p:spPr>
          <a:xfrm>
            <a:off x="1061000" y="445025"/>
            <a:ext cx="7651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Team Slide</a:t>
            </a:r>
            <a:endParaRPr/>
          </a:p>
        </p:txBody>
      </p:sp>
      <p:sp>
        <p:nvSpPr>
          <p:cNvPr id="311" name="Google Shape;311;p34"/>
          <p:cNvSpPr txBox="1"/>
          <p:nvPr/>
        </p:nvSpPr>
        <p:spPr>
          <a:xfrm>
            <a:off x="6310350" y="270950"/>
            <a:ext cx="2613000" cy="591000"/>
          </a:xfrm>
          <a:prstGeom prst="rect">
            <a:avLst/>
          </a:prstGeom>
          <a:solidFill>
            <a:schemeClr val="lt2"/>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800">
                <a:solidFill>
                  <a:schemeClr val="dk2"/>
                </a:solidFill>
                <a:latin typeface="Inter"/>
                <a:ea typeface="Inter"/>
                <a:cs typeface="Inter"/>
                <a:sym typeface="Inter"/>
              </a:rPr>
              <a:t>🖌 Design note:</a:t>
            </a:r>
            <a:br>
              <a:rPr b="1" lang="en" sz="800">
                <a:solidFill>
                  <a:schemeClr val="dk2"/>
                </a:solidFill>
                <a:latin typeface="Inter"/>
                <a:ea typeface="Inter"/>
                <a:cs typeface="Inter"/>
                <a:sym typeface="Inter"/>
              </a:rPr>
            </a:br>
            <a:r>
              <a:rPr lang="en" sz="800">
                <a:solidFill>
                  <a:schemeClr val="dk2"/>
                </a:solidFill>
                <a:latin typeface="Inter"/>
                <a:ea typeface="Inter"/>
                <a:cs typeface="Inter"/>
                <a:sym typeface="Inter"/>
              </a:rPr>
              <a:t>You may add logos of relevant companies and universities attended below the member’s section.</a:t>
            </a:r>
            <a:endParaRPr sz="800"/>
          </a:p>
        </p:txBody>
      </p:sp>
      <p:pic>
        <p:nvPicPr>
          <p:cNvPr id="312" name="Google Shape;312;p34"/>
          <p:cNvPicPr preferRelativeResize="0"/>
          <p:nvPr/>
        </p:nvPicPr>
        <p:blipFill>
          <a:blip r:embed="rId3">
            <a:alphaModFix/>
          </a:blip>
          <a:stretch>
            <a:fillRect/>
          </a:stretch>
        </p:blipFill>
        <p:spPr>
          <a:xfrm>
            <a:off x="0" y="0"/>
            <a:ext cx="642951" cy="5143501"/>
          </a:xfrm>
          <a:prstGeom prst="rect">
            <a:avLst/>
          </a:prstGeom>
          <a:noFill/>
          <a:ln>
            <a:noFill/>
          </a:ln>
        </p:spPr>
      </p:pic>
      <p:sp>
        <p:nvSpPr>
          <p:cNvPr id="313" name="Google Shape;313;p34"/>
          <p:cNvSpPr txBox="1"/>
          <p:nvPr>
            <p:ph idx="4294967295" type="subTitle"/>
          </p:nvPr>
        </p:nvSpPr>
        <p:spPr>
          <a:xfrm>
            <a:off x="1108375" y="2786825"/>
            <a:ext cx="2272200" cy="5727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1200"/>
              </a:spcAft>
              <a:buNone/>
            </a:pPr>
            <a:r>
              <a:rPr lang="en"/>
              <a:t>Team Member Name</a:t>
            </a:r>
            <a:br>
              <a:rPr lang="en"/>
            </a:br>
            <a:r>
              <a:rPr b="0" lang="en">
                <a:solidFill>
                  <a:schemeClr val="dk2"/>
                </a:solidFill>
              </a:rPr>
              <a:t>Position</a:t>
            </a:r>
            <a:endParaRPr b="0">
              <a:solidFill>
                <a:schemeClr val="dk2"/>
              </a:solidFill>
            </a:endParaRPr>
          </a:p>
        </p:txBody>
      </p:sp>
      <p:sp>
        <p:nvSpPr>
          <p:cNvPr id="314" name="Google Shape;314;p34"/>
          <p:cNvSpPr/>
          <p:nvPr>
            <p:ph idx="2" type="pic"/>
          </p:nvPr>
        </p:nvSpPr>
        <p:spPr>
          <a:xfrm>
            <a:off x="1181725" y="1153625"/>
            <a:ext cx="1552500" cy="1554600"/>
          </a:xfrm>
          <a:prstGeom prst="ellipse">
            <a:avLst/>
          </a:prstGeom>
          <a:noFill/>
          <a:ln>
            <a:noFill/>
          </a:ln>
        </p:spPr>
      </p:sp>
      <p:sp>
        <p:nvSpPr>
          <p:cNvPr id="315" name="Google Shape;315;p34"/>
          <p:cNvSpPr txBox="1"/>
          <p:nvPr>
            <p:ph idx="4294967295" type="body"/>
          </p:nvPr>
        </p:nvSpPr>
        <p:spPr>
          <a:xfrm>
            <a:off x="1108375" y="3359575"/>
            <a:ext cx="2272200" cy="720600"/>
          </a:xfrm>
          <a:prstGeom prst="rect">
            <a:avLst/>
          </a:prstGeom>
        </p:spPr>
        <p:txBody>
          <a:bodyPr anchorCtr="0" anchor="t" bIns="91425" lIns="91425" spcFirstLastPara="1" rIns="91425" wrap="square" tIns="91425">
            <a:normAutofit fontScale="62500" lnSpcReduction="10000"/>
          </a:bodyPr>
          <a:lstStyle/>
          <a:p>
            <a:pPr indent="-185737" lvl="0" marL="228600" rtl="0" algn="l">
              <a:spcBef>
                <a:spcPts val="0"/>
              </a:spcBef>
              <a:spcAft>
                <a:spcPts val="0"/>
              </a:spcAft>
              <a:buSzPct val="100000"/>
              <a:buChar char="●"/>
            </a:pPr>
            <a:r>
              <a:rPr lang="en"/>
              <a:t>Description</a:t>
            </a:r>
            <a:endParaRPr/>
          </a:p>
          <a:p>
            <a:pPr indent="-185737" lvl="0" marL="228600" rtl="0" algn="l">
              <a:spcBef>
                <a:spcPts val="0"/>
              </a:spcBef>
              <a:spcAft>
                <a:spcPts val="0"/>
              </a:spcAft>
              <a:buSzPct val="100000"/>
              <a:buChar char="●"/>
            </a:pPr>
            <a:r>
              <a:rPr lang="en"/>
              <a:t>Description</a:t>
            </a:r>
            <a:endParaRPr/>
          </a:p>
          <a:p>
            <a:pPr indent="-185737" lvl="0" marL="228600" rtl="0" algn="l">
              <a:spcBef>
                <a:spcPts val="0"/>
              </a:spcBef>
              <a:spcAft>
                <a:spcPts val="0"/>
              </a:spcAft>
              <a:buSzPct val="100000"/>
              <a:buChar char="●"/>
            </a:pPr>
            <a:r>
              <a:rPr lang="en"/>
              <a:t>Description</a:t>
            </a:r>
            <a:endParaRPr/>
          </a:p>
        </p:txBody>
      </p:sp>
      <p:sp>
        <p:nvSpPr>
          <p:cNvPr id="316" name="Google Shape;316;p34"/>
          <p:cNvSpPr txBox="1"/>
          <p:nvPr>
            <p:ph idx="4294967295" type="subTitle"/>
          </p:nvPr>
        </p:nvSpPr>
        <p:spPr>
          <a:xfrm>
            <a:off x="3750425" y="2786825"/>
            <a:ext cx="2272200" cy="5727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1200"/>
              </a:spcAft>
              <a:buNone/>
            </a:pPr>
            <a:r>
              <a:rPr lang="en"/>
              <a:t>Team Member Name</a:t>
            </a:r>
            <a:br>
              <a:rPr lang="en"/>
            </a:br>
            <a:r>
              <a:rPr b="0" lang="en">
                <a:solidFill>
                  <a:schemeClr val="dk2"/>
                </a:solidFill>
              </a:rPr>
              <a:t>Position</a:t>
            </a:r>
            <a:endParaRPr/>
          </a:p>
        </p:txBody>
      </p:sp>
      <p:sp>
        <p:nvSpPr>
          <p:cNvPr id="317" name="Google Shape;317;p34"/>
          <p:cNvSpPr/>
          <p:nvPr>
            <p:ph idx="3" type="pic"/>
          </p:nvPr>
        </p:nvSpPr>
        <p:spPr>
          <a:xfrm>
            <a:off x="3810861" y="1153625"/>
            <a:ext cx="1552500" cy="1554600"/>
          </a:xfrm>
          <a:prstGeom prst="ellipse">
            <a:avLst/>
          </a:prstGeom>
          <a:noFill/>
          <a:ln>
            <a:noFill/>
          </a:ln>
        </p:spPr>
      </p:sp>
      <p:sp>
        <p:nvSpPr>
          <p:cNvPr id="318" name="Google Shape;318;p34"/>
          <p:cNvSpPr txBox="1"/>
          <p:nvPr>
            <p:ph idx="4294967295" type="body"/>
          </p:nvPr>
        </p:nvSpPr>
        <p:spPr>
          <a:xfrm>
            <a:off x="3750425" y="3359575"/>
            <a:ext cx="2272200" cy="720600"/>
          </a:xfrm>
          <a:prstGeom prst="rect">
            <a:avLst/>
          </a:prstGeom>
        </p:spPr>
        <p:txBody>
          <a:bodyPr anchorCtr="0" anchor="t" bIns="91425" lIns="91425" spcFirstLastPara="1" rIns="91425" wrap="square" tIns="91425">
            <a:normAutofit fontScale="40000" lnSpcReduction="20000"/>
          </a:bodyPr>
          <a:lstStyle/>
          <a:p>
            <a:pPr indent="-160020" lvl="0" marL="228600" rtl="0" algn="l">
              <a:spcBef>
                <a:spcPts val="0"/>
              </a:spcBef>
              <a:spcAft>
                <a:spcPts val="0"/>
              </a:spcAft>
              <a:buSzPct val="100000"/>
              <a:buChar char="●"/>
            </a:pPr>
            <a:r>
              <a:rPr lang="en"/>
              <a:t>Description</a:t>
            </a:r>
            <a:endParaRPr/>
          </a:p>
          <a:p>
            <a:pPr indent="-160020" lvl="0" marL="228600" rtl="0" algn="l">
              <a:spcBef>
                <a:spcPts val="0"/>
              </a:spcBef>
              <a:spcAft>
                <a:spcPts val="0"/>
              </a:spcAft>
              <a:buSzPct val="100000"/>
              <a:buChar char="●"/>
            </a:pPr>
            <a:r>
              <a:rPr lang="en"/>
              <a:t>Description</a:t>
            </a:r>
            <a:endParaRPr/>
          </a:p>
          <a:p>
            <a:pPr indent="-160020" lvl="0" marL="228600" rtl="0" algn="l">
              <a:spcBef>
                <a:spcPts val="0"/>
              </a:spcBef>
              <a:spcAft>
                <a:spcPts val="0"/>
              </a:spcAft>
              <a:buSzPct val="100000"/>
              <a:buChar char="●"/>
            </a:pPr>
            <a:r>
              <a:rPr lang="en"/>
              <a:t>Description</a:t>
            </a:r>
            <a:endParaRPr/>
          </a:p>
          <a:p>
            <a:pPr indent="0" lvl="0" marL="0" rtl="0" algn="l">
              <a:spcBef>
                <a:spcPts val="1200"/>
              </a:spcBef>
              <a:spcAft>
                <a:spcPts val="1200"/>
              </a:spcAft>
              <a:buNone/>
            </a:pPr>
            <a:r>
              <a:t/>
            </a:r>
            <a:endParaRPr b="1" sz="1200">
              <a:solidFill>
                <a:schemeClr val="dk1"/>
              </a:solidFill>
            </a:endParaRPr>
          </a:p>
        </p:txBody>
      </p:sp>
      <p:sp>
        <p:nvSpPr>
          <p:cNvPr id="319" name="Google Shape;319;p34"/>
          <p:cNvSpPr txBox="1"/>
          <p:nvPr>
            <p:ph idx="4294967295" type="subTitle"/>
          </p:nvPr>
        </p:nvSpPr>
        <p:spPr>
          <a:xfrm>
            <a:off x="6392475" y="2786825"/>
            <a:ext cx="2272200" cy="5727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1200"/>
              </a:spcAft>
              <a:buNone/>
            </a:pPr>
            <a:r>
              <a:rPr lang="en"/>
              <a:t>Team Member Name</a:t>
            </a:r>
            <a:br>
              <a:rPr lang="en"/>
            </a:br>
            <a:r>
              <a:rPr b="0" lang="en">
                <a:solidFill>
                  <a:schemeClr val="dk2"/>
                </a:solidFill>
              </a:rPr>
              <a:t>Position</a:t>
            </a:r>
            <a:endParaRPr/>
          </a:p>
        </p:txBody>
      </p:sp>
      <p:sp>
        <p:nvSpPr>
          <p:cNvPr id="320" name="Google Shape;320;p34"/>
          <p:cNvSpPr/>
          <p:nvPr>
            <p:ph idx="4" type="pic"/>
          </p:nvPr>
        </p:nvSpPr>
        <p:spPr>
          <a:xfrm>
            <a:off x="6439998" y="1153625"/>
            <a:ext cx="1552500" cy="1554600"/>
          </a:xfrm>
          <a:prstGeom prst="ellipse">
            <a:avLst/>
          </a:prstGeom>
          <a:noFill/>
          <a:ln>
            <a:noFill/>
          </a:ln>
        </p:spPr>
      </p:sp>
      <p:sp>
        <p:nvSpPr>
          <p:cNvPr id="321" name="Google Shape;321;p34"/>
          <p:cNvSpPr txBox="1"/>
          <p:nvPr>
            <p:ph idx="4294967295" type="body"/>
          </p:nvPr>
        </p:nvSpPr>
        <p:spPr>
          <a:xfrm>
            <a:off x="6392475" y="3359575"/>
            <a:ext cx="2272200" cy="720600"/>
          </a:xfrm>
          <a:prstGeom prst="rect">
            <a:avLst/>
          </a:prstGeom>
        </p:spPr>
        <p:txBody>
          <a:bodyPr anchorCtr="0" anchor="t" bIns="91425" lIns="91425" spcFirstLastPara="1" rIns="91425" wrap="square" tIns="91425">
            <a:normAutofit fontScale="25000" lnSpcReduction="20000"/>
          </a:bodyPr>
          <a:lstStyle/>
          <a:p>
            <a:pPr indent="-142875" lvl="0" marL="228600" rtl="0" algn="l">
              <a:spcBef>
                <a:spcPts val="0"/>
              </a:spcBef>
              <a:spcAft>
                <a:spcPts val="0"/>
              </a:spcAft>
              <a:buSzPct val="100000"/>
              <a:buChar char="●"/>
            </a:pPr>
            <a:r>
              <a:rPr lang="en"/>
              <a:t>Description</a:t>
            </a:r>
            <a:endParaRPr/>
          </a:p>
          <a:p>
            <a:pPr indent="-142875" lvl="0" marL="228600" rtl="0" algn="l">
              <a:spcBef>
                <a:spcPts val="0"/>
              </a:spcBef>
              <a:spcAft>
                <a:spcPts val="0"/>
              </a:spcAft>
              <a:buSzPct val="100000"/>
              <a:buChar char="●"/>
            </a:pPr>
            <a:r>
              <a:rPr lang="en"/>
              <a:t>Description</a:t>
            </a:r>
            <a:endParaRPr/>
          </a:p>
          <a:p>
            <a:pPr indent="-142875" lvl="0" marL="228600" rtl="0" algn="l">
              <a:spcBef>
                <a:spcPts val="0"/>
              </a:spcBef>
              <a:spcAft>
                <a:spcPts val="0"/>
              </a:spcAft>
              <a:buSzPct val="100000"/>
              <a:buChar char="●"/>
            </a:pPr>
            <a:r>
              <a:rPr lang="en"/>
              <a:t>Description</a:t>
            </a:r>
            <a:endParaRPr/>
          </a:p>
          <a:p>
            <a:pPr indent="0" lvl="0" marL="0" rtl="0" algn="l">
              <a:spcBef>
                <a:spcPts val="1200"/>
              </a:spcBef>
              <a:spcAft>
                <a:spcPts val="0"/>
              </a:spcAft>
              <a:buNone/>
            </a:pPr>
            <a:r>
              <a:t/>
            </a:r>
            <a:endParaRPr b="1" sz="1200">
              <a:solidFill>
                <a:schemeClr val="dk1"/>
              </a:solidFill>
            </a:endParaRPr>
          </a:p>
          <a:p>
            <a:pPr indent="0" lvl="0" marL="0" rtl="0" algn="l">
              <a:spcBef>
                <a:spcPts val="1200"/>
              </a:spcBef>
              <a:spcAft>
                <a:spcPts val="1200"/>
              </a:spcAft>
              <a:buNone/>
            </a:pPr>
            <a:r>
              <a:t/>
            </a:r>
            <a:endParaRPr/>
          </a:p>
        </p:txBody>
      </p:sp>
      <p:sp>
        <p:nvSpPr>
          <p:cNvPr id="322" name="Google Shape;322;p34"/>
          <p:cNvSpPr/>
          <p:nvPr>
            <p:ph idx="5" type="pic"/>
          </p:nvPr>
        </p:nvSpPr>
        <p:spPr>
          <a:xfrm>
            <a:off x="1181725" y="4297375"/>
            <a:ext cx="843300" cy="277500"/>
          </a:xfrm>
          <a:prstGeom prst="roundRect">
            <a:avLst>
              <a:gd fmla="val 16667" name="adj"/>
            </a:avLst>
          </a:prstGeom>
          <a:noFill/>
          <a:ln>
            <a:noFill/>
          </a:ln>
        </p:spPr>
      </p:sp>
      <p:sp>
        <p:nvSpPr>
          <p:cNvPr id="323" name="Google Shape;323;p34"/>
          <p:cNvSpPr/>
          <p:nvPr>
            <p:ph idx="6" type="pic"/>
          </p:nvPr>
        </p:nvSpPr>
        <p:spPr>
          <a:xfrm>
            <a:off x="2113725" y="4297375"/>
            <a:ext cx="843300" cy="277500"/>
          </a:xfrm>
          <a:prstGeom prst="roundRect">
            <a:avLst>
              <a:gd fmla="val 16667" name="adj"/>
            </a:avLst>
          </a:prstGeom>
          <a:noFill/>
          <a:ln>
            <a:noFill/>
          </a:ln>
        </p:spPr>
      </p:sp>
      <p:sp>
        <p:nvSpPr>
          <p:cNvPr id="324" name="Google Shape;324;p34"/>
          <p:cNvSpPr/>
          <p:nvPr>
            <p:ph idx="7" type="pic"/>
          </p:nvPr>
        </p:nvSpPr>
        <p:spPr>
          <a:xfrm>
            <a:off x="3750425" y="4297375"/>
            <a:ext cx="843300" cy="277500"/>
          </a:xfrm>
          <a:prstGeom prst="roundRect">
            <a:avLst>
              <a:gd fmla="val 16667" name="adj"/>
            </a:avLst>
          </a:prstGeom>
          <a:noFill/>
          <a:ln>
            <a:noFill/>
          </a:ln>
        </p:spPr>
      </p:sp>
      <p:sp>
        <p:nvSpPr>
          <p:cNvPr id="325" name="Google Shape;325;p34"/>
          <p:cNvSpPr/>
          <p:nvPr>
            <p:ph idx="8" type="pic"/>
          </p:nvPr>
        </p:nvSpPr>
        <p:spPr>
          <a:xfrm>
            <a:off x="4682425" y="4297375"/>
            <a:ext cx="843300" cy="277500"/>
          </a:xfrm>
          <a:prstGeom prst="roundRect">
            <a:avLst>
              <a:gd fmla="val 16667" name="adj"/>
            </a:avLst>
          </a:prstGeom>
          <a:noFill/>
          <a:ln>
            <a:noFill/>
          </a:ln>
        </p:spPr>
      </p:sp>
      <p:sp>
        <p:nvSpPr>
          <p:cNvPr id="326" name="Google Shape;326;p34"/>
          <p:cNvSpPr/>
          <p:nvPr>
            <p:ph idx="9" type="pic"/>
          </p:nvPr>
        </p:nvSpPr>
        <p:spPr>
          <a:xfrm>
            <a:off x="6392475" y="4297375"/>
            <a:ext cx="843300" cy="277500"/>
          </a:xfrm>
          <a:prstGeom prst="roundRect">
            <a:avLst>
              <a:gd fmla="val 16667" name="adj"/>
            </a:avLst>
          </a:prstGeom>
          <a:noFill/>
          <a:ln>
            <a:noFill/>
          </a:ln>
        </p:spPr>
      </p:sp>
      <p:sp>
        <p:nvSpPr>
          <p:cNvPr id="327" name="Google Shape;327;p34"/>
          <p:cNvSpPr/>
          <p:nvPr>
            <p:ph idx="13" type="pic"/>
          </p:nvPr>
        </p:nvSpPr>
        <p:spPr>
          <a:xfrm>
            <a:off x="7324475" y="4297375"/>
            <a:ext cx="843300" cy="277500"/>
          </a:xfrm>
          <a:prstGeom prst="roundRect">
            <a:avLst>
              <a:gd fmla="val 16667" name="adj"/>
            </a:avLst>
          </a:prstGeom>
          <a:no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5"/>
          <p:cNvSpPr txBox="1"/>
          <p:nvPr>
            <p:ph idx="4294967295" type="title"/>
          </p:nvPr>
        </p:nvSpPr>
        <p:spPr>
          <a:xfrm>
            <a:off x="1061000" y="445025"/>
            <a:ext cx="7651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Go-to-market</a:t>
            </a:r>
            <a:endParaRPr/>
          </a:p>
        </p:txBody>
      </p:sp>
      <p:pic>
        <p:nvPicPr>
          <p:cNvPr id="333" name="Google Shape;333;p35"/>
          <p:cNvPicPr preferRelativeResize="0"/>
          <p:nvPr/>
        </p:nvPicPr>
        <p:blipFill>
          <a:blip r:embed="rId3">
            <a:alphaModFix/>
          </a:blip>
          <a:stretch>
            <a:fillRect/>
          </a:stretch>
        </p:blipFill>
        <p:spPr>
          <a:xfrm>
            <a:off x="0" y="0"/>
            <a:ext cx="642951" cy="5143501"/>
          </a:xfrm>
          <a:prstGeom prst="rect">
            <a:avLst/>
          </a:prstGeom>
          <a:noFill/>
          <a:ln>
            <a:noFill/>
          </a:ln>
        </p:spPr>
      </p:pic>
      <p:sp>
        <p:nvSpPr>
          <p:cNvPr id="334" name="Google Shape;334;p35"/>
          <p:cNvSpPr txBox="1"/>
          <p:nvPr>
            <p:ph idx="4294967295" type="body"/>
          </p:nvPr>
        </p:nvSpPr>
        <p:spPr>
          <a:xfrm>
            <a:off x="1061000" y="1803400"/>
            <a:ext cx="2503800" cy="250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sz="1400"/>
              <a:t>Description, action plan, traction</a:t>
            </a:r>
            <a:endParaRPr sz="1400"/>
          </a:p>
        </p:txBody>
      </p:sp>
      <p:sp>
        <p:nvSpPr>
          <p:cNvPr id="335" name="Google Shape;335;p35"/>
          <p:cNvSpPr txBox="1"/>
          <p:nvPr>
            <p:ph idx="4294967295" type="subTitle"/>
          </p:nvPr>
        </p:nvSpPr>
        <p:spPr>
          <a:xfrm>
            <a:off x="1061000" y="1104900"/>
            <a:ext cx="2503800" cy="698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dk1"/>
                </a:solidFill>
              </a:rPr>
              <a:t>Strategy 1</a:t>
            </a:r>
            <a:endParaRPr b="1">
              <a:solidFill>
                <a:schemeClr val="dk1"/>
              </a:solidFill>
            </a:endParaRPr>
          </a:p>
        </p:txBody>
      </p:sp>
      <p:sp>
        <p:nvSpPr>
          <p:cNvPr id="336" name="Google Shape;336;p35"/>
          <p:cNvSpPr txBox="1"/>
          <p:nvPr>
            <p:ph idx="4294967295" type="body"/>
          </p:nvPr>
        </p:nvSpPr>
        <p:spPr>
          <a:xfrm>
            <a:off x="3694710" y="1803400"/>
            <a:ext cx="2503800" cy="250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400"/>
              <a:t>Description, action plan, traction</a:t>
            </a:r>
            <a:endParaRPr sz="1400"/>
          </a:p>
          <a:p>
            <a:pPr indent="0" lvl="0" marL="0" rtl="0" algn="l">
              <a:spcBef>
                <a:spcPts val="1200"/>
              </a:spcBef>
              <a:spcAft>
                <a:spcPts val="1200"/>
              </a:spcAft>
              <a:buNone/>
            </a:pPr>
            <a:r>
              <a:t/>
            </a:r>
            <a:endParaRPr sz="1400"/>
          </a:p>
        </p:txBody>
      </p:sp>
      <p:sp>
        <p:nvSpPr>
          <p:cNvPr id="337" name="Google Shape;337;p35"/>
          <p:cNvSpPr txBox="1"/>
          <p:nvPr>
            <p:ph idx="4294967295" type="subTitle"/>
          </p:nvPr>
        </p:nvSpPr>
        <p:spPr>
          <a:xfrm>
            <a:off x="3694710" y="1104900"/>
            <a:ext cx="2503800" cy="698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dk1"/>
                </a:solidFill>
              </a:rPr>
              <a:t>Strategy 2</a:t>
            </a:r>
            <a:endParaRPr b="1">
              <a:solidFill>
                <a:schemeClr val="dk1"/>
              </a:solidFill>
            </a:endParaRPr>
          </a:p>
        </p:txBody>
      </p:sp>
      <p:sp>
        <p:nvSpPr>
          <p:cNvPr id="338" name="Google Shape;338;p35"/>
          <p:cNvSpPr txBox="1"/>
          <p:nvPr>
            <p:ph idx="4294967295" type="body"/>
          </p:nvPr>
        </p:nvSpPr>
        <p:spPr>
          <a:xfrm>
            <a:off x="6328420" y="1803400"/>
            <a:ext cx="2503800" cy="250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400"/>
              <a:t>Description, action plan, traction</a:t>
            </a:r>
            <a:endParaRPr sz="1400"/>
          </a:p>
          <a:p>
            <a:pPr indent="0" lvl="0" marL="0" rtl="0" algn="l">
              <a:spcBef>
                <a:spcPts val="1200"/>
              </a:spcBef>
              <a:spcAft>
                <a:spcPts val="1200"/>
              </a:spcAft>
              <a:buNone/>
            </a:pPr>
            <a:r>
              <a:t/>
            </a:r>
            <a:endParaRPr sz="1400"/>
          </a:p>
        </p:txBody>
      </p:sp>
      <p:sp>
        <p:nvSpPr>
          <p:cNvPr id="339" name="Google Shape;339;p35"/>
          <p:cNvSpPr txBox="1"/>
          <p:nvPr>
            <p:ph idx="4294967295" type="subTitle"/>
          </p:nvPr>
        </p:nvSpPr>
        <p:spPr>
          <a:xfrm>
            <a:off x="6328420" y="1104900"/>
            <a:ext cx="2503800" cy="698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dk1"/>
                </a:solidFill>
              </a:rPr>
              <a:t>Strategy 3</a:t>
            </a:r>
            <a:endParaRPr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6"/>
          <p:cNvSpPr txBox="1"/>
          <p:nvPr>
            <p:ph idx="4294967295" type="title"/>
          </p:nvPr>
        </p:nvSpPr>
        <p:spPr>
          <a:xfrm>
            <a:off x="1061000" y="445025"/>
            <a:ext cx="7651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Investment Ask</a:t>
            </a:r>
            <a:endParaRPr/>
          </a:p>
        </p:txBody>
      </p:sp>
      <p:pic>
        <p:nvPicPr>
          <p:cNvPr id="345" name="Google Shape;345;p36"/>
          <p:cNvPicPr preferRelativeResize="0"/>
          <p:nvPr/>
        </p:nvPicPr>
        <p:blipFill>
          <a:blip r:embed="rId3">
            <a:alphaModFix/>
          </a:blip>
          <a:stretch>
            <a:fillRect/>
          </a:stretch>
        </p:blipFill>
        <p:spPr>
          <a:xfrm>
            <a:off x="0" y="0"/>
            <a:ext cx="642951" cy="5143501"/>
          </a:xfrm>
          <a:prstGeom prst="rect">
            <a:avLst/>
          </a:prstGeom>
          <a:noFill/>
          <a:ln>
            <a:noFill/>
          </a:ln>
        </p:spPr>
      </p:pic>
      <p:sp>
        <p:nvSpPr>
          <p:cNvPr id="346" name="Google Shape;346;p36"/>
          <p:cNvSpPr txBox="1"/>
          <p:nvPr>
            <p:ph idx="4294967295" type="body"/>
          </p:nvPr>
        </p:nvSpPr>
        <p:spPr>
          <a:xfrm>
            <a:off x="3836718" y="2431207"/>
            <a:ext cx="2220000" cy="83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400"/>
          </a:p>
        </p:txBody>
      </p:sp>
      <p:sp>
        <p:nvSpPr>
          <p:cNvPr id="347" name="Google Shape;347;p36"/>
          <p:cNvSpPr txBox="1"/>
          <p:nvPr>
            <p:ph idx="4294967295" type="body"/>
          </p:nvPr>
        </p:nvSpPr>
        <p:spPr>
          <a:xfrm>
            <a:off x="1183034" y="2431207"/>
            <a:ext cx="2220000" cy="83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400"/>
          </a:p>
        </p:txBody>
      </p:sp>
      <p:sp>
        <p:nvSpPr>
          <p:cNvPr id="348" name="Google Shape;348;p36"/>
          <p:cNvSpPr txBox="1"/>
          <p:nvPr>
            <p:ph idx="4294967295" type="body"/>
          </p:nvPr>
        </p:nvSpPr>
        <p:spPr>
          <a:xfrm>
            <a:off x="6490403" y="2431207"/>
            <a:ext cx="2220000" cy="83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400"/>
          </a:p>
        </p:txBody>
      </p:sp>
      <p:sp>
        <p:nvSpPr>
          <p:cNvPr id="349" name="Google Shape;349;p36"/>
          <p:cNvSpPr txBox="1"/>
          <p:nvPr>
            <p:ph idx="4294967295" type="title"/>
          </p:nvPr>
        </p:nvSpPr>
        <p:spPr>
          <a:xfrm>
            <a:off x="1183034" y="1664207"/>
            <a:ext cx="2220000" cy="757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000"/>
              <a:t>Goal A</a:t>
            </a:r>
            <a:endParaRPr sz="2000"/>
          </a:p>
        </p:txBody>
      </p:sp>
      <p:sp>
        <p:nvSpPr>
          <p:cNvPr id="350" name="Google Shape;350;p36"/>
          <p:cNvSpPr txBox="1"/>
          <p:nvPr>
            <p:ph idx="4294967295" type="title"/>
          </p:nvPr>
        </p:nvSpPr>
        <p:spPr>
          <a:xfrm>
            <a:off x="3836718" y="1664207"/>
            <a:ext cx="2220000" cy="757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000"/>
              <a:t>Goal B</a:t>
            </a:r>
            <a:endParaRPr sz="2000"/>
          </a:p>
        </p:txBody>
      </p:sp>
      <p:sp>
        <p:nvSpPr>
          <p:cNvPr id="351" name="Google Shape;351;p36"/>
          <p:cNvSpPr txBox="1"/>
          <p:nvPr>
            <p:ph idx="4294967295" type="title"/>
          </p:nvPr>
        </p:nvSpPr>
        <p:spPr>
          <a:xfrm>
            <a:off x="6490403" y="1664207"/>
            <a:ext cx="2220000" cy="757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000"/>
              <a:t>Goal C</a:t>
            </a:r>
            <a:endParaRPr sz="2000"/>
          </a:p>
        </p:txBody>
      </p:sp>
      <p:sp>
        <p:nvSpPr>
          <p:cNvPr id="352" name="Google Shape;352;p36"/>
          <p:cNvSpPr txBox="1"/>
          <p:nvPr>
            <p:ph idx="4294967295" type="body"/>
          </p:nvPr>
        </p:nvSpPr>
        <p:spPr>
          <a:xfrm>
            <a:off x="1061000" y="1101975"/>
            <a:ext cx="7771200" cy="4023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600"/>
              <a:t>We are raising </a:t>
            </a:r>
            <a:r>
              <a:rPr b="1" lang="en" sz="1600">
                <a:solidFill>
                  <a:schemeClr val="accent1"/>
                </a:solidFill>
              </a:rPr>
              <a:t>$X</a:t>
            </a:r>
            <a:r>
              <a:rPr lang="en" sz="1600"/>
              <a:t> to:</a:t>
            </a:r>
            <a:endParaRPr sz="1600"/>
          </a:p>
        </p:txBody>
      </p:sp>
      <p:sp>
        <p:nvSpPr>
          <p:cNvPr id="353" name="Google Shape;353;p36"/>
          <p:cNvSpPr txBox="1"/>
          <p:nvPr>
            <p:ph idx="4294967295" type="body"/>
          </p:nvPr>
        </p:nvSpPr>
        <p:spPr>
          <a:xfrm>
            <a:off x="1061000" y="3646200"/>
            <a:ext cx="7771200" cy="100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a:t>
            </a:r>
            <a:r>
              <a:rPr lang="en" sz="1600"/>
              <a:t>within </a:t>
            </a:r>
            <a:r>
              <a:rPr b="1" lang="en" sz="1600"/>
              <a:t>X</a:t>
            </a:r>
            <a:r>
              <a:rPr lang="en" sz="1600"/>
              <a:t> years.</a:t>
            </a:r>
            <a:endParaRPr sz="1600"/>
          </a:p>
          <a:p>
            <a:pPr indent="0" lvl="0" marL="0" rtl="0" algn="ctr">
              <a:spcBef>
                <a:spcPts val="0"/>
              </a:spcBef>
              <a:spcAft>
                <a:spcPts val="0"/>
              </a:spcAft>
              <a:buNone/>
            </a:pPr>
            <a:br>
              <a:rPr lang="en" sz="1600"/>
            </a:br>
            <a:r>
              <a:rPr lang="en" sz="1600"/>
              <a:t>We will do this by focusing on </a:t>
            </a:r>
            <a:r>
              <a:rPr b="1" lang="en" sz="1600"/>
              <a:t>[Sales / Development / Marketing]</a:t>
            </a:r>
            <a:endParaRPr b="1"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57" name="Shape 357"/>
        <p:cNvGrpSpPr/>
        <p:nvPr/>
      </p:nvGrpSpPr>
      <p:grpSpPr>
        <a:xfrm>
          <a:off x="0" y="0"/>
          <a:ext cx="0" cy="0"/>
          <a:chOff x="0" y="0"/>
          <a:chExt cx="0" cy="0"/>
        </a:xfrm>
      </p:grpSpPr>
      <p:sp>
        <p:nvSpPr>
          <p:cNvPr id="358" name="Google Shape;358;p37"/>
          <p:cNvSpPr txBox="1"/>
          <p:nvPr>
            <p:ph idx="4294967295" type="title"/>
          </p:nvPr>
        </p:nvSpPr>
        <p:spPr>
          <a:xfrm>
            <a:off x="654600" y="1320800"/>
            <a:ext cx="5038800" cy="113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800"/>
              <a:t>Thank you</a:t>
            </a:r>
            <a:endParaRPr sz="4800"/>
          </a:p>
        </p:txBody>
      </p:sp>
      <p:sp>
        <p:nvSpPr>
          <p:cNvPr id="359" name="Google Shape;359;p37"/>
          <p:cNvSpPr txBox="1"/>
          <p:nvPr>
            <p:ph idx="4294967295" type="body"/>
          </p:nvPr>
        </p:nvSpPr>
        <p:spPr>
          <a:xfrm>
            <a:off x="6900325" y="2403908"/>
            <a:ext cx="1912200" cy="36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SzPts val="688"/>
              <a:buNone/>
            </a:pPr>
            <a:r>
              <a:rPr lang="en" sz="1025"/>
              <a:t>youremail@email.com</a:t>
            </a:r>
            <a:endParaRPr sz="1025"/>
          </a:p>
        </p:txBody>
      </p:sp>
      <p:sp>
        <p:nvSpPr>
          <p:cNvPr id="360" name="Google Shape;360;p37"/>
          <p:cNvSpPr txBox="1"/>
          <p:nvPr>
            <p:ph idx="4294967295" type="body"/>
          </p:nvPr>
        </p:nvSpPr>
        <p:spPr>
          <a:xfrm>
            <a:off x="6900325" y="2679770"/>
            <a:ext cx="1912200" cy="36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SzPts val="688"/>
              <a:buNone/>
            </a:pPr>
            <a:r>
              <a:rPr lang="en" sz="1025"/>
              <a:t>yourwebsite.com</a:t>
            </a:r>
            <a:endParaRPr sz="1025"/>
          </a:p>
        </p:txBody>
      </p:sp>
      <p:sp>
        <p:nvSpPr>
          <p:cNvPr id="361" name="Google Shape;361;p37"/>
          <p:cNvSpPr txBox="1"/>
          <p:nvPr>
            <p:ph idx="4294967295" type="body"/>
          </p:nvPr>
        </p:nvSpPr>
        <p:spPr>
          <a:xfrm>
            <a:off x="6900325" y="2955633"/>
            <a:ext cx="1912200" cy="36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SzPts val="688"/>
              <a:buNone/>
            </a:pPr>
            <a:r>
              <a:rPr lang="en" sz="1025"/>
              <a:t>your contact number</a:t>
            </a:r>
            <a:endParaRPr sz="1025"/>
          </a:p>
        </p:txBody>
      </p:sp>
      <p:sp>
        <p:nvSpPr>
          <p:cNvPr id="362" name="Google Shape;362;p37"/>
          <p:cNvSpPr txBox="1"/>
          <p:nvPr>
            <p:ph idx="4294967295" type="subTitle"/>
          </p:nvPr>
        </p:nvSpPr>
        <p:spPr>
          <a:xfrm>
            <a:off x="654600" y="2452950"/>
            <a:ext cx="5038800" cy="779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63" name="Google Shape;363;p37"/>
          <p:cNvPicPr preferRelativeResize="0"/>
          <p:nvPr/>
        </p:nvPicPr>
        <p:blipFill>
          <a:blip r:embed="rId3">
            <a:alphaModFix/>
          </a:blip>
          <a:stretch>
            <a:fillRect/>
          </a:stretch>
        </p:blipFill>
        <p:spPr>
          <a:xfrm>
            <a:off x="6982477" y="1824257"/>
            <a:ext cx="1008724" cy="522126"/>
          </a:xfrm>
          <a:prstGeom prst="rect">
            <a:avLst/>
          </a:prstGeom>
          <a:noFill/>
          <a:ln>
            <a:noFill/>
          </a:ln>
        </p:spPr>
      </p:pic>
      <p:pic>
        <p:nvPicPr>
          <p:cNvPr id="364" name="Google Shape;364;p37"/>
          <p:cNvPicPr preferRelativeResize="0"/>
          <p:nvPr/>
        </p:nvPicPr>
        <p:blipFill>
          <a:blip r:embed="rId4">
            <a:alphaModFix/>
          </a:blip>
          <a:stretch>
            <a:fillRect/>
          </a:stretch>
        </p:blipFill>
        <p:spPr>
          <a:xfrm>
            <a:off x="0" y="3839767"/>
            <a:ext cx="9144003" cy="13037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97" name="Shape 197"/>
        <p:cNvGrpSpPr/>
        <p:nvPr/>
      </p:nvGrpSpPr>
      <p:grpSpPr>
        <a:xfrm>
          <a:off x="0" y="0"/>
          <a:ext cx="0" cy="0"/>
          <a:chOff x="0" y="0"/>
          <a:chExt cx="0" cy="0"/>
        </a:xfrm>
      </p:grpSpPr>
      <p:sp>
        <p:nvSpPr>
          <p:cNvPr id="198" name="Google Shape;198;p25"/>
          <p:cNvSpPr txBox="1"/>
          <p:nvPr/>
        </p:nvSpPr>
        <p:spPr>
          <a:xfrm>
            <a:off x="873000" y="2508238"/>
            <a:ext cx="5843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Geologica SemiBold"/>
                <a:ea typeface="Geologica SemiBold"/>
                <a:cs typeface="Geologica SemiBold"/>
                <a:sym typeface="Geologica SemiBold"/>
              </a:rPr>
              <a:t>Your Company Name</a:t>
            </a:r>
            <a:endParaRPr sz="2400">
              <a:solidFill>
                <a:schemeClr val="dk1"/>
              </a:solidFill>
              <a:latin typeface="Geologica SemiBold"/>
              <a:ea typeface="Geologica SemiBold"/>
              <a:cs typeface="Geologica SemiBold"/>
              <a:sym typeface="Geologica SemiBold"/>
            </a:endParaRPr>
          </a:p>
        </p:txBody>
      </p:sp>
      <p:sp>
        <p:nvSpPr>
          <p:cNvPr id="199" name="Google Shape;199;p25"/>
          <p:cNvSpPr txBox="1"/>
          <p:nvPr/>
        </p:nvSpPr>
        <p:spPr>
          <a:xfrm>
            <a:off x="873000" y="3062338"/>
            <a:ext cx="5843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chemeClr val="dk2"/>
                </a:solidFill>
                <a:latin typeface="Inter"/>
                <a:ea typeface="Inter"/>
                <a:cs typeface="Inter"/>
                <a:sym typeface="Inter"/>
              </a:rPr>
              <a:t>Company tagline (10 words or less)</a:t>
            </a:r>
            <a:endParaRPr sz="1800">
              <a:solidFill>
                <a:schemeClr val="dk2"/>
              </a:solidFill>
              <a:latin typeface="Inter"/>
              <a:ea typeface="Inter"/>
              <a:cs typeface="Inter"/>
              <a:sym typeface="Inter"/>
            </a:endParaRPr>
          </a:p>
        </p:txBody>
      </p:sp>
      <p:pic>
        <p:nvPicPr>
          <p:cNvPr id="200" name="Google Shape;200;p25"/>
          <p:cNvPicPr preferRelativeResize="0"/>
          <p:nvPr/>
        </p:nvPicPr>
        <p:blipFill>
          <a:blip r:embed="rId3">
            <a:alphaModFix/>
          </a:blip>
          <a:stretch>
            <a:fillRect/>
          </a:stretch>
        </p:blipFill>
        <p:spPr>
          <a:xfrm>
            <a:off x="1000700" y="1079943"/>
            <a:ext cx="1778002" cy="920299"/>
          </a:xfrm>
          <a:prstGeom prst="rect">
            <a:avLst/>
          </a:prstGeom>
          <a:noFill/>
          <a:ln>
            <a:noFill/>
          </a:ln>
        </p:spPr>
      </p:pic>
      <p:pic>
        <p:nvPicPr>
          <p:cNvPr id="201" name="Google Shape;201;p25"/>
          <p:cNvPicPr preferRelativeResize="0"/>
          <p:nvPr/>
        </p:nvPicPr>
        <p:blipFill>
          <a:blip r:embed="rId4">
            <a:alphaModFix/>
          </a:blip>
          <a:stretch>
            <a:fillRect/>
          </a:stretch>
        </p:blipFill>
        <p:spPr>
          <a:xfrm>
            <a:off x="0" y="4491647"/>
            <a:ext cx="9144003" cy="6518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6"/>
          <p:cNvSpPr txBox="1"/>
          <p:nvPr>
            <p:ph idx="4294967295" type="title"/>
          </p:nvPr>
        </p:nvSpPr>
        <p:spPr>
          <a:xfrm>
            <a:off x="1061000" y="445025"/>
            <a:ext cx="7651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a:t>
            </a:r>
            <a:endParaRPr/>
          </a:p>
        </p:txBody>
      </p:sp>
      <p:sp>
        <p:nvSpPr>
          <p:cNvPr id="207" name="Google Shape;207;p26"/>
          <p:cNvSpPr txBox="1"/>
          <p:nvPr>
            <p:ph idx="4294967295" type="body"/>
          </p:nvPr>
        </p:nvSpPr>
        <p:spPr>
          <a:xfrm>
            <a:off x="1061000" y="1152475"/>
            <a:ext cx="76512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1000"/>
              </a:spcBef>
              <a:spcAft>
                <a:spcPts val="0"/>
              </a:spcAft>
              <a:buClr>
                <a:schemeClr val="accent1"/>
              </a:buClr>
              <a:buSzPts val="1800"/>
              <a:buChar char="●"/>
            </a:pPr>
            <a:r>
              <a:rPr b="1" lang="en">
                <a:solidFill>
                  <a:schemeClr val="dk1"/>
                </a:solidFill>
              </a:rPr>
              <a:t>Problem 1</a:t>
            </a:r>
            <a:br>
              <a:rPr lang="en"/>
            </a:br>
            <a:r>
              <a:rPr lang="en" sz="1400"/>
              <a:t>S</a:t>
            </a:r>
            <a:r>
              <a:rPr lang="en" sz="1400"/>
              <a:t>hort description </a:t>
            </a:r>
            <a:endParaRPr sz="1400"/>
          </a:p>
          <a:p>
            <a:pPr indent="-342900" lvl="0" marL="457200" rtl="0" algn="l">
              <a:lnSpc>
                <a:spcPct val="150000"/>
              </a:lnSpc>
              <a:spcBef>
                <a:spcPts val="1200"/>
              </a:spcBef>
              <a:spcAft>
                <a:spcPts val="0"/>
              </a:spcAft>
              <a:buClr>
                <a:schemeClr val="accent1"/>
              </a:buClr>
              <a:buSzPts val="1800"/>
              <a:buChar char="●"/>
            </a:pPr>
            <a:r>
              <a:rPr b="1" lang="en">
                <a:solidFill>
                  <a:schemeClr val="dk1"/>
                </a:solidFill>
              </a:rPr>
              <a:t>Problem 2</a:t>
            </a:r>
            <a:br>
              <a:rPr lang="en"/>
            </a:br>
            <a:r>
              <a:rPr lang="en" sz="1400"/>
              <a:t>Short description</a:t>
            </a:r>
            <a:endParaRPr sz="1400"/>
          </a:p>
          <a:p>
            <a:pPr indent="-342900" lvl="0" marL="457200" rtl="0" algn="l">
              <a:lnSpc>
                <a:spcPct val="150000"/>
              </a:lnSpc>
              <a:spcBef>
                <a:spcPts val="1000"/>
              </a:spcBef>
              <a:spcAft>
                <a:spcPts val="0"/>
              </a:spcAft>
              <a:buClr>
                <a:schemeClr val="accent1"/>
              </a:buClr>
              <a:buSzPts val="1800"/>
              <a:buChar char="●"/>
            </a:pPr>
            <a:r>
              <a:rPr b="1" lang="en">
                <a:solidFill>
                  <a:schemeClr val="dk1"/>
                </a:solidFill>
              </a:rPr>
              <a:t>Problem 3</a:t>
            </a:r>
            <a:br>
              <a:rPr lang="en"/>
            </a:br>
            <a:r>
              <a:rPr lang="en" sz="1400"/>
              <a:t>Short description</a:t>
            </a:r>
            <a:endParaRPr sz="1400"/>
          </a:p>
        </p:txBody>
      </p:sp>
      <p:pic>
        <p:nvPicPr>
          <p:cNvPr id="208" name="Google Shape;208;p26"/>
          <p:cNvPicPr preferRelativeResize="0"/>
          <p:nvPr/>
        </p:nvPicPr>
        <p:blipFill>
          <a:blip r:embed="rId3">
            <a:alphaModFix/>
          </a:blip>
          <a:stretch>
            <a:fillRect/>
          </a:stretch>
        </p:blipFill>
        <p:spPr>
          <a:xfrm>
            <a:off x="0" y="0"/>
            <a:ext cx="642951"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ph idx="4294967295" type="title"/>
          </p:nvPr>
        </p:nvSpPr>
        <p:spPr>
          <a:xfrm>
            <a:off x="1061000" y="445025"/>
            <a:ext cx="7651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a:t>
            </a:r>
            <a:endParaRPr/>
          </a:p>
        </p:txBody>
      </p:sp>
      <p:sp>
        <p:nvSpPr>
          <p:cNvPr id="214" name="Google Shape;214;p27"/>
          <p:cNvSpPr txBox="1"/>
          <p:nvPr>
            <p:ph idx="4294967295" type="body"/>
          </p:nvPr>
        </p:nvSpPr>
        <p:spPr>
          <a:xfrm>
            <a:off x="1061000" y="1152475"/>
            <a:ext cx="76512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1000"/>
              </a:spcBef>
              <a:spcAft>
                <a:spcPts val="0"/>
              </a:spcAft>
              <a:buClr>
                <a:schemeClr val="accent1"/>
              </a:buClr>
              <a:buSzPts val="1800"/>
              <a:buChar char="●"/>
            </a:pPr>
            <a:r>
              <a:rPr b="1" lang="en">
                <a:solidFill>
                  <a:schemeClr val="dk1"/>
                </a:solidFill>
              </a:rPr>
              <a:t>Solution to </a:t>
            </a:r>
            <a:r>
              <a:rPr b="1" lang="en">
                <a:solidFill>
                  <a:schemeClr val="dk1"/>
                </a:solidFill>
              </a:rPr>
              <a:t>Problem 1</a:t>
            </a:r>
            <a:br>
              <a:rPr lang="en"/>
            </a:br>
            <a:r>
              <a:rPr lang="en" sz="1400"/>
              <a:t>B</a:t>
            </a:r>
            <a:r>
              <a:rPr lang="en" sz="1400"/>
              <a:t>riefly explain how your product is a solution to Problem 1 in the previous slide</a:t>
            </a:r>
            <a:endParaRPr sz="1400"/>
          </a:p>
          <a:p>
            <a:pPr indent="-342900" lvl="0" marL="457200" rtl="0" algn="l">
              <a:lnSpc>
                <a:spcPct val="150000"/>
              </a:lnSpc>
              <a:spcBef>
                <a:spcPts val="1200"/>
              </a:spcBef>
              <a:spcAft>
                <a:spcPts val="0"/>
              </a:spcAft>
              <a:buClr>
                <a:schemeClr val="accent1"/>
              </a:buClr>
              <a:buSzPts val="1800"/>
              <a:buChar char="●"/>
            </a:pPr>
            <a:r>
              <a:rPr b="1" lang="en">
                <a:solidFill>
                  <a:schemeClr val="dk1"/>
                </a:solidFill>
              </a:rPr>
              <a:t>Solution to </a:t>
            </a:r>
            <a:r>
              <a:rPr b="1" lang="en">
                <a:solidFill>
                  <a:schemeClr val="dk1"/>
                </a:solidFill>
              </a:rPr>
              <a:t>Problem 2</a:t>
            </a:r>
            <a:br>
              <a:rPr lang="en"/>
            </a:br>
            <a:r>
              <a:rPr lang="en" sz="1400"/>
              <a:t>Briefly explain how your product is a solution to Problem 2 in the previous slide</a:t>
            </a:r>
            <a:endParaRPr sz="1400"/>
          </a:p>
          <a:p>
            <a:pPr indent="-342900" lvl="0" marL="457200" rtl="0" algn="l">
              <a:lnSpc>
                <a:spcPct val="150000"/>
              </a:lnSpc>
              <a:spcBef>
                <a:spcPts val="1000"/>
              </a:spcBef>
              <a:spcAft>
                <a:spcPts val="0"/>
              </a:spcAft>
              <a:buClr>
                <a:schemeClr val="accent1"/>
              </a:buClr>
              <a:buSzPts val="1800"/>
              <a:buChar char="●"/>
            </a:pPr>
            <a:r>
              <a:rPr b="1" lang="en">
                <a:solidFill>
                  <a:schemeClr val="dk1"/>
                </a:solidFill>
              </a:rPr>
              <a:t>Solution to </a:t>
            </a:r>
            <a:r>
              <a:rPr b="1" lang="en">
                <a:solidFill>
                  <a:schemeClr val="dk1"/>
                </a:solidFill>
              </a:rPr>
              <a:t>Problem 3</a:t>
            </a:r>
            <a:br>
              <a:rPr lang="en"/>
            </a:br>
            <a:r>
              <a:rPr lang="en" sz="1400"/>
              <a:t>Briefly explain how your product is a solution to Problem 3 in the previous slide</a:t>
            </a:r>
            <a:endParaRPr sz="1400"/>
          </a:p>
        </p:txBody>
      </p:sp>
      <p:pic>
        <p:nvPicPr>
          <p:cNvPr id="215" name="Google Shape;215;p27"/>
          <p:cNvPicPr preferRelativeResize="0"/>
          <p:nvPr/>
        </p:nvPicPr>
        <p:blipFill>
          <a:blip r:embed="rId3">
            <a:alphaModFix/>
          </a:blip>
          <a:stretch>
            <a:fillRect/>
          </a:stretch>
        </p:blipFill>
        <p:spPr>
          <a:xfrm>
            <a:off x="0" y="0"/>
            <a:ext cx="642951"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8"/>
          <p:cNvSpPr txBox="1"/>
          <p:nvPr>
            <p:ph idx="4294967295" type="title"/>
          </p:nvPr>
        </p:nvSpPr>
        <p:spPr>
          <a:xfrm>
            <a:off x="1061000" y="445025"/>
            <a:ext cx="7651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Product</a:t>
            </a:r>
            <a:endParaRPr/>
          </a:p>
        </p:txBody>
      </p:sp>
      <p:sp>
        <p:nvSpPr>
          <p:cNvPr id="221" name="Google Shape;221;p28"/>
          <p:cNvSpPr txBox="1"/>
          <p:nvPr/>
        </p:nvSpPr>
        <p:spPr>
          <a:xfrm>
            <a:off x="5806275" y="270950"/>
            <a:ext cx="3117000" cy="591000"/>
          </a:xfrm>
          <a:prstGeom prst="rect">
            <a:avLst/>
          </a:prstGeom>
          <a:solidFill>
            <a:schemeClr val="lt2"/>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800">
                <a:solidFill>
                  <a:schemeClr val="dk2"/>
                </a:solidFill>
                <a:latin typeface="Inter"/>
                <a:ea typeface="Inter"/>
                <a:cs typeface="Inter"/>
                <a:sym typeface="Inter"/>
              </a:rPr>
              <a:t>🖌 Design note (you may delete these notes after reading): </a:t>
            </a:r>
            <a:r>
              <a:rPr lang="en" sz="800">
                <a:solidFill>
                  <a:schemeClr val="dk2"/>
                </a:solidFill>
                <a:latin typeface="Inter"/>
                <a:ea typeface="Inter"/>
                <a:cs typeface="Inter"/>
                <a:sym typeface="Inter"/>
              </a:rPr>
              <a:t>Include clear screenshots and flow charts of how your product works with relevant labels and headings.</a:t>
            </a:r>
            <a:endParaRPr sz="800"/>
          </a:p>
        </p:txBody>
      </p:sp>
      <p:pic>
        <p:nvPicPr>
          <p:cNvPr id="222" name="Google Shape;222;p28"/>
          <p:cNvPicPr preferRelativeResize="0"/>
          <p:nvPr/>
        </p:nvPicPr>
        <p:blipFill>
          <a:blip r:embed="rId3">
            <a:alphaModFix/>
          </a:blip>
          <a:stretch>
            <a:fillRect/>
          </a:stretch>
        </p:blipFill>
        <p:spPr>
          <a:xfrm>
            <a:off x="0" y="0"/>
            <a:ext cx="642951" cy="5143501"/>
          </a:xfrm>
          <a:prstGeom prst="rect">
            <a:avLst/>
          </a:prstGeom>
          <a:noFill/>
          <a:ln>
            <a:noFill/>
          </a:ln>
        </p:spPr>
      </p:pic>
      <p:sp>
        <p:nvSpPr>
          <p:cNvPr id="223" name="Google Shape;223;p28"/>
          <p:cNvSpPr/>
          <p:nvPr>
            <p:ph idx="2" type="pic"/>
          </p:nvPr>
        </p:nvSpPr>
        <p:spPr>
          <a:xfrm>
            <a:off x="1203600" y="1228455"/>
            <a:ext cx="2854800" cy="2474700"/>
          </a:xfrm>
          <a:prstGeom prst="rect">
            <a:avLst/>
          </a:prstGeom>
          <a:noFill/>
          <a:ln>
            <a:noFill/>
          </a:ln>
        </p:spPr>
      </p:sp>
      <p:sp>
        <p:nvSpPr>
          <p:cNvPr id="224" name="Google Shape;224;p28"/>
          <p:cNvSpPr/>
          <p:nvPr>
            <p:ph idx="3" type="pic"/>
          </p:nvPr>
        </p:nvSpPr>
        <p:spPr>
          <a:xfrm>
            <a:off x="5120778" y="1228455"/>
            <a:ext cx="2854800" cy="2474700"/>
          </a:xfrm>
          <a:prstGeom prst="rect">
            <a:avLst/>
          </a:prstGeom>
          <a:noFill/>
          <a:ln>
            <a:noFill/>
          </a:ln>
        </p:spPr>
      </p:sp>
      <p:sp>
        <p:nvSpPr>
          <p:cNvPr id="225" name="Google Shape;225;p28"/>
          <p:cNvSpPr txBox="1"/>
          <p:nvPr>
            <p:ph idx="4294967295" type="subTitle"/>
          </p:nvPr>
        </p:nvSpPr>
        <p:spPr>
          <a:xfrm>
            <a:off x="1108385" y="3786075"/>
            <a:ext cx="3461100" cy="406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t/>
            </a:r>
            <a:endParaRPr/>
          </a:p>
        </p:txBody>
      </p:sp>
      <p:sp>
        <p:nvSpPr>
          <p:cNvPr id="226" name="Google Shape;226;p28"/>
          <p:cNvSpPr txBox="1"/>
          <p:nvPr>
            <p:ph idx="4294967295" type="body"/>
          </p:nvPr>
        </p:nvSpPr>
        <p:spPr>
          <a:xfrm>
            <a:off x="1108375" y="4132725"/>
            <a:ext cx="3461100" cy="65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27" name="Google Shape;227;p28"/>
          <p:cNvSpPr txBox="1"/>
          <p:nvPr>
            <p:ph idx="4294967295" type="subTitle"/>
          </p:nvPr>
        </p:nvSpPr>
        <p:spPr>
          <a:xfrm>
            <a:off x="5016210" y="3786075"/>
            <a:ext cx="3461100" cy="406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t/>
            </a:r>
            <a:endParaRPr/>
          </a:p>
        </p:txBody>
      </p:sp>
      <p:sp>
        <p:nvSpPr>
          <p:cNvPr id="228" name="Google Shape;228;p28"/>
          <p:cNvSpPr txBox="1"/>
          <p:nvPr>
            <p:ph idx="4294967295" type="body"/>
          </p:nvPr>
        </p:nvSpPr>
        <p:spPr>
          <a:xfrm>
            <a:off x="5016210" y="4132725"/>
            <a:ext cx="3461100" cy="65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ph idx="4294967295" type="body"/>
          </p:nvPr>
        </p:nvSpPr>
        <p:spPr>
          <a:xfrm>
            <a:off x="1061000" y="1152475"/>
            <a:ext cx="7651200" cy="3416400"/>
          </a:xfrm>
          <a:prstGeom prst="rect">
            <a:avLst/>
          </a:prstGeom>
        </p:spPr>
        <p:txBody>
          <a:bodyPr anchorCtr="0" anchor="ctr" bIns="91425" lIns="91425" spcFirstLastPara="1" rIns="91425" wrap="square" tIns="91425">
            <a:normAutofit/>
          </a:bodyPr>
          <a:lstStyle/>
          <a:p>
            <a:pPr indent="0" lvl="0" marL="0" rtl="0" algn="ctr">
              <a:lnSpc>
                <a:spcPct val="150000"/>
              </a:lnSpc>
              <a:spcBef>
                <a:spcPts val="1000"/>
              </a:spcBef>
              <a:spcAft>
                <a:spcPts val="1200"/>
              </a:spcAft>
              <a:buNone/>
            </a:pPr>
            <a:r>
              <a:rPr lang="en"/>
              <a:t>Explain the vision and value proposition of your product in one sentence. </a:t>
            </a:r>
            <a:r>
              <a:rPr b="1" lang="en">
                <a:solidFill>
                  <a:schemeClr val="dk1"/>
                </a:solidFill>
              </a:rPr>
              <a:t>Why is now a good time to build this?</a:t>
            </a:r>
            <a:endParaRPr sz="1400"/>
          </a:p>
        </p:txBody>
      </p:sp>
      <p:sp>
        <p:nvSpPr>
          <p:cNvPr id="234" name="Google Shape;234;p29"/>
          <p:cNvSpPr txBox="1"/>
          <p:nvPr>
            <p:ph idx="4294967295" type="title"/>
          </p:nvPr>
        </p:nvSpPr>
        <p:spPr>
          <a:xfrm>
            <a:off x="1061000" y="445025"/>
            <a:ext cx="7651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Vision &amp; Why Now</a:t>
            </a:r>
            <a:endParaRPr/>
          </a:p>
        </p:txBody>
      </p:sp>
      <p:pic>
        <p:nvPicPr>
          <p:cNvPr id="235" name="Google Shape;235;p29"/>
          <p:cNvPicPr preferRelativeResize="0"/>
          <p:nvPr/>
        </p:nvPicPr>
        <p:blipFill>
          <a:blip r:embed="rId3">
            <a:alphaModFix/>
          </a:blip>
          <a:stretch>
            <a:fillRect/>
          </a:stretch>
        </p:blipFill>
        <p:spPr>
          <a:xfrm>
            <a:off x="0" y="0"/>
            <a:ext cx="642951"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0"/>
          <p:cNvSpPr txBox="1"/>
          <p:nvPr>
            <p:ph idx="4294967295" type="title"/>
          </p:nvPr>
        </p:nvSpPr>
        <p:spPr>
          <a:xfrm>
            <a:off x="1061000" y="445025"/>
            <a:ext cx="7651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Market</a:t>
            </a:r>
            <a:endParaRPr/>
          </a:p>
        </p:txBody>
      </p:sp>
      <p:sp>
        <p:nvSpPr>
          <p:cNvPr id="241" name="Google Shape;241;p30"/>
          <p:cNvSpPr/>
          <p:nvPr/>
        </p:nvSpPr>
        <p:spPr>
          <a:xfrm>
            <a:off x="4660800" y="1124675"/>
            <a:ext cx="3492600" cy="3492600"/>
          </a:xfrm>
          <a:prstGeom prst="ellipse">
            <a:avLst/>
          </a:prstGeom>
          <a:solidFill>
            <a:schemeClr val="accent4"/>
          </a:solidFill>
          <a:ln>
            <a:noFill/>
          </a:ln>
        </p:spPr>
        <p:txBody>
          <a:bodyPr anchorCtr="0" anchor="t" bIns="91425" lIns="91425" spcFirstLastPara="1" rIns="91425" wrap="square" tIns="0">
            <a:noAutofit/>
          </a:bodyPr>
          <a:lstStyle/>
          <a:p>
            <a:pPr indent="0" lvl="0" marL="0" rtl="0" algn="ctr">
              <a:spcBef>
                <a:spcPts val="0"/>
              </a:spcBef>
              <a:spcAft>
                <a:spcPts val="0"/>
              </a:spcAft>
              <a:buNone/>
            </a:pPr>
            <a:r>
              <a:t/>
            </a:r>
            <a:endParaRPr b="1" sz="2800">
              <a:solidFill>
                <a:schemeClr val="accent1"/>
              </a:solidFill>
              <a:latin typeface="Inter"/>
              <a:ea typeface="Inter"/>
              <a:cs typeface="Inter"/>
              <a:sym typeface="Inter"/>
            </a:endParaRPr>
          </a:p>
        </p:txBody>
      </p:sp>
      <p:sp>
        <p:nvSpPr>
          <p:cNvPr id="242" name="Google Shape;242;p30"/>
          <p:cNvSpPr/>
          <p:nvPr/>
        </p:nvSpPr>
        <p:spPr>
          <a:xfrm>
            <a:off x="5160859" y="2001500"/>
            <a:ext cx="2492400" cy="2492400"/>
          </a:xfrm>
          <a:prstGeom prst="ellipse">
            <a:avLst/>
          </a:prstGeom>
          <a:solidFill>
            <a:srgbClr val="FCE5CD"/>
          </a:solidFill>
          <a:ln>
            <a:noFill/>
          </a:ln>
        </p:spPr>
        <p:txBody>
          <a:bodyPr anchorCtr="0" anchor="t" bIns="91425" lIns="91425" spcFirstLastPara="1" rIns="91425" wrap="square" tIns="0">
            <a:noAutofit/>
          </a:bodyPr>
          <a:lstStyle/>
          <a:p>
            <a:pPr indent="0" lvl="0" marL="0" rtl="0" algn="ctr">
              <a:spcBef>
                <a:spcPts val="0"/>
              </a:spcBef>
              <a:spcAft>
                <a:spcPts val="0"/>
              </a:spcAft>
              <a:buNone/>
            </a:pPr>
            <a:r>
              <a:t/>
            </a:r>
            <a:endParaRPr b="1" sz="2400">
              <a:solidFill>
                <a:schemeClr val="accent2"/>
              </a:solidFill>
              <a:latin typeface="Inter"/>
              <a:ea typeface="Inter"/>
              <a:cs typeface="Inter"/>
              <a:sym typeface="Inter"/>
            </a:endParaRPr>
          </a:p>
        </p:txBody>
      </p:sp>
      <p:sp>
        <p:nvSpPr>
          <p:cNvPr id="243" name="Google Shape;243;p30"/>
          <p:cNvSpPr/>
          <p:nvPr/>
        </p:nvSpPr>
        <p:spPr>
          <a:xfrm>
            <a:off x="5666996" y="2858227"/>
            <a:ext cx="1480200" cy="1480200"/>
          </a:xfrm>
          <a:prstGeom prst="ellipse">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accent2"/>
                </a:solidFill>
                <a:latin typeface="Inter"/>
                <a:ea typeface="Inter"/>
                <a:cs typeface="Inter"/>
                <a:sym typeface="Inter"/>
              </a:rPr>
              <a:t>$NN</a:t>
            </a:r>
            <a:endParaRPr b="1" sz="2400">
              <a:solidFill>
                <a:schemeClr val="accent2"/>
              </a:solidFill>
              <a:latin typeface="Inter"/>
              <a:ea typeface="Inter"/>
              <a:cs typeface="Inter"/>
              <a:sym typeface="Inter"/>
            </a:endParaRPr>
          </a:p>
        </p:txBody>
      </p:sp>
      <p:sp>
        <p:nvSpPr>
          <p:cNvPr id="244" name="Google Shape;244;p30"/>
          <p:cNvSpPr txBox="1"/>
          <p:nvPr/>
        </p:nvSpPr>
        <p:spPr>
          <a:xfrm>
            <a:off x="5595620" y="1322904"/>
            <a:ext cx="1623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accent1"/>
                </a:solidFill>
                <a:latin typeface="Inter"/>
                <a:ea typeface="Inter"/>
                <a:cs typeface="Inter"/>
                <a:sym typeface="Inter"/>
              </a:rPr>
              <a:t>$NN</a:t>
            </a:r>
            <a:endParaRPr sz="2800"/>
          </a:p>
        </p:txBody>
      </p:sp>
      <p:sp>
        <p:nvSpPr>
          <p:cNvPr id="245" name="Google Shape;245;p30"/>
          <p:cNvSpPr txBox="1"/>
          <p:nvPr/>
        </p:nvSpPr>
        <p:spPr>
          <a:xfrm>
            <a:off x="5595620" y="2220857"/>
            <a:ext cx="16230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600">
                <a:solidFill>
                  <a:srgbClr val="F6B26B"/>
                </a:solidFill>
                <a:latin typeface="Inter"/>
                <a:ea typeface="Inter"/>
                <a:cs typeface="Inter"/>
                <a:sym typeface="Inter"/>
              </a:rPr>
              <a:t>$NN</a:t>
            </a:r>
            <a:endParaRPr sz="2600">
              <a:solidFill>
                <a:srgbClr val="F6B26B"/>
              </a:solidFill>
            </a:endParaRPr>
          </a:p>
        </p:txBody>
      </p:sp>
      <p:grpSp>
        <p:nvGrpSpPr>
          <p:cNvPr id="246" name="Google Shape;246;p30"/>
          <p:cNvGrpSpPr/>
          <p:nvPr/>
        </p:nvGrpSpPr>
        <p:grpSpPr>
          <a:xfrm>
            <a:off x="1155700" y="1448913"/>
            <a:ext cx="3342550" cy="687900"/>
            <a:chOff x="1155700" y="1495275"/>
            <a:chExt cx="3342550" cy="687900"/>
          </a:xfrm>
        </p:grpSpPr>
        <p:sp>
          <p:nvSpPr>
            <p:cNvPr id="247" name="Google Shape;247;p30"/>
            <p:cNvSpPr/>
            <p:nvPr/>
          </p:nvSpPr>
          <p:spPr>
            <a:xfrm>
              <a:off x="1155700" y="1600200"/>
              <a:ext cx="268800" cy="268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48" name="Google Shape;248;p30"/>
            <p:cNvSpPr txBox="1"/>
            <p:nvPr/>
          </p:nvSpPr>
          <p:spPr>
            <a:xfrm>
              <a:off x="1498250" y="1495275"/>
              <a:ext cx="3000000" cy="68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1200"/>
                </a:spcAft>
                <a:buNone/>
              </a:pPr>
              <a:r>
                <a:rPr b="1" lang="en" sz="1800">
                  <a:solidFill>
                    <a:schemeClr val="dk1"/>
                  </a:solidFill>
                  <a:latin typeface="Inter"/>
                  <a:ea typeface="Inter"/>
                  <a:cs typeface="Inter"/>
                  <a:sym typeface="Inter"/>
                </a:rPr>
                <a:t>TAM</a:t>
              </a:r>
              <a:br>
                <a:rPr lang="en" sz="1800">
                  <a:solidFill>
                    <a:schemeClr val="dk2"/>
                  </a:solidFill>
                  <a:latin typeface="Inter"/>
                  <a:ea typeface="Inter"/>
                  <a:cs typeface="Inter"/>
                  <a:sym typeface="Inter"/>
                </a:rPr>
              </a:br>
              <a:r>
                <a:rPr lang="en" sz="1200">
                  <a:solidFill>
                    <a:schemeClr val="dk2"/>
                  </a:solidFill>
                  <a:latin typeface="Inter"/>
                  <a:ea typeface="Inter"/>
                  <a:cs typeface="Inter"/>
                  <a:sym typeface="Inter"/>
                </a:rPr>
                <a:t>Insert description here</a:t>
              </a:r>
              <a:endParaRPr sz="1200"/>
            </a:p>
          </p:txBody>
        </p:sp>
      </p:grpSp>
      <p:grpSp>
        <p:nvGrpSpPr>
          <p:cNvPr id="249" name="Google Shape;249;p30"/>
          <p:cNvGrpSpPr/>
          <p:nvPr/>
        </p:nvGrpSpPr>
        <p:grpSpPr>
          <a:xfrm>
            <a:off x="1155700" y="2511575"/>
            <a:ext cx="3342550" cy="687900"/>
            <a:chOff x="1155700" y="2602388"/>
            <a:chExt cx="3342550" cy="687900"/>
          </a:xfrm>
        </p:grpSpPr>
        <p:sp>
          <p:nvSpPr>
            <p:cNvPr id="250" name="Google Shape;250;p30"/>
            <p:cNvSpPr/>
            <p:nvPr/>
          </p:nvSpPr>
          <p:spPr>
            <a:xfrm>
              <a:off x="1155700" y="2706375"/>
              <a:ext cx="268800" cy="2688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51" name="Google Shape;251;p30"/>
            <p:cNvSpPr txBox="1"/>
            <p:nvPr/>
          </p:nvSpPr>
          <p:spPr>
            <a:xfrm>
              <a:off x="1498250" y="2602388"/>
              <a:ext cx="3000000" cy="68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1200"/>
                </a:spcAft>
                <a:buNone/>
              </a:pPr>
              <a:r>
                <a:rPr b="1" lang="en" sz="1800">
                  <a:solidFill>
                    <a:schemeClr val="dk1"/>
                  </a:solidFill>
                  <a:latin typeface="Inter"/>
                  <a:ea typeface="Inter"/>
                  <a:cs typeface="Inter"/>
                  <a:sym typeface="Inter"/>
                </a:rPr>
                <a:t>S</a:t>
              </a:r>
              <a:r>
                <a:rPr b="1" lang="en" sz="1800">
                  <a:solidFill>
                    <a:schemeClr val="dk1"/>
                  </a:solidFill>
                  <a:latin typeface="Inter"/>
                  <a:ea typeface="Inter"/>
                  <a:cs typeface="Inter"/>
                  <a:sym typeface="Inter"/>
                </a:rPr>
                <a:t>AM</a:t>
              </a:r>
              <a:br>
                <a:rPr lang="en" sz="1800">
                  <a:solidFill>
                    <a:schemeClr val="dk2"/>
                  </a:solidFill>
                  <a:latin typeface="Inter"/>
                  <a:ea typeface="Inter"/>
                  <a:cs typeface="Inter"/>
                  <a:sym typeface="Inter"/>
                </a:rPr>
              </a:br>
              <a:r>
                <a:rPr lang="en" sz="1200">
                  <a:solidFill>
                    <a:schemeClr val="dk2"/>
                  </a:solidFill>
                  <a:latin typeface="Inter"/>
                  <a:ea typeface="Inter"/>
                  <a:cs typeface="Inter"/>
                  <a:sym typeface="Inter"/>
                </a:rPr>
                <a:t>Insert description here</a:t>
              </a:r>
              <a:endParaRPr sz="1200"/>
            </a:p>
          </p:txBody>
        </p:sp>
      </p:grpSp>
      <p:grpSp>
        <p:nvGrpSpPr>
          <p:cNvPr id="252" name="Google Shape;252;p30"/>
          <p:cNvGrpSpPr/>
          <p:nvPr/>
        </p:nvGrpSpPr>
        <p:grpSpPr>
          <a:xfrm>
            <a:off x="1155700" y="3574238"/>
            <a:ext cx="3342550" cy="687900"/>
            <a:chOff x="1155700" y="3709500"/>
            <a:chExt cx="3342550" cy="687900"/>
          </a:xfrm>
        </p:grpSpPr>
        <p:sp>
          <p:nvSpPr>
            <p:cNvPr id="253" name="Google Shape;253;p30"/>
            <p:cNvSpPr/>
            <p:nvPr/>
          </p:nvSpPr>
          <p:spPr>
            <a:xfrm>
              <a:off x="1155700" y="3812550"/>
              <a:ext cx="268800" cy="268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54" name="Google Shape;254;p30"/>
            <p:cNvSpPr txBox="1"/>
            <p:nvPr/>
          </p:nvSpPr>
          <p:spPr>
            <a:xfrm>
              <a:off x="1498250" y="3709500"/>
              <a:ext cx="3000000" cy="68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1200"/>
                </a:spcAft>
                <a:buNone/>
              </a:pPr>
              <a:r>
                <a:rPr b="1" lang="en" sz="1800">
                  <a:solidFill>
                    <a:schemeClr val="dk1"/>
                  </a:solidFill>
                  <a:latin typeface="Inter"/>
                  <a:ea typeface="Inter"/>
                  <a:cs typeface="Inter"/>
                  <a:sym typeface="Inter"/>
                </a:rPr>
                <a:t>SO</a:t>
              </a:r>
              <a:r>
                <a:rPr b="1" lang="en" sz="1800">
                  <a:solidFill>
                    <a:schemeClr val="dk1"/>
                  </a:solidFill>
                  <a:latin typeface="Inter"/>
                  <a:ea typeface="Inter"/>
                  <a:cs typeface="Inter"/>
                  <a:sym typeface="Inter"/>
                </a:rPr>
                <a:t>M</a:t>
              </a:r>
              <a:br>
                <a:rPr lang="en" sz="1800">
                  <a:solidFill>
                    <a:schemeClr val="dk2"/>
                  </a:solidFill>
                  <a:latin typeface="Inter"/>
                  <a:ea typeface="Inter"/>
                  <a:cs typeface="Inter"/>
                  <a:sym typeface="Inter"/>
                </a:rPr>
              </a:br>
              <a:r>
                <a:rPr lang="en" sz="1200">
                  <a:solidFill>
                    <a:schemeClr val="dk2"/>
                  </a:solidFill>
                  <a:latin typeface="Inter"/>
                  <a:ea typeface="Inter"/>
                  <a:cs typeface="Inter"/>
                  <a:sym typeface="Inter"/>
                </a:rPr>
                <a:t>Insert description here</a:t>
              </a:r>
              <a:endParaRPr sz="1200"/>
            </a:p>
          </p:txBody>
        </p:sp>
      </p:grpSp>
      <p:sp>
        <p:nvSpPr>
          <p:cNvPr id="255" name="Google Shape;255;p30"/>
          <p:cNvSpPr txBox="1"/>
          <p:nvPr/>
        </p:nvSpPr>
        <p:spPr>
          <a:xfrm>
            <a:off x="6430875" y="270950"/>
            <a:ext cx="2492400" cy="449400"/>
          </a:xfrm>
          <a:prstGeom prst="rect">
            <a:avLst/>
          </a:prstGeom>
          <a:solidFill>
            <a:schemeClr val="lt2"/>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800">
                <a:solidFill>
                  <a:schemeClr val="dk2"/>
                </a:solidFill>
                <a:latin typeface="Inter"/>
                <a:ea typeface="Inter"/>
                <a:cs typeface="Inter"/>
                <a:sym typeface="Inter"/>
              </a:rPr>
              <a:t>🖌 Design note:</a:t>
            </a:r>
            <a:br>
              <a:rPr b="1" lang="en" sz="800">
                <a:solidFill>
                  <a:schemeClr val="dk2"/>
                </a:solidFill>
                <a:latin typeface="Inter"/>
                <a:ea typeface="Inter"/>
                <a:cs typeface="Inter"/>
                <a:sym typeface="Inter"/>
              </a:rPr>
            </a:br>
            <a:r>
              <a:rPr lang="en" sz="800">
                <a:solidFill>
                  <a:schemeClr val="dk2"/>
                </a:solidFill>
                <a:latin typeface="Inter"/>
                <a:ea typeface="Inter"/>
                <a:cs typeface="Inter"/>
                <a:sym typeface="Inter"/>
              </a:rPr>
              <a:t>Add brief descriptions of who you are targeting.</a:t>
            </a:r>
            <a:endParaRPr sz="800"/>
          </a:p>
        </p:txBody>
      </p:sp>
      <p:pic>
        <p:nvPicPr>
          <p:cNvPr id="256" name="Google Shape;256;p30"/>
          <p:cNvPicPr preferRelativeResize="0"/>
          <p:nvPr/>
        </p:nvPicPr>
        <p:blipFill>
          <a:blip r:embed="rId3">
            <a:alphaModFix/>
          </a:blip>
          <a:stretch>
            <a:fillRect/>
          </a:stretch>
        </p:blipFill>
        <p:spPr>
          <a:xfrm>
            <a:off x="0" y="0"/>
            <a:ext cx="642951"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1"/>
          <p:cNvSpPr txBox="1"/>
          <p:nvPr>
            <p:ph idx="4294967295" type="title"/>
          </p:nvPr>
        </p:nvSpPr>
        <p:spPr>
          <a:xfrm>
            <a:off x="1061000" y="445025"/>
            <a:ext cx="7651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Competition</a:t>
            </a:r>
            <a:endParaRPr/>
          </a:p>
        </p:txBody>
      </p:sp>
      <p:pic>
        <p:nvPicPr>
          <p:cNvPr id="262" name="Google Shape;262;p31"/>
          <p:cNvPicPr preferRelativeResize="0"/>
          <p:nvPr/>
        </p:nvPicPr>
        <p:blipFill>
          <a:blip r:embed="rId3">
            <a:alphaModFix/>
          </a:blip>
          <a:stretch>
            <a:fillRect/>
          </a:stretch>
        </p:blipFill>
        <p:spPr>
          <a:xfrm>
            <a:off x="0" y="0"/>
            <a:ext cx="642951" cy="5143501"/>
          </a:xfrm>
          <a:prstGeom prst="rect">
            <a:avLst/>
          </a:prstGeom>
          <a:noFill/>
          <a:ln>
            <a:noFill/>
          </a:ln>
        </p:spPr>
      </p:pic>
      <p:sp>
        <p:nvSpPr>
          <p:cNvPr id="263" name="Google Shape;263;p31"/>
          <p:cNvSpPr txBox="1"/>
          <p:nvPr/>
        </p:nvSpPr>
        <p:spPr>
          <a:xfrm>
            <a:off x="1061000" y="1570950"/>
            <a:ext cx="2337600" cy="45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b="1" lang="en" sz="1200">
                <a:solidFill>
                  <a:srgbClr val="2D1B47"/>
                </a:solidFill>
                <a:latin typeface="Inter"/>
                <a:ea typeface="Inter"/>
                <a:cs typeface="Inter"/>
                <a:sym typeface="Inter"/>
              </a:rPr>
              <a:t>Competitor 1</a:t>
            </a:r>
            <a:endParaRPr b="1" sz="1200">
              <a:solidFill>
                <a:srgbClr val="2D1B47"/>
              </a:solidFill>
              <a:latin typeface="Inter"/>
              <a:ea typeface="Inter"/>
              <a:cs typeface="Inter"/>
              <a:sym typeface="Inter"/>
            </a:endParaRPr>
          </a:p>
        </p:txBody>
      </p:sp>
      <p:sp>
        <p:nvSpPr>
          <p:cNvPr id="264" name="Google Shape;264;p31"/>
          <p:cNvSpPr txBox="1"/>
          <p:nvPr/>
        </p:nvSpPr>
        <p:spPr>
          <a:xfrm>
            <a:off x="3717796" y="1578400"/>
            <a:ext cx="2337600" cy="45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b="1" lang="en" sz="1200">
                <a:solidFill>
                  <a:srgbClr val="2D1B47"/>
                </a:solidFill>
                <a:latin typeface="Inter"/>
                <a:ea typeface="Inter"/>
                <a:cs typeface="Inter"/>
                <a:sym typeface="Inter"/>
              </a:rPr>
              <a:t>Competitor 2</a:t>
            </a:r>
            <a:endParaRPr b="1" sz="1200">
              <a:solidFill>
                <a:srgbClr val="2D1B47"/>
              </a:solidFill>
              <a:latin typeface="Inter"/>
              <a:ea typeface="Inter"/>
              <a:cs typeface="Inter"/>
              <a:sym typeface="Inter"/>
            </a:endParaRPr>
          </a:p>
        </p:txBody>
      </p:sp>
      <p:sp>
        <p:nvSpPr>
          <p:cNvPr id="265" name="Google Shape;265;p31"/>
          <p:cNvSpPr txBox="1"/>
          <p:nvPr/>
        </p:nvSpPr>
        <p:spPr>
          <a:xfrm>
            <a:off x="1061000" y="1907950"/>
            <a:ext cx="2337600" cy="4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4A505C"/>
              </a:solidFill>
              <a:latin typeface="Inter"/>
              <a:ea typeface="Inter"/>
              <a:cs typeface="Inter"/>
              <a:sym typeface="Inter"/>
            </a:endParaRPr>
          </a:p>
        </p:txBody>
      </p:sp>
      <p:sp>
        <p:nvSpPr>
          <p:cNvPr id="266" name="Google Shape;266;p31"/>
          <p:cNvSpPr txBox="1"/>
          <p:nvPr/>
        </p:nvSpPr>
        <p:spPr>
          <a:xfrm>
            <a:off x="3717796" y="1915400"/>
            <a:ext cx="2337600" cy="4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4A505C"/>
              </a:solidFill>
              <a:latin typeface="Inter"/>
              <a:ea typeface="Inter"/>
              <a:cs typeface="Inter"/>
              <a:sym typeface="Inter"/>
            </a:endParaRPr>
          </a:p>
        </p:txBody>
      </p:sp>
      <p:sp>
        <p:nvSpPr>
          <p:cNvPr id="267" name="Google Shape;267;p31"/>
          <p:cNvSpPr txBox="1"/>
          <p:nvPr/>
        </p:nvSpPr>
        <p:spPr>
          <a:xfrm>
            <a:off x="1061000" y="2957575"/>
            <a:ext cx="2337600" cy="45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b="1" lang="en" sz="1200">
                <a:solidFill>
                  <a:srgbClr val="2D1B47"/>
                </a:solidFill>
                <a:latin typeface="Inter"/>
                <a:ea typeface="Inter"/>
                <a:cs typeface="Inter"/>
                <a:sym typeface="Inter"/>
              </a:rPr>
              <a:t>Competitor 4</a:t>
            </a:r>
            <a:endParaRPr b="1" sz="1200">
              <a:solidFill>
                <a:srgbClr val="2D1B47"/>
              </a:solidFill>
              <a:latin typeface="Inter"/>
              <a:ea typeface="Inter"/>
              <a:cs typeface="Inter"/>
              <a:sym typeface="Inter"/>
            </a:endParaRPr>
          </a:p>
        </p:txBody>
      </p:sp>
      <p:sp>
        <p:nvSpPr>
          <p:cNvPr id="268" name="Google Shape;268;p31"/>
          <p:cNvSpPr txBox="1"/>
          <p:nvPr/>
        </p:nvSpPr>
        <p:spPr>
          <a:xfrm>
            <a:off x="6374596" y="1570950"/>
            <a:ext cx="2337600" cy="45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b="1" lang="en" sz="1200">
                <a:solidFill>
                  <a:srgbClr val="2D1B47"/>
                </a:solidFill>
                <a:latin typeface="Inter"/>
                <a:ea typeface="Inter"/>
                <a:cs typeface="Inter"/>
                <a:sym typeface="Inter"/>
              </a:rPr>
              <a:t>Competitor 3</a:t>
            </a:r>
            <a:endParaRPr b="1" sz="1200">
              <a:solidFill>
                <a:srgbClr val="2D1B47"/>
              </a:solidFill>
              <a:latin typeface="Inter"/>
              <a:ea typeface="Inter"/>
              <a:cs typeface="Inter"/>
              <a:sym typeface="Inter"/>
            </a:endParaRPr>
          </a:p>
        </p:txBody>
      </p:sp>
      <p:sp>
        <p:nvSpPr>
          <p:cNvPr id="269" name="Google Shape;269;p31"/>
          <p:cNvSpPr txBox="1"/>
          <p:nvPr/>
        </p:nvSpPr>
        <p:spPr>
          <a:xfrm>
            <a:off x="1061000" y="3294575"/>
            <a:ext cx="2337600" cy="4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4A505C"/>
              </a:solidFill>
              <a:latin typeface="Inter"/>
              <a:ea typeface="Inter"/>
              <a:cs typeface="Inter"/>
              <a:sym typeface="Inter"/>
            </a:endParaRPr>
          </a:p>
        </p:txBody>
      </p:sp>
      <p:sp>
        <p:nvSpPr>
          <p:cNvPr id="270" name="Google Shape;270;p31"/>
          <p:cNvSpPr txBox="1"/>
          <p:nvPr/>
        </p:nvSpPr>
        <p:spPr>
          <a:xfrm>
            <a:off x="6374596" y="1907950"/>
            <a:ext cx="2337600" cy="4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4A505C"/>
              </a:solidFill>
              <a:latin typeface="Inter"/>
              <a:ea typeface="Inter"/>
              <a:cs typeface="Inter"/>
              <a:sym typeface="Inter"/>
            </a:endParaRPr>
          </a:p>
        </p:txBody>
      </p:sp>
      <p:sp>
        <p:nvSpPr>
          <p:cNvPr id="271" name="Google Shape;271;p31"/>
          <p:cNvSpPr txBox="1"/>
          <p:nvPr/>
        </p:nvSpPr>
        <p:spPr>
          <a:xfrm>
            <a:off x="3717796" y="2965025"/>
            <a:ext cx="2337600" cy="45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b="1" lang="en" sz="1200">
                <a:solidFill>
                  <a:srgbClr val="2D1B47"/>
                </a:solidFill>
                <a:latin typeface="Inter"/>
                <a:ea typeface="Inter"/>
                <a:cs typeface="Inter"/>
                <a:sym typeface="Inter"/>
              </a:rPr>
              <a:t>Competitor 5</a:t>
            </a:r>
            <a:endParaRPr b="1" sz="1200">
              <a:solidFill>
                <a:srgbClr val="2D1B47"/>
              </a:solidFill>
              <a:latin typeface="Inter"/>
              <a:ea typeface="Inter"/>
              <a:cs typeface="Inter"/>
              <a:sym typeface="Inter"/>
            </a:endParaRPr>
          </a:p>
        </p:txBody>
      </p:sp>
      <p:sp>
        <p:nvSpPr>
          <p:cNvPr id="272" name="Google Shape;272;p31"/>
          <p:cNvSpPr txBox="1"/>
          <p:nvPr/>
        </p:nvSpPr>
        <p:spPr>
          <a:xfrm>
            <a:off x="3717796" y="3302025"/>
            <a:ext cx="2337600" cy="4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4A505C"/>
              </a:solidFill>
              <a:latin typeface="Inter"/>
              <a:ea typeface="Inter"/>
              <a:cs typeface="Inter"/>
              <a:sym typeface="Inter"/>
            </a:endParaRPr>
          </a:p>
        </p:txBody>
      </p:sp>
      <p:sp>
        <p:nvSpPr>
          <p:cNvPr id="273" name="Google Shape;273;p31"/>
          <p:cNvSpPr txBox="1"/>
          <p:nvPr/>
        </p:nvSpPr>
        <p:spPr>
          <a:xfrm>
            <a:off x="6374596" y="2957575"/>
            <a:ext cx="2337600" cy="45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b="1" lang="en" sz="1200">
                <a:solidFill>
                  <a:srgbClr val="2D1B47"/>
                </a:solidFill>
                <a:latin typeface="Inter"/>
                <a:ea typeface="Inter"/>
                <a:cs typeface="Inter"/>
                <a:sym typeface="Inter"/>
              </a:rPr>
              <a:t>Competitor 6</a:t>
            </a:r>
            <a:endParaRPr b="1" sz="1200">
              <a:solidFill>
                <a:srgbClr val="2D1B47"/>
              </a:solidFill>
              <a:latin typeface="Inter"/>
              <a:ea typeface="Inter"/>
              <a:cs typeface="Inter"/>
              <a:sym typeface="Inter"/>
            </a:endParaRPr>
          </a:p>
        </p:txBody>
      </p:sp>
      <p:sp>
        <p:nvSpPr>
          <p:cNvPr id="274" name="Google Shape;274;p31"/>
          <p:cNvSpPr txBox="1"/>
          <p:nvPr/>
        </p:nvSpPr>
        <p:spPr>
          <a:xfrm>
            <a:off x="6374596" y="3294575"/>
            <a:ext cx="2337600" cy="4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4A505C"/>
              </a:solidFill>
              <a:latin typeface="Inter"/>
              <a:ea typeface="Inter"/>
              <a:cs typeface="Inter"/>
              <a:sym typeface="Inter"/>
            </a:endParaRPr>
          </a:p>
        </p:txBody>
      </p:sp>
      <p:sp>
        <p:nvSpPr>
          <p:cNvPr id="275" name="Google Shape;275;p31"/>
          <p:cNvSpPr txBox="1"/>
          <p:nvPr/>
        </p:nvSpPr>
        <p:spPr>
          <a:xfrm>
            <a:off x="1061000" y="3999750"/>
            <a:ext cx="7651200" cy="741300"/>
          </a:xfrm>
          <a:prstGeom prst="rect">
            <a:avLst/>
          </a:prstGeom>
          <a:noFill/>
          <a:ln>
            <a:noFill/>
          </a:ln>
        </p:spPr>
        <p:txBody>
          <a:bodyPr anchorCtr="0" anchor="t" bIns="91425" lIns="91425" spcFirstLastPara="1" rIns="91425" wrap="square" tIns="91425">
            <a:normAutofit fontScale="85000"/>
          </a:bodyPr>
          <a:lstStyle/>
          <a:p>
            <a:pPr indent="0" lvl="0" marL="0" rtl="0" algn="l">
              <a:lnSpc>
                <a:spcPct val="115000"/>
              </a:lnSpc>
              <a:spcBef>
                <a:spcPts val="0"/>
              </a:spcBef>
              <a:spcAft>
                <a:spcPts val="1200"/>
              </a:spcAft>
              <a:buNone/>
            </a:pPr>
            <a:r>
              <a:rPr lang="en" sz="1600">
                <a:solidFill>
                  <a:srgbClr val="4A505C"/>
                </a:solidFill>
                <a:latin typeface="Inter"/>
                <a:ea typeface="Inter"/>
                <a:cs typeface="Inter"/>
                <a:sym typeface="Inter"/>
              </a:rPr>
              <a:t>Elaborate on how your offering impacts the market differently than your competitors. Highlight what you do better than your competitors and why it will be difficult to replicate.</a:t>
            </a:r>
            <a:endParaRPr sz="1600">
              <a:solidFill>
                <a:srgbClr val="4A505C"/>
              </a:solidFill>
              <a:latin typeface="Inter"/>
              <a:ea typeface="Inter"/>
              <a:cs typeface="Inter"/>
              <a:sym typeface="Inter"/>
            </a:endParaRPr>
          </a:p>
        </p:txBody>
      </p:sp>
      <p:sp>
        <p:nvSpPr>
          <p:cNvPr id="276" name="Google Shape;276;p31"/>
          <p:cNvSpPr/>
          <p:nvPr>
            <p:ph idx="2" type="pic"/>
          </p:nvPr>
        </p:nvSpPr>
        <p:spPr>
          <a:xfrm>
            <a:off x="1150400" y="1219050"/>
            <a:ext cx="1321500" cy="351900"/>
          </a:xfrm>
          <a:prstGeom prst="rect">
            <a:avLst/>
          </a:prstGeom>
          <a:noFill/>
          <a:ln>
            <a:noFill/>
          </a:ln>
        </p:spPr>
      </p:sp>
      <p:sp>
        <p:nvSpPr>
          <p:cNvPr id="277" name="Google Shape;277;p31"/>
          <p:cNvSpPr/>
          <p:nvPr>
            <p:ph idx="3" type="pic"/>
          </p:nvPr>
        </p:nvSpPr>
        <p:spPr>
          <a:xfrm>
            <a:off x="3811650" y="1226500"/>
            <a:ext cx="1321500" cy="351900"/>
          </a:xfrm>
          <a:prstGeom prst="rect">
            <a:avLst/>
          </a:prstGeom>
          <a:noFill/>
          <a:ln>
            <a:noFill/>
          </a:ln>
        </p:spPr>
      </p:sp>
      <p:sp>
        <p:nvSpPr>
          <p:cNvPr id="278" name="Google Shape;278;p31"/>
          <p:cNvSpPr/>
          <p:nvPr>
            <p:ph idx="4" type="pic"/>
          </p:nvPr>
        </p:nvSpPr>
        <p:spPr>
          <a:xfrm>
            <a:off x="1150400" y="2605675"/>
            <a:ext cx="1321500" cy="351900"/>
          </a:xfrm>
          <a:prstGeom prst="rect">
            <a:avLst/>
          </a:prstGeom>
          <a:noFill/>
          <a:ln>
            <a:noFill/>
          </a:ln>
        </p:spPr>
      </p:sp>
      <p:sp>
        <p:nvSpPr>
          <p:cNvPr id="279" name="Google Shape;279;p31"/>
          <p:cNvSpPr/>
          <p:nvPr>
            <p:ph idx="5" type="pic"/>
          </p:nvPr>
        </p:nvSpPr>
        <p:spPr>
          <a:xfrm>
            <a:off x="3811650" y="2613125"/>
            <a:ext cx="1321500" cy="351900"/>
          </a:xfrm>
          <a:prstGeom prst="rect">
            <a:avLst/>
          </a:prstGeom>
          <a:noFill/>
          <a:ln>
            <a:noFill/>
          </a:ln>
        </p:spPr>
      </p:sp>
      <p:sp>
        <p:nvSpPr>
          <p:cNvPr id="280" name="Google Shape;280;p31"/>
          <p:cNvSpPr/>
          <p:nvPr>
            <p:ph idx="6" type="pic"/>
          </p:nvPr>
        </p:nvSpPr>
        <p:spPr>
          <a:xfrm>
            <a:off x="6468450" y="1219050"/>
            <a:ext cx="1321500" cy="351900"/>
          </a:xfrm>
          <a:prstGeom prst="rect">
            <a:avLst/>
          </a:prstGeom>
          <a:noFill/>
          <a:ln>
            <a:noFill/>
          </a:ln>
        </p:spPr>
      </p:sp>
      <p:sp>
        <p:nvSpPr>
          <p:cNvPr id="281" name="Google Shape;281;p31"/>
          <p:cNvSpPr/>
          <p:nvPr>
            <p:ph idx="7" type="pic"/>
          </p:nvPr>
        </p:nvSpPr>
        <p:spPr>
          <a:xfrm>
            <a:off x="6468450" y="2605675"/>
            <a:ext cx="1321500" cy="351900"/>
          </a:xfrm>
          <a:prstGeom prst="rect">
            <a:avLst/>
          </a:prstGeom>
          <a:noFill/>
          <a:ln>
            <a:noFill/>
          </a:ln>
        </p:spPr>
      </p:sp>
      <p:sp>
        <p:nvSpPr>
          <p:cNvPr id="282" name="Google Shape;282;p31"/>
          <p:cNvSpPr txBox="1"/>
          <p:nvPr>
            <p:ph idx="4294967295" type="body"/>
          </p:nvPr>
        </p:nvSpPr>
        <p:spPr>
          <a:xfrm>
            <a:off x="1061000" y="1907950"/>
            <a:ext cx="2337600" cy="454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000"/>
          </a:p>
        </p:txBody>
      </p:sp>
      <p:sp>
        <p:nvSpPr>
          <p:cNvPr id="283" name="Google Shape;283;p31"/>
          <p:cNvSpPr txBox="1"/>
          <p:nvPr>
            <p:ph idx="4294967295" type="body"/>
          </p:nvPr>
        </p:nvSpPr>
        <p:spPr>
          <a:xfrm>
            <a:off x="3717796" y="1915400"/>
            <a:ext cx="2337600" cy="454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000"/>
          </a:p>
        </p:txBody>
      </p:sp>
      <p:sp>
        <p:nvSpPr>
          <p:cNvPr id="284" name="Google Shape;284;p31"/>
          <p:cNvSpPr txBox="1"/>
          <p:nvPr>
            <p:ph idx="4294967295" type="body"/>
          </p:nvPr>
        </p:nvSpPr>
        <p:spPr>
          <a:xfrm>
            <a:off x="1061000" y="3294575"/>
            <a:ext cx="2337600" cy="454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000"/>
          </a:p>
        </p:txBody>
      </p:sp>
      <p:sp>
        <p:nvSpPr>
          <p:cNvPr id="285" name="Google Shape;285;p31"/>
          <p:cNvSpPr txBox="1"/>
          <p:nvPr>
            <p:ph idx="4294967295" type="body"/>
          </p:nvPr>
        </p:nvSpPr>
        <p:spPr>
          <a:xfrm>
            <a:off x="6374596" y="1907950"/>
            <a:ext cx="2337600" cy="454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000"/>
          </a:p>
        </p:txBody>
      </p:sp>
      <p:sp>
        <p:nvSpPr>
          <p:cNvPr id="286" name="Google Shape;286;p31"/>
          <p:cNvSpPr txBox="1"/>
          <p:nvPr>
            <p:ph idx="4294967295" type="body"/>
          </p:nvPr>
        </p:nvSpPr>
        <p:spPr>
          <a:xfrm>
            <a:off x="3717796" y="3302025"/>
            <a:ext cx="2337600" cy="454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000"/>
          </a:p>
        </p:txBody>
      </p:sp>
      <p:sp>
        <p:nvSpPr>
          <p:cNvPr id="287" name="Google Shape;287;p31"/>
          <p:cNvSpPr txBox="1"/>
          <p:nvPr>
            <p:ph idx="4294967295" type="body"/>
          </p:nvPr>
        </p:nvSpPr>
        <p:spPr>
          <a:xfrm>
            <a:off x="6374596" y="3294575"/>
            <a:ext cx="2337600" cy="454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2"/>
          <p:cNvSpPr txBox="1"/>
          <p:nvPr>
            <p:ph idx="4294967295" type="title"/>
          </p:nvPr>
        </p:nvSpPr>
        <p:spPr>
          <a:xfrm>
            <a:off x="1061000" y="445025"/>
            <a:ext cx="7651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Business Model</a:t>
            </a:r>
            <a:endParaRPr/>
          </a:p>
        </p:txBody>
      </p:sp>
      <p:pic>
        <p:nvPicPr>
          <p:cNvPr id="293" name="Google Shape;293;p32"/>
          <p:cNvPicPr preferRelativeResize="0"/>
          <p:nvPr/>
        </p:nvPicPr>
        <p:blipFill>
          <a:blip r:embed="rId3">
            <a:alphaModFix/>
          </a:blip>
          <a:stretch>
            <a:fillRect/>
          </a:stretch>
        </p:blipFill>
        <p:spPr>
          <a:xfrm>
            <a:off x="0" y="0"/>
            <a:ext cx="642951" cy="5143501"/>
          </a:xfrm>
          <a:prstGeom prst="rect">
            <a:avLst/>
          </a:prstGeom>
          <a:noFill/>
          <a:ln>
            <a:noFill/>
          </a:ln>
        </p:spPr>
      </p:pic>
      <p:sp>
        <p:nvSpPr>
          <p:cNvPr id="294" name="Google Shape;294;p32"/>
          <p:cNvSpPr txBox="1"/>
          <p:nvPr>
            <p:ph idx="4294967295" type="body"/>
          </p:nvPr>
        </p:nvSpPr>
        <p:spPr>
          <a:xfrm>
            <a:off x="1061000" y="1803400"/>
            <a:ext cx="3696300" cy="250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00"/>
              <a:t>Details on revenue model, revenue expected etc.</a:t>
            </a:r>
            <a:endParaRPr sz="1400"/>
          </a:p>
        </p:txBody>
      </p:sp>
      <p:sp>
        <p:nvSpPr>
          <p:cNvPr id="295" name="Google Shape;295;p32"/>
          <p:cNvSpPr txBox="1"/>
          <p:nvPr>
            <p:ph idx="4294967295" type="subTitle"/>
          </p:nvPr>
        </p:nvSpPr>
        <p:spPr>
          <a:xfrm>
            <a:off x="1061000" y="1104900"/>
            <a:ext cx="3696300" cy="698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dk1"/>
                </a:solidFill>
              </a:rPr>
              <a:t>Revenue Stream 1</a:t>
            </a:r>
            <a:endParaRPr b="1">
              <a:solidFill>
                <a:schemeClr val="dk1"/>
              </a:solidFill>
            </a:endParaRPr>
          </a:p>
        </p:txBody>
      </p:sp>
      <p:sp>
        <p:nvSpPr>
          <p:cNvPr id="296" name="Google Shape;296;p32"/>
          <p:cNvSpPr txBox="1"/>
          <p:nvPr>
            <p:ph idx="4294967295" type="body"/>
          </p:nvPr>
        </p:nvSpPr>
        <p:spPr>
          <a:xfrm>
            <a:off x="5060144" y="1803400"/>
            <a:ext cx="3696300" cy="250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00"/>
              <a:t>Details on revenue model, revenue expected etc.</a:t>
            </a:r>
            <a:endParaRPr sz="1400"/>
          </a:p>
        </p:txBody>
      </p:sp>
      <p:sp>
        <p:nvSpPr>
          <p:cNvPr id="297" name="Google Shape;297;p32"/>
          <p:cNvSpPr txBox="1"/>
          <p:nvPr>
            <p:ph idx="4294967295" type="subTitle"/>
          </p:nvPr>
        </p:nvSpPr>
        <p:spPr>
          <a:xfrm>
            <a:off x="5060144" y="1104900"/>
            <a:ext cx="3696300" cy="698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dk1"/>
                </a:solidFill>
              </a:rPr>
              <a:t>Revenue Stream 2</a:t>
            </a:r>
            <a:endParaRPr b="1">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Fornax Template">
  <a:themeElements>
    <a:clrScheme name="Simple Light">
      <a:dk1>
        <a:srgbClr val="2D1B47"/>
      </a:dk1>
      <a:lt1>
        <a:srgbClr val="FFFFFF"/>
      </a:lt1>
      <a:dk2>
        <a:srgbClr val="4A505C"/>
      </a:dk2>
      <a:lt2>
        <a:srgbClr val="F3F3F3"/>
      </a:lt2>
      <a:accent1>
        <a:srgbClr val="8B8EF8"/>
      </a:accent1>
      <a:accent2>
        <a:srgbClr val="EE7299"/>
      </a:accent2>
      <a:accent3>
        <a:srgbClr val="FFDEAC"/>
      </a:accent3>
      <a:accent4>
        <a:srgbClr val="F7F4FB"/>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