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6" r:id="rId5"/>
  </p:sldIdLst>
  <p:sldSz cx="38404800" cy="21945600"/>
  <p:notesSz cx="9309100" cy="7023100"/>
  <p:defaultTextStyle>
    <a:defPPr>
      <a:defRPr lang="en-US"/>
    </a:defPPr>
    <a:lvl1pPr marL="0" algn="l" defTabSz="393474" rtl="0" eaLnBrk="1" latinLnBrk="0" hangingPunct="1">
      <a:defRPr sz="1549" kern="1200">
        <a:solidFill>
          <a:schemeClr val="tx1"/>
        </a:solidFill>
        <a:latin typeface="+mn-lt"/>
        <a:ea typeface="+mn-ea"/>
        <a:cs typeface="+mn-cs"/>
      </a:defRPr>
    </a:lvl1pPr>
    <a:lvl2pPr marL="393474" algn="l" defTabSz="393474" rtl="0" eaLnBrk="1" latinLnBrk="0" hangingPunct="1">
      <a:defRPr sz="1549" kern="1200">
        <a:solidFill>
          <a:schemeClr val="tx1"/>
        </a:solidFill>
        <a:latin typeface="+mn-lt"/>
        <a:ea typeface="+mn-ea"/>
        <a:cs typeface="+mn-cs"/>
      </a:defRPr>
    </a:lvl2pPr>
    <a:lvl3pPr marL="786948" algn="l" defTabSz="393474" rtl="0" eaLnBrk="1" latinLnBrk="0" hangingPunct="1">
      <a:defRPr sz="1549" kern="1200">
        <a:solidFill>
          <a:schemeClr val="tx1"/>
        </a:solidFill>
        <a:latin typeface="+mn-lt"/>
        <a:ea typeface="+mn-ea"/>
        <a:cs typeface="+mn-cs"/>
      </a:defRPr>
    </a:lvl3pPr>
    <a:lvl4pPr marL="1180422" algn="l" defTabSz="393474" rtl="0" eaLnBrk="1" latinLnBrk="0" hangingPunct="1">
      <a:defRPr sz="1549" kern="1200">
        <a:solidFill>
          <a:schemeClr val="tx1"/>
        </a:solidFill>
        <a:latin typeface="+mn-lt"/>
        <a:ea typeface="+mn-ea"/>
        <a:cs typeface="+mn-cs"/>
      </a:defRPr>
    </a:lvl4pPr>
    <a:lvl5pPr marL="1573895" algn="l" defTabSz="393474" rtl="0" eaLnBrk="1" latinLnBrk="0" hangingPunct="1">
      <a:defRPr sz="1549" kern="1200">
        <a:solidFill>
          <a:schemeClr val="tx1"/>
        </a:solidFill>
        <a:latin typeface="+mn-lt"/>
        <a:ea typeface="+mn-ea"/>
        <a:cs typeface="+mn-cs"/>
      </a:defRPr>
    </a:lvl5pPr>
    <a:lvl6pPr marL="1967370" algn="l" defTabSz="393474" rtl="0" eaLnBrk="1" latinLnBrk="0" hangingPunct="1">
      <a:defRPr sz="1549" kern="1200">
        <a:solidFill>
          <a:schemeClr val="tx1"/>
        </a:solidFill>
        <a:latin typeface="+mn-lt"/>
        <a:ea typeface="+mn-ea"/>
        <a:cs typeface="+mn-cs"/>
      </a:defRPr>
    </a:lvl6pPr>
    <a:lvl7pPr marL="2360843" algn="l" defTabSz="393474" rtl="0" eaLnBrk="1" latinLnBrk="0" hangingPunct="1">
      <a:defRPr sz="1549" kern="1200">
        <a:solidFill>
          <a:schemeClr val="tx1"/>
        </a:solidFill>
        <a:latin typeface="+mn-lt"/>
        <a:ea typeface="+mn-ea"/>
        <a:cs typeface="+mn-cs"/>
      </a:defRPr>
    </a:lvl7pPr>
    <a:lvl8pPr marL="2754317" algn="l" defTabSz="393474" rtl="0" eaLnBrk="1" latinLnBrk="0" hangingPunct="1">
      <a:defRPr sz="1549" kern="1200">
        <a:solidFill>
          <a:schemeClr val="tx1"/>
        </a:solidFill>
        <a:latin typeface="+mn-lt"/>
        <a:ea typeface="+mn-ea"/>
        <a:cs typeface="+mn-cs"/>
      </a:defRPr>
    </a:lvl8pPr>
    <a:lvl9pPr marL="3147791" algn="l" defTabSz="393474" rtl="0" eaLnBrk="1" latinLnBrk="0" hangingPunct="1">
      <a:defRPr sz="154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2096" userDrawn="1">
          <p15:clr>
            <a:srgbClr val="A4A3A4"/>
          </p15:clr>
        </p15:guide>
        <p15:guide id="3" orient="horz" pos="6872" userDrawn="1">
          <p15:clr>
            <a:srgbClr val="A4A3A4"/>
          </p15:clr>
        </p15:guide>
        <p15:guide id="4" orient="horz" pos="2104" userDrawn="1">
          <p15:clr>
            <a:srgbClr val="A4A3A4"/>
          </p15:clr>
        </p15:guide>
        <p15:guide id="5" orient="horz" pos="1880" userDrawn="1">
          <p15:clr>
            <a:srgbClr val="A4A3A4"/>
          </p15:clr>
        </p15:guide>
        <p15:guide id="6" pos="121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C9E71-19A1-FF91-BD03-B3579A5E3BF4}" name="Williams, Heather" initials="WH" userId="S::HEL4834@BSWHealth.org::cfcbd155-5aab-488e-b4f8-f1b299ecd4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Krupa" initials="RK" lastIdx="2" clrIdx="0">
    <p:extLst>
      <p:ext uri="{19B8F6BF-5375-455C-9EA6-DF929625EA0E}">
        <p15:presenceInfo xmlns:p15="http://schemas.microsoft.com/office/powerpoint/2012/main" userId="S-1-5-21-1848499503-2060332969-3364156115-1213" providerId="AD"/>
      </p:ext>
    </p:extLst>
  </p:cmAuthor>
  <p:cmAuthor id="2" name="Kathy Boltz" initials="KB" lastIdx="7" clrIdx="1">
    <p:extLst>
      <p:ext uri="{19B8F6BF-5375-455C-9EA6-DF929625EA0E}">
        <p15:presenceInfo xmlns:p15="http://schemas.microsoft.com/office/powerpoint/2012/main" userId="S::kathy@onpointscientific.com::003cc72e-f4a5-43d5-8e8f-3d408a0b0be2" providerId="AD"/>
      </p:ext>
    </p:extLst>
  </p:cmAuthor>
  <p:cmAuthor id="3" name="Edward Gloria" initials="EG" lastIdx="2" clrIdx="2">
    <p:extLst>
      <p:ext uri="{19B8F6BF-5375-455C-9EA6-DF929625EA0E}">
        <p15:presenceInfo xmlns:p15="http://schemas.microsoft.com/office/powerpoint/2012/main" userId="231a8a2b125d08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42E"/>
    <a:srgbClr val="CCCCD1"/>
    <a:srgbClr val="E7E7E9"/>
    <a:srgbClr val="2A2A29"/>
    <a:srgbClr val="00BFBC"/>
    <a:srgbClr val="009E73"/>
    <a:srgbClr val="7BB800"/>
    <a:srgbClr val="FB8D34"/>
    <a:srgbClr val="5E1D77"/>
    <a:srgbClr val="702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86" autoAdjust="0"/>
    <p:restoredTop sz="95878" autoAdjust="0"/>
  </p:normalViewPr>
  <p:slideViewPr>
    <p:cSldViewPr>
      <p:cViewPr varScale="1">
        <p:scale>
          <a:sx n="22" d="100"/>
          <a:sy n="22" d="100"/>
        </p:scale>
        <p:origin x="780" y="88"/>
      </p:cViewPr>
      <p:guideLst>
        <p:guide orient="horz" pos="6912"/>
        <p:guide pos="12096"/>
        <p:guide orient="horz" pos="6872"/>
        <p:guide orient="horz" pos="2104"/>
        <p:guide orient="horz" pos="1880"/>
        <p:guide pos="12132"/>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4" cy="352782"/>
          </a:xfrm>
          <a:prstGeom prst="rect">
            <a:avLst/>
          </a:prstGeom>
        </p:spPr>
        <p:txBody>
          <a:bodyPr vert="horz" lIns="93304" tIns="46653" rIns="93304" bIns="46653" rtlCol="0"/>
          <a:lstStyle>
            <a:lvl1pPr algn="l">
              <a:defRPr sz="1200"/>
            </a:lvl1pPr>
          </a:lstStyle>
          <a:p>
            <a:endParaRPr lang="en-US"/>
          </a:p>
        </p:txBody>
      </p:sp>
      <p:sp>
        <p:nvSpPr>
          <p:cNvPr id="3" name="Date Placeholder 2"/>
          <p:cNvSpPr>
            <a:spLocks noGrp="1"/>
          </p:cNvSpPr>
          <p:nvPr>
            <p:ph type="dt" idx="1"/>
          </p:nvPr>
        </p:nvSpPr>
        <p:spPr>
          <a:xfrm>
            <a:off x="5273540" y="0"/>
            <a:ext cx="4033944" cy="352782"/>
          </a:xfrm>
          <a:prstGeom prst="rect">
            <a:avLst/>
          </a:prstGeom>
        </p:spPr>
        <p:txBody>
          <a:bodyPr vert="horz" lIns="93304" tIns="46653" rIns="93304" bIns="46653" rtlCol="0"/>
          <a:lstStyle>
            <a:lvl1pPr algn="r">
              <a:defRPr sz="1200"/>
            </a:lvl1pPr>
          </a:lstStyle>
          <a:p>
            <a:fld id="{8E7E9C7B-A793-4452-8A6B-896362CE215D}" type="datetimeFigureOut">
              <a:rPr lang="en-US" smtClean="0"/>
              <a:pPr/>
              <a:t>2/28/2023</a:t>
            </a:fld>
            <a:endParaRPr lang="en-US"/>
          </a:p>
        </p:txBody>
      </p:sp>
      <p:sp>
        <p:nvSpPr>
          <p:cNvPr id="4" name="Slide Image Placeholder 3"/>
          <p:cNvSpPr>
            <a:spLocks noGrp="1" noRot="1" noChangeAspect="1"/>
          </p:cNvSpPr>
          <p:nvPr>
            <p:ph type="sldImg" idx="2"/>
          </p:nvPr>
        </p:nvSpPr>
        <p:spPr>
          <a:xfrm>
            <a:off x="2581275" y="877888"/>
            <a:ext cx="4146550" cy="2370137"/>
          </a:xfrm>
          <a:prstGeom prst="rect">
            <a:avLst/>
          </a:prstGeom>
          <a:noFill/>
          <a:ln w="12700">
            <a:solidFill>
              <a:prstClr val="black"/>
            </a:solidFill>
          </a:ln>
        </p:spPr>
        <p:txBody>
          <a:bodyPr vert="horz" lIns="93304" tIns="46653" rIns="93304" bIns="46653" rtlCol="0" anchor="ctr"/>
          <a:lstStyle/>
          <a:p>
            <a:endParaRPr lang="en-US"/>
          </a:p>
        </p:txBody>
      </p:sp>
      <p:sp>
        <p:nvSpPr>
          <p:cNvPr id="5" name="Notes Placeholder 4"/>
          <p:cNvSpPr>
            <a:spLocks noGrp="1"/>
          </p:cNvSpPr>
          <p:nvPr>
            <p:ph type="body" sz="quarter" idx="3"/>
          </p:nvPr>
        </p:nvSpPr>
        <p:spPr>
          <a:xfrm>
            <a:off x="930911" y="3379869"/>
            <a:ext cx="7447280" cy="2765345"/>
          </a:xfrm>
          <a:prstGeom prst="rect">
            <a:avLst/>
          </a:prstGeom>
        </p:spPr>
        <p:txBody>
          <a:bodyPr vert="horz" lIns="93304" tIns="46653" rIns="93304" bIns="46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321"/>
            <a:ext cx="4033944" cy="352780"/>
          </a:xfrm>
          <a:prstGeom prst="rect">
            <a:avLst/>
          </a:prstGeom>
        </p:spPr>
        <p:txBody>
          <a:bodyPr vert="horz" lIns="93304" tIns="46653" rIns="93304"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5273540" y="6670321"/>
            <a:ext cx="4033944" cy="352780"/>
          </a:xfrm>
          <a:prstGeom prst="rect">
            <a:avLst/>
          </a:prstGeom>
        </p:spPr>
        <p:txBody>
          <a:bodyPr vert="horz" lIns="93304" tIns="46653" rIns="93304" bIns="46653" rtlCol="0" anchor="b"/>
          <a:lstStyle>
            <a:lvl1pPr algn="r">
              <a:defRPr sz="1200"/>
            </a:lvl1pPr>
          </a:lstStyle>
          <a:p>
            <a:fld id="{23F41765-F673-47B1-B72A-692E17E458B8}" type="slidenum">
              <a:rPr lang="en-US" smtClean="0"/>
              <a:pPr/>
              <a:t>‹#›</a:t>
            </a:fld>
            <a:endParaRPr lang="en-US"/>
          </a:p>
        </p:txBody>
      </p:sp>
    </p:spTree>
    <p:extLst>
      <p:ext uri="{BB962C8B-B14F-4D97-AF65-F5344CB8AC3E}">
        <p14:creationId xmlns:p14="http://schemas.microsoft.com/office/powerpoint/2010/main" val="1756382984"/>
      </p:ext>
    </p:extLst>
  </p:cSld>
  <p:clrMap bg1="lt1" tx1="dk1" bg2="lt2" tx2="dk2" accent1="accent1" accent2="accent2" accent3="accent3" accent4="accent4" accent5="accent5" accent6="accent6" hlink="hlink" folHlink="folHlink"/>
  <p:notesStyle>
    <a:lvl1pPr marL="0" algn="l" defTabSz="655899" rtl="0" eaLnBrk="1" latinLnBrk="0" hangingPunct="1">
      <a:defRPr sz="861" kern="1200">
        <a:solidFill>
          <a:schemeClr val="tx1"/>
        </a:solidFill>
        <a:latin typeface="+mn-lt"/>
        <a:ea typeface="+mn-ea"/>
        <a:cs typeface="+mn-cs"/>
      </a:defRPr>
    </a:lvl1pPr>
    <a:lvl2pPr marL="327950" algn="l" defTabSz="655899" rtl="0" eaLnBrk="1" latinLnBrk="0" hangingPunct="1">
      <a:defRPr sz="861" kern="1200">
        <a:solidFill>
          <a:schemeClr val="tx1"/>
        </a:solidFill>
        <a:latin typeface="+mn-lt"/>
        <a:ea typeface="+mn-ea"/>
        <a:cs typeface="+mn-cs"/>
      </a:defRPr>
    </a:lvl2pPr>
    <a:lvl3pPr marL="655899" algn="l" defTabSz="655899" rtl="0" eaLnBrk="1" latinLnBrk="0" hangingPunct="1">
      <a:defRPr sz="861" kern="1200">
        <a:solidFill>
          <a:schemeClr val="tx1"/>
        </a:solidFill>
        <a:latin typeface="+mn-lt"/>
        <a:ea typeface="+mn-ea"/>
        <a:cs typeface="+mn-cs"/>
      </a:defRPr>
    </a:lvl3pPr>
    <a:lvl4pPr marL="983849" algn="l" defTabSz="655899" rtl="0" eaLnBrk="1" latinLnBrk="0" hangingPunct="1">
      <a:defRPr sz="861" kern="1200">
        <a:solidFill>
          <a:schemeClr val="tx1"/>
        </a:solidFill>
        <a:latin typeface="+mn-lt"/>
        <a:ea typeface="+mn-ea"/>
        <a:cs typeface="+mn-cs"/>
      </a:defRPr>
    </a:lvl4pPr>
    <a:lvl5pPr marL="1311798" algn="l" defTabSz="655899" rtl="0" eaLnBrk="1" latinLnBrk="0" hangingPunct="1">
      <a:defRPr sz="861" kern="1200">
        <a:solidFill>
          <a:schemeClr val="tx1"/>
        </a:solidFill>
        <a:latin typeface="+mn-lt"/>
        <a:ea typeface="+mn-ea"/>
        <a:cs typeface="+mn-cs"/>
      </a:defRPr>
    </a:lvl5pPr>
    <a:lvl6pPr marL="1639748" algn="l" defTabSz="655899" rtl="0" eaLnBrk="1" latinLnBrk="0" hangingPunct="1">
      <a:defRPr sz="861" kern="1200">
        <a:solidFill>
          <a:schemeClr val="tx1"/>
        </a:solidFill>
        <a:latin typeface="+mn-lt"/>
        <a:ea typeface="+mn-ea"/>
        <a:cs typeface="+mn-cs"/>
      </a:defRPr>
    </a:lvl6pPr>
    <a:lvl7pPr marL="1967697" algn="l" defTabSz="655899" rtl="0" eaLnBrk="1" latinLnBrk="0" hangingPunct="1">
      <a:defRPr sz="861" kern="1200">
        <a:solidFill>
          <a:schemeClr val="tx1"/>
        </a:solidFill>
        <a:latin typeface="+mn-lt"/>
        <a:ea typeface="+mn-ea"/>
        <a:cs typeface="+mn-cs"/>
      </a:defRPr>
    </a:lvl7pPr>
    <a:lvl8pPr marL="2295647" algn="l" defTabSz="655899" rtl="0" eaLnBrk="1" latinLnBrk="0" hangingPunct="1">
      <a:defRPr sz="861" kern="1200">
        <a:solidFill>
          <a:schemeClr val="tx1"/>
        </a:solidFill>
        <a:latin typeface="+mn-lt"/>
        <a:ea typeface="+mn-ea"/>
        <a:cs typeface="+mn-cs"/>
      </a:defRPr>
    </a:lvl8pPr>
    <a:lvl9pPr marL="2623596" algn="l" defTabSz="655899" rtl="0" eaLnBrk="1" latinLnBrk="0" hangingPunct="1">
      <a:defRPr sz="8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1275" y="877888"/>
            <a:ext cx="4146550"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41765-F673-47B1-B72A-692E17E458B8}" type="slidenum">
              <a:rPr lang="en-US" smtClean="0"/>
              <a:pPr/>
              <a:t>1</a:t>
            </a:fld>
            <a:endParaRPr lang="en-US"/>
          </a:p>
        </p:txBody>
      </p:sp>
    </p:spTree>
    <p:extLst>
      <p:ext uri="{BB962C8B-B14F-4D97-AF65-F5344CB8AC3E}">
        <p14:creationId xmlns:p14="http://schemas.microsoft.com/office/powerpoint/2010/main" val="85910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 y="0"/>
            <a:ext cx="38404800" cy="19141440"/>
          </a:xfrm>
          <a:solidFill>
            <a:schemeClr val="tx1">
              <a:lumMod val="50000"/>
              <a:lumOff val="50000"/>
            </a:schemeClr>
          </a:solidFill>
        </p:spPr>
        <p:txBody>
          <a:bodyPr anchor="t"/>
          <a:lstStyle/>
          <a:p>
            <a:r>
              <a:rPr lang="en-US"/>
              <a:t>Click icon to add picture</a:t>
            </a:r>
            <a:endParaRPr lang="en-US" dirty="0"/>
          </a:p>
        </p:txBody>
      </p:sp>
      <p:sp>
        <p:nvSpPr>
          <p:cNvPr id="2" name="Title 1"/>
          <p:cNvSpPr>
            <a:spLocks noGrp="1"/>
          </p:cNvSpPr>
          <p:nvPr>
            <p:ph type="ctrTitle" hasCustomPrompt="1"/>
          </p:nvPr>
        </p:nvSpPr>
        <p:spPr>
          <a:xfrm>
            <a:off x="2706044" y="2090937"/>
            <a:ext cx="33132768" cy="10533888"/>
          </a:xfrm>
        </p:spPr>
        <p:txBody>
          <a:bodyPr anchor="b">
            <a:normAutofit/>
          </a:bodyPr>
          <a:lstStyle>
            <a:lvl1pPr algn="ctr">
              <a:lnSpc>
                <a:spcPct val="80000"/>
              </a:lnSpc>
              <a:defRPr sz="18486" spc="0" baseline="0">
                <a:solidFill>
                  <a:schemeClr val="bg1"/>
                </a:solidFill>
              </a:defRPr>
            </a:lvl1pPr>
          </a:lstStyle>
          <a:p>
            <a:r>
              <a:rPr lang="en-US" dirty="0"/>
              <a:t>Title Here</a:t>
            </a:r>
          </a:p>
        </p:txBody>
      </p:sp>
      <p:sp>
        <p:nvSpPr>
          <p:cNvPr id="3" name="Subtitle 2"/>
          <p:cNvSpPr>
            <a:spLocks noGrp="1"/>
          </p:cNvSpPr>
          <p:nvPr>
            <p:ph type="subTitle" idx="1" hasCustomPrompt="1"/>
          </p:nvPr>
        </p:nvSpPr>
        <p:spPr>
          <a:xfrm>
            <a:off x="2706048" y="12710165"/>
            <a:ext cx="33132768" cy="2181641"/>
          </a:xfrm>
        </p:spPr>
        <p:txBody>
          <a:bodyPr>
            <a:normAutofit/>
          </a:bodyPr>
          <a:lstStyle>
            <a:lvl1pPr marL="0" indent="0" algn="ctr">
              <a:buNone/>
              <a:defRPr sz="6722" cap="none" baseline="0">
                <a:solidFill>
                  <a:schemeClr val="bg1"/>
                </a:solidFill>
              </a:defRPr>
            </a:lvl1pPr>
            <a:lvl2pPr marL="1280226" indent="0" algn="ctr">
              <a:buNone/>
              <a:defRPr sz="5602"/>
            </a:lvl2pPr>
            <a:lvl3pPr marL="2560452" indent="0" algn="ctr">
              <a:buNone/>
              <a:defRPr sz="5042"/>
            </a:lvl3pPr>
            <a:lvl4pPr marL="3840681" indent="0" algn="ctr">
              <a:buNone/>
              <a:defRPr sz="4479"/>
            </a:lvl4pPr>
            <a:lvl5pPr marL="5120907" indent="0" algn="ctr">
              <a:buNone/>
              <a:defRPr sz="4479"/>
            </a:lvl5pPr>
            <a:lvl6pPr marL="6401133" indent="0" algn="ctr">
              <a:buNone/>
              <a:defRPr sz="4479"/>
            </a:lvl6pPr>
            <a:lvl7pPr marL="7681359" indent="0" algn="ctr">
              <a:buNone/>
              <a:defRPr sz="4479"/>
            </a:lvl7pPr>
            <a:lvl8pPr marL="8961585" indent="0" algn="ctr">
              <a:buNone/>
              <a:defRPr sz="4479"/>
            </a:lvl8pPr>
            <a:lvl9pPr marL="10241813" indent="0" algn="ctr">
              <a:buNone/>
              <a:defRPr sz="4479"/>
            </a:lvl9pPr>
          </a:lstStyle>
          <a:p>
            <a:r>
              <a:rPr lang="en-US" dirty="0"/>
              <a:t>Subtitle here</a:t>
            </a:r>
          </a:p>
        </p:txBody>
      </p:sp>
      <p:sp>
        <p:nvSpPr>
          <p:cNvPr id="11" name="Text Placeholder 10"/>
          <p:cNvSpPr>
            <a:spLocks noGrp="1"/>
          </p:cNvSpPr>
          <p:nvPr>
            <p:ph type="body" sz="quarter" idx="14" hasCustomPrompt="1"/>
          </p:nvPr>
        </p:nvSpPr>
        <p:spPr>
          <a:xfrm>
            <a:off x="13298463" y="19161105"/>
            <a:ext cx="23190600" cy="2784496"/>
          </a:xfrm>
        </p:spPr>
        <p:txBody>
          <a:bodyPr anchor="ctr">
            <a:noAutofit/>
          </a:bodyPr>
          <a:lstStyle>
            <a:lvl1pPr marL="0" indent="0" algn="r">
              <a:spcBef>
                <a:spcPts val="0"/>
              </a:spcBef>
              <a:buFont typeface="Arial" charset="0"/>
              <a:buNone/>
              <a:defRPr sz="4479" b="0" i="0" baseline="0">
                <a:solidFill>
                  <a:srgbClr val="1C1C1C"/>
                </a:solidFill>
                <a:latin typeface="Gotham Rounded Medium" charset="0"/>
                <a:ea typeface="Gotham Rounded Medium" charset="0"/>
                <a:cs typeface="Gotham Rounded Medium" charset="0"/>
              </a:defRPr>
            </a:lvl1pPr>
            <a:lvl2pPr marL="65199" indent="0">
              <a:buNone/>
              <a:tabLst/>
              <a:defRPr sz="4479">
                <a:solidFill>
                  <a:srgbClr val="1C1C1C"/>
                </a:solidFill>
              </a:defRPr>
            </a:lvl2pPr>
          </a:lstStyle>
          <a:p>
            <a:pPr lvl="0"/>
            <a:r>
              <a:rPr lang="en-US" dirty="0"/>
              <a:t>Presenter name | Date of presentation</a:t>
            </a:r>
          </a:p>
        </p:txBody>
      </p:sp>
      <p:grpSp>
        <p:nvGrpSpPr>
          <p:cNvPr id="5" name="Group 4"/>
          <p:cNvGrpSpPr/>
          <p:nvPr/>
        </p:nvGrpSpPr>
        <p:grpSpPr>
          <a:xfrm>
            <a:off x="1905132" y="19891820"/>
            <a:ext cx="6904550" cy="1319785"/>
            <a:chOff x="604646" y="6216193"/>
            <a:chExt cx="2191350" cy="412433"/>
          </a:xfrm>
        </p:grpSpPr>
        <p:sp>
          <p:nvSpPr>
            <p:cNvPr id="12" name="Oval 5">
              <a:extLst>
                <a:ext uri="{FF2B5EF4-FFF2-40B4-BE49-F238E27FC236}">
                  <a16:creationId xmlns:a16="http://schemas.microsoft.com/office/drawing/2014/main" id="{C8BF3E98-80B9-4052-9AF6-6C453E51702F}"/>
                </a:ext>
              </a:extLst>
            </p:cNvPr>
            <p:cNvSpPr>
              <a:spLocks noChangeArrowheads="1"/>
            </p:cNvSpPr>
            <p:nvPr/>
          </p:nvSpPr>
          <p:spPr bwMode="auto">
            <a:xfrm>
              <a:off x="751485" y="6371056"/>
              <a:ext cx="105917" cy="105917"/>
            </a:xfrm>
            <a:prstGeom prst="ellipse">
              <a:avLst/>
            </a:pr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6">
              <a:extLst>
                <a:ext uri="{FF2B5EF4-FFF2-40B4-BE49-F238E27FC236}">
                  <a16:creationId xmlns:a16="http://schemas.microsoft.com/office/drawing/2014/main" id="{FDA8EAAA-F77A-494E-8848-FB7A6F885F73}"/>
                </a:ext>
              </a:extLst>
            </p:cNvPr>
            <p:cNvSpPr>
              <a:spLocks/>
            </p:cNvSpPr>
            <p:nvPr/>
          </p:nvSpPr>
          <p:spPr bwMode="auto">
            <a:xfrm>
              <a:off x="604646" y="6523512"/>
              <a:ext cx="258372" cy="105114"/>
            </a:xfrm>
            <a:custGeom>
              <a:avLst/>
              <a:gdLst>
                <a:gd name="T0" fmla="*/ 84 w 169"/>
                <a:gd name="T1" fmla="*/ 51 h 68"/>
                <a:gd name="T2" fmla="*/ 134 w 169"/>
                <a:gd name="T3" fmla="*/ 68 h 68"/>
                <a:gd name="T4" fmla="*/ 169 w 169"/>
                <a:gd name="T5" fmla="*/ 34 h 68"/>
                <a:gd name="T6" fmla="*/ 134 w 169"/>
                <a:gd name="T7" fmla="*/ 0 h 68"/>
                <a:gd name="T8" fmla="*/ 84 w 169"/>
                <a:gd name="T9" fmla="*/ 17 h 68"/>
                <a:gd name="T10" fmla="*/ 34 w 169"/>
                <a:gd name="T11" fmla="*/ 0 h 68"/>
                <a:gd name="T12" fmla="*/ 0 w 169"/>
                <a:gd name="T13" fmla="*/ 34 h 68"/>
                <a:gd name="T14" fmla="*/ 34 w 169"/>
                <a:gd name="T15" fmla="*/ 68 h 68"/>
                <a:gd name="T16" fmla="*/ 84 w 169"/>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8">
                  <a:moveTo>
                    <a:pt x="84" y="51"/>
                  </a:moveTo>
                  <a:cubicBezTo>
                    <a:pt x="102" y="51"/>
                    <a:pt x="117" y="68"/>
                    <a:pt x="134" y="68"/>
                  </a:cubicBezTo>
                  <a:cubicBezTo>
                    <a:pt x="153" y="68"/>
                    <a:pt x="169" y="53"/>
                    <a:pt x="169" y="34"/>
                  </a:cubicBezTo>
                  <a:cubicBezTo>
                    <a:pt x="169" y="15"/>
                    <a:pt x="153" y="0"/>
                    <a:pt x="134" y="0"/>
                  </a:cubicBezTo>
                  <a:cubicBezTo>
                    <a:pt x="114" y="0"/>
                    <a:pt x="102" y="17"/>
                    <a:pt x="84" y="17"/>
                  </a:cubicBezTo>
                  <a:cubicBezTo>
                    <a:pt x="66" y="17"/>
                    <a:pt x="52" y="0"/>
                    <a:pt x="34" y="0"/>
                  </a:cubicBezTo>
                  <a:cubicBezTo>
                    <a:pt x="15" y="0"/>
                    <a:pt x="0" y="15"/>
                    <a:pt x="0" y="34"/>
                  </a:cubicBezTo>
                  <a:cubicBezTo>
                    <a:pt x="0" y="53"/>
                    <a:pt x="15" y="68"/>
                    <a:pt x="34" y="68"/>
                  </a:cubicBezTo>
                  <a:cubicBezTo>
                    <a:pt x="51" y="68"/>
                    <a:pt x="66" y="51"/>
                    <a:pt x="84" y="51"/>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7">
              <a:extLst>
                <a:ext uri="{FF2B5EF4-FFF2-40B4-BE49-F238E27FC236}">
                  <a16:creationId xmlns:a16="http://schemas.microsoft.com/office/drawing/2014/main" id="{87D7060A-50EA-4A17-A989-0802C9B2F4B5}"/>
                </a:ext>
              </a:extLst>
            </p:cNvPr>
            <p:cNvSpPr>
              <a:spLocks/>
            </p:cNvSpPr>
            <p:nvPr/>
          </p:nvSpPr>
          <p:spPr bwMode="auto">
            <a:xfrm>
              <a:off x="903138" y="6216193"/>
              <a:ext cx="258372" cy="260780"/>
            </a:xfrm>
            <a:custGeom>
              <a:avLst/>
              <a:gdLst>
                <a:gd name="T0" fmla="*/ 48 w 169"/>
                <a:gd name="T1" fmla="*/ 85 h 168"/>
                <a:gd name="T2" fmla="*/ 58 w 169"/>
                <a:gd name="T3" fmla="*/ 57 h 168"/>
                <a:gd name="T4" fmla="*/ 86 w 169"/>
                <a:gd name="T5" fmla="*/ 48 h 168"/>
                <a:gd name="T6" fmla="*/ 135 w 169"/>
                <a:gd name="T7" fmla="*/ 68 h 168"/>
                <a:gd name="T8" fmla="*/ 169 w 169"/>
                <a:gd name="T9" fmla="*/ 34 h 168"/>
                <a:gd name="T10" fmla="*/ 135 w 169"/>
                <a:gd name="T11" fmla="*/ 0 h 168"/>
                <a:gd name="T12" fmla="*/ 85 w 169"/>
                <a:gd name="T13" fmla="*/ 17 h 168"/>
                <a:gd name="T14" fmla="*/ 35 w 169"/>
                <a:gd name="T15" fmla="*/ 0 h 168"/>
                <a:gd name="T16" fmla="*/ 10 w 169"/>
                <a:gd name="T17" fmla="*/ 10 h 168"/>
                <a:gd name="T18" fmla="*/ 0 w 169"/>
                <a:gd name="T19" fmla="*/ 34 h 168"/>
                <a:gd name="T20" fmla="*/ 18 w 169"/>
                <a:gd name="T21" fmla="*/ 84 h 168"/>
                <a:gd name="T22" fmla="*/ 0 w 169"/>
                <a:gd name="T23" fmla="*/ 134 h 168"/>
                <a:gd name="T24" fmla="*/ 35 w 169"/>
                <a:gd name="T25" fmla="*/ 168 h 168"/>
                <a:gd name="T26" fmla="*/ 69 w 169"/>
                <a:gd name="T27" fmla="*/ 134 h 168"/>
                <a:gd name="T28" fmla="*/ 48 w 169"/>
                <a:gd name="T29"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48" y="85"/>
                  </a:moveTo>
                  <a:cubicBezTo>
                    <a:pt x="47" y="72"/>
                    <a:pt x="51" y="63"/>
                    <a:pt x="58" y="57"/>
                  </a:cubicBezTo>
                  <a:cubicBezTo>
                    <a:pt x="64" y="51"/>
                    <a:pt x="73" y="46"/>
                    <a:pt x="86" y="48"/>
                  </a:cubicBezTo>
                  <a:cubicBezTo>
                    <a:pt x="100" y="49"/>
                    <a:pt x="118" y="68"/>
                    <a:pt x="135" y="68"/>
                  </a:cubicBezTo>
                  <a:cubicBezTo>
                    <a:pt x="154" y="68"/>
                    <a:pt x="169" y="53"/>
                    <a:pt x="169" y="34"/>
                  </a:cubicBezTo>
                  <a:cubicBezTo>
                    <a:pt x="169" y="15"/>
                    <a:pt x="154" y="0"/>
                    <a:pt x="135" y="0"/>
                  </a:cubicBezTo>
                  <a:cubicBezTo>
                    <a:pt x="117" y="0"/>
                    <a:pt x="103" y="17"/>
                    <a:pt x="85" y="17"/>
                  </a:cubicBezTo>
                  <a:cubicBezTo>
                    <a:pt x="67" y="17"/>
                    <a:pt x="55" y="0"/>
                    <a:pt x="35" y="0"/>
                  </a:cubicBezTo>
                  <a:cubicBezTo>
                    <a:pt x="25" y="0"/>
                    <a:pt x="17" y="3"/>
                    <a:pt x="10" y="10"/>
                  </a:cubicBezTo>
                  <a:cubicBezTo>
                    <a:pt x="4" y="16"/>
                    <a:pt x="0" y="25"/>
                    <a:pt x="0" y="34"/>
                  </a:cubicBezTo>
                  <a:cubicBezTo>
                    <a:pt x="0" y="54"/>
                    <a:pt x="18" y="66"/>
                    <a:pt x="18" y="84"/>
                  </a:cubicBezTo>
                  <a:cubicBezTo>
                    <a:pt x="18" y="103"/>
                    <a:pt x="0" y="116"/>
                    <a:pt x="0" y="134"/>
                  </a:cubicBezTo>
                  <a:cubicBezTo>
                    <a:pt x="0" y="153"/>
                    <a:pt x="16" y="168"/>
                    <a:pt x="35" y="168"/>
                  </a:cubicBezTo>
                  <a:cubicBezTo>
                    <a:pt x="54" y="168"/>
                    <a:pt x="69" y="153"/>
                    <a:pt x="69" y="134"/>
                  </a:cubicBezTo>
                  <a:cubicBezTo>
                    <a:pt x="69" y="117"/>
                    <a:pt x="50" y="100"/>
                    <a:pt x="48" y="85"/>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8">
              <a:extLst>
                <a:ext uri="{FF2B5EF4-FFF2-40B4-BE49-F238E27FC236}">
                  <a16:creationId xmlns:a16="http://schemas.microsoft.com/office/drawing/2014/main" id="{2C45D83D-752C-4517-A888-544E67073C57}"/>
                </a:ext>
              </a:extLst>
            </p:cNvPr>
            <p:cNvSpPr>
              <a:spLocks/>
            </p:cNvSpPr>
            <p:nvPr/>
          </p:nvSpPr>
          <p:spPr bwMode="auto">
            <a:xfrm>
              <a:off x="903138" y="6367846"/>
              <a:ext cx="258372" cy="260780"/>
            </a:xfrm>
            <a:custGeom>
              <a:avLst/>
              <a:gdLst>
                <a:gd name="T0" fmla="*/ 121 w 169"/>
                <a:gd name="T1" fmla="*/ 83 h 168"/>
                <a:gd name="T2" fmla="*/ 112 w 169"/>
                <a:gd name="T3" fmla="*/ 111 h 168"/>
                <a:gd name="T4" fmla="*/ 84 w 169"/>
                <a:gd name="T5" fmla="*/ 120 h 168"/>
                <a:gd name="T6" fmla="*/ 35 w 169"/>
                <a:gd name="T7" fmla="*/ 100 h 168"/>
                <a:gd name="T8" fmla="*/ 0 w 169"/>
                <a:gd name="T9" fmla="*/ 134 h 168"/>
                <a:gd name="T10" fmla="*/ 35 w 169"/>
                <a:gd name="T11" fmla="*/ 168 h 168"/>
                <a:gd name="T12" fmla="*/ 85 w 169"/>
                <a:gd name="T13" fmla="*/ 151 h 168"/>
                <a:gd name="T14" fmla="*/ 135 w 169"/>
                <a:gd name="T15" fmla="*/ 168 h 168"/>
                <a:gd name="T16" fmla="*/ 159 w 169"/>
                <a:gd name="T17" fmla="*/ 158 h 168"/>
                <a:gd name="T18" fmla="*/ 169 w 169"/>
                <a:gd name="T19" fmla="*/ 134 h 168"/>
                <a:gd name="T20" fmla="*/ 151 w 169"/>
                <a:gd name="T21" fmla="*/ 84 h 168"/>
                <a:gd name="T22" fmla="*/ 169 w 169"/>
                <a:gd name="T23" fmla="*/ 34 h 168"/>
                <a:gd name="T24" fmla="*/ 135 w 169"/>
                <a:gd name="T25" fmla="*/ 0 h 168"/>
                <a:gd name="T26" fmla="*/ 100 w 169"/>
                <a:gd name="T27" fmla="*/ 34 h 168"/>
                <a:gd name="T28" fmla="*/ 121 w 169"/>
                <a:gd name="T29"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121" y="83"/>
                  </a:moveTo>
                  <a:cubicBezTo>
                    <a:pt x="122" y="96"/>
                    <a:pt x="118" y="105"/>
                    <a:pt x="112" y="111"/>
                  </a:cubicBezTo>
                  <a:cubicBezTo>
                    <a:pt x="105" y="117"/>
                    <a:pt x="97" y="122"/>
                    <a:pt x="84" y="120"/>
                  </a:cubicBezTo>
                  <a:cubicBezTo>
                    <a:pt x="69" y="119"/>
                    <a:pt x="52" y="100"/>
                    <a:pt x="35" y="100"/>
                  </a:cubicBezTo>
                  <a:cubicBezTo>
                    <a:pt x="16" y="100"/>
                    <a:pt x="0" y="115"/>
                    <a:pt x="0" y="134"/>
                  </a:cubicBezTo>
                  <a:cubicBezTo>
                    <a:pt x="0" y="153"/>
                    <a:pt x="16" y="168"/>
                    <a:pt x="35" y="168"/>
                  </a:cubicBezTo>
                  <a:cubicBezTo>
                    <a:pt x="52" y="168"/>
                    <a:pt x="66" y="151"/>
                    <a:pt x="85" y="151"/>
                  </a:cubicBezTo>
                  <a:cubicBezTo>
                    <a:pt x="103" y="151"/>
                    <a:pt x="114" y="168"/>
                    <a:pt x="135" y="168"/>
                  </a:cubicBezTo>
                  <a:cubicBezTo>
                    <a:pt x="144" y="168"/>
                    <a:pt x="153" y="165"/>
                    <a:pt x="159" y="158"/>
                  </a:cubicBezTo>
                  <a:cubicBezTo>
                    <a:pt x="165" y="152"/>
                    <a:pt x="169" y="143"/>
                    <a:pt x="169" y="134"/>
                  </a:cubicBezTo>
                  <a:cubicBezTo>
                    <a:pt x="169" y="114"/>
                    <a:pt x="151" y="102"/>
                    <a:pt x="151" y="84"/>
                  </a:cubicBezTo>
                  <a:cubicBezTo>
                    <a:pt x="151" y="65"/>
                    <a:pt x="169" y="52"/>
                    <a:pt x="169" y="34"/>
                  </a:cubicBezTo>
                  <a:cubicBezTo>
                    <a:pt x="169" y="15"/>
                    <a:pt x="154" y="0"/>
                    <a:pt x="135" y="0"/>
                  </a:cubicBezTo>
                  <a:cubicBezTo>
                    <a:pt x="116" y="0"/>
                    <a:pt x="100" y="15"/>
                    <a:pt x="100" y="34"/>
                  </a:cubicBezTo>
                  <a:cubicBezTo>
                    <a:pt x="100" y="51"/>
                    <a:pt x="119" y="68"/>
                    <a:pt x="121" y="83"/>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9">
              <a:extLst>
                <a:ext uri="{FF2B5EF4-FFF2-40B4-BE49-F238E27FC236}">
                  <a16:creationId xmlns:a16="http://schemas.microsoft.com/office/drawing/2014/main" id="{FDB0473E-AE30-499C-B996-C8B39545596A}"/>
                </a:ext>
              </a:extLst>
            </p:cNvPr>
            <p:cNvSpPr>
              <a:spLocks/>
            </p:cNvSpPr>
            <p:nvPr/>
          </p:nvSpPr>
          <p:spPr bwMode="auto">
            <a:xfrm>
              <a:off x="604646" y="6216193"/>
              <a:ext cx="258372" cy="260780"/>
            </a:xfrm>
            <a:custGeom>
              <a:avLst/>
              <a:gdLst>
                <a:gd name="T0" fmla="*/ 48 w 169"/>
                <a:gd name="T1" fmla="*/ 85 h 168"/>
                <a:gd name="T2" fmla="*/ 57 w 169"/>
                <a:gd name="T3" fmla="*/ 57 h 168"/>
                <a:gd name="T4" fmla="*/ 85 w 169"/>
                <a:gd name="T5" fmla="*/ 48 h 168"/>
                <a:gd name="T6" fmla="*/ 134 w 169"/>
                <a:gd name="T7" fmla="*/ 68 h 168"/>
                <a:gd name="T8" fmla="*/ 169 w 169"/>
                <a:gd name="T9" fmla="*/ 34 h 168"/>
                <a:gd name="T10" fmla="*/ 134 w 169"/>
                <a:gd name="T11" fmla="*/ 0 h 168"/>
                <a:gd name="T12" fmla="*/ 84 w 169"/>
                <a:gd name="T13" fmla="*/ 17 h 168"/>
                <a:gd name="T14" fmla="*/ 34 w 169"/>
                <a:gd name="T15" fmla="*/ 0 h 168"/>
                <a:gd name="T16" fmla="*/ 10 w 169"/>
                <a:gd name="T17" fmla="*/ 10 h 168"/>
                <a:gd name="T18" fmla="*/ 0 w 169"/>
                <a:gd name="T19" fmla="*/ 34 h 168"/>
                <a:gd name="T20" fmla="*/ 17 w 169"/>
                <a:gd name="T21" fmla="*/ 84 h 168"/>
                <a:gd name="T22" fmla="*/ 0 w 169"/>
                <a:gd name="T23" fmla="*/ 134 h 168"/>
                <a:gd name="T24" fmla="*/ 34 w 169"/>
                <a:gd name="T25" fmla="*/ 168 h 168"/>
                <a:gd name="T26" fmla="*/ 69 w 169"/>
                <a:gd name="T27" fmla="*/ 134 h 168"/>
                <a:gd name="T28" fmla="*/ 48 w 169"/>
                <a:gd name="T29"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48" y="85"/>
                  </a:moveTo>
                  <a:cubicBezTo>
                    <a:pt x="46" y="72"/>
                    <a:pt x="51" y="63"/>
                    <a:pt x="57" y="57"/>
                  </a:cubicBezTo>
                  <a:cubicBezTo>
                    <a:pt x="63" y="51"/>
                    <a:pt x="72" y="46"/>
                    <a:pt x="85" y="48"/>
                  </a:cubicBezTo>
                  <a:cubicBezTo>
                    <a:pt x="100" y="49"/>
                    <a:pt x="117" y="68"/>
                    <a:pt x="134" y="68"/>
                  </a:cubicBezTo>
                  <a:cubicBezTo>
                    <a:pt x="153" y="68"/>
                    <a:pt x="169" y="53"/>
                    <a:pt x="169" y="34"/>
                  </a:cubicBezTo>
                  <a:cubicBezTo>
                    <a:pt x="169" y="15"/>
                    <a:pt x="153" y="0"/>
                    <a:pt x="134" y="0"/>
                  </a:cubicBezTo>
                  <a:cubicBezTo>
                    <a:pt x="117" y="0"/>
                    <a:pt x="103" y="17"/>
                    <a:pt x="84" y="17"/>
                  </a:cubicBezTo>
                  <a:cubicBezTo>
                    <a:pt x="66" y="17"/>
                    <a:pt x="54" y="0"/>
                    <a:pt x="34" y="0"/>
                  </a:cubicBezTo>
                  <a:cubicBezTo>
                    <a:pt x="25" y="0"/>
                    <a:pt x="16" y="3"/>
                    <a:pt x="10" y="10"/>
                  </a:cubicBezTo>
                  <a:cubicBezTo>
                    <a:pt x="4" y="16"/>
                    <a:pt x="0" y="25"/>
                    <a:pt x="0" y="34"/>
                  </a:cubicBezTo>
                  <a:cubicBezTo>
                    <a:pt x="0" y="54"/>
                    <a:pt x="17" y="66"/>
                    <a:pt x="17" y="84"/>
                  </a:cubicBezTo>
                  <a:cubicBezTo>
                    <a:pt x="17" y="103"/>
                    <a:pt x="0" y="116"/>
                    <a:pt x="0" y="134"/>
                  </a:cubicBezTo>
                  <a:cubicBezTo>
                    <a:pt x="0" y="153"/>
                    <a:pt x="15" y="168"/>
                    <a:pt x="34" y="168"/>
                  </a:cubicBezTo>
                  <a:cubicBezTo>
                    <a:pt x="53" y="168"/>
                    <a:pt x="69" y="153"/>
                    <a:pt x="69" y="134"/>
                  </a:cubicBezTo>
                  <a:cubicBezTo>
                    <a:pt x="69" y="117"/>
                    <a:pt x="49" y="100"/>
                    <a:pt x="48" y="85"/>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7" name="Freeform 10">
              <a:extLst>
                <a:ext uri="{FF2B5EF4-FFF2-40B4-BE49-F238E27FC236}">
                  <a16:creationId xmlns:a16="http://schemas.microsoft.com/office/drawing/2014/main" id="{4C1D1A4B-1239-49B1-8F1D-DC6C6DA0C83F}"/>
                </a:ext>
              </a:extLst>
            </p:cNvPr>
            <p:cNvSpPr>
              <a:spLocks/>
            </p:cNvSpPr>
            <p:nvPr/>
          </p:nvSpPr>
          <p:spPr bwMode="auto">
            <a:xfrm>
              <a:off x="1282673" y="6338960"/>
              <a:ext cx="129989" cy="173318"/>
            </a:xfrm>
            <a:custGeom>
              <a:avLst/>
              <a:gdLst>
                <a:gd name="T0" fmla="*/ 0 w 85"/>
                <a:gd name="T1" fmla="*/ 102 h 112"/>
                <a:gd name="T2" fmla="*/ 0 w 85"/>
                <a:gd name="T3" fmla="*/ 10 h 112"/>
                <a:gd name="T4" fmla="*/ 10 w 85"/>
                <a:gd name="T5" fmla="*/ 0 h 112"/>
                <a:gd name="T6" fmla="*/ 75 w 85"/>
                <a:gd name="T7" fmla="*/ 0 h 112"/>
                <a:gd name="T8" fmla="*/ 84 w 85"/>
                <a:gd name="T9" fmla="*/ 9 h 112"/>
                <a:gd name="T10" fmla="*/ 75 w 85"/>
                <a:gd name="T11" fmla="*/ 17 h 112"/>
                <a:gd name="T12" fmla="*/ 20 w 85"/>
                <a:gd name="T13" fmla="*/ 17 h 112"/>
                <a:gd name="T14" fmla="*/ 20 w 85"/>
                <a:gd name="T15" fmla="*/ 47 h 112"/>
                <a:gd name="T16" fmla="*/ 68 w 85"/>
                <a:gd name="T17" fmla="*/ 47 h 112"/>
                <a:gd name="T18" fmla="*/ 77 w 85"/>
                <a:gd name="T19" fmla="*/ 56 h 112"/>
                <a:gd name="T20" fmla="*/ 68 w 85"/>
                <a:gd name="T21" fmla="*/ 64 h 112"/>
                <a:gd name="T22" fmla="*/ 20 w 85"/>
                <a:gd name="T23" fmla="*/ 64 h 112"/>
                <a:gd name="T24" fmla="*/ 20 w 85"/>
                <a:gd name="T25" fmla="*/ 94 h 112"/>
                <a:gd name="T26" fmla="*/ 76 w 85"/>
                <a:gd name="T27" fmla="*/ 94 h 112"/>
                <a:gd name="T28" fmla="*/ 85 w 85"/>
                <a:gd name="T29" fmla="*/ 103 h 112"/>
                <a:gd name="T30" fmla="*/ 76 w 85"/>
                <a:gd name="T31" fmla="*/ 112 h 112"/>
                <a:gd name="T32" fmla="*/ 10 w 85"/>
                <a:gd name="T33" fmla="*/ 112 h 112"/>
                <a:gd name="T34" fmla="*/ 0 w 85"/>
                <a:gd name="T35"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12">
                  <a:moveTo>
                    <a:pt x="0" y="102"/>
                  </a:moveTo>
                  <a:cubicBezTo>
                    <a:pt x="0" y="10"/>
                    <a:pt x="0" y="10"/>
                    <a:pt x="0" y="10"/>
                  </a:cubicBezTo>
                  <a:cubicBezTo>
                    <a:pt x="0" y="4"/>
                    <a:pt x="4" y="0"/>
                    <a:pt x="10" y="0"/>
                  </a:cubicBezTo>
                  <a:cubicBezTo>
                    <a:pt x="75" y="0"/>
                    <a:pt x="75" y="0"/>
                    <a:pt x="75" y="0"/>
                  </a:cubicBezTo>
                  <a:cubicBezTo>
                    <a:pt x="80" y="0"/>
                    <a:pt x="84" y="4"/>
                    <a:pt x="84" y="9"/>
                  </a:cubicBezTo>
                  <a:cubicBezTo>
                    <a:pt x="84" y="14"/>
                    <a:pt x="80" y="17"/>
                    <a:pt x="75" y="17"/>
                  </a:cubicBezTo>
                  <a:cubicBezTo>
                    <a:pt x="20" y="17"/>
                    <a:pt x="20" y="17"/>
                    <a:pt x="20" y="17"/>
                  </a:cubicBezTo>
                  <a:cubicBezTo>
                    <a:pt x="20" y="47"/>
                    <a:pt x="20" y="47"/>
                    <a:pt x="20" y="47"/>
                  </a:cubicBezTo>
                  <a:cubicBezTo>
                    <a:pt x="68" y="47"/>
                    <a:pt x="68" y="47"/>
                    <a:pt x="68" y="47"/>
                  </a:cubicBezTo>
                  <a:cubicBezTo>
                    <a:pt x="73" y="47"/>
                    <a:pt x="77" y="51"/>
                    <a:pt x="77" y="56"/>
                  </a:cubicBezTo>
                  <a:cubicBezTo>
                    <a:pt x="77" y="60"/>
                    <a:pt x="73" y="64"/>
                    <a:pt x="68" y="64"/>
                  </a:cubicBezTo>
                  <a:cubicBezTo>
                    <a:pt x="20" y="64"/>
                    <a:pt x="20" y="64"/>
                    <a:pt x="20" y="64"/>
                  </a:cubicBezTo>
                  <a:cubicBezTo>
                    <a:pt x="20" y="94"/>
                    <a:pt x="20" y="94"/>
                    <a:pt x="20" y="94"/>
                  </a:cubicBezTo>
                  <a:cubicBezTo>
                    <a:pt x="76" y="94"/>
                    <a:pt x="76" y="94"/>
                    <a:pt x="76" y="94"/>
                  </a:cubicBezTo>
                  <a:cubicBezTo>
                    <a:pt x="81" y="94"/>
                    <a:pt x="85" y="98"/>
                    <a:pt x="85" y="103"/>
                  </a:cubicBezTo>
                  <a:cubicBezTo>
                    <a:pt x="85" y="108"/>
                    <a:pt x="81" y="112"/>
                    <a:pt x="76" y="112"/>
                  </a:cubicBezTo>
                  <a:cubicBezTo>
                    <a:pt x="10" y="112"/>
                    <a:pt x="10" y="112"/>
                    <a:pt x="10" y="112"/>
                  </a:cubicBezTo>
                  <a:cubicBezTo>
                    <a:pt x="4" y="112"/>
                    <a:pt x="0" y="108"/>
                    <a:pt x="0" y="102"/>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11">
              <a:extLst>
                <a:ext uri="{FF2B5EF4-FFF2-40B4-BE49-F238E27FC236}">
                  <a16:creationId xmlns:a16="http://schemas.microsoft.com/office/drawing/2014/main" id="{3D173215-04F1-4E5A-8C9D-B8D17DACC0FA}"/>
                </a:ext>
              </a:extLst>
            </p:cNvPr>
            <p:cNvSpPr>
              <a:spLocks noEditPoints="1"/>
            </p:cNvSpPr>
            <p:nvPr/>
          </p:nvSpPr>
          <p:spPr bwMode="auto">
            <a:xfrm>
              <a:off x="1431116" y="6379080"/>
              <a:ext cx="134803" cy="174923"/>
            </a:xfrm>
            <a:custGeom>
              <a:avLst/>
              <a:gdLst>
                <a:gd name="T0" fmla="*/ 0 w 88"/>
                <a:gd name="T1" fmla="*/ 10 h 113"/>
                <a:gd name="T2" fmla="*/ 10 w 88"/>
                <a:gd name="T3" fmla="*/ 0 h 113"/>
                <a:gd name="T4" fmla="*/ 20 w 88"/>
                <a:gd name="T5" fmla="*/ 10 h 113"/>
                <a:gd name="T6" fmla="*/ 20 w 88"/>
                <a:gd name="T7" fmla="*/ 16 h 113"/>
                <a:gd name="T8" fmla="*/ 49 w 88"/>
                <a:gd name="T9" fmla="*/ 0 h 113"/>
                <a:gd name="T10" fmla="*/ 88 w 88"/>
                <a:gd name="T11" fmla="*/ 44 h 113"/>
                <a:gd name="T12" fmla="*/ 88 w 88"/>
                <a:gd name="T13" fmla="*/ 44 h 113"/>
                <a:gd name="T14" fmla="*/ 49 w 88"/>
                <a:gd name="T15" fmla="*/ 88 h 113"/>
                <a:gd name="T16" fmla="*/ 20 w 88"/>
                <a:gd name="T17" fmla="*/ 73 h 113"/>
                <a:gd name="T18" fmla="*/ 20 w 88"/>
                <a:gd name="T19" fmla="*/ 103 h 113"/>
                <a:gd name="T20" fmla="*/ 10 w 88"/>
                <a:gd name="T21" fmla="*/ 113 h 113"/>
                <a:gd name="T22" fmla="*/ 0 w 88"/>
                <a:gd name="T23" fmla="*/ 103 h 113"/>
                <a:gd name="T24" fmla="*/ 0 w 88"/>
                <a:gd name="T25" fmla="*/ 10 h 113"/>
                <a:gd name="T26" fmla="*/ 68 w 88"/>
                <a:gd name="T27" fmla="*/ 44 h 113"/>
                <a:gd name="T28" fmla="*/ 68 w 88"/>
                <a:gd name="T29" fmla="*/ 44 h 113"/>
                <a:gd name="T30" fmla="*/ 44 w 88"/>
                <a:gd name="T31" fmla="*/ 17 h 113"/>
                <a:gd name="T32" fmla="*/ 19 w 88"/>
                <a:gd name="T33" fmla="*/ 44 h 113"/>
                <a:gd name="T34" fmla="*/ 19 w 88"/>
                <a:gd name="T35" fmla="*/ 44 h 113"/>
                <a:gd name="T36" fmla="*/ 44 w 88"/>
                <a:gd name="T37" fmla="*/ 71 h 113"/>
                <a:gd name="T38" fmla="*/ 68 w 88"/>
                <a:gd name="T39" fmla="*/ 4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13">
                  <a:moveTo>
                    <a:pt x="0" y="10"/>
                  </a:moveTo>
                  <a:cubicBezTo>
                    <a:pt x="0" y="5"/>
                    <a:pt x="4" y="0"/>
                    <a:pt x="10" y="0"/>
                  </a:cubicBezTo>
                  <a:cubicBezTo>
                    <a:pt x="15" y="0"/>
                    <a:pt x="20" y="5"/>
                    <a:pt x="20" y="10"/>
                  </a:cubicBezTo>
                  <a:cubicBezTo>
                    <a:pt x="20" y="16"/>
                    <a:pt x="20" y="16"/>
                    <a:pt x="20" y="16"/>
                  </a:cubicBezTo>
                  <a:cubicBezTo>
                    <a:pt x="26" y="7"/>
                    <a:pt x="35" y="0"/>
                    <a:pt x="49" y="0"/>
                  </a:cubicBezTo>
                  <a:cubicBezTo>
                    <a:pt x="68" y="0"/>
                    <a:pt x="88" y="15"/>
                    <a:pt x="88" y="44"/>
                  </a:cubicBezTo>
                  <a:cubicBezTo>
                    <a:pt x="88" y="44"/>
                    <a:pt x="88" y="44"/>
                    <a:pt x="88" y="44"/>
                  </a:cubicBezTo>
                  <a:cubicBezTo>
                    <a:pt x="88" y="72"/>
                    <a:pt x="69" y="88"/>
                    <a:pt x="49" y="88"/>
                  </a:cubicBezTo>
                  <a:cubicBezTo>
                    <a:pt x="34" y="88"/>
                    <a:pt x="26" y="81"/>
                    <a:pt x="20" y="73"/>
                  </a:cubicBezTo>
                  <a:cubicBezTo>
                    <a:pt x="20" y="103"/>
                    <a:pt x="20" y="103"/>
                    <a:pt x="20" y="103"/>
                  </a:cubicBezTo>
                  <a:cubicBezTo>
                    <a:pt x="20" y="108"/>
                    <a:pt x="15" y="113"/>
                    <a:pt x="10" y="113"/>
                  </a:cubicBezTo>
                  <a:cubicBezTo>
                    <a:pt x="5" y="113"/>
                    <a:pt x="0" y="108"/>
                    <a:pt x="0" y="103"/>
                  </a:cubicBezTo>
                  <a:lnTo>
                    <a:pt x="0" y="10"/>
                  </a:lnTo>
                  <a:close/>
                  <a:moveTo>
                    <a:pt x="68" y="44"/>
                  </a:moveTo>
                  <a:cubicBezTo>
                    <a:pt x="68" y="44"/>
                    <a:pt x="68" y="44"/>
                    <a:pt x="68" y="44"/>
                  </a:cubicBezTo>
                  <a:cubicBezTo>
                    <a:pt x="68" y="27"/>
                    <a:pt x="57" y="17"/>
                    <a:pt x="44" y="17"/>
                  </a:cubicBezTo>
                  <a:cubicBezTo>
                    <a:pt x="31" y="17"/>
                    <a:pt x="19" y="27"/>
                    <a:pt x="19" y="44"/>
                  </a:cubicBezTo>
                  <a:cubicBezTo>
                    <a:pt x="19" y="44"/>
                    <a:pt x="19" y="44"/>
                    <a:pt x="19" y="44"/>
                  </a:cubicBezTo>
                  <a:cubicBezTo>
                    <a:pt x="19" y="60"/>
                    <a:pt x="31" y="71"/>
                    <a:pt x="44" y="71"/>
                  </a:cubicBezTo>
                  <a:cubicBezTo>
                    <a:pt x="57" y="71"/>
                    <a:pt x="68" y="61"/>
                    <a:pt x="68"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9" name="Freeform 12">
              <a:extLst>
                <a:ext uri="{FF2B5EF4-FFF2-40B4-BE49-F238E27FC236}">
                  <a16:creationId xmlns:a16="http://schemas.microsoft.com/office/drawing/2014/main" id="{5523EC07-29FD-4CD7-9C12-33A2AFD70C02}"/>
                </a:ext>
              </a:extLst>
            </p:cNvPr>
            <p:cNvSpPr>
              <a:spLocks noEditPoints="1"/>
            </p:cNvSpPr>
            <p:nvPr/>
          </p:nvSpPr>
          <p:spPr bwMode="auto">
            <a:xfrm>
              <a:off x="1582770" y="6330936"/>
              <a:ext cx="33701" cy="182947"/>
            </a:xfrm>
            <a:custGeom>
              <a:avLst/>
              <a:gdLst>
                <a:gd name="T0" fmla="*/ 0 w 22"/>
                <a:gd name="T1" fmla="*/ 10 h 118"/>
                <a:gd name="T2" fmla="*/ 11 w 22"/>
                <a:gd name="T3" fmla="*/ 0 h 118"/>
                <a:gd name="T4" fmla="*/ 22 w 22"/>
                <a:gd name="T5" fmla="*/ 10 h 118"/>
                <a:gd name="T6" fmla="*/ 22 w 22"/>
                <a:gd name="T7" fmla="*/ 11 h 118"/>
                <a:gd name="T8" fmla="*/ 11 w 22"/>
                <a:gd name="T9" fmla="*/ 20 h 118"/>
                <a:gd name="T10" fmla="*/ 0 w 22"/>
                <a:gd name="T11" fmla="*/ 11 h 118"/>
                <a:gd name="T12" fmla="*/ 0 w 22"/>
                <a:gd name="T13" fmla="*/ 10 h 118"/>
                <a:gd name="T14" fmla="*/ 1 w 22"/>
                <a:gd name="T15" fmla="*/ 41 h 118"/>
                <a:gd name="T16" fmla="*/ 11 w 22"/>
                <a:gd name="T17" fmla="*/ 31 h 118"/>
                <a:gd name="T18" fmla="*/ 21 w 22"/>
                <a:gd name="T19" fmla="*/ 41 h 118"/>
                <a:gd name="T20" fmla="*/ 21 w 22"/>
                <a:gd name="T21" fmla="*/ 108 h 118"/>
                <a:gd name="T22" fmla="*/ 11 w 22"/>
                <a:gd name="T23" fmla="*/ 118 h 118"/>
                <a:gd name="T24" fmla="*/ 1 w 22"/>
                <a:gd name="T25" fmla="*/ 108 h 118"/>
                <a:gd name="T26" fmla="*/ 1 w 22"/>
                <a:gd name="T27"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8">
                  <a:moveTo>
                    <a:pt x="0" y="10"/>
                  </a:moveTo>
                  <a:cubicBezTo>
                    <a:pt x="0" y="4"/>
                    <a:pt x="5" y="0"/>
                    <a:pt x="11" y="0"/>
                  </a:cubicBezTo>
                  <a:cubicBezTo>
                    <a:pt x="17" y="0"/>
                    <a:pt x="22" y="4"/>
                    <a:pt x="22" y="10"/>
                  </a:cubicBezTo>
                  <a:cubicBezTo>
                    <a:pt x="22" y="11"/>
                    <a:pt x="22" y="11"/>
                    <a:pt x="22" y="11"/>
                  </a:cubicBezTo>
                  <a:cubicBezTo>
                    <a:pt x="22" y="16"/>
                    <a:pt x="17" y="20"/>
                    <a:pt x="11" y="20"/>
                  </a:cubicBezTo>
                  <a:cubicBezTo>
                    <a:pt x="5" y="20"/>
                    <a:pt x="0" y="16"/>
                    <a:pt x="0" y="11"/>
                  </a:cubicBezTo>
                  <a:lnTo>
                    <a:pt x="0" y="10"/>
                  </a:lnTo>
                  <a:close/>
                  <a:moveTo>
                    <a:pt x="1" y="41"/>
                  </a:moveTo>
                  <a:cubicBezTo>
                    <a:pt x="1" y="36"/>
                    <a:pt x="5" y="31"/>
                    <a:pt x="11" y="31"/>
                  </a:cubicBezTo>
                  <a:cubicBezTo>
                    <a:pt x="16" y="31"/>
                    <a:pt x="21" y="36"/>
                    <a:pt x="21" y="41"/>
                  </a:cubicBezTo>
                  <a:cubicBezTo>
                    <a:pt x="21" y="108"/>
                    <a:pt x="21" y="108"/>
                    <a:pt x="21" y="108"/>
                  </a:cubicBezTo>
                  <a:cubicBezTo>
                    <a:pt x="21" y="114"/>
                    <a:pt x="16" y="118"/>
                    <a:pt x="11" y="118"/>
                  </a:cubicBezTo>
                  <a:cubicBezTo>
                    <a:pt x="5" y="118"/>
                    <a:pt x="1" y="114"/>
                    <a:pt x="1" y="108"/>
                  </a:cubicBezTo>
                  <a:lnTo>
                    <a:pt x="1" y="41"/>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0" name="Freeform 13">
              <a:extLst>
                <a:ext uri="{FF2B5EF4-FFF2-40B4-BE49-F238E27FC236}">
                  <a16:creationId xmlns:a16="http://schemas.microsoft.com/office/drawing/2014/main" id="{5A5C0D87-B336-4D06-95EB-0A0164A4298B}"/>
                </a:ext>
              </a:extLst>
            </p:cNvPr>
            <p:cNvSpPr>
              <a:spLocks/>
            </p:cNvSpPr>
            <p:nvPr/>
          </p:nvSpPr>
          <p:spPr bwMode="auto">
            <a:xfrm>
              <a:off x="1631716" y="6379080"/>
              <a:ext cx="118755" cy="136408"/>
            </a:xfrm>
            <a:custGeom>
              <a:avLst/>
              <a:gdLst>
                <a:gd name="T0" fmla="*/ 0 w 78"/>
                <a:gd name="T1" fmla="*/ 44 h 88"/>
                <a:gd name="T2" fmla="*/ 0 w 78"/>
                <a:gd name="T3" fmla="*/ 44 h 88"/>
                <a:gd name="T4" fmla="*/ 45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5" y="0"/>
                  </a:cubicBezTo>
                  <a:cubicBezTo>
                    <a:pt x="58" y="0"/>
                    <a:pt x="67" y="4"/>
                    <a:pt x="74" y="10"/>
                  </a:cubicBezTo>
                  <a:cubicBezTo>
                    <a:pt x="75" y="11"/>
                    <a:pt x="77" y="14"/>
                    <a:pt x="77" y="17"/>
                  </a:cubicBezTo>
                  <a:cubicBezTo>
                    <a:pt x="77" y="22"/>
                    <a:pt x="73" y="26"/>
                    <a:pt x="68" y="26"/>
                  </a:cubicBezTo>
                  <a:cubicBezTo>
                    <a:pt x="66" y="26"/>
                    <a:pt x="64" y="25"/>
                    <a:pt x="62" y="24"/>
                  </a:cubicBezTo>
                  <a:cubicBezTo>
                    <a:pt x="57"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1" name="Freeform 14">
              <a:extLst>
                <a:ext uri="{FF2B5EF4-FFF2-40B4-BE49-F238E27FC236}">
                  <a16:creationId xmlns:a16="http://schemas.microsoft.com/office/drawing/2014/main" id="{DCD5D74F-8744-4BA5-80A5-E909580B906C}"/>
                </a:ext>
              </a:extLst>
            </p:cNvPr>
            <p:cNvSpPr>
              <a:spLocks/>
            </p:cNvSpPr>
            <p:nvPr/>
          </p:nvSpPr>
          <p:spPr bwMode="auto">
            <a:xfrm>
              <a:off x="1816268" y="6335750"/>
              <a:ext cx="131593" cy="179737"/>
            </a:xfrm>
            <a:custGeom>
              <a:avLst/>
              <a:gdLst>
                <a:gd name="T0" fmla="*/ 4 w 86"/>
                <a:gd name="T1" fmla="*/ 102 h 116"/>
                <a:gd name="T2" fmla="*/ 0 w 86"/>
                <a:gd name="T3" fmla="*/ 94 h 116"/>
                <a:gd name="T4" fmla="*/ 9 w 86"/>
                <a:gd name="T5" fmla="*/ 85 h 116"/>
                <a:gd name="T6" fmla="*/ 15 w 86"/>
                <a:gd name="T7" fmla="*/ 87 h 116"/>
                <a:gd name="T8" fmla="*/ 47 w 86"/>
                <a:gd name="T9" fmla="*/ 98 h 116"/>
                <a:gd name="T10" fmla="*/ 66 w 86"/>
                <a:gd name="T11" fmla="*/ 84 h 116"/>
                <a:gd name="T12" fmla="*/ 66 w 86"/>
                <a:gd name="T13" fmla="*/ 84 h 116"/>
                <a:gd name="T14" fmla="*/ 41 w 86"/>
                <a:gd name="T15" fmla="*/ 67 h 116"/>
                <a:gd name="T16" fmla="*/ 4 w 86"/>
                <a:gd name="T17" fmla="*/ 33 h 116"/>
                <a:gd name="T18" fmla="*/ 4 w 86"/>
                <a:gd name="T19" fmla="*/ 33 h 116"/>
                <a:gd name="T20" fmla="*/ 42 w 86"/>
                <a:gd name="T21" fmla="*/ 0 h 116"/>
                <a:gd name="T22" fmla="*/ 78 w 86"/>
                <a:gd name="T23" fmla="*/ 11 h 116"/>
                <a:gd name="T24" fmla="*/ 82 w 86"/>
                <a:gd name="T25" fmla="*/ 19 h 116"/>
                <a:gd name="T26" fmla="*/ 73 w 86"/>
                <a:gd name="T27" fmla="*/ 28 h 116"/>
                <a:gd name="T28" fmla="*/ 68 w 86"/>
                <a:gd name="T29" fmla="*/ 26 h 116"/>
                <a:gd name="T30" fmla="*/ 42 w 86"/>
                <a:gd name="T31" fmla="*/ 18 h 116"/>
                <a:gd name="T32" fmla="*/ 24 w 86"/>
                <a:gd name="T33" fmla="*/ 31 h 116"/>
                <a:gd name="T34" fmla="*/ 24 w 86"/>
                <a:gd name="T35" fmla="*/ 31 h 116"/>
                <a:gd name="T36" fmla="*/ 50 w 86"/>
                <a:gd name="T37" fmla="*/ 49 h 116"/>
                <a:gd name="T38" fmla="*/ 86 w 86"/>
                <a:gd name="T39" fmla="*/ 82 h 116"/>
                <a:gd name="T40" fmla="*/ 86 w 86"/>
                <a:gd name="T41" fmla="*/ 82 h 116"/>
                <a:gd name="T42" fmla="*/ 46 w 86"/>
                <a:gd name="T43" fmla="*/ 116 h 116"/>
                <a:gd name="T44" fmla="*/ 4 w 86"/>
                <a:gd name="T45"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16">
                  <a:moveTo>
                    <a:pt x="4" y="102"/>
                  </a:moveTo>
                  <a:cubicBezTo>
                    <a:pt x="2" y="100"/>
                    <a:pt x="0" y="97"/>
                    <a:pt x="0" y="94"/>
                  </a:cubicBezTo>
                  <a:cubicBezTo>
                    <a:pt x="0" y="89"/>
                    <a:pt x="4" y="85"/>
                    <a:pt x="9" y="85"/>
                  </a:cubicBezTo>
                  <a:cubicBezTo>
                    <a:pt x="12" y="85"/>
                    <a:pt x="14" y="86"/>
                    <a:pt x="15" y="87"/>
                  </a:cubicBezTo>
                  <a:cubicBezTo>
                    <a:pt x="24" y="94"/>
                    <a:pt x="34" y="98"/>
                    <a:pt x="47" y="98"/>
                  </a:cubicBezTo>
                  <a:cubicBezTo>
                    <a:pt x="59" y="98"/>
                    <a:pt x="66" y="92"/>
                    <a:pt x="66" y="84"/>
                  </a:cubicBezTo>
                  <a:cubicBezTo>
                    <a:pt x="66" y="84"/>
                    <a:pt x="66" y="84"/>
                    <a:pt x="66" y="84"/>
                  </a:cubicBezTo>
                  <a:cubicBezTo>
                    <a:pt x="66" y="76"/>
                    <a:pt x="62" y="71"/>
                    <a:pt x="41" y="67"/>
                  </a:cubicBezTo>
                  <a:cubicBezTo>
                    <a:pt x="17" y="61"/>
                    <a:pt x="4" y="54"/>
                    <a:pt x="4" y="33"/>
                  </a:cubicBezTo>
                  <a:cubicBezTo>
                    <a:pt x="4" y="33"/>
                    <a:pt x="4" y="33"/>
                    <a:pt x="4" y="33"/>
                  </a:cubicBezTo>
                  <a:cubicBezTo>
                    <a:pt x="4" y="14"/>
                    <a:pt x="20" y="0"/>
                    <a:pt x="42" y="0"/>
                  </a:cubicBezTo>
                  <a:cubicBezTo>
                    <a:pt x="56" y="0"/>
                    <a:pt x="68" y="4"/>
                    <a:pt x="78" y="11"/>
                  </a:cubicBezTo>
                  <a:cubicBezTo>
                    <a:pt x="80" y="12"/>
                    <a:pt x="82" y="15"/>
                    <a:pt x="82" y="19"/>
                  </a:cubicBezTo>
                  <a:cubicBezTo>
                    <a:pt x="82" y="24"/>
                    <a:pt x="78" y="28"/>
                    <a:pt x="73" y="28"/>
                  </a:cubicBezTo>
                  <a:cubicBezTo>
                    <a:pt x="71" y="28"/>
                    <a:pt x="69" y="27"/>
                    <a:pt x="68" y="26"/>
                  </a:cubicBezTo>
                  <a:cubicBezTo>
                    <a:pt x="59" y="21"/>
                    <a:pt x="51" y="18"/>
                    <a:pt x="42" y="18"/>
                  </a:cubicBezTo>
                  <a:cubicBezTo>
                    <a:pt x="30" y="18"/>
                    <a:pt x="24" y="24"/>
                    <a:pt x="24" y="31"/>
                  </a:cubicBezTo>
                  <a:cubicBezTo>
                    <a:pt x="24" y="31"/>
                    <a:pt x="24" y="31"/>
                    <a:pt x="24" y="31"/>
                  </a:cubicBezTo>
                  <a:cubicBezTo>
                    <a:pt x="24" y="40"/>
                    <a:pt x="29" y="44"/>
                    <a:pt x="50" y="49"/>
                  </a:cubicBezTo>
                  <a:cubicBezTo>
                    <a:pt x="74" y="55"/>
                    <a:pt x="86" y="63"/>
                    <a:pt x="86" y="82"/>
                  </a:cubicBezTo>
                  <a:cubicBezTo>
                    <a:pt x="86" y="82"/>
                    <a:pt x="86" y="82"/>
                    <a:pt x="86" y="82"/>
                  </a:cubicBezTo>
                  <a:cubicBezTo>
                    <a:pt x="86" y="103"/>
                    <a:pt x="70" y="116"/>
                    <a:pt x="46" y="116"/>
                  </a:cubicBezTo>
                  <a:cubicBezTo>
                    <a:pt x="31" y="116"/>
                    <a:pt x="16" y="111"/>
                    <a:pt x="4" y="102"/>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2" name="Freeform 15">
              <a:extLst>
                <a:ext uri="{FF2B5EF4-FFF2-40B4-BE49-F238E27FC236}">
                  <a16:creationId xmlns:a16="http://schemas.microsoft.com/office/drawing/2014/main" id="{C01E7DC6-3FA3-455D-9A29-A3E9BA061DBB}"/>
                </a:ext>
              </a:extLst>
            </p:cNvPr>
            <p:cNvSpPr>
              <a:spLocks/>
            </p:cNvSpPr>
            <p:nvPr/>
          </p:nvSpPr>
          <p:spPr bwMode="auto">
            <a:xfrm>
              <a:off x="1963909" y="6379080"/>
              <a:ext cx="118755" cy="136408"/>
            </a:xfrm>
            <a:custGeom>
              <a:avLst/>
              <a:gdLst>
                <a:gd name="T0" fmla="*/ 0 w 78"/>
                <a:gd name="T1" fmla="*/ 44 h 88"/>
                <a:gd name="T2" fmla="*/ 0 w 78"/>
                <a:gd name="T3" fmla="*/ 44 h 88"/>
                <a:gd name="T4" fmla="*/ 44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4" y="0"/>
                  </a:cubicBezTo>
                  <a:cubicBezTo>
                    <a:pt x="58" y="0"/>
                    <a:pt x="67" y="4"/>
                    <a:pt x="74" y="10"/>
                  </a:cubicBezTo>
                  <a:cubicBezTo>
                    <a:pt x="75" y="11"/>
                    <a:pt x="77" y="14"/>
                    <a:pt x="77" y="17"/>
                  </a:cubicBezTo>
                  <a:cubicBezTo>
                    <a:pt x="77" y="22"/>
                    <a:pt x="73" y="26"/>
                    <a:pt x="68" y="26"/>
                  </a:cubicBezTo>
                  <a:cubicBezTo>
                    <a:pt x="66" y="26"/>
                    <a:pt x="64" y="25"/>
                    <a:pt x="62" y="24"/>
                  </a:cubicBezTo>
                  <a:cubicBezTo>
                    <a:pt x="57"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3" name="Freeform 16">
              <a:extLst>
                <a:ext uri="{FF2B5EF4-FFF2-40B4-BE49-F238E27FC236}">
                  <a16:creationId xmlns:a16="http://schemas.microsoft.com/office/drawing/2014/main" id="{309C113F-691F-40EF-9D4D-894C0FA21D99}"/>
                </a:ext>
              </a:extLst>
            </p:cNvPr>
            <p:cNvSpPr>
              <a:spLocks noEditPoints="1"/>
            </p:cNvSpPr>
            <p:nvPr/>
          </p:nvSpPr>
          <p:spPr bwMode="auto">
            <a:xfrm>
              <a:off x="2102724" y="6330936"/>
              <a:ext cx="33701" cy="182947"/>
            </a:xfrm>
            <a:custGeom>
              <a:avLst/>
              <a:gdLst>
                <a:gd name="T0" fmla="*/ 0 w 22"/>
                <a:gd name="T1" fmla="*/ 10 h 118"/>
                <a:gd name="T2" fmla="*/ 11 w 22"/>
                <a:gd name="T3" fmla="*/ 0 h 118"/>
                <a:gd name="T4" fmla="*/ 22 w 22"/>
                <a:gd name="T5" fmla="*/ 10 h 118"/>
                <a:gd name="T6" fmla="*/ 22 w 22"/>
                <a:gd name="T7" fmla="*/ 11 h 118"/>
                <a:gd name="T8" fmla="*/ 11 w 22"/>
                <a:gd name="T9" fmla="*/ 20 h 118"/>
                <a:gd name="T10" fmla="*/ 0 w 22"/>
                <a:gd name="T11" fmla="*/ 11 h 118"/>
                <a:gd name="T12" fmla="*/ 0 w 22"/>
                <a:gd name="T13" fmla="*/ 10 h 118"/>
                <a:gd name="T14" fmla="*/ 2 w 22"/>
                <a:gd name="T15" fmla="*/ 41 h 118"/>
                <a:gd name="T16" fmla="*/ 11 w 22"/>
                <a:gd name="T17" fmla="*/ 31 h 118"/>
                <a:gd name="T18" fmla="*/ 21 w 22"/>
                <a:gd name="T19" fmla="*/ 41 h 118"/>
                <a:gd name="T20" fmla="*/ 21 w 22"/>
                <a:gd name="T21" fmla="*/ 108 h 118"/>
                <a:gd name="T22" fmla="*/ 11 w 22"/>
                <a:gd name="T23" fmla="*/ 118 h 118"/>
                <a:gd name="T24" fmla="*/ 2 w 22"/>
                <a:gd name="T25" fmla="*/ 108 h 118"/>
                <a:gd name="T26" fmla="*/ 2 w 22"/>
                <a:gd name="T27"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8">
                  <a:moveTo>
                    <a:pt x="0" y="10"/>
                  </a:moveTo>
                  <a:cubicBezTo>
                    <a:pt x="0" y="4"/>
                    <a:pt x="5" y="0"/>
                    <a:pt x="11" y="0"/>
                  </a:cubicBezTo>
                  <a:cubicBezTo>
                    <a:pt x="18" y="0"/>
                    <a:pt x="22" y="4"/>
                    <a:pt x="22" y="10"/>
                  </a:cubicBezTo>
                  <a:cubicBezTo>
                    <a:pt x="22" y="11"/>
                    <a:pt x="22" y="11"/>
                    <a:pt x="22" y="11"/>
                  </a:cubicBezTo>
                  <a:cubicBezTo>
                    <a:pt x="22" y="16"/>
                    <a:pt x="18" y="20"/>
                    <a:pt x="11" y="20"/>
                  </a:cubicBezTo>
                  <a:cubicBezTo>
                    <a:pt x="5" y="20"/>
                    <a:pt x="0" y="16"/>
                    <a:pt x="0" y="11"/>
                  </a:cubicBezTo>
                  <a:lnTo>
                    <a:pt x="0" y="10"/>
                  </a:lnTo>
                  <a:close/>
                  <a:moveTo>
                    <a:pt x="2" y="41"/>
                  </a:moveTo>
                  <a:cubicBezTo>
                    <a:pt x="2" y="36"/>
                    <a:pt x="6" y="31"/>
                    <a:pt x="11" y="31"/>
                  </a:cubicBezTo>
                  <a:cubicBezTo>
                    <a:pt x="17" y="31"/>
                    <a:pt x="21" y="36"/>
                    <a:pt x="21" y="41"/>
                  </a:cubicBezTo>
                  <a:cubicBezTo>
                    <a:pt x="21" y="108"/>
                    <a:pt x="21" y="108"/>
                    <a:pt x="21" y="108"/>
                  </a:cubicBezTo>
                  <a:cubicBezTo>
                    <a:pt x="21" y="114"/>
                    <a:pt x="17" y="118"/>
                    <a:pt x="11" y="118"/>
                  </a:cubicBezTo>
                  <a:cubicBezTo>
                    <a:pt x="6" y="118"/>
                    <a:pt x="2" y="114"/>
                    <a:pt x="2" y="108"/>
                  </a:cubicBezTo>
                  <a:lnTo>
                    <a:pt x="2" y="41"/>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4" name="Freeform 17">
              <a:extLst>
                <a:ext uri="{FF2B5EF4-FFF2-40B4-BE49-F238E27FC236}">
                  <a16:creationId xmlns:a16="http://schemas.microsoft.com/office/drawing/2014/main" id="{231EE8AA-DFA1-48A9-8B2B-23A7F1308BB6}"/>
                </a:ext>
              </a:extLst>
            </p:cNvPr>
            <p:cNvSpPr>
              <a:spLocks noEditPoints="1"/>
            </p:cNvSpPr>
            <p:nvPr/>
          </p:nvSpPr>
          <p:spPr bwMode="auto">
            <a:xfrm>
              <a:off x="2154880" y="6379080"/>
              <a:ext cx="123569" cy="136408"/>
            </a:xfrm>
            <a:custGeom>
              <a:avLst/>
              <a:gdLst>
                <a:gd name="T0" fmla="*/ 43 w 81"/>
                <a:gd name="T1" fmla="*/ 88 h 88"/>
                <a:gd name="T2" fmla="*/ 0 w 81"/>
                <a:gd name="T3" fmla="*/ 44 h 88"/>
                <a:gd name="T4" fmla="*/ 0 w 81"/>
                <a:gd name="T5" fmla="*/ 44 h 88"/>
                <a:gd name="T6" fmla="*/ 41 w 81"/>
                <a:gd name="T7" fmla="*/ 0 h 88"/>
                <a:gd name="T8" fmla="*/ 81 w 81"/>
                <a:gd name="T9" fmla="*/ 41 h 88"/>
                <a:gd name="T10" fmla="*/ 72 w 81"/>
                <a:gd name="T11" fmla="*/ 51 h 88"/>
                <a:gd name="T12" fmla="*/ 19 w 81"/>
                <a:gd name="T13" fmla="*/ 51 h 88"/>
                <a:gd name="T14" fmla="*/ 44 w 81"/>
                <a:gd name="T15" fmla="*/ 72 h 88"/>
                <a:gd name="T16" fmla="*/ 64 w 81"/>
                <a:gd name="T17" fmla="*/ 65 h 88"/>
                <a:gd name="T18" fmla="*/ 69 w 81"/>
                <a:gd name="T19" fmla="*/ 63 h 88"/>
                <a:gd name="T20" fmla="*/ 76 w 81"/>
                <a:gd name="T21" fmla="*/ 71 h 88"/>
                <a:gd name="T22" fmla="*/ 74 w 81"/>
                <a:gd name="T23" fmla="*/ 77 h 88"/>
                <a:gd name="T24" fmla="*/ 43 w 81"/>
                <a:gd name="T25" fmla="*/ 88 h 88"/>
                <a:gd name="T26" fmla="*/ 62 w 81"/>
                <a:gd name="T27" fmla="*/ 38 h 88"/>
                <a:gd name="T28" fmla="*/ 41 w 81"/>
                <a:gd name="T29" fmla="*/ 16 h 88"/>
                <a:gd name="T30" fmla="*/ 19 w 81"/>
                <a:gd name="T31" fmla="*/ 38 h 88"/>
                <a:gd name="T32" fmla="*/ 62 w 81"/>
                <a:gd name="T33"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8">
                  <a:moveTo>
                    <a:pt x="43" y="88"/>
                  </a:moveTo>
                  <a:cubicBezTo>
                    <a:pt x="19" y="88"/>
                    <a:pt x="0" y="70"/>
                    <a:pt x="0" y="44"/>
                  </a:cubicBezTo>
                  <a:cubicBezTo>
                    <a:pt x="0" y="44"/>
                    <a:pt x="0" y="44"/>
                    <a:pt x="0" y="44"/>
                  </a:cubicBezTo>
                  <a:cubicBezTo>
                    <a:pt x="0" y="20"/>
                    <a:pt x="17" y="0"/>
                    <a:pt x="41" y="0"/>
                  </a:cubicBezTo>
                  <a:cubicBezTo>
                    <a:pt x="68" y="0"/>
                    <a:pt x="81" y="22"/>
                    <a:pt x="81" y="41"/>
                  </a:cubicBezTo>
                  <a:cubicBezTo>
                    <a:pt x="81" y="47"/>
                    <a:pt x="77" y="51"/>
                    <a:pt x="72" y="51"/>
                  </a:cubicBezTo>
                  <a:cubicBezTo>
                    <a:pt x="19" y="51"/>
                    <a:pt x="19" y="51"/>
                    <a:pt x="19" y="51"/>
                  </a:cubicBezTo>
                  <a:cubicBezTo>
                    <a:pt x="21" y="64"/>
                    <a:pt x="31" y="72"/>
                    <a:pt x="44" y="72"/>
                  </a:cubicBezTo>
                  <a:cubicBezTo>
                    <a:pt x="52" y="72"/>
                    <a:pt x="58" y="69"/>
                    <a:pt x="64" y="65"/>
                  </a:cubicBezTo>
                  <a:cubicBezTo>
                    <a:pt x="65" y="64"/>
                    <a:pt x="66" y="63"/>
                    <a:pt x="69" y="63"/>
                  </a:cubicBezTo>
                  <a:cubicBezTo>
                    <a:pt x="73" y="63"/>
                    <a:pt x="76" y="66"/>
                    <a:pt x="76" y="71"/>
                  </a:cubicBezTo>
                  <a:cubicBezTo>
                    <a:pt x="76" y="73"/>
                    <a:pt x="75" y="75"/>
                    <a:pt x="74" y="77"/>
                  </a:cubicBezTo>
                  <a:cubicBezTo>
                    <a:pt x="66" y="84"/>
                    <a:pt x="56" y="88"/>
                    <a:pt x="43" y="88"/>
                  </a:cubicBezTo>
                  <a:close/>
                  <a:moveTo>
                    <a:pt x="62" y="38"/>
                  </a:moveTo>
                  <a:cubicBezTo>
                    <a:pt x="61" y="25"/>
                    <a:pt x="54" y="16"/>
                    <a:pt x="41" y="16"/>
                  </a:cubicBezTo>
                  <a:cubicBezTo>
                    <a:pt x="29" y="16"/>
                    <a:pt x="21" y="25"/>
                    <a:pt x="19" y="38"/>
                  </a:cubicBezTo>
                  <a:lnTo>
                    <a:pt x="62" y="38"/>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5" name="Freeform 18">
              <a:extLst>
                <a:ext uri="{FF2B5EF4-FFF2-40B4-BE49-F238E27FC236}">
                  <a16:creationId xmlns:a16="http://schemas.microsoft.com/office/drawing/2014/main" id="{EBBBBB67-0C72-4358-9A2F-6DA03E107149}"/>
                </a:ext>
              </a:extLst>
            </p:cNvPr>
            <p:cNvSpPr>
              <a:spLocks/>
            </p:cNvSpPr>
            <p:nvPr/>
          </p:nvSpPr>
          <p:spPr bwMode="auto">
            <a:xfrm>
              <a:off x="2296904" y="6379080"/>
              <a:ext cx="116348" cy="134803"/>
            </a:xfrm>
            <a:custGeom>
              <a:avLst/>
              <a:gdLst>
                <a:gd name="T0" fmla="*/ 0 w 76"/>
                <a:gd name="T1" fmla="*/ 10 h 87"/>
                <a:gd name="T2" fmla="*/ 10 w 76"/>
                <a:gd name="T3" fmla="*/ 0 h 87"/>
                <a:gd name="T4" fmla="*/ 20 w 76"/>
                <a:gd name="T5" fmla="*/ 10 h 87"/>
                <a:gd name="T6" fmla="*/ 20 w 76"/>
                <a:gd name="T7" fmla="*/ 14 h 87"/>
                <a:gd name="T8" fmla="*/ 46 w 76"/>
                <a:gd name="T9" fmla="*/ 0 h 87"/>
                <a:gd name="T10" fmla="*/ 76 w 76"/>
                <a:gd name="T11" fmla="*/ 32 h 87"/>
                <a:gd name="T12" fmla="*/ 76 w 76"/>
                <a:gd name="T13" fmla="*/ 77 h 87"/>
                <a:gd name="T14" fmla="*/ 67 w 76"/>
                <a:gd name="T15" fmla="*/ 87 h 87"/>
                <a:gd name="T16" fmla="*/ 57 w 76"/>
                <a:gd name="T17" fmla="*/ 77 h 87"/>
                <a:gd name="T18" fmla="*/ 57 w 76"/>
                <a:gd name="T19" fmla="*/ 38 h 87"/>
                <a:gd name="T20" fmla="*/ 39 w 76"/>
                <a:gd name="T21" fmla="*/ 17 h 87"/>
                <a:gd name="T22" fmla="*/ 20 w 76"/>
                <a:gd name="T23" fmla="*/ 38 h 87"/>
                <a:gd name="T24" fmla="*/ 20 w 76"/>
                <a:gd name="T25" fmla="*/ 77 h 87"/>
                <a:gd name="T26" fmla="*/ 10 w 76"/>
                <a:gd name="T27" fmla="*/ 87 h 87"/>
                <a:gd name="T28" fmla="*/ 0 w 76"/>
                <a:gd name="T29" fmla="*/ 77 h 87"/>
                <a:gd name="T30" fmla="*/ 0 w 76"/>
                <a:gd name="T31"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87">
                  <a:moveTo>
                    <a:pt x="0" y="10"/>
                  </a:moveTo>
                  <a:cubicBezTo>
                    <a:pt x="0" y="5"/>
                    <a:pt x="4" y="0"/>
                    <a:pt x="10" y="0"/>
                  </a:cubicBezTo>
                  <a:cubicBezTo>
                    <a:pt x="15" y="0"/>
                    <a:pt x="20" y="5"/>
                    <a:pt x="20" y="10"/>
                  </a:cubicBezTo>
                  <a:cubicBezTo>
                    <a:pt x="20" y="14"/>
                    <a:pt x="20" y="14"/>
                    <a:pt x="20" y="14"/>
                  </a:cubicBezTo>
                  <a:cubicBezTo>
                    <a:pt x="25" y="7"/>
                    <a:pt x="33" y="0"/>
                    <a:pt x="46" y="0"/>
                  </a:cubicBezTo>
                  <a:cubicBezTo>
                    <a:pt x="65" y="0"/>
                    <a:pt x="76" y="12"/>
                    <a:pt x="76" y="32"/>
                  </a:cubicBezTo>
                  <a:cubicBezTo>
                    <a:pt x="76" y="77"/>
                    <a:pt x="76" y="77"/>
                    <a:pt x="76" y="77"/>
                  </a:cubicBezTo>
                  <a:cubicBezTo>
                    <a:pt x="76" y="83"/>
                    <a:pt x="72" y="87"/>
                    <a:pt x="67" y="87"/>
                  </a:cubicBezTo>
                  <a:cubicBezTo>
                    <a:pt x="61" y="87"/>
                    <a:pt x="57" y="83"/>
                    <a:pt x="57" y="77"/>
                  </a:cubicBezTo>
                  <a:cubicBezTo>
                    <a:pt x="57" y="38"/>
                    <a:pt x="57" y="38"/>
                    <a:pt x="57" y="38"/>
                  </a:cubicBezTo>
                  <a:cubicBezTo>
                    <a:pt x="57" y="25"/>
                    <a:pt x="50" y="17"/>
                    <a:pt x="39" y="17"/>
                  </a:cubicBezTo>
                  <a:cubicBezTo>
                    <a:pt x="27" y="17"/>
                    <a:pt x="20" y="25"/>
                    <a:pt x="20" y="38"/>
                  </a:cubicBezTo>
                  <a:cubicBezTo>
                    <a:pt x="20" y="77"/>
                    <a:pt x="20" y="77"/>
                    <a:pt x="20" y="77"/>
                  </a:cubicBezTo>
                  <a:cubicBezTo>
                    <a:pt x="20" y="83"/>
                    <a:pt x="15" y="87"/>
                    <a:pt x="10" y="87"/>
                  </a:cubicBezTo>
                  <a:cubicBezTo>
                    <a:pt x="5" y="87"/>
                    <a:pt x="0" y="83"/>
                    <a:pt x="0" y="77"/>
                  </a:cubicBezTo>
                  <a:lnTo>
                    <a:pt x="0" y="10"/>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6" name="Freeform 19">
              <a:extLst>
                <a:ext uri="{FF2B5EF4-FFF2-40B4-BE49-F238E27FC236}">
                  <a16:creationId xmlns:a16="http://schemas.microsoft.com/office/drawing/2014/main" id="{1E6A5D4E-D38C-42FA-9626-AA8F326E9E4A}"/>
                </a:ext>
              </a:extLst>
            </p:cNvPr>
            <p:cNvSpPr>
              <a:spLocks/>
            </p:cNvSpPr>
            <p:nvPr/>
          </p:nvSpPr>
          <p:spPr bwMode="auto">
            <a:xfrm>
              <a:off x="2428498" y="6379080"/>
              <a:ext cx="119557" cy="136408"/>
            </a:xfrm>
            <a:custGeom>
              <a:avLst/>
              <a:gdLst>
                <a:gd name="T0" fmla="*/ 0 w 78"/>
                <a:gd name="T1" fmla="*/ 44 h 88"/>
                <a:gd name="T2" fmla="*/ 0 w 78"/>
                <a:gd name="T3" fmla="*/ 44 h 88"/>
                <a:gd name="T4" fmla="*/ 45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5" y="0"/>
                  </a:cubicBezTo>
                  <a:cubicBezTo>
                    <a:pt x="58" y="0"/>
                    <a:pt x="67" y="4"/>
                    <a:pt x="74" y="10"/>
                  </a:cubicBezTo>
                  <a:cubicBezTo>
                    <a:pt x="75" y="11"/>
                    <a:pt x="77" y="14"/>
                    <a:pt x="77" y="17"/>
                  </a:cubicBezTo>
                  <a:cubicBezTo>
                    <a:pt x="77" y="22"/>
                    <a:pt x="73" y="26"/>
                    <a:pt x="68" y="26"/>
                  </a:cubicBezTo>
                  <a:cubicBezTo>
                    <a:pt x="66" y="26"/>
                    <a:pt x="64" y="25"/>
                    <a:pt x="62" y="24"/>
                  </a:cubicBezTo>
                  <a:cubicBezTo>
                    <a:pt x="58"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7" name="Freeform 20">
              <a:extLst>
                <a:ext uri="{FF2B5EF4-FFF2-40B4-BE49-F238E27FC236}">
                  <a16:creationId xmlns:a16="http://schemas.microsoft.com/office/drawing/2014/main" id="{901CA7A2-B164-45E7-BDD5-014DA0FF258F}"/>
                </a:ext>
              </a:extLst>
            </p:cNvPr>
            <p:cNvSpPr>
              <a:spLocks noEditPoints="1"/>
            </p:cNvSpPr>
            <p:nvPr/>
          </p:nvSpPr>
          <p:spPr bwMode="auto">
            <a:xfrm>
              <a:off x="2560091" y="6379080"/>
              <a:ext cx="124372" cy="136408"/>
            </a:xfrm>
            <a:custGeom>
              <a:avLst/>
              <a:gdLst>
                <a:gd name="T0" fmla="*/ 43 w 81"/>
                <a:gd name="T1" fmla="*/ 88 h 88"/>
                <a:gd name="T2" fmla="*/ 0 w 81"/>
                <a:gd name="T3" fmla="*/ 44 h 88"/>
                <a:gd name="T4" fmla="*/ 0 w 81"/>
                <a:gd name="T5" fmla="*/ 44 h 88"/>
                <a:gd name="T6" fmla="*/ 41 w 81"/>
                <a:gd name="T7" fmla="*/ 0 h 88"/>
                <a:gd name="T8" fmla="*/ 81 w 81"/>
                <a:gd name="T9" fmla="*/ 41 h 88"/>
                <a:gd name="T10" fmla="*/ 72 w 81"/>
                <a:gd name="T11" fmla="*/ 51 h 88"/>
                <a:gd name="T12" fmla="*/ 19 w 81"/>
                <a:gd name="T13" fmla="*/ 51 h 88"/>
                <a:gd name="T14" fmla="*/ 43 w 81"/>
                <a:gd name="T15" fmla="*/ 72 h 88"/>
                <a:gd name="T16" fmla="*/ 63 w 81"/>
                <a:gd name="T17" fmla="*/ 65 h 88"/>
                <a:gd name="T18" fmla="*/ 68 w 81"/>
                <a:gd name="T19" fmla="*/ 63 h 88"/>
                <a:gd name="T20" fmla="*/ 76 w 81"/>
                <a:gd name="T21" fmla="*/ 71 h 88"/>
                <a:gd name="T22" fmla="*/ 73 w 81"/>
                <a:gd name="T23" fmla="*/ 77 h 88"/>
                <a:gd name="T24" fmla="*/ 43 w 81"/>
                <a:gd name="T25" fmla="*/ 88 h 88"/>
                <a:gd name="T26" fmla="*/ 62 w 81"/>
                <a:gd name="T27" fmla="*/ 38 h 88"/>
                <a:gd name="T28" fmla="*/ 41 w 81"/>
                <a:gd name="T29" fmla="*/ 16 h 88"/>
                <a:gd name="T30" fmla="*/ 19 w 81"/>
                <a:gd name="T31" fmla="*/ 38 h 88"/>
                <a:gd name="T32" fmla="*/ 62 w 81"/>
                <a:gd name="T33"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8">
                  <a:moveTo>
                    <a:pt x="43" y="88"/>
                  </a:moveTo>
                  <a:cubicBezTo>
                    <a:pt x="18" y="88"/>
                    <a:pt x="0" y="70"/>
                    <a:pt x="0" y="44"/>
                  </a:cubicBezTo>
                  <a:cubicBezTo>
                    <a:pt x="0" y="44"/>
                    <a:pt x="0" y="44"/>
                    <a:pt x="0" y="44"/>
                  </a:cubicBezTo>
                  <a:cubicBezTo>
                    <a:pt x="0" y="20"/>
                    <a:pt x="17" y="0"/>
                    <a:pt x="41" y="0"/>
                  </a:cubicBezTo>
                  <a:cubicBezTo>
                    <a:pt x="68" y="0"/>
                    <a:pt x="81" y="22"/>
                    <a:pt x="81" y="41"/>
                  </a:cubicBezTo>
                  <a:cubicBezTo>
                    <a:pt x="81" y="47"/>
                    <a:pt x="77" y="51"/>
                    <a:pt x="72" y="51"/>
                  </a:cubicBezTo>
                  <a:cubicBezTo>
                    <a:pt x="19" y="51"/>
                    <a:pt x="19" y="51"/>
                    <a:pt x="19" y="51"/>
                  </a:cubicBezTo>
                  <a:cubicBezTo>
                    <a:pt x="21" y="64"/>
                    <a:pt x="31" y="72"/>
                    <a:pt x="43" y="72"/>
                  </a:cubicBezTo>
                  <a:cubicBezTo>
                    <a:pt x="52" y="72"/>
                    <a:pt x="58" y="69"/>
                    <a:pt x="63" y="65"/>
                  </a:cubicBezTo>
                  <a:cubicBezTo>
                    <a:pt x="65" y="64"/>
                    <a:pt x="66" y="63"/>
                    <a:pt x="68" y="63"/>
                  </a:cubicBezTo>
                  <a:cubicBezTo>
                    <a:pt x="73" y="63"/>
                    <a:pt x="76" y="66"/>
                    <a:pt x="76" y="71"/>
                  </a:cubicBezTo>
                  <a:cubicBezTo>
                    <a:pt x="76" y="73"/>
                    <a:pt x="75" y="75"/>
                    <a:pt x="73" y="77"/>
                  </a:cubicBezTo>
                  <a:cubicBezTo>
                    <a:pt x="66" y="84"/>
                    <a:pt x="56" y="88"/>
                    <a:pt x="43" y="88"/>
                  </a:cubicBezTo>
                  <a:close/>
                  <a:moveTo>
                    <a:pt x="62" y="38"/>
                  </a:moveTo>
                  <a:cubicBezTo>
                    <a:pt x="61" y="25"/>
                    <a:pt x="54" y="16"/>
                    <a:pt x="41" y="16"/>
                  </a:cubicBezTo>
                  <a:cubicBezTo>
                    <a:pt x="29" y="16"/>
                    <a:pt x="21" y="25"/>
                    <a:pt x="19" y="38"/>
                  </a:cubicBezTo>
                  <a:lnTo>
                    <a:pt x="62" y="38"/>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8" name="Freeform 21">
              <a:extLst>
                <a:ext uri="{FF2B5EF4-FFF2-40B4-BE49-F238E27FC236}">
                  <a16:creationId xmlns:a16="http://schemas.microsoft.com/office/drawing/2014/main" id="{35821CBB-1175-4503-AED7-F0121153E7B1}"/>
                </a:ext>
              </a:extLst>
            </p:cNvPr>
            <p:cNvSpPr>
              <a:spLocks/>
            </p:cNvSpPr>
            <p:nvPr/>
          </p:nvSpPr>
          <p:spPr bwMode="auto">
            <a:xfrm>
              <a:off x="2693289" y="6379080"/>
              <a:ext cx="102707" cy="136408"/>
            </a:xfrm>
            <a:custGeom>
              <a:avLst/>
              <a:gdLst>
                <a:gd name="T0" fmla="*/ 4 w 67"/>
                <a:gd name="T1" fmla="*/ 78 h 88"/>
                <a:gd name="T2" fmla="*/ 0 w 67"/>
                <a:gd name="T3" fmla="*/ 71 h 88"/>
                <a:gd name="T4" fmla="*/ 8 w 67"/>
                <a:gd name="T5" fmla="*/ 63 h 88"/>
                <a:gd name="T6" fmla="*/ 12 w 67"/>
                <a:gd name="T7" fmla="*/ 64 h 88"/>
                <a:gd name="T8" fmla="*/ 36 w 67"/>
                <a:gd name="T9" fmla="*/ 72 h 88"/>
                <a:gd name="T10" fmla="*/ 49 w 67"/>
                <a:gd name="T11" fmla="*/ 63 h 88"/>
                <a:gd name="T12" fmla="*/ 49 w 67"/>
                <a:gd name="T13" fmla="*/ 63 h 88"/>
                <a:gd name="T14" fmla="*/ 31 w 67"/>
                <a:gd name="T15" fmla="*/ 51 h 88"/>
                <a:gd name="T16" fmla="*/ 4 w 67"/>
                <a:gd name="T17" fmla="*/ 26 h 88"/>
                <a:gd name="T18" fmla="*/ 4 w 67"/>
                <a:gd name="T19" fmla="*/ 26 h 88"/>
                <a:gd name="T20" fmla="*/ 34 w 67"/>
                <a:gd name="T21" fmla="*/ 0 h 88"/>
                <a:gd name="T22" fmla="*/ 61 w 67"/>
                <a:gd name="T23" fmla="*/ 7 h 88"/>
                <a:gd name="T24" fmla="*/ 65 w 67"/>
                <a:gd name="T25" fmla="*/ 14 h 88"/>
                <a:gd name="T26" fmla="*/ 57 w 67"/>
                <a:gd name="T27" fmla="*/ 22 h 88"/>
                <a:gd name="T28" fmla="*/ 54 w 67"/>
                <a:gd name="T29" fmla="*/ 21 h 88"/>
                <a:gd name="T30" fmla="*/ 34 w 67"/>
                <a:gd name="T31" fmla="*/ 15 h 88"/>
                <a:gd name="T32" fmla="*/ 22 w 67"/>
                <a:gd name="T33" fmla="*/ 24 h 88"/>
                <a:gd name="T34" fmla="*/ 22 w 67"/>
                <a:gd name="T35" fmla="*/ 24 h 88"/>
                <a:gd name="T36" fmla="*/ 41 w 67"/>
                <a:gd name="T37" fmla="*/ 36 h 88"/>
                <a:gd name="T38" fmla="*/ 67 w 67"/>
                <a:gd name="T39" fmla="*/ 61 h 88"/>
                <a:gd name="T40" fmla="*/ 67 w 67"/>
                <a:gd name="T41" fmla="*/ 61 h 88"/>
                <a:gd name="T42" fmla="*/ 36 w 67"/>
                <a:gd name="T43" fmla="*/ 88 h 88"/>
                <a:gd name="T44" fmla="*/ 4 w 67"/>
                <a:gd name="T45"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8">
                  <a:moveTo>
                    <a:pt x="4" y="78"/>
                  </a:moveTo>
                  <a:cubicBezTo>
                    <a:pt x="2" y="76"/>
                    <a:pt x="0" y="74"/>
                    <a:pt x="0" y="71"/>
                  </a:cubicBezTo>
                  <a:cubicBezTo>
                    <a:pt x="0" y="67"/>
                    <a:pt x="3" y="63"/>
                    <a:pt x="8" y="63"/>
                  </a:cubicBezTo>
                  <a:cubicBezTo>
                    <a:pt x="9" y="63"/>
                    <a:pt x="11" y="63"/>
                    <a:pt x="12" y="64"/>
                  </a:cubicBezTo>
                  <a:cubicBezTo>
                    <a:pt x="20" y="70"/>
                    <a:pt x="29" y="72"/>
                    <a:pt x="36" y="72"/>
                  </a:cubicBezTo>
                  <a:cubicBezTo>
                    <a:pt x="45" y="72"/>
                    <a:pt x="49" y="69"/>
                    <a:pt x="49" y="63"/>
                  </a:cubicBezTo>
                  <a:cubicBezTo>
                    <a:pt x="49" y="63"/>
                    <a:pt x="49" y="63"/>
                    <a:pt x="49" y="63"/>
                  </a:cubicBezTo>
                  <a:cubicBezTo>
                    <a:pt x="49" y="56"/>
                    <a:pt x="40" y="54"/>
                    <a:pt x="31" y="51"/>
                  </a:cubicBezTo>
                  <a:cubicBezTo>
                    <a:pt x="18" y="47"/>
                    <a:pt x="4" y="42"/>
                    <a:pt x="4" y="26"/>
                  </a:cubicBezTo>
                  <a:cubicBezTo>
                    <a:pt x="4" y="26"/>
                    <a:pt x="4" y="26"/>
                    <a:pt x="4" y="26"/>
                  </a:cubicBezTo>
                  <a:cubicBezTo>
                    <a:pt x="4" y="10"/>
                    <a:pt x="17" y="0"/>
                    <a:pt x="34" y="0"/>
                  </a:cubicBezTo>
                  <a:cubicBezTo>
                    <a:pt x="43" y="0"/>
                    <a:pt x="53" y="3"/>
                    <a:pt x="61" y="7"/>
                  </a:cubicBezTo>
                  <a:cubicBezTo>
                    <a:pt x="64" y="8"/>
                    <a:pt x="65" y="11"/>
                    <a:pt x="65" y="14"/>
                  </a:cubicBezTo>
                  <a:cubicBezTo>
                    <a:pt x="65" y="19"/>
                    <a:pt x="62" y="22"/>
                    <a:pt x="57" y="22"/>
                  </a:cubicBezTo>
                  <a:cubicBezTo>
                    <a:pt x="56" y="22"/>
                    <a:pt x="55" y="22"/>
                    <a:pt x="54" y="21"/>
                  </a:cubicBezTo>
                  <a:cubicBezTo>
                    <a:pt x="47" y="18"/>
                    <a:pt x="40" y="15"/>
                    <a:pt x="34" y="15"/>
                  </a:cubicBezTo>
                  <a:cubicBezTo>
                    <a:pt x="26" y="15"/>
                    <a:pt x="22" y="19"/>
                    <a:pt x="22" y="24"/>
                  </a:cubicBezTo>
                  <a:cubicBezTo>
                    <a:pt x="22" y="24"/>
                    <a:pt x="22" y="24"/>
                    <a:pt x="22" y="24"/>
                  </a:cubicBezTo>
                  <a:cubicBezTo>
                    <a:pt x="22" y="30"/>
                    <a:pt x="31" y="33"/>
                    <a:pt x="41" y="36"/>
                  </a:cubicBezTo>
                  <a:cubicBezTo>
                    <a:pt x="53" y="40"/>
                    <a:pt x="67" y="46"/>
                    <a:pt x="67" y="61"/>
                  </a:cubicBezTo>
                  <a:cubicBezTo>
                    <a:pt x="67" y="61"/>
                    <a:pt x="67" y="61"/>
                    <a:pt x="67" y="61"/>
                  </a:cubicBezTo>
                  <a:cubicBezTo>
                    <a:pt x="67" y="79"/>
                    <a:pt x="53" y="88"/>
                    <a:pt x="36" y="88"/>
                  </a:cubicBezTo>
                  <a:cubicBezTo>
                    <a:pt x="25" y="88"/>
                    <a:pt x="13" y="84"/>
                    <a:pt x="4" y="78"/>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305753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2 Conten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8CD0A-A190-4104-9486-9F3365D4DAFE}" type="slidenum">
              <a:rPr lang="en-US" smtClean="0"/>
              <a:pPr/>
              <a:t>‹#›</a:t>
            </a:fld>
            <a:endParaRPr lang="en-US"/>
          </a:p>
        </p:txBody>
      </p:sp>
      <p:sp>
        <p:nvSpPr>
          <p:cNvPr id="10" name="Content Placeholder 2"/>
          <p:cNvSpPr>
            <a:spLocks noGrp="1"/>
          </p:cNvSpPr>
          <p:nvPr>
            <p:ph sz="half" idx="1"/>
          </p:nvPr>
        </p:nvSpPr>
        <p:spPr>
          <a:xfrm>
            <a:off x="2680113" y="4267200"/>
            <a:ext cx="15846107" cy="1492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19962694" y="4267200"/>
            <a:ext cx="15846107" cy="1492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grpSp>
        <p:nvGrpSpPr>
          <p:cNvPr id="9" name="Group 4">
            <a:extLst>
              <a:ext uri="{FF2B5EF4-FFF2-40B4-BE49-F238E27FC236}">
                <a16:creationId xmlns:a16="http://schemas.microsoft.com/office/drawing/2014/main" id="{09D0E90C-D7D9-4C31-A159-EDFA7D06952A}"/>
              </a:ext>
            </a:extLst>
          </p:cNvPr>
          <p:cNvGrpSpPr>
            <a:grpSpLocks noChangeAspect="1"/>
          </p:cNvGrpSpPr>
          <p:nvPr/>
        </p:nvGrpSpPr>
        <p:grpSpPr bwMode="auto">
          <a:xfrm>
            <a:off x="34758426" y="1264924"/>
            <a:ext cx="1775686" cy="1320803"/>
            <a:chOff x="6936" y="259"/>
            <a:chExt cx="355" cy="260"/>
          </a:xfrm>
        </p:grpSpPr>
        <p:sp>
          <p:nvSpPr>
            <p:cNvPr id="12" name="Freeform 5">
              <a:extLst>
                <a:ext uri="{FF2B5EF4-FFF2-40B4-BE49-F238E27FC236}">
                  <a16:creationId xmlns:a16="http://schemas.microsoft.com/office/drawing/2014/main" id="{20FA9E93-8D5E-4635-A71A-AA30B16FB499}"/>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6">
              <a:extLst>
                <a:ext uri="{FF2B5EF4-FFF2-40B4-BE49-F238E27FC236}">
                  <a16:creationId xmlns:a16="http://schemas.microsoft.com/office/drawing/2014/main" id="{99E505B3-2C6A-4FAF-BF4A-99B3B15A7DA0}"/>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7">
              <a:extLst>
                <a:ext uri="{FF2B5EF4-FFF2-40B4-BE49-F238E27FC236}">
                  <a16:creationId xmlns:a16="http://schemas.microsoft.com/office/drawing/2014/main" id="{3B4EA912-4F9A-4DFC-99BD-FFE745456D3C}"/>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7" name="Freeform 8">
              <a:extLst>
                <a:ext uri="{FF2B5EF4-FFF2-40B4-BE49-F238E27FC236}">
                  <a16:creationId xmlns:a16="http://schemas.microsoft.com/office/drawing/2014/main" id="{5205103B-8CCD-4158-94A9-5E682AAAA96A}"/>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9">
              <a:extLst>
                <a:ext uri="{FF2B5EF4-FFF2-40B4-BE49-F238E27FC236}">
                  <a16:creationId xmlns:a16="http://schemas.microsoft.com/office/drawing/2014/main" id="{FFE5A715-5C81-4F27-A28D-4413395CBD83}"/>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33943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Image on Lef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0"/>
            <a:ext cx="19202402" cy="21945600"/>
          </a:xfrm>
          <a:solidFill>
            <a:schemeClr val="tx1">
              <a:lumMod val="50000"/>
              <a:lumOff val="50000"/>
            </a:schemeClr>
          </a:solidFill>
        </p:spPr>
        <p:txBody>
          <a:bodyPr/>
          <a:lstStyle/>
          <a:p>
            <a:r>
              <a:rPr lang="en-US"/>
              <a:t>Click icon to add picture</a:t>
            </a:r>
          </a:p>
        </p:txBody>
      </p:sp>
      <p:sp>
        <p:nvSpPr>
          <p:cNvPr id="8" name="Content Placeholder 2"/>
          <p:cNvSpPr>
            <a:spLocks noGrp="1"/>
          </p:cNvSpPr>
          <p:nvPr>
            <p:ph idx="1"/>
          </p:nvPr>
        </p:nvSpPr>
        <p:spPr>
          <a:xfrm>
            <a:off x="19748615" y="4267200"/>
            <a:ext cx="15269885" cy="1492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748612" y="1270001"/>
            <a:ext cx="14405552" cy="2650192"/>
          </a:xfrm>
        </p:spPr>
        <p:txBody>
          <a:bodyPr/>
          <a:lstStyle/>
          <a:p>
            <a:r>
              <a:rPr lang="en-US" dirty="0"/>
              <a:t>Click to edit master title style</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C778CD0A-A190-4104-9486-9F3365D4DAFE}" type="slidenum">
              <a:rPr lang="en-US" smtClean="0"/>
              <a:pPr/>
              <a:t>‹#›</a:t>
            </a:fld>
            <a:endParaRPr lang="en-US"/>
          </a:p>
        </p:txBody>
      </p:sp>
      <p:grpSp>
        <p:nvGrpSpPr>
          <p:cNvPr id="10" name="Group 4">
            <a:extLst>
              <a:ext uri="{FF2B5EF4-FFF2-40B4-BE49-F238E27FC236}">
                <a16:creationId xmlns:a16="http://schemas.microsoft.com/office/drawing/2014/main" id="{52A0A96D-6651-40AA-8FA5-D6E4CF8B1D70}"/>
              </a:ext>
            </a:extLst>
          </p:cNvPr>
          <p:cNvGrpSpPr>
            <a:grpSpLocks noChangeAspect="1"/>
          </p:cNvGrpSpPr>
          <p:nvPr/>
        </p:nvGrpSpPr>
        <p:grpSpPr bwMode="auto">
          <a:xfrm>
            <a:off x="34758426" y="1264924"/>
            <a:ext cx="1775686" cy="1320803"/>
            <a:chOff x="6936" y="259"/>
            <a:chExt cx="355" cy="260"/>
          </a:xfrm>
        </p:grpSpPr>
        <p:sp>
          <p:nvSpPr>
            <p:cNvPr id="11" name="Freeform 5">
              <a:extLst>
                <a:ext uri="{FF2B5EF4-FFF2-40B4-BE49-F238E27FC236}">
                  <a16:creationId xmlns:a16="http://schemas.microsoft.com/office/drawing/2014/main" id="{79764366-AD93-4C5F-8177-04ACAC93B0D9}"/>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2" name="Freeform 6">
              <a:extLst>
                <a:ext uri="{FF2B5EF4-FFF2-40B4-BE49-F238E27FC236}">
                  <a16:creationId xmlns:a16="http://schemas.microsoft.com/office/drawing/2014/main" id="{F6523AFD-4F94-4420-AFFA-D64430FEAD88}"/>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7">
              <a:extLst>
                <a:ext uri="{FF2B5EF4-FFF2-40B4-BE49-F238E27FC236}">
                  <a16:creationId xmlns:a16="http://schemas.microsoft.com/office/drawing/2014/main" id="{9250ED59-8E1F-4264-AC7D-4F74C02BB5FA}"/>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8">
              <a:extLst>
                <a:ext uri="{FF2B5EF4-FFF2-40B4-BE49-F238E27FC236}">
                  <a16:creationId xmlns:a16="http://schemas.microsoft.com/office/drawing/2014/main" id="{E46EA126-1D69-48D5-8218-ECA72C0A29FF}"/>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9">
              <a:extLst>
                <a:ext uri="{FF2B5EF4-FFF2-40B4-BE49-F238E27FC236}">
                  <a16:creationId xmlns:a16="http://schemas.microsoft.com/office/drawing/2014/main" id="{5A7EFA49-C829-4F11-932F-E49F12C2B09E}"/>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24257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Content Left, Image Full">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 y="0"/>
            <a:ext cx="38404800" cy="21945600"/>
          </a:xfrm>
        </p:spPr>
        <p:txBody>
          <a:bodyPr/>
          <a:lstStyle/>
          <a:p>
            <a:r>
              <a:rPr lang="en-US"/>
              <a:t>Click icon to add picture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78CD0A-A190-4104-9486-9F3365D4DAFE}" type="slidenum">
              <a:rPr lang="en-US" smtClean="0"/>
              <a:pPr/>
              <a:t>‹#›</a:t>
            </a:fld>
            <a:endParaRPr lang="en-US"/>
          </a:p>
        </p:txBody>
      </p:sp>
      <p:sp>
        <p:nvSpPr>
          <p:cNvPr id="17"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18"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sp>
        <p:nvSpPr>
          <p:cNvPr id="10" name="Content Placeholder 2"/>
          <p:cNvSpPr>
            <a:spLocks noGrp="1"/>
          </p:cNvSpPr>
          <p:nvPr>
            <p:ph idx="1"/>
          </p:nvPr>
        </p:nvSpPr>
        <p:spPr>
          <a:xfrm>
            <a:off x="2706041" y="4267200"/>
            <a:ext cx="15269885" cy="1492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4">
            <a:extLst>
              <a:ext uri="{FF2B5EF4-FFF2-40B4-BE49-F238E27FC236}">
                <a16:creationId xmlns:a16="http://schemas.microsoft.com/office/drawing/2014/main" id="{4E4CE9B9-B662-4DD9-951A-ECD236E7F0CF}"/>
              </a:ext>
            </a:extLst>
          </p:cNvPr>
          <p:cNvGrpSpPr>
            <a:grpSpLocks noChangeAspect="1"/>
          </p:cNvGrpSpPr>
          <p:nvPr/>
        </p:nvGrpSpPr>
        <p:grpSpPr bwMode="auto">
          <a:xfrm>
            <a:off x="34758426" y="1264924"/>
            <a:ext cx="1775686" cy="1320803"/>
            <a:chOff x="6936" y="259"/>
            <a:chExt cx="355" cy="260"/>
          </a:xfrm>
        </p:grpSpPr>
        <p:sp>
          <p:nvSpPr>
            <p:cNvPr id="12" name="Freeform 5">
              <a:extLst>
                <a:ext uri="{FF2B5EF4-FFF2-40B4-BE49-F238E27FC236}">
                  <a16:creationId xmlns:a16="http://schemas.microsoft.com/office/drawing/2014/main" id="{868EA9D4-7AEE-46B4-B622-A226C7DFD2D7}"/>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6">
              <a:extLst>
                <a:ext uri="{FF2B5EF4-FFF2-40B4-BE49-F238E27FC236}">
                  <a16:creationId xmlns:a16="http://schemas.microsoft.com/office/drawing/2014/main" id="{26D82C3E-49B7-4265-8CB1-2F1815E84B83}"/>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7">
              <a:extLst>
                <a:ext uri="{FF2B5EF4-FFF2-40B4-BE49-F238E27FC236}">
                  <a16:creationId xmlns:a16="http://schemas.microsoft.com/office/drawing/2014/main" id="{499CFBFE-B548-4216-8E4D-28DEF6E4D749}"/>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8">
              <a:extLst>
                <a:ext uri="{FF2B5EF4-FFF2-40B4-BE49-F238E27FC236}">
                  <a16:creationId xmlns:a16="http://schemas.microsoft.com/office/drawing/2014/main" id="{86D69E7A-B5FB-43FB-A8C3-587438DFDA18}"/>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9" name="Freeform 9">
              <a:extLst>
                <a:ext uri="{FF2B5EF4-FFF2-40B4-BE49-F238E27FC236}">
                  <a16:creationId xmlns:a16="http://schemas.microsoft.com/office/drawing/2014/main" id="{408C5EFB-734F-48FB-BBE8-009ADFAF5403}"/>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347371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2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4" name="Footer Placeholder 3"/>
          <p:cNvSpPr>
            <a:spLocks noGrp="1"/>
          </p:cNvSpPr>
          <p:nvPr>
            <p:ph type="ftr" sz="quarter" idx="16"/>
          </p:nvPr>
        </p:nvSpPr>
        <p:spPr/>
        <p:txBody>
          <a:bodyPr/>
          <a:lstStyle/>
          <a:p>
            <a:endParaRPr lang="en-US"/>
          </a:p>
        </p:txBody>
      </p:sp>
      <p:sp>
        <p:nvSpPr>
          <p:cNvPr id="12" name="Slide Number Placeholder 11"/>
          <p:cNvSpPr>
            <a:spLocks noGrp="1"/>
          </p:cNvSpPr>
          <p:nvPr>
            <p:ph type="sldNum" sz="quarter" idx="17"/>
          </p:nvPr>
        </p:nvSpPr>
        <p:spPr/>
        <p:txBody>
          <a:bodyPr/>
          <a:lstStyle/>
          <a:p>
            <a:fld id="{C778CD0A-A190-4104-9486-9F3365D4DAFE}" type="slidenum">
              <a:rPr lang="en-US" smtClean="0"/>
              <a:pPr/>
              <a:t>‹#›</a:t>
            </a:fld>
            <a:endParaRPr lang="en-US"/>
          </a:p>
        </p:txBody>
      </p:sp>
      <p:sp>
        <p:nvSpPr>
          <p:cNvPr id="16"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sp>
        <p:nvSpPr>
          <p:cNvPr id="9" name="Content Placeholder 2"/>
          <p:cNvSpPr>
            <a:spLocks noGrp="1"/>
          </p:cNvSpPr>
          <p:nvPr>
            <p:ph idx="1"/>
          </p:nvPr>
        </p:nvSpPr>
        <p:spPr>
          <a:xfrm>
            <a:off x="2680113" y="4267200"/>
            <a:ext cx="1642232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8"/>
          </p:nvPr>
        </p:nvSpPr>
        <p:spPr>
          <a:xfrm>
            <a:off x="19396023" y="4267200"/>
            <a:ext cx="1642232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4">
            <a:extLst>
              <a:ext uri="{FF2B5EF4-FFF2-40B4-BE49-F238E27FC236}">
                <a16:creationId xmlns:a16="http://schemas.microsoft.com/office/drawing/2014/main" id="{BFB169EA-1875-4EA0-936E-2C6A24FA7642}"/>
              </a:ext>
            </a:extLst>
          </p:cNvPr>
          <p:cNvGrpSpPr>
            <a:grpSpLocks noChangeAspect="1"/>
          </p:cNvGrpSpPr>
          <p:nvPr/>
        </p:nvGrpSpPr>
        <p:grpSpPr bwMode="auto">
          <a:xfrm>
            <a:off x="34758426" y="1264924"/>
            <a:ext cx="1775686" cy="1320803"/>
            <a:chOff x="6936" y="259"/>
            <a:chExt cx="355" cy="260"/>
          </a:xfrm>
        </p:grpSpPr>
        <p:sp>
          <p:nvSpPr>
            <p:cNvPr id="13" name="Freeform 5">
              <a:extLst>
                <a:ext uri="{FF2B5EF4-FFF2-40B4-BE49-F238E27FC236}">
                  <a16:creationId xmlns:a16="http://schemas.microsoft.com/office/drawing/2014/main" id="{0AEC7D66-7411-4576-8999-E92DE86E18CA}"/>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6">
              <a:extLst>
                <a:ext uri="{FF2B5EF4-FFF2-40B4-BE49-F238E27FC236}">
                  <a16:creationId xmlns:a16="http://schemas.microsoft.com/office/drawing/2014/main" id="{28DF37F5-2B4F-4A34-963A-80C197D93FDA}"/>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7">
              <a:extLst>
                <a:ext uri="{FF2B5EF4-FFF2-40B4-BE49-F238E27FC236}">
                  <a16:creationId xmlns:a16="http://schemas.microsoft.com/office/drawing/2014/main" id="{9F27CB46-EA0D-45F9-B9AF-651039E52D3C}"/>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8">
              <a:extLst>
                <a:ext uri="{FF2B5EF4-FFF2-40B4-BE49-F238E27FC236}">
                  <a16:creationId xmlns:a16="http://schemas.microsoft.com/office/drawing/2014/main" id="{9B434355-B3A9-4678-9CE7-BF06CCAF380E}"/>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9" name="Freeform 9">
              <a:extLst>
                <a:ext uri="{FF2B5EF4-FFF2-40B4-BE49-F238E27FC236}">
                  <a16:creationId xmlns:a16="http://schemas.microsoft.com/office/drawing/2014/main" id="{DAC09246-A331-4D99-B403-1761578CF26B}"/>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26761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3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4" name="Footer Placeholder 3"/>
          <p:cNvSpPr>
            <a:spLocks noGrp="1"/>
          </p:cNvSpPr>
          <p:nvPr>
            <p:ph type="ftr" sz="quarter" idx="17"/>
          </p:nvPr>
        </p:nvSpPr>
        <p:spPr/>
        <p:txBody>
          <a:bodyPr/>
          <a:lstStyle/>
          <a:p>
            <a:endParaRPr lang="en-US"/>
          </a:p>
        </p:txBody>
      </p:sp>
      <p:sp>
        <p:nvSpPr>
          <p:cNvPr id="14" name="Slide Number Placeholder 13"/>
          <p:cNvSpPr>
            <a:spLocks noGrp="1"/>
          </p:cNvSpPr>
          <p:nvPr>
            <p:ph type="sldNum" sz="quarter" idx="18"/>
          </p:nvPr>
        </p:nvSpPr>
        <p:spPr/>
        <p:txBody>
          <a:bodyPr/>
          <a:lstStyle/>
          <a:p>
            <a:fld id="{C778CD0A-A190-4104-9486-9F3365D4DAFE}" type="slidenum">
              <a:rPr lang="en-US" smtClean="0"/>
              <a:pPr/>
              <a:t>‹#›</a:t>
            </a:fld>
            <a:endParaRPr lang="en-US"/>
          </a:p>
        </p:txBody>
      </p:sp>
      <p:sp>
        <p:nvSpPr>
          <p:cNvPr id="19"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sp>
        <p:nvSpPr>
          <p:cNvPr id="10" name="Content Placeholder 2"/>
          <p:cNvSpPr>
            <a:spLocks noGrp="1"/>
          </p:cNvSpPr>
          <p:nvPr>
            <p:ph idx="1"/>
          </p:nvPr>
        </p:nvSpPr>
        <p:spPr>
          <a:xfrm>
            <a:off x="2680113" y="4267200"/>
            <a:ext cx="1094821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9"/>
          </p:nvPr>
        </p:nvSpPr>
        <p:spPr>
          <a:xfrm>
            <a:off x="13916079" y="4267200"/>
            <a:ext cx="10660108"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20"/>
          </p:nvPr>
        </p:nvSpPr>
        <p:spPr>
          <a:xfrm>
            <a:off x="24863932" y="4267200"/>
            <a:ext cx="1094821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4">
            <a:extLst>
              <a:ext uri="{FF2B5EF4-FFF2-40B4-BE49-F238E27FC236}">
                <a16:creationId xmlns:a16="http://schemas.microsoft.com/office/drawing/2014/main" id="{3B1A57D5-18FF-4333-B77D-5F9B21EC0ED4}"/>
              </a:ext>
            </a:extLst>
          </p:cNvPr>
          <p:cNvGrpSpPr>
            <a:grpSpLocks noChangeAspect="1"/>
          </p:cNvGrpSpPr>
          <p:nvPr/>
        </p:nvGrpSpPr>
        <p:grpSpPr bwMode="auto">
          <a:xfrm>
            <a:off x="34758426" y="1264924"/>
            <a:ext cx="1775686" cy="1320803"/>
            <a:chOff x="6936" y="259"/>
            <a:chExt cx="355" cy="260"/>
          </a:xfrm>
        </p:grpSpPr>
        <p:sp>
          <p:nvSpPr>
            <p:cNvPr id="15" name="Freeform 5">
              <a:extLst>
                <a:ext uri="{FF2B5EF4-FFF2-40B4-BE49-F238E27FC236}">
                  <a16:creationId xmlns:a16="http://schemas.microsoft.com/office/drawing/2014/main" id="{0CA60098-7046-4C00-B483-D1756DF4AA36}"/>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6">
              <a:extLst>
                <a:ext uri="{FF2B5EF4-FFF2-40B4-BE49-F238E27FC236}">
                  <a16:creationId xmlns:a16="http://schemas.microsoft.com/office/drawing/2014/main" id="{06F46302-F325-4FBF-8524-154577593F78}"/>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7" name="Freeform 7">
              <a:extLst>
                <a:ext uri="{FF2B5EF4-FFF2-40B4-BE49-F238E27FC236}">
                  <a16:creationId xmlns:a16="http://schemas.microsoft.com/office/drawing/2014/main" id="{F2E83034-2EFE-41F6-82F3-08B2CDC6C71E}"/>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8">
              <a:extLst>
                <a:ext uri="{FF2B5EF4-FFF2-40B4-BE49-F238E27FC236}">
                  <a16:creationId xmlns:a16="http://schemas.microsoft.com/office/drawing/2014/main" id="{301084B0-3B2F-4825-A20D-813D69183B55}"/>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1" name="Freeform 9">
              <a:extLst>
                <a:ext uri="{FF2B5EF4-FFF2-40B4-BE49-F238E27FC236}">
                  <a16:creationId xmlns:a16="http://schemas.microsoft.com/office/drawing/2014/main" id="{1DB67389-253C-43BF-B96F-AD61169864DC}"/>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22720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4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3" name="Footer Placeholder 2"/>
          <p:cNvSpPr>
            <a:spLocks noGrp="1"/>
          </p:cNvSpPr>
          <p:nvPr>
            <p:ph type="ftr" sz="quarter" idx="18"/>
          </p:nvPr>
        </p:nvSpPr>
        <p:spPr/>
        <p:txBody>
          <a:bodyPr/>
          <a:lstStyle/>
          <a:p>
            <a:endParaRPr lang="en-US"/>
          </a:p>
        </p:txBody>
      </p:sp>
      <p:sp>
        <p:nvSpPr>
          <p:cNvPr id="4" name="Slide Number Placeholder 3"/>
          <p:cNvSpPr>
            <a:spLocks noGrp="1"/>
          </p:cNvSpPr>
          <p:nvPr>
            <p:ph type="sldNum" sz="quarter" idx="19"/>
          </p:nvPr>
        </p:nvSpPr>
        <p:spPr/>
        <p:txBody>
          <a:bodyPr/>
          <a:lstStyle/>
          <a:p>
            <a:fld id="{C778CD0A-A190-4104-9486-9F3365D4DAFE}" type="slidenum">
              <a:rPr lang="en-US" smtClean="0"/>
              <a:pPr/>
              <a:t>‹#›</a:t>
            </a:fld>
            <a:endParaRPr lang="en-US"/>
          </a:p>
        </p:txBody>
      </p:sp>
      <p:sp>
        <p:nvSpPr>
          <p:cNvPr id="20"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sp>
        <p:nvSpPr>
          <p:cNvPr id="11" name="Content Placeholder 2"/>
          <p:cNvSpPr>
            <a:spLocks noGrp="1"/>
          </p:cNvSpPr>
          <p:nvPr>
            <p:ph idx="1"/>
          </p:nvPr>
        </p:nvSpPr>
        <p:spPr>
          <a:xfrm>
            <a:off x="2680113" y="4267200"/>
            <a:ext cx="806710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20"/>
          </p:nvPr>
        </p:nvSpPr>
        <p:spPr>
          <a:xfrm>
            <a:off x="11037675" y="4267200"/>
            <a:ext cx="806710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21"/>
          </p:nvPr>
        </p:nvSpPr>
        <p:spPr>
          <a:xfrm>
            <a:off x="19395235" y="4267200"/>
            <a:ext cx="806710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22"/>
          </p:nvPr>
        </p:nvSpPr>
        <p:spPr>
          <a:xfrm>
            <a:off x="27752793" y="4267200"/>
            <a:ext cx="8067109"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4">
            <a:extLst>
              <a:ext uri="{FF2B5EF4-FFF2-40B4-BE49-F238E27FC236}">
                <a16:creationId xmlns:a16="http://schemas.microsoft.com/office/drawing/2014/main" id="{EDFCFDFE-30ED-4F68-AB81-E7CDF277B874}"/>
              </a:ext>
            </a:extLst>
          </p:cNvPr>
          <p:cNvGrpSpPr>
            <a:grpSpLocks noChangeAspect="1"/>
          </p:cNvGrpSpPr>
          <p:nvPr/>
        </p:nvGrpSpPr>
        <p:grpSpPr bwMode="auto">
          <a:xfrm>
            <a:off x="34758426" y="1264924"/>
            <a:ext cx="1775686" cy="1320803"/>
            <a:chOff x="6936" y="259"/>
            <a:chExt cx="355" cy="260"/>
          </a:xfrm>
        </p:grpSpPr>
        <p:sp>
          <p:nvSpPr>
            <p:cNvPr id="16" name="Freeform 5">
              <a:extLst>
                <a:ext uri="{FF2B5EF4-FFF2-40B4-BE49-F238E27FC236}">
                  <a16:creationId xmlns:a16="http://schemas.microsoft.com/office/drawing/2014/main" id="{90D6A6F9-4B98-43C2-B4CC-D4CE4C5FCF44}"/>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7" name="Freeform 6">
              <a:extLst>
                <a:ext uri="{FF2B5EF4-FFF2-40B4-BE49-F238E27FC236}">
                  <a16:creationId xmlns:a16="http://schemas.microsoft.com/office/drawing/2014/main" id="{927FBF67-0CC5-4BD1-A69D-A2097909A28A}"/>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7">
              <a:extLst>
                <a:ext uri="{FF2B5EF4-FFF2-40B4-BE49-F238E27FC236}">
                  <a16:creationId xmlns:a16="http://schemas.microsoft.com/office/drawing/2014/main" id="{7177EAFD-B36A-42F2-AA94-8FAE4A1C0D23}"/>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9" name="Freeform 8">
              <a:extLst>
                <a:ext uri="{FF2B5EF4-FFF2-40B4-BE49-F238E27FC236}">
                  <a16:creationId xmlns:a16="http://schemas.microsoft.com/office/drawing/2014/main" id="{26C79149-C830-40D3-9097-D9BEEC057E7F}"/>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2" name="Freeform 9">
              <a:extLst>
                <a:ext uri="{FF2B5EF4-FFF2-40B4-BE49-F238E27FC236}">
                  <a16:creationId xmlns:a16="http://schemas.microsoft.com/office/drawing/2014/main" id="{0D4EADEC-23D5-4A6D-B758-30EDE196BF42}"/>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71418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5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3" name="Footer Placeholder 2"/>
          <p:cNvSpPr>
            <a:spLocks noGrp="1"/>
          </p:cNvSpPr>
          <p:nvPr>
            <p:ph type="ftr" sz="quarter" idx="19"/>
          </p:nvPr>
        </p:nvSpPr>
        <p:spPr/>
        <p:txBody>
          <a:bodyPr/>
          <a:lstStyle/>
          <a:p>
            <a:endParaRPr lang="en-US"/>
          </a:p>
        </p:txBody>
      </p:sp>
      <p:sp>
        <p:nvSpPr>
          <p:cNvPr id="4" name="Slide Number Placeholder 3"/>
          <p:cNvSpPr>
            <a:spLocks noGrp="1"/>
          </p:cNvSpPr>
          <p:nvPr>
            <p:ph type="sldNum" sz="quarter" idx="20"/>
          </p:nvPr>
        </p:nvSpPr>
        <p:spPr/>
        <p:txBody>
          <a:bodyPr/>
          <a:lstStyle/>
          <a:p>
            <a:fld id="{C778CD0A-A190-4104-9486-9F3365D4DAFE}" type="slidenum">
              <a:rPr lang="en-US" smtClean="0"/>
              <a:pPr/>
              <a:t>‹#›</a:t>
            </a:fld>
            <a:endParaRPr lang="en-US"/>
          </a:p>
        </p:txBody>
      </p:sp>
      <p:sp>
        <p:nvSpPr>
          <p:cNvPr id="23"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sp>
        <p:nvSpPr>
          <p:cNvPr id="12" name="Content Placeholder 2"/>
          <p:cNvSpPr>
            <a:spLocks noGrp="1"/>
          </p:cNvSpPr>
          <p:nvPr>
            <p:ph idx="1"/>
          </p:nvPr>
        </p:nvSpPr>
        <p:spPr>
          <a:xfrm>
            <a:off x="2680113" y="4267200"/>
            <a:ext cx="6338443"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21"/>
          </p:nvPr>
        </p:nvSpPr>
        <p:spPr>
          <a:xfrm>
            <a:off x="9305646" y="4267200"/>
            <a:ext cx="6338443"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22"/>
          </p:nvPr>
        </p:nvSpPr>
        <p:spPr>
          <a:xfrm>
            <a:off x="15931179" y="4267200"/>
            <a:ext cx="6626554"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23"/>
          </p:nvPr>
        </p:nvSpPr>
        <p:spPr>
          <a:xfrm>
            <a:off x="22844823" y="4267200"/>
            <a:ext cx="6338443"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24"/>
          </p:nvPr>
        </p:nvSpPr>
        <p:spPr>
          <a:xfrm>
            <a:off x="29470359" y="4267200"/>
            <a:ext cx="6338443" cy="14923008"/>
          </a:xfrm>
          <a:ln w="12700">
            <a:solidFill>
              <a:schemeClr val="accent3"/>
            </a:solidFill>
          </a:ln>
        </p:spPr>
        <p:txBody>
          <a:bodyPr lIns="137160" tIns="91440" rIns="91440" bIns="91440"/>
          <a:lstStyle>
            <a:lvl1pPr marL="0" indent="0">
              <a:lnSpc>
                <a:spcPct val="90000"/>
              </a:lnSpc>
              <a:buNone/>
              <a:defRPr sz="4482"/>
            </a:lvl1pPr>
            <a:lvl2pPr marL="384168" indent="-384168">
              <a:lnSpc>
                <a:spcPct val="90000"/>
              </a:lnSpc>
              <a:buFont typeface="Arial" charset="0"/>
              <a:buChar char="•"/>
              <a:tabLst/>
              <a:defRPr sz="3922"/>
            </a:lvl2pPr>
            <a:lvl3pPr marL="384168" indent="0">
              <a:lnSpc>
                <a:spcPct val="90000"/>
              </a:lnSpc>
              <a:tabLst/>
              <a:defRPr sz="3922" i="1"/>
            </a:lvl3pPr>
            <a:lvl4pPr marL="1024447" indent="-384168">
              <a:lnSpc>
                <a:spcPct val="90000"/>
              </a:lnSpc>
              <a:tabLst/>
              <a:defRPr sz="3361"/>
            </a:lvl4pPr>
            <a:lvl5pPr marL="1024447" indent="0">
              <a:lnSpc>
                <a:spcPct val="90000"/>
              </a:lnSpc>
              <a:tabLst/>
              <a:defRPr sz="336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4">
            <a:extLst>
              <a:ext uri="{FF2B5EF4-FFF2-40B4-BE49-F238E27FC236}">
                <a16:creationId xmlns:a16="http://schemas.microsoft.com/office/drawing/2014/main" id="{4C6E25B9-79EE-49EF-A8AF-86C1AE78DEFB}"/>
              </a:ext>
            </a:extLst>
          </p:cNvPr>
          <p:cNvGrpSpPr>
            <a:grpSpLocks noChangeAspect="1"/>
          </p:cNvGrpSpPr>
          <p:nvPr/>
        </p:nvGrpSpPr>
        <p:grpSpPr bwMode="auto">
          <a:xfrm>
            <a:off x="34758426" y="1264924"/>
            <a:ext cx="1775686" cy="1320803"/>
            <a:chOff x="6936" y="259"/>
            <a:chExt cx="355" cy="260"/>
          </a:xfrm>
        </p:grpSpPr>
        <p:sp>
          <p:nvSpPr>
            <p:cNvPr id="20" name="Freeform 5">
              <a:extLst>
                <a:ext uri="{FF2B5EF4-FFF2-40B4-BE49-F238E27FC236}">
                  <a16:creationId xmlns:a16="http://schemas.microsoft.com/office/drawing/2014/main" id="{2DA8827F-8326-46AE-905E-35809065009C}"/>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1" name="Freeform 6">
              <a:extLst>
                <a:ext uri="{FF2B5EF4-FFF2-40B4-BE49-F238E27FC236}">
                  <a16:creationId xmlns:a16="http://schemas.microsoft.com/office/drawing/2014/main" id="{83CF2DFB-3836-443F-A3B3-140A1D324257}"/>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2" name="Freeform 7">
              <a:extLst>
                <a:ext uri="{FF2B5EF4-FFF2-40B4-BE49-F238E27FC236}">
                  <a16:creationId xmlns:a16="http://schemas.microsoft.com/office/drawing/2014/main" id="{D70002E5-D6CB-4C24-A7AB-93CCEC9BB027}"/>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5" name="Freeform 8">
              <a:extLst>
                <a:ext uri="{FF2B5EF4-FFF2-40B4-BE49-F238E27FC236}">
                  <a16:creationId xmlns:a16="http://schemas.microsoft.com/office/drawing/2014/main" id="{0B97EDD0-F46F-4C7F-9EF3-DA3C0AAA6CAC}"/>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6" name="Freeform 9">
              <a:extLst>
                <a:ext uri="{FF2B5EF4-FFF2-40B4-BE49-F238E27FC236}">
                  <a16:creationId xmlns:a16="http://schemas.microsoft.com/office/drawing/2014/main" id="{CFA343F1-9145-4B32-B7D4-E4DF5991B227}"/>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27098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30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2" y="0"/>
            <a:ext cx="38404800" cy="21945600"/>
          </a:xfrm>
          <a:solidFill>
            <a:schemeClr val="accent3"/>
          </a:solidFill>
        </p:spPr>
        <p:txBody>
          <a:bodyPr/>
          <a:lstStyle/>
          <a:p>
            <a:r>
              <a:rPr lang="en-US"/>
              <a:t>Click icon to add picture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78CD0A-A190-4104-9486-9F3365D4DAFE}" type="slidenum">
              <a:rPr lang="en-US" smtClean="0"/>
              <a:pPr/>
              <a:t>‹#›</a:t>
            </a:fld>
            <a:endParaRPr lang="en-US"/>
          </a:p>
        </p:txBody>
      </p:sp>
    </p:spTree>
    <p:extLst>
      <p:ext uri="{BB962C8B-B14F-4D97-AF65-F5344CB8AC3E}">
        <p14:creationId xmlns:p14="http://schemas.microsoft.com/office/powerpoint/2010/main" val="127696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 on White">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266C56B3-350A-4578-A91D-AC3706361AF1}"/>
              </a:ext>
            </a:extLst>
          </p:cNvPr>
          <p:cNvSpPr>
            <a:spLocks noGrp="1"/>
          </p:cNvSpPr>
          <p:nvPr>
            <p:ph type="ftr" sz="quarter" idx="11"/>
          </p:nvPr>
        </p:nvSpPr>
        <p:spPr>
          <a:xfrm>
            <a:off x="19853473" y="20318909"/>
            <a:ext cx="15955330" cy="733543"/>
          </a:xfrm>
        </p:spPr>
        <p:txBody>
          <a:bodyPr/>
          <a:lstStyle>
            <a:lvl1pPr>
              <a:defRPr>
                <a:solidFill>
                  <a:schemeClr val="bg1"/>
                </a:solidFill>
              </a:defRPr>
            </a:lvl1pPr>
          </a:lstStyle>
          <a:p>
            <a:endParaRPr lang="en-US"/>
          </a:p>
        </p:txBody>
      </p:sp>
      <p:sp>
        <p:nvSpPr>
          <p:cNvPr id="23" name="Slide Number Placeholder 3">
            <a:extLst>
              <a:ext uri="{FF2B5EF4-FFF2-40B4-BE49-F238E27FC236}">
                <a16:creationId xmlns:a16="http://schemas.microsoft.com/office/drawing/2014/main" id="{CBA05F4C-9B4C-4CAB-BB6F-328577CBDE7C}"/>
              </a:ext>
            </a:extLst>
          </p:cNvPr>
          <p:cNvSpPr>
            <a:spLocks noGrp="1"/>
          </p:cNvSpPr>
          <p:nvPr>
            <p:ph type="sldNum" sz="quarter" idx="12"/>
          </p:nvPr>
        </p:nvSpPr>
        <p:spPr>
          <a:xfrm>
            <a:off x="36213078" y="20318907"/>
            <a:ext cx="1982689" cy="733552"/>
          </a:xfrm>
        </p:spPr>
        <p:txBody>
          <a:bodyPr/>
          <a:lstStyle>
            <a:lvl1pPr>
              <a:defRPr>
                <a:solidFill>
                  <a:schemeClr val="bg1"/>
                </a:solidFill>
              </a:defRPr>
            </a:lvl1pPr>
          </a:lstStyle>
          <a:p>
            <a:fld id="{C778CD0A-A190-4104-9486-9F3365D4DAFE}" type="slidenum">
              <a:rPr lang="en-US" smtClean="0"/>
              <a:pPr/>
              <a:t>‹#›</a:t>
            </a:fld>
            <a:endParaRPr lang="en-US"/>
          </a:p>
        </p:txBody>
      </p:sp>
      <p:sp>
        <p:nvSpPr>
          <p:cNvPr id="7" name="TextBox 6"/>
          <p:cNvSpPr txBox="1"/>
          <p:nvPr/>
        </p:nvSpPr>
        <p:spPr>
          <a:xfrm>
            <a:off x="12185412" y="19976121"/>
            <a:ext cx="12406601" cy="517193"/>
          </a:xfrm>
          <a:prstGeom prst="rect">
            <a:avLst/>
          </a:prstGeom>
          <a:noFill/>
        </p:spPr>
        <p:txBody>
          <a:bodyPr wrap="none" lIns="0" tIns="0" rIns="0" bIns="0" rtlCol="0">
            <a:spAutoFit/>
          </a:bodyPr>
          <a:lstStyle/>
          <a:p>
            <a:pPr marL="0" marR="0" indent="0" algn="l" defTabSz="1536416" rtl="0" eaLnBrk="1" fontAlgn="auto" latinLnBrk="0" hangingPunct="1">
              <a:lnSpc>
                <a:spcPct val="100000"/>
              </a:lnSpc>
              <a:spcBef>
                <a:spcPts val="0"/>
              </a:spcBef>
              <a:spcAft>
                <a:spcPts val="0"/>
              </a:spcAft>
              <a:buClrTx/>
              <a:buSzTx/>
              <a:buFontTx/>
              <a:buNone/>
              <a:tabLst/>
              <a:defRPr/>
            </a:pPr>
            <a:r>
              <a:rPr lang="en-US" sz="3361" b="0" i="0" dirty="0">
                <a:solidFill>
                  <a:schemeClr val="tx2"/>
                </a:solidFill>
                <a:latin typeface="Gotham Rounded Book" charset="0"/>
                <a:ea typeface="Gotham Rounded Book" charset="0"/>
                <a:cs typeface="Gotham Rounded Book" charset="0"/>
              </a:rPr>
              <a:t>CONFIDENTIAL. © 2017 Epic Sciences. All rights reserved.</a:t>
            </a:r>
          </a:p>
        </p:txBody>
      </p:sp>
      <p:grpSp>
        <p:nvGrpSpPr>
          <p:cNvPr id="2" name="Group 1"/>
          <p:cNvGrpSpPr/>
          <p:nvPr/>
        </p:nvGrpSpPr>
        <p:grpSpPr>
          <a:xfrm>
            <a:off x="12369346" y="6657628"/>
            <a:ext cx="13713338" cy="8765571"/>
            <a:chOff x="3925753" y="2080508"/>
            <a:chExt cx="4352307" cy="2739241"/>
          </a:xfrm>
        </p:grpSpPr>
        <p:sp>
          <p:nvSpPr>
            <p:cNvPr id="27" name="Oval 5">
              <a:extLst>
                <a:ext uri="{FF2B5EF4-FFF2-40B4-BE49-F238E27FC236}">
                  <a16:creationId xmlns:a16="http://schemas.microsoft.com/office/drawing/2014/main" id="{26852A16-7DD3-4B02-A8BA-72E349767C7C}"/>
                </a:ext>
              </a:extLst>
            </p:cNvPr>
            <p:cNvSpPr>
              <a:spLocks noChangeArrowheads="1"/>
            </p:cNvSpPr>
            <p:nvPr/>
          </p:nvSpPr>
          <p:spPr bwMode="auto">
            <a:xfrm>
              <a:off x="5576423" y="2694066"/>
              <a:ext cx="419595" cy="425532"/>
            </a:xfrm>
            <a:prstGeom prst="ellipse">
              <a:avLst/>
            </a:pr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8" name="Freeform 6">
              <a:extLst>
                <a:ext uri="{FF2B5EF4-FFF2-40B4-BE49-F238E27FC236}">
                  <a16:creationId xmlns:a16="http://schemas.microsoft.com/office/drawing/2014/main" id="{23B8D04C-3F9E-4E0A-9C4A-016B56C7CDCC}"/>
                </a:ext>
              </a:extLst>
            </p:cNvPr>
            <p:cNvSpPr>
              <a:spLocks/>
            </p:cNvSpPr>
            <p:nvPr/>
          </p:nvSpPr>
          <p:spPr bwMode="auto">
            <a:xfrm>
              <a:off x="4986615" y="3297729"/>
              <a:ext cx="1033153" cy="421574"/>
            </a:xfrm>
            <a:custGeom>
              <a:avLst/>
              <a:gdLst>
                <a:gd name="T0" fmla="*/ 137 w 273"/>
                <a:gd name="T1" fmla="*/ 83 h 111"/>
                <a:gd name="T2" fmla="*/ 217 w 273"/>
                <a:gd name="T3" fmla="*/ 111 h 111"/>
                <a:gd name="T4" fmla="*/ 273 w 273"/>
                <a:gd name="T5" fmla="*/ 55 h 111"/>
                <a:gd name="T6" fmla="*/ 217 w 273"/>
                <a:gd name="T7" fmla="*/ 0 h 111"/>
                <a:gd name="T8" fmla="*/ 137 w 273"/>
                <a:gd name="T9" fmla="*/ 28 h 111"/>
                <a:gd name="T10" fmla="*/ 56 w 273"/>
                <a:gd name="T11" fmla="*/ 0 h 111"/>
                <a:gd name="T12" fmla="*/ 0 w 273"/>
                <a:gd name="T13" fmla="*/ 55 h 111"/>
                <a:gd name="T14" fmla="*/ 56 w 273"/>
                <a:gd name="T15" fmla="*/ 111 h 111"/>
                <a:gd name="T16" fmla="*/ 137 w 273"/>
                <a:gd name="T17"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111">
                  <a:moveTo>
                    <a:pt x="137" y="83"/>
                  </a:moveTo>
                  <a:cubicBezTo>
                    <a:pt x="166" y="83"/>
                    <a:pt x="189" y="111"/>
                    <a:pt x="217" y="111"/>
                  </a:cubicBezTo>
                  <a:cubicBezTo>
                    <a:pt x="248" y="111"/>
                    <a:pt x="273" y="86"/>
                    <a:pt x="273" y="55"/>
                  </a:cubicBezTo>
                  <a:cubicBezTo>
                    <a:pt x="273" y="25"/>
                    <a:pt x="248" y="0"/>
                    <a:pt x="217" y="0"/>
                  </a:cubicBezTo>
                  <a:cubicBezTo>
                    <a:pt x="185" y="0"/>
                    <a:pt x="166" y="28"/>
                    <a:pt x="137" y="28"/>
                  </a:cubicBezTo>
                  <a:cubicBezTo>
                    <a:pt x="107" y="28"/>
                    <a:pt x="84" y="0"/>
                    <a:pt x="56" y="0"/>
                  </a:cubicBezTo>
                  <a:cubicBezTo>
                    <a:pt x="25" y="0"/>
                    <a:pt x="0" y="25"/>
                    <a:pt x="0" y="55"/>
                  </a:cubicBezTo>
                  <a:cubicBezTo>
                    <a:pt x="0" y="86"/>
                    <a:pt x="25" y="111"/>
                    <a:pt x="56" y="111"/>
                  </a:cubicBezTo>
                  <a:cubicBezTo>
                    <a:pt x="83" y="111"/>
                    <a:pt x="108" y="83"/>
                    <a:pt x="137" y="83"/>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9" name="Freeform 7">
              <a:extLst>
                <a:ext uri="{FF2B5EF4-FFF2-40B4-BE49-F238E27FC236}">
                  <a16:creationId xmlns:a16="http://schemas.microsoft.com/office/drawing/2014/main" id="{98A2108D-F818-43F0-9932-E1CA3B0958F1}"/>
                </a:ext>
              </a:extLst>
            </p:cNvPr>
            <p:cNvSpPr>
              <a:spLocks/>
            </p:cNvSpPr>
            <p:nvPr/>
          </p:nvSpPr>
          <p:spPr bwMode="auto">
            <a:xfrm>
              <a:off x="6182065" y="2080508"/>
              <a:ext cx="1035133" cy="1039091"/>
            </a:xfrm>
            <a:custGeom>
              <a:avLst/>
              <a:gdLst>
                <a:gd name="T0" fmla="*/ 78 w 274"/>
                <a:gd name="T1" fmla="*/ 139 h 274"/>
                <a:gd name="T2" fmla="*/ 93 w 274"/>
                <a:gd name="T3" fmla="*/ 93 h 274"/>
                <a:gd name="T4" fmla="*/ 139 w 274"/>
                <a:gd name="T5" fmla="*/ 78 h 274"/>
                <a:gd name="T6" fmla="*/ 218 w 274"/>
                <a:gd name="T7" fmla="*/ 112 h 274"/>
                <a:gd name="T8" fmla="*/ 274 w 274"/>
                <a:gd name="T9" fmla="*/ 56 h 274"/>
                <a:gd name="T10" fmla="*/ 218 w 274"/>
                <a:gd name="T11" fmla="*/ 0 h 274"/>
                <a:gd name="T12" fmla="*/ 137 w 274"/>
                <a:gd name="T13" fmla="*/ 29 h 274"/>
                <a:gd name="T14" fmla="*/ 56 w 274"/>
                <a:gd name="T15" fmla="*/ 0 h 274"/>
                <a:gd name="T16" fmla="*/ 17 w 274"/>
                <a:gd name="T17" fmla="*/ 17 h 274"/>
                <a:gd name="T18" fmla="*/ 0 w 274"/>
                <a:gd name="T19" fmla="*/ 56 h 274"/>
                <a:gd name="T20" fmla="*/ 29 w 274"/>
                <a:gd name="T21" fmla="*/ 137 h 274"/>
                <a:gd name="T22" fmla="*/ 0 w 274"/>
                <a:gd name="T23" fmla="*/ 218 h 274"/>
                <a:gd name="T24" fmla="*/ 56 w 274"/>
                <a:gd name="T25" fmla="*/ 274 h 274"/>
                <a:gd name="T26" fmla="*/ 112 w 274"/>
                <a:gd name="T27" fmla="*/ 218 h 274"/>
                <a:gd name="T28" fmla="*/ 78 w 274"/>
                <a:gd name="T29" fmla="*/ 1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74">
                  <a:moveTo>
                    <a:pt x="78" y="139"/>
                  </a:moveTo>
                  <a:cubicBezTo>
                    <a:pt x="76" y="118"/>
                    <a:pt x="83" y="103"/>
                    <a:pt x="93" y="93"/>
                  </a:cubicBezTo>
                  <a:cubicBezTo>
                    <a:pt x="104" y="83"/>
                    <a:pt x="118" y="76"/>
                    <a:pt x="139" y="78"/>
                  </a:cubicBezTo>
                  <a:cubicBezTo>
                    <a:pt x="162" y="80"/>
                    <a:pt x="191" y="112"/>
                    <a:pt x="218" y="112"/>
                  </a:cubicBezTo>
                  <a:cubicBezTo>
                    <a:pt x="249" y="112"/>
                    <a:pt x="274" y="87"/>
                    <a:pt x="274" y="56"/>
                  </a:cubicBezTo>
                  <a:cubicBezTo>
                    <a:pt x="274" y="25"/>
                    <a:pt x="249" y="0"/>
                    <a:pt x="218" y="0"/>
                  </a:cubicBezTo>
                  <a:cubicBezTo>
                    <a:pt x="190" y="0"/>
                    <a:pt x="167" y="29"/>
                    <a:pt x="137" y="29"/>
                  </a:cubicBezTo>
                  <a:cubicBezTo>
                    <a:pt x="108" y="29"/>
                    <a:pt x="89" y="0"/>
                    <a:pt x="56" y="0"/>
                  </a:cubicBezTo>
                  <a:cubicBezTo>
                    <a:pt x="41" y="0"/>
                    <a:pt x="27" y="6"/>
                    <a:pt x="17" y="17"/>
                  </a:cubicBezTo>
                  <a:cubicBezTo>
                    <a:pt x="7" y="27"/>
                    <a:pt x="0" y="41"/>
                    <a:pt x="0" y="56"/>
                  </a:cubicBezTo>
                  <a:cubicBezTo>
                    <a:pt x="0" y="89"/>
                    <a:pt x="29" y="108"/>
                    <a:pt x="29" y="137"/>
                  </a:cubicBezTo>
                  <a:cubicBezTo>
                    <a:pt x="29" y="167"/>
                    <a:pt x="0" y="189"/>
                    <a:pt x="0" y="218"/>
                  </a:cubicBezTo>
                  <a:cubicBezTo>
                    <a:pt x="0" y="249"/>
                    <a:pt x="25" y="274"/>
                    <a:pt x="56" y="274"/>
                  </a:cubicBezTo>
                  <a:cubicBezTo>
                    <a:pt x="87" y="274"/>
                    <a:pt x="112" y="249"/>
                    <a:pt x="112" y="218"/>
                  </a:cubicBezTo>
                  <a:cubicBezTo>
                    <a:pt x="112" y="191"/>
                    <a:pt x="81" y="162"/>
                    <a:pt x="78" y="139"/>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0" name="Freeform 8">
              <a:extLst>
                <a:ext uri="{FF2B5EF4-FFF2-40B4-BE49-F238E27FC236}">
                  <a16:creationId xmlns:a16="http://schemas.microsoft.com/office/drawing/2014/main" id="{4A0DC486-F3DD-41C4-A525-9BF0DF05587D}"/>
                </a:ext>
              </a:extLst>
            </p:cNvPr>
            <p:cNvSpPr>
              <a:spLocks/>
            </p:cNvSpPr>
            <p:nvPr/>
          </p:nvSpPr>
          <p:spPr bwMode="auto">
            <a:xfrm>
              <a:off x="6182065" y="2684170"/>
              <a:ext cx="1035133" cy="1035132"/>
            </a:xfrm>
            <a:custGeom>
              <a:avLst/>
              <a:gdLst>
                <a:gd name="T0" fmla="*/ 196 w 274"/>
                <a:gd name="T1" fmla="*/ 135 h 273"/>
                <a:gd name="T2" fmla="*/ 181 w 274"/>
                <a:gd name="T3" fmla="*/ 180 h 273"/>
                <a:gd name="T4" fmla="*/ 136 w 274"/>
                <a:gd name="T5" fmla="*/ 195 h 273"/>
                <a:gd name="T6" fmla="*/ 56 w 274"/>
                <a:gd name="T7" fmla="*/ 162 h 273"/>
                <a:gd name="T8" fmla="*/ 0 w 274"/>
                <a:gd name="T9" fmla="*/ 217 h 273"/>
                <a:gd name="T10" fmla="*/ 56 w 274"/>
                <a:gd name="T11" fmla="*/ 273 h 273"/>
                <a:gd name="T12" fmla="*/ 137 w 274"/>
                <a:gd name="T13" fmla="*/ 245 h 273"/>
                <a:gd name="T14" fmla="*/ 218 w 274"/>
                <a:gd name="T15" fmla="*/ 273 h 273"/>
                <a:gd name="T16" fmla="*/ 258 w 274"/>
                <a:gd name="T17" fmla="*/ 257 h 273"/>
                <a:gd name="T18" fmla="*/ 274 w 274"/>
                <a:gd name="T19" fmla="*/ 217 h 273"/>
                <a:gd name="T20" fmla="*/ 245 w 274"/>
                <a:gd name="T21" fmla="*/ 136 h 273"/>
                <a:gd name="T22" fmla="*/ 274 w 274"/>
                <a:gd name="T23" fmla="*/ 56 h 273"/>
                <a:gd name="T24" fmla="*/ 218 w 274"/>
                <a:gd name="T25" fmla="*/ 0 h 273"/>
                <a:gd name="T26" fmla="*/ 162 w 274"/>
                <a:gd name="T27" fmla="*/ 56 h 273"/>
                <a:gd name="T28" fmla="*/ 196 w 274"/>
                <a:gd name="T29" fmla="*/ 1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73">
                  <a:moveTo>
                    <a:pt x="196" y="135"/>
                  </a:moveTo>
                  <a:cubicBezTo>
                    <a:pt x="198" y="156"/>
                    <a:pt x="191" y="170"/>
                    <a:pt x="181" y="180"/>
                  </a:cubicBezTo>
                  <a:cubicBezTo>
                    <a:pt x="171" y="191"/>
                    <a:pt x="157" y="198"/>
                    <a:pt x="136" y="195"/>
                  </a:cubicBezTo>
                  <a:cubicBezTo>
                    <a:pt x="112" y="193"/>
                    <a:pt x="84" y="162"/>
                    <a:pt x="56" y="162"/>
                  </a:cubicBezTo>
                  <a:cubicBezTo>
                    <a:pt x="25" y="162"/>
                    <a:pt x="0" y="187"/>
                    <a:pt x="0" y="217"/>
                  </a:cubicBezTo>
                  <a:cubicBezTo>
                    <a:pt x="0" y="248"/>
                    <a:pt x="25" y="273"/>
                    <a:pt x="56" y="273"/>
                  </a:cubicBezTo>
                  <a:cubicBezTo>
                    <a:pt x="85" y="273"/>
                    <a:pt x="107" y="245"/>
                    <a:pt x="137" y="245"/>
                  </a:cubicBezTo>
                  <a:cubicBezTo>
                    <a:pt x="166" y="245"/>
                    <a:pt x="185" y="273"/>
                    <a:pt x="218" y="273"/>
                  </a:cubicBezTo>
                  <a:cubicBezTo>
                    <a:pt x="234" y="273"/>
                    <a:pt x="247" y="267"/>
                    <a:pt x="258" y="257"/>
                  </a:cubicBezTo>
                  <a:cubicBezTo>
                    <a:pt x="268" y="247"/>
                    <a:pt x="274" y="233"/>
                    <a:pt x="274" y="217"/>
                  </a:cubicBezTo>
                  <a:cubicBezTo>
                    <a:pt x="274" y="185"/>
                    <a:pt x="245" y="166"/>
                    <a:pt x="245" y="136"/>
                  </a:cubicBezTo>
                  <a:cubicBezTo>
                    <a:pt x="245" y="106"/>
                    <a:pt x="274" y="84"/>
                    <a:pt x="274" y="56"/>
                  </a:cubicBezTo>
                  <a:cubicBezTo>
                    <a:pt x="274" y="25"/>
                    <a:pt x="249" y="0"/>
                    <a:pt x="218" y="0"/>
                  </a:cubicBezTo>
                  <a:cubicBezTo>
                    <a:pt x="187" y="0"/>
                    <a:pt x="162" y="25"/>
                    <a:pt x="162" y="56"/>
                  </a:cubicBezTo>
                  <a:cubicBezTo>
                    <a:pt x="162" y="83"/>
                    <a:pt x="194" y="111"/>
                    <a:pt x="196" y="135"/>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1" name="Freeform 9">
              <a:extLst>
                <a:ext uri="{FF2B5EF4-FFF2-40B4-BE49-F238E27FC236}">
                  <a16:creationId xmlns:a16="http://schemas.microsoft.com/office/drawing/2014/main" id="{2F4400E8-CB4C-4942-B1BE-6B339C6489AC}"/>
                </a:ext>
              </a:extLst>
            </p:cNvPr>
            <p:cNvSpPr>
              <a:spLocks/>
            </p:cNvSpPr>
            <p:nvPr/>
          </p:nvSpPr>
          <p:spPr bwMode="auto">
            <a:xfrm>
              <a:off x="4986615" y="2080508"/>
              <a:ext cx="1033153" cy="1039091"/>
            </a:xfrm>
            <a:custGeom>
              <a:avLst/>
              <a:gdLst>
                <a:gd name="T0" fmla="*/ 78 w 273"/>
                <a:gd name="T1" fmla="*/ 139 h 274"/>
                <a:gd name="T2" fmla="*/ 93 w 273"/>
                <a:gd name="T3" fmla="*/ 93 h 274"/>
                <a:gd name="T4" fmla="*/ 138 w 273"/>
                <a:gd name="T5" fmla="*/ 78 h 274"/>
                <a:gd name="T6" fmla="*/ 217 w 273"/>
                <a:gd name="T7" fmla="*/ 112 h 274"/>
                <a:gd name="T8" fmla="*/ 273 w 273"/>
                <a:gd name="T9" fmla="*/ 56 h 274"/>
                <a:gd name="T10" fmla="*/ 217 w 273"/>
                <a:gd name="T11" fmla="*/ 0 h 274"/>
                <a:gd name="T12" fmla="*/ 137 w 273"/>
                <a:gd name="T13" fmla="*/ 29 h 274"/>
                <a:gd name="T14" fmla="*/ 56 w 273"/>
                <a:gd name="T15" fmla="*/ 0 h 274"/>
                <a:gd name="T16" fmla="*/ 16 w 273"/>
                <a:gd name="T17" fmla="*/ 17 h 274"/>
                <a:gd name="T18" fmla="*/ 0 w 273"/>
                <a:gd name="T19" fmla="*/ 56 h 274"/>
                <a:gd name="T20" fmla="*/ 28 w 273"/>
                <a:gd name="T21" fmla="*/ 137 h 274"/>
                <a:gd name="T22" fmla="*/ 0 w 273"/>
                <a:gd name="T23" fmla="*/ 218 h 274"/>
                <a:gd name="T24" fmla="*/ 56 w 273"/>
                <a:gd name="T25" fmla="*/ 274 h 274"/>
                <a:gd name="T26" fmla="*/ 111 w 273"/>
                <a:gd name="T27" fmla="*/ 218 h 274"/>
                <a:gd name="T28" fmla="*/ 78 w 273"/>
                <a:gd name="T29" fmla="*/ 1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274">
                  <a:moveTo>
                    <a:pt x="78" y="139"/>
                  </a:moveTo>
                  <a:cubicBezTo>
                    <a:pt x="76" y="118"/>
                    <a:pt x="82" y="103"/>
                    <a:pt x="93" y="93"/>
                  </a:cubicBezTo>
                  <a:cubicBezTo>
                    <a:pt x="103" y="83"/>
                    <a:pt x="117" y="76"/>
                    <a:pt x="138" y="78"/>
                  </a:cubicBezTo>
                  <a:cubicBezTo>
                    <a:pt x="162" y="80"/>
                    <a:pt x="190" y="112"/>
                    <a:pt x="217" y="112"/>
                  </a:cubicBezTo>
                  <a:cubicBezTo>
                    <a:pt x="248" y="112"/>
                    <a:pt x="273" y="87"/>
                    <a:pt x="273" y="56"/>
                  </a:cubicBezTo>
                  <a:cubicBezTo>
                    <a:pt x="273" y="25"/>
                    <a:pt x="248" y="0"/>
                    <a:pt x="217" y="0"/>
                  </a:cubicBezTo>
                  <a:cubicBezTo>
                    <a:pt x="189" y="0"/>
                    <a:pt x="167" y="29"/>
                    <a:pt x="137" y="29"/>
                  </a:cubicBezTo>
                  <a:cubicBezTo>
                    <a:pt x="107" y="29"/>
                    <a:pt x="89" y="0"/>
                    <a:pt x="56" y="0"/>
                  </a:cubicBezTo>
                  <a:cubicBezTo>
                    <a:pt x="40" y="0"/>
                    <a:pt x="26" y="6"/>
                    <a:pt x="16" y="17"/>
                  </a:cubicBezTo>
                  <a:cubicBezTo>
                    <a:pt x="6" y="27"/>
                    <a:pt x="0" y="41"/>
                    <a:pt x="0" y="56"/>
                  </a:cubicBezTo>
                  <a:cubicBezTo>
                    <a:pt x="0" y="89"/>
                    <a:pt x="28" y="108"/>
                    <a:pt x="28" y="137"/>
                  </a:cubicBezTo>
                  <a:cubicBezTo>
                    <a:pt x="28" y="167"/>
                    <a:pt x="0" y="189"/>
                    <a:pt x="0" y="218"/>
                  </a:cubicBezTo>
                  <a:cubicBezTo>
                    <a:pt x="0" y="249"/>
                    <a:pt x="25" y="274"/>
                    <a:pt x="56" y="274"/>
                  </a:cubicBezTo>
                  <a:cubicBezTo>
                    <a:pt x="86" y="274"/>
                    <a:pt x="111" y="249"/>
                    <a:pt x="111" y="218"/>
                  </a:cubicBezTo>
                  <a:cubicBezTo>
                    <a:pt x="111" y="191"/>
                    <a:pt x="80" y="162"/>
                    <a:pt x="78" y="139"/>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2" name="Freeform 10">
              <a:extLst>
                <a:ext uri="{FF2B5EF4-FFF2-40B4-BE49-F238E27FC236}">
                  <a16:creationId xmlns:a16="http://schemas.microsoft.com/office/drawing/2014/main" id="{1ED16192-EA1D-43FA-9120-07BC75D0D930}"/>
                </a:ext>
              </a:extLst>
            </p:cNvPr>
            <p:cNvSpPr>
              <a:spLocks/>
            </p:cNvSpPr>
            <p:nvPr/>
          </p:nvSpPr>
          <p:spPr bwMode="auto">
            <a:xfrm>
              <a:off x="3925753" y="4204212"/>
              <a:ext cx="374073" cy="498764"/>
            </a:xfrm>
            <a:custGeom>
              <a:avLst/>
              <a:gdLst>
                <a:gd name="T0" fmla="*/ 0 w 99"/>
                <a:gd name="T1" fmla="*/ 120 h 131"/>
                <a:gd name="T2" fmla="*/ 0 w 99"/>
                <a:gd name="T3" fmla="*/ 12 h 131"/>
                <a:gd name="T4" fmla="*/ 11 w 99"/>
                <a:gd name="T5" fmla="*/ 0 h 131"/>
                <a:gd name="T6" fmla="*/ 87 w 99"/>
                <a:gd name="T7" fmla="*/ 0 h 131"/>
                <a:gd name="T8" fmla="*/ 98 w 99"/>
                <a:gd name="T9" fmla="*/ 11 h 131"/>
                <a:gd name="T10" fmla="*/ 87 w 99"/>
                <a:gd name="T11" fmla="*/ 21 h 131"/>
                <a:gd name="T12" fmla="*/ 23 w 99"/>
                <a:gd name="T13" fmla="*/ 21 h 131"/>
                <a:gd name="T14" fmla="*/ 23 w 99"/>
                <a:gd name="T15" fmla="*/ 55 h 131"/>
                <a:gd name="T16" fmla="*/ 79 w 99"/>
                <a:gd name="T17" fmla="*/ 55 h 131"/>
                <a:gd name="T18" fmla="*/ 89 w 99"/>
                <a:gd name="T19" fmla="*/ 65 h 131"/>
                <a:gd name="T20" fmla="*/ 79 w 99"/>
                <a:gd name="T21" fmla="*/ 76 h 131"/>
                <a:gd name="T22" fmla="*/ 23 w 99"/>
                <a:gd name="T23" fmla="*/ 76 h 131"/>
                <a:gd name="T24" fmla="*/ 23 w 99"/>
                <a:gd name="T25" fmla="*/ 111 h 131"/>
                <a:gd name="T26" fmla="*/ 88 w 99"/>
                <a:gd name="T27" fmla="*/ 111 h 131"/>
                <a:gd name="T28" fmla="*/ 99 w 99"/>
                <a:gd name="T29" fmla="*/ 121 h 131"/>
                <a:gd name="T30" fmla="*/ 88 w 99"/>
                <a:gd name="T31" fmla="*/ 131 h 131"/>
                <a:gd name="T32" fmla="*/ 11 w 99"/>
                <a:gd name="T33" fmla="*/ 131 h 131"/>
                <a:gd name="T34" fmla="*/ 0 w 99"/>
                <a:gd name="T35"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31">
                  <a:moveTo>
                    <a:pt x="0" y="120"/>
                  </a:moveTo>
                  <a:cubicBezTo>
                    <a:pt x="0" y="12"/>
                    <a:pt x="0" y="12"/>
                    <a:pt x="0" y="12"/>
                  </a:cubicBezTo>
                  <a:cubicBezTo>
                    <a:pt x="0" y="5"/>
                    <a:pt x="5" y="0"/>
                    <a:pt x="11" y="0"/>
                  </a:cubicBezTo>
                  <a:cubicBezTo>
                    <a:pt x="87" y="0"/>
                    <a:pt x="87" y="0"/>
                    <a:pt x="87" y="0"/>
                  </a:cubicBezTo>
                  <a:cubicBezTo>
                    <a:pt x="93" y="0"/>
                    <a:pt x="98" y="5"/>
                    <a:pt x="98" y="11"/>
                  </a:cubicBezTo>
                  <a:cubicBezTo>
                    <a:pt x="98" y="17"/>
                    <a:pt x="93" y="21"/>
                    <a:pt x="87" y="21"/>
                  </a:cubicBezTo>
                  <a:cubicBezTo>
                    <a:pt x="23" y="21"/>
                    <a:pt x="23" y="21"/>
                    <a:pt x="23" y="21"/>
                  </a:cubicBezTo>
                  <a:cubicBezTo>
                    <a:pt x="23" y="55"/>
                    <a:pt x="23" y="55"/>
                    <a:pt x="23" y="55"/>
                  </a:cubicBezTo>
                  <a:cubicBezTo>
                    <a:pt x="79" y="55"/>
                    <a:pt x="79" y="55"/>
                    <a:pt x="79" y="55"/>
                  </a:cubicBezTo>
                  <a:cubicBezTo>
                    <a:pt x="85" y="55"/>
                    <a:pt x="89" y="60"/>
                    <a:pt x="89" y="65"/>
                  </a:cubicBezTo>
                  <a:cubicBezTo>
                    <a:pt x="89" y="71"/>
                    <a:pt x="85" y="76"/>
                    <a:pt x="79" y="76"/>
                  </a:cubicBezTo>
                  <a:cubicBezTo>
                    <a:pt x="23" y="76"/>
                    <a:pt x="23" y="76"/>
                    <a:pt x="23" y="76"/>
                  </a:cubicBezTo>
                  <a:cubicBezTo>
                    <a:pt x="23" y="111"/>
                    <a:pt x="23" y="111"/>
                    <a:pt x="23" y="111"/>
                  </a:cubicBezTo>
                  <a:cubicBezTo>
                    <a:pt x="88" y="111"/>
                    <a:pt x="88" y="111"/>
                    <a:pt x="88" y="111"/>
                  </a:cubicBezTo>
                  <a:cubicBezTo>
                    <a:pt x="94" y="111"/>
                    <a:pt x="99" y="115"/>
                    <a:pt x="99" y="121"/>
                  </a:cubicBezTo>
                  <a:cubicBezTo>
                    <a:pt x="99" y="127"/>
                    <a:pt x="94" y="131"/>
                    <a:pt x="88" y="131"/>
                  </a:cubicBezTo>
                  <a:cubicBezTo>
                    <a:pt x="11" y="131"/>
                    <a:pt x="11" y="131"/>
                    <a:pt x="11" y="131"/>
                  </a:cubicBezTo>
                  <a:cubicBezTo>
                    <a:pt x="5" y="131"/>
                    <a:pt x="0" y="126"/>
                    <a:pt x="0" y="120"/>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3" name="Freeform 11">
              <a:extLst>
                <a:ext uri="{FF2B5EF4-FFF2-40B4-BE49-F238E27FC236}">
                  <a16:creationId xmlns:a16="http://schemas.microsoft.com/office/drawing/2014/main" id="{BDCAA881-B315-43FB-B8D0-141BA6CC06A4}"/>
                </a:ext>
              </a:extLst>
            </p:cNvPr>
            <p:cNvSpPr>
              <a:spLocks noEditPoints="1"/>
            </p:cNvSpPr>
            <p:nvPr/>
          </p:nvSpPr>
          <p:spPr bwMode="auto">
            <a:xfrm>
              <a:off x="4353265" y="4322965"/>
              <a:ext cx="383969" cy="496784"/>
            </a:xfrm>
            <a:custGeom>
              <a:avLst/>
              <a:gdLst>
                <a:gd name="T0" fmla="*/ 0 w 102"/>
                <a:gd name="T1" fmla="*/ 12 h 131"/>
                <a:gd name="T2" fmla="*/ 11 w 102"/>
                <a:gd name="T3" fmla="*/ 0 h 131"/>
                <a:gd name="T4" fmla="*/ 23 w 102"/>
                <a:gd name="T5" fmla="*/ 12 h 131"/>
                <a:gd name="T6" fmla="*/ 23 w 102"/>
                <a:gd name="T7" fmla="*/ 18 h 131"/>
                <a:gd name="T8" fmla="*/ 56 w 102"/>
                <a:gd name="T9" fmla="*/ 0 h 131"/>
                <a:gd name="T10" fmla="*/ 102 w 102"/>
                <a:gd name="T11" fmla="*/ 51 h 131"/>
                <a:gd name="T12" fmla="*/ 102 w 102"/>
                <a:gd name="T13" fmla="*/ 51 h 131"/>
                <a:gd name="T14" fmla="*/ 56 w 102"/>
                <a:gd name="T15" fmla="*/ 102 h 131"/>
                <a:gd name="T16" fmla="*/ 23 w 102"/>
                <a:gd name="T17" fmla="*/ 85 h 131"/>
                <a:gd name="T18" fmla="*/ 23 w 102"/>
                <a:gd name="T19" fmla="*/ 120 h 131"/>
                <a:gd name="T20" fmla="*/ 11 w 102"/>
                <a:gd name="T21" fmla="*/ 131 h 131"/>
                <a:gd name="T22" fmla="*/ 0 w 102"/>
                <a:gd name="T23" fmla="*/ 120 h 131"/>
                <a:gd name="T24" fmla="*/ 0 w 102"/>
                <a:gd name="T25" fmla="*/ 12 h 131"/>
                <a:gd name="T26" fmla="*/ 79 w 102"/>
                <a:gd name="T27" fmla="*/ 51 h 131"/>
                <a:gd name="T28" fmla="*/ 79 w 102"/>
                <a:gd name="T29" fmla="*/ 51 h 131"/>
                <a:gd name="T30" fmla="*/ 51 w 102"/>
                <a:gd name="T31" fmla="*/ 19 h 131"/>
                <a:gd name="T32" fmla="*/ 22 w 102"/>
                <a:gd name="T33" fmla="*/ 51 h 131"/>
                <a:gd name="T34" fmla="*/ 22 w 102"/>
                <a:gd name="T35" fmla="*/ 51 h 131"/>
                <a:gd name="T36" fmla="*/ 51 w 102"/>
                <a:gd name="T37" fmla="*/ 83 h 131"/>
                <a:gd name="T38" fmla="*/ 79 w 102"/>
                <a:gd name="T39"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31">
                  <a:moveTo>
                    <a:pt x="0" y="12"/>
                  </a:moveTo>
                  <a:cubicBezTo>
                    <a:pt x="0" y="5"/>
                    <a:pt x="5" y="0"/>
                    <a:pt x="11" y="0"/>
                  </a:cubicBezTo>
                  <a:cubicBezTo>
                    <a:pt x="18" y="0"/>
                    <a:pt x="23" y="5"/>
                    <a:pt x="23" y="12"/>
                  </a:cubicBezTo>
                  <a:cubicBezTo>
                    <a:pt x="23" y="18"/>
                    <a:pt x="23" y="18"/>
                    <a:pt x="23" y="18"/>
                  </a:cubicBezTo>
                  <a:cubicBezTo>
                    <a:pt x="30" y="8"/>
                    <a:pt x="40" y="0"/>
                    <a:pt x="56" y="0"/>
                  </a:cubicBezTo>
                  <a:cubicBezTo>
                    <a:pt x="79" y="0"/>
                    <a:pt x="102" y="18"/>
                    <a:pt x="102" y="51"/>
                  </a:cubicBezTo>
                  <a:cubicBezTo>
                    <a:pt x="102" y="51"/>
                    <a:pt x="102" y="51"/>
                    <a:pt x="102" y="51"/>
                  </a:cubicBezTo>
                  <a:cubicBezTo>
                    <a:pt x="102" y="84"/>
                    <a:pt x="80" y="102"/>
                    <a:pt x="56" y="102"/>
                  </a:cubicBezTo>
                  <a:cubicBezTo>
                    <a:pt x="40" y="102"/>
                    <a:pt x="29" y="94"/>
                    <a:pt x="23" y="85"/>
                  </a:cubicBezTo>
                  <a:cubicBezTo>
                    <a:pt x="23" y="120"/>
                    <a:pt x="23" y="120"/>
                    <a:pt x="23" y="120"/>
                  </a:cubicBezTo>
                  <a:cubicBezTo>
                    <a:pt x="23" y="126"/>
                    <a:pt x="18" y="131"/>
                    <a:pt x="11" y="131"/>
                  </a:cubicBezTo>
                  <a:cubicBezTo>
                    <a:pt x="5" y="131"/>
                    <a:pt x="0" y="126"/>
                    <a:pt x="0" y="120"/>
                  </a:cubicBezTo>
                  <a:lnTo>
                    <a:pt x="0" y="12"/>
                  </a:lnTo>
                  <a:close/>
                  <a:moveTo>
                    <a:pt x="79" y="51"/>
                  </a:moveTo>
                  <a:cubicBezTo>
                    <a:pt x="79" y="51"/>
                    <a:pt x="79" y="51"/>
                    <a:pt x="79" y="51"/>
                  </a:cubicBezTo>
                  <a:cubicBezTo>
                    <a:pt x="79" y="32"/>
                    <a:pt x="66" y="19"/>
                    <a:pt x="51" y="19"/>
                  </a:cubicBezTo>
                  <a:cubicBezTo>
                    <a:pt x="35" y="19"/>
                    <a:pt x="22" y="32"/>
                    <a:pt x="22" y="51"/>
                  </a:cubicBezTo>
                  <a:cubicBezTo>
                    <a:pt x="22" y="51"/>
                    <a:pt x="22" y="51"/>
                    <a:pt x="22" y="51"/>
                  </a:cubicBezTo>
                  <a:cubicBezTo>
                    <a:pt x="22" y="70"/>
                    <a:pt x="35" y="83"/>
                    <a:pt x="51" y="83"/>
                  </a:cubicBezTo>
                  <a:cubicBezTo>
                    <a:pt x="66" y="83"/>
                    <a:pt x="79" y="70"/>
                    <a:pt x="79" y="51"/>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4" name="Freeform 12">
              <a:extLst>
                <a:ext uri="{FF2B5EF4-FFF2-40B4-BE49-F238E27FC236}">
                  <a16:creationId xmlns:a16="http://schemas.microsoft.com/office/drawing/2014/main" id="{90C81A38-2D81-4FCA-AF92-F651B14F95DA}"/>
                </a:ext>
              </a:extLst>
            </p:cNvPr>
            <p:cNvSpPr>
              <a:spLocks noEditPoints="1"/>
            </p:cNvSpPr>
            <p:nvPr/>
          </p:nvSpPr>
          <p:spPr bwMode="auto">
            <a:xfrm>
              <a:off x="4786714" y="4186399"/>
              <a:ext cx="95003" cy="520535"/>
            </a:xfrm>
            <a:custGeom>
              <a:avLst/>
              <a:gdLst>
                <a:gd name="T0" fmla="*/ 0 w 25"/>
                <a:gd name="T1" fmla="*/ 11 h 137"/>
                <a:gd name="T2" fmla="*/ 13 w 25"/>
                <a:gd name="T3" fmla="*/ 0 h 137"/>
                <a:gd name="T4" fmla="*/ 25 w 25"/>
                <a:gd name="T5" fmla="*/ 11 h 137"/>
                <a:gd name="T6" fmla="*/ 25 w 25"/>
                <a:gd name="T7" fmla="*/ 12 h 137"/>
                <a:gd name="T8" fmla="*/ 13 w 25"/>
                <a:gd name="T9" fmla="*/ 23 h 137"/>
                <a:gd name="T10" fmla="*/ 0 w 25"/>
                <a:gd name="T11" fmla="*/ 12 h 137"/>
                <a:gd name="T12" fmla="*/ 0 w 25"/>
                <a:gd name="T13" fmla="*/ 11 h 137"/>
                <a:gd name="T14" fmla="*/ 1 w 25"/>
                <a:gd name="T15" fmla="*/ 48 h 137"/>
                <a:gd name="T16" fmla="*/ 13 w 25"/>
                <a:gd name="T17" fmla="*/ 36 h 137"/>
                <a:gd name="T18" fmla="*/ 24 w 25"/>
                <a:gd name="T19" fmla="*/ 48 h 137"/>
                <a:gd name="T20" fmla="*/ 24 w 25"/>
                <a:gd name="T21" fmla="*/ 126 h 137"/>
                <a:gd name="T22" fmla="*/ 13 w 25"/>
                <a:gd name="T23" fmla="*/ 137 h 137"/>
                <a:gd name="T24" fmla="*/ 1 w 25"/>
                <a:gd name="T25" fmla="*/ 126 h 137"/>
                <a:gd name="T26" fmla="*/ 1 w 25"/>
                <a:gd name="T27"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37">
                  <a:moveTo>
                    <a:pt x="0" y="11"/>
                  </a:moveTo>
                  <a:cubicBezTo>
                    <a:pt x="0" y="4"/>
                    <a:pt x="5" y="0"/>
                    <a:pt x="13" y="0"/>
                  </a:cubicBezTo>
                  <a:cubicBezTo>
                    <a:pt x="20" y="0"/>
                    <a:pt x="25" y="4"/>
                    <a:pt x="25" y="11"/>
                  </a:cubicBezTo>
                  <a:cubicBezTo>
                    <a:pt x="25" y="12"/>
                    <a:pt x="25" y="12"/>
                    <a:pt x="25" y="12"/>
                  </a:cubicBezTo>
                  <a:cubicBezTo>
                    <a:pt x="25" y="19"/>
                    <a:pt x="20" y="23"/>
                    <a:pt x="13" y="23"/>
                  </a:cubicBezTo>
                  <a:cubicBezTo>
                    <a:pt x="5" y="23"/>
                    <a:pt x="0" y="19"/>
                    <a:pt x="0" y="12"/>
                  </a:cubicBezTo>
                  <a:lnTo>
                    <a:pt x="0" y="11"/>
                  </a:lnTo>
                  <a:close/>
                  <a:moveTo>
                    <a:pt x="1" y="48"/>
                  </a:moveTo>
                  <a:cubicBezTo>
                    <a:pt x="1" y="41"/>
                    <a:pt x="6" y="36"/>
                    <a:pt x="13" y="36"/>
                  </a:cubicBezTo>
                  <a:cubicBezTo>
                    <a:pt x="19" y="36"/>
                    <a:pt x="24" y="41"/>
                    <a:pt x="24" y="48"/>
                  </a:cubicBezTo>
                  <a:cubicBezTo>
                    <a:pt x="24" y="126"/>
                    <a:pt x="24" y="126"/>
                    <a:pt x="24" y="126"/>
                  </a:cubicBezTo>
                  <a:cubicBezTo>
                    <a:pt x="24" y="132"/>
                    <a:pt x="19" y="137"/>
                    <a:pt x="13" y="137"/>
                  </a:cubicBezTo>
                  <a:cubicBezTo>
                    <a:pt x="6" y="137"/>
                    <a:pt x="1" y="132"/>
                    <a:pt x="1" y="126"/>
                  </a:cubicBezTo>
                  <a:lnTo>
                    <a:pt x="1" y="48"/>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5" name="Freeform 13">
              <a:extLst>
                <a:ext uri="{FF2B5EF4-FFF2-40B4-BE49-F238E27FC236}">
                  <a16:creationId xmlns:a16="http://schemas.microsoft.com/office/drawing/2014/main" id="{898BB4AE-C2CC-4249-A49B-93CD09DB0A9C}"/>
                </a:ext>
              </a:extLst>
            </p:cNvPr>
            <p:cNvSpPr>
              <a:spLocks/>
            </p:cNvSpPr>
            <p:nvPr/>
          </p:nvSpPr>
          <p:spPr bwMode="auto">
            <a:xfrm>
              <a:off x="4931197" y="4322965"/>
              <a:ext cx="340426" cy="385948"/>
            </a:xfrm>
            <a:custGeom>
              <a:avLst/>
              <a:gdLst>
                <a:gd name="T0" fmla="*/ 0 w 90"/>
                <a:gd name="T1" fmla="*/ 51 h 102"/>
                <a:gd name="T2" fmla="*/ 0 w 90"/>
                <a:gd name="T3" fmla="*/ 51 h 102"/>
                <a:gd name="T4" fmla="*/ 51 w 90"/>
                <a:gd name="T5" fmla="*/ 0 h 102"/>
                <a:gd name="T6" fmla="*/ 86 w 90"/>
                <a:gd name="T7" fmla="*/ 12 h 102"/>
                <a:gd name="T8" fmla="*/ 89 w 90"/>
                <a:gd name="T9" fmla="*/ 20 h 102"/>
                <a:gd name="T10" fmla="*/ 79 w 90"/>
                <a:gd name="T11" fmla="*/ 30 h 102"/>
                <a:gd name="T12" fmla="*/ 72 w 90"/>
                <a:gd name="T13" fmla="*/ 28 h 102"/>
                <a:gd name="T14" fmla="*/ 51 w 90"/>
                <a:gd name="T15" fmla="*/ 19 h 102"/>
                <a:gd name="T16" fmla="*/ 22 w 90"/>
                <a:gd name="T17" fmla="*/ 51 h 102"/>
                <a:gd name="T18" fmla="*/ 22 w 90"/>
                <a:gd name="T19" fmla="*/ 51 h 102"/>
                <a:gd name="T20" fmla="*/ 52 w 90"/>
                <a:gd name="T21" fmla="*/ 83 h 102"/>
                <a:gd name="T22" fmla="*/ 74 w 90"/>
                <a:gd name="T23" fmla="*/ 74 h 102"/>
                <a:gd name="T24" fmla="*/ 80 w 90"/>
                <a:gd name="T25" fmla="*/ 71 h 102"/>
                <a:gd name="T26" fmla="*/ 90 w 90"/>
                <a:gd name="T27" fmla="*/ 81 h 102"/>
                <a:gd name="T28" fmla="*/ 87 w 90"/>
                <a:gd name="T29" fmla="*/ 88 h 102"/>
                <a:gd name="T30" fmla="*/ 51 w 90"/>
                <a:gd name="T31" fmla="*/ 102 h 102"/>
                <a:gd name="T32" fmla="*/ 0 w 90"/>
                <a:gd name="T33"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2">
                  <a:moveTo>
                    <a:pt x="0" y="51"/>
                  </a:moveTo>
                  <a:cubicBezTo>
                    <a:pt x="0" y="51"/>
                    <a:pt x="0" y="51"/>
                    <a:pt x="0" y="51"/>
                  </a:cubicBezTo>
                  <a:cubicBezTo>
                    <a:pt x="0" y="23"/>
                    <a:pt x="21" y="0"/>
                    <a:pt x="51" y="0"/>
                  </a:cubicBezTo>
                  <a:cubicBezTo>
                    <a:pt x="67" y="0"/>
                    <a:pt x="77" y="5"/>
                    <a:pt x="86" y="12"/>
                  </a:cubicBezTo>
                  <a:cubicBezTo>
                    <a:pt x="87" y="13"/>
                    <a:pt x="89" y="16"/>
                    <a:pt x="89" y="20"/>
                  </a:cubicBezTo>
                  <a:cubicBezTo>
                    <a:pt x="89" y="25"/>
                    <a:pt x="84" y="30"/>
                    <a:pt x="79" y="30"/>
                  </a:cubicBezTo>
                  <a:cubicBezTo>
                    <a:pt x="76" y="30"/>
                    <a:pt x="73" y="29"/>
                    <a:pt x="72" y="28"/>
                  </a:cubicBezTo>
                  <a:cubicBezTo>
                    <a:pt x="66" y="23"/>
                    <a:pt x="60" y="19"/>
                    <a:pt x="51" y="19"/>
                  </a:cubicBezTo>
                  <a:cubicBezTo>
                    <a:pt x="34" y="19"/>
                    <a:pt x="22" y="33"/>
                    <a:pt x="22" y="51"/>
                  </a:cubicBezTo>
                  <a:cubicBezTo>
                    <a:pt x="22" y="51"/>
                    <a:pt x="22" y="51"/>
                    <a:pt x="22" y="51"/>
                  </a:cubicBezTo>
                  <a:cubicBezTo>
                    <a:pt x="22" y="69"/>
                    <a:pt x="34" y="83"/>
                    <a:pt x="52" y="83"/>
                  </a:cubicBezTo>
                  <a:cubicBezTo>
                    <a:pt x="61" y="83"/>
                    <a:pt x="68" y="79"/>
                    <a:pt x="74" y="74"/>
                  </a:cubicBezTo>
                  <a:cubicBezTo>
                    <a:pt x="75" y="73"/>
                    <a:pt x="77" y="71"/>
                    <a:pt x="80" y="71"/>
                  </a:cubicBezTo>
                  <a:cubicBezTo>
                    <a:pt x="85" y="71"/>
                    <a:pt x="90" y="76"/>
                    <a:pt x="90" y="81"/>
                  </a:cubicBezTo>
                  <a:cubicBezTo>
                    <a:pt x="90" y="84"/>
                    <a:pt x="89" y="87"/>
                    <a:pt x="87" y="88"/>
                  </a:cubicBezTo>
                  <a:cubicBezTo>
                    <a:pt x="78" y="97"/>
                    <a:pt x="67" y="102"/>
                    <a:pt x="51" y="102"/>
                  </a:cubicBezTo>
                  <a:cubicBezTo>
                    <a:pt x="21" y="102"/>
                    <a:pt x="0" y="79"/>
                    <a:pt x="0" y="51"/>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6" name="Freeform 14">
              <a:extLst>
                <a:ext uri="{FF2B5EF4-FFF2-40B4-BE49-F238E27FC236}">
                  <a16:creationId xmlns:a16="http://schemas.microsoft.com/office/drawing/2014/main" id="{BE5BB922-7141-4F1D-91D6-144F6663ED91}"/>
                </a:ext>
              </a:extLst>
            </p:cNvPr>
            <p:cNvSpPr>
              <a:spLocks/>
            </p:cNvSpPr>
            <p:nvPr/>
          </p:nvSpPr>
          <p:spPr bwMode="auto">
            <a:xfrm>
              <a:off x="5459649" y="4202233"/>
              <a:ext cx="381990" cy="506681"/>
            </a:xfrm>
            <a:custGeom>
              <a:avLst/>
              <a:gdLst>
                <a:gd name="T0" fmla="*/ 5 w 101"/>
                <a:gd name="T1" fmla="*/ 118 h 134"/>
                <a:gd name="T2" fmla="*/ 0 w 101"/>
                <a:gd name="T3" fmla="*/ 109 h 134"/>
                <a:gd name="T4" fmla="*/ 11 w 101"/>
                <a:gd name="T5" fmla="*/ 98 h 134"/>
                <a:gd name="T6" fmla="*/ 18 w 101"/>
                <a:gd name="T7" fmla="*/ 100 h 134"/>
                <a:gd name="T8" fmla="*/ 54 w 101"/>
                <a:gd name="T9" fmla="*/ 114 h 134"/>
                <a:gd name="T10" fmla="*/ 78 w 101"/>
                <a:gd name="T11" fmla="*/ 97 h 134"/>
                <a:gd name="T12" fmla="*/ 78 w 101"/>
                <a:gd name="T13" fmla="*/ 97 h 134"/>
                <a:gd name="T14" fmla="*/ 48 w 101"/>
                <a:gd name="T15" fmla="*/ 77 h 134"/>
                <a:gd name="T16" fmla="*/ 5 w 101"/>
                <a:gd name="T17" fmla="*/ 38 h 134"/>
                <a:gd name="T18" fmla="*/ 5 w 101"/>
                <a:gd name="T19" fmla="*/ 37 h 134"/>
                <a:gd name="T20" fmla="*/ 49 w 101"/>
                <a:gd name="T21" fmla="*/ 0 h 134"/>
                <a:gd name="T22" fmla="*/ 91 w 101"/>
                <a:gd name="T23" fmla="*/ 12 h 134"/>
                <a:gd name="T24" fmla="*/ 96 w 101"/>
                <a:gd name="T25" fmla="*/ 21 h 134"/>
                <a:gd name="T26" fmla="*/ 85 w 101"/>
                <a:gd name="T27" fmla="*/ 32 h 134"/>
                <a:gd name="T28" fmla="*/ 79 w 101"/>
                <a:gd name="T29" fmla="*/ 30 h 134"/>
                <a:gd name="T30" fmla="*/ 49 w 101"/>
                <a:gd name="T31" fmla="*/ 20 h 134"/>
                <a:gd name="T32" fmla="*/ 28 w 101"/>
                <a:gd name="T33" fmla="*/ 35 h 134"/>
                <a:gd name="T34" fmla="*/ 28 w 101"/>
                <a:gd name="T35" fmla="*/ 36 h 134"/>
                <a:gd name="T36" fmla="*/ 59 w 101"/>
                <a:gd name="T37" fmla="*/ 56 h 134"/>
                <a:gd name="T38" fmla="*/ 101 w 101"/>
                <a:gd name="T39" fmla="*/ 95 h 134"/>
                <a:gd name="T40" fmla="*/ 101 w 101"/>
                <a:gd name="T41" fmla="*/ 95 h 134"/>
                <a:gd name="T42" fmla="*/ 54 w 101"/>
                <a:gd name="T43" fmla="*/ 134 h 134"/>
                <a:gd name="T44" fmla="*/ 5 w 101"/>
                <a:gd name="T45"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4">
                  <a:moveTo>
                    <a:pt x="5" y="118"/>
                  </a:moveTo>
                  <a:cubicBezTo>
                    <a:pt x="2" y="116"/>
                    <a:pt x="0" y="113"/>
                    <a:pt x="0" y="109"/>
                  </a:cubicBezTo>
                  <a:cubicBezTo>
                    <a:pt x="0" y="103"/>
                    <a:pt x="5" y="98"/>
                    <a:pt x="11" y="98"/>
                  </a:cubicBezTo>
                  <a:cubicBezTo>
                    <a:pt x="14" y="98"/>
                    <a:pt x="16" y="99"/>
                    <a:pt x="18" y="100"/>
                  </a:cubicBezTo>
                  <a:cubicBezTo>
                    <a:pt x="29" y="109"/>
                    <a:pt x="40" y="114"/>
                    <a:pt x="54" y="114"/>
                  </a:cubicBezTo>
                  <a:cubicBezTo>
                    <a:pt x="69" y="114"/>
                    <a:pt x="78" y="107"/>
                    <a:pt x="78" y="97"/>
                  </a:cubicBezTo>
                  <a:cubicBezTo>
                    <a:pt x="78" y="97"/>
                    <a:pt x="78" y="97"/>
                    <a:pt x="78" y="97"/>
                  </a:cubicBezTo>
                  <a:cubicBezTo>
                    <a:pt x="78" y="88"/>
                    <a:pt x="72" y="82"/>
                    <a:pt x="48" y="77"/>
                  </a:cubicBezTo>
                  <a:cubicBezTo>
                    <a:pt x="20" y="70"/>
                    <a:pt x="5" y="62"/>
                    <a:pt x="5" y="38"/>
                  </a:cubicBezTo>
                  <a:cubicBezTo>
                    <a:pt x="5" y="37"/>
                    <a:pt x="5" y="37"/>
                    <a:pt x="5" y="37"/>
                  </a:cubicBezTo>
                  <a:cubicBezTo>
                    <a:pt x="5" y="15"/>
                    <a:pt x="23" y="0"/>
                    <a:pt x="49" y="0"/>
                  </a:cubicBezTo>
                  <a:cubicBezTo>
                    <a:pt x="66" y="0"/>
                    <a:pt x="79" y="4"/>
                    <a:pt x="91" y="12"/>
                  </a:cubicBezTo>
                  <a:cubicBezTo>
                    <a:pt x="93" y="13"/>
                    <a:pt x="96" y="16"/>
                    <a:pt x="96" y="21"/>
                  </a:cubicBezTo>
                  <a:cubicBezTo>
                    <a:pt x="96" y="27"/>
                    <a:pt x="91" y="32"/>
                    <a:pt x="85" y="32"/>
                  </a:cubicBezTo>
                  <a:cubicBezTo>
                    <a:pt x="83" y="32"/>
                    <a:pt x="81" y="31"/>
                    <a:pt x="79" y="30"/>
                  </a:cubicBezTo>
                  <a:cubicBezTo>
                    <a:pt x="69" y="23"/>
                    <a:pt x="59" y="20"/>
                    <a:pt x="49" y="20"/>
                  </a:cubicBezTo>
                  <a:cubicBezTo>
                    <a:pt x="35" y="20"/>
                    <a:pt x="28" y="27"/>
                    <a:pt x="28" y="35"/>
                  </a:cubicBezTo>
                  <a:cubicBezTo>
                    <a:pt x="28" y="36"/>
                    <a:pt x="28" y="36"/>
                    <a:pt x="28" y="36"/>
                  </a:cubicBezTo>
                  <a:cubicBezTo>
                    <a:pt x="28" y="46"/>
                    <a:pt x="34" y="50"/>
                    <a:pt x="59" y="56"/>
                  </a:cubicBezTo>
                  <a:cubicBezTo>
                    <a:pt x="86" y="63"/>
                    <a:pt x="101" y="73"/>
                    <a:pt x="101" y="95"/>
                  </a:cubicBezTo>
                  <a:cubicBezTo>
                    <a:pt x="101" y="95"/>
                    <a:pt x="101" y="95"/>
                    <a:pt x="101" y="95"/>
                  </a:cubicBezTo>
                  <a:cubicBezTo>
                    <a:pt x="101" y="119"/>
                    <a:pt x="81" y="134"/>
                    <a:pt x="54" y="134"/>
                  </a:cubicBezTo>
                  <a:cubicBezTo>
                    <a:pt x="36" y="134"/>
                    <a:pt x="19" y="128"/>
                    <a:pt x="5" y="118"/>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7" name="Freeform 15">
              <a:extLst>
                <a:ext uri="{FF2B5EF4-FFF2-40B4-BE49-F238E27FC236}">
                  <a16:creationId xmlns:a16="http://schemas.microsoft.com/office/drawing/2014/main" id="{F3B94210-C665-4043-A4EC-DAC6D99EB395}"/>
                </a:ext>
              </a:extLst>
            </p:cNvPr>
            <p:cNvSpPr>
              <a:spLocks/>
            </p:cNvSpPr>
            <p:nvPr/>
          </p:nvSpPr>
          <p:spPr bwMode="auto">
            <a:xfrm>
              <a:off x="5883203" y="4322965"/>
              <a:ext cx="340426" cy="385948"/>
            </a:xfrm>
            <a:custGeom>
              <a:avLst/>
              <a:gdLst>
                <a:gd name="T0" fmla="*/ 0 w 90"/>
                <a:gd name="T1" fmla="*/ 51 h 102"/>
                <a:gd name="T2" fmla="*/ 0 w 90"/>
                <a:gd name="T3" fmla="*/ 51 h 102"/>
                <a:gd name="T4" fmla="*/ 52 w 90"/>
                <a:gd name="T5" fmla="*/ 0 h 102"/>
                <a:gd name="T6" fmla="*/ 86 w 90"/>
                <a:gd name="T7" fmla="*/ 12 h 102"/>
                <a:gd name="T8" fmla="*/ 90 w 90"/>
                <a:gd name="T9" fmla="*/ 20 h 102"/>
                <a:gd name="T10" fmla="*/ 79 w 90"/>
                <a:gd name="T11" fmla="*/ 30 h 102"/>
                <a:gd name="T12" fmla="*/ 73 w 90"/>
                <a:gd name="T13" fmla="*/ 28 h 102"/>
                <a:gd name="T14" fmla="*/ 51 w 90"/>
                <a:gd name="T15" fmla="*/ 19 h 102"/>
                <a:gd name="T16" fmla="*/ 23 w 90"/>
                <a:gd name="T17" fmla="*/ 51 h 102"/>
                <a:gd name="T18" fmla="*/ 23 w 90"/>
                <a:gd name="T19" fmla="*/ 51 h 102"/>
                <a:gd name="T20" fmla="*/ 52 w 90"/>
                <a:gd name="T21" fmla="*/ 83 h 102"/>
                <a:gd name="T22" fmla="*/ 74 w 90"/>
                <a:gd name="T23" fmla="*/ 74 h 102"/>
                <a:gd name="T24" fmla="*/ 81 w 90"/>
                <a:gd name="T25" fmla="*/ 71 h 102"/>
                <a:gd name="T26" fmla="*/ 90 w 90"/>
                <a:gd name="T27" fmla="*/ 81 h 102"/>
                <a:gd name="T28" fmla="*/ 87 w 90"/>
                <a:gd name="T29" fmla="*/ 88 h 102"/>
                <a:gd name="T30" fmla="*/ 51 w 90"/>
                <a:gd name="T31" fmla="*/ 102 h 102"/>
                <a:gd name="T32" fmla="*/ 0 w 90"/>
                <a:gd name="T33"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2">
                  <a:moveTo>
                    <a:pt x="0" y="51"/>
                  </a:moveTo>
                  <a:cubicBezTo>
                    <a:pt x="0" y="51"/>
                    <a:pt x="0" y="51"/>
                    <a:pt x="0" y="51"/>
                  </a:cubicBezTo>
                  <a:cubicBezTo>
                    <a:pt x="0" y="23"/>
                    <a:pt x="22" y="0"/>
                    <a:pt x="52" y="0"/>
                  </a:cubicBezTo>
                  <a:cubicBezTo>
                    <a:pt x="67" y="0"/>
                    <a:pt x="78" y="5"/>
                    <a:pt x="86" y="12"/>
                  </a:cubicBezTo>
                  <a:cubicBezTo>
                    <a:pt x="88" y="13"/>
                    <a:pt x="90" y="16"/>
                    <a:pt x="90" y="20"/>
                  </a:cubicBezTo>
                  <a:cubicBezTo>
                    <a:pt x="90" y="25"/>
                    <a:pt x="85" y="30"/>
                    <a:pt x="79" y="30"/>
                  </a:cubicBezTo>
                  <a:cubicBezTo>
                    <a:pt x="76" y="30"/>
                    <a:pt x="74" y="29"/>
                    <a:pt x="73" y="28"/>
                  </a:cubicBezTo>
                  <a:cubicBezTo>
                    <a:pt x="67" y="23"/>
                    <a:pt x="60" y="19"/>
                    <a:pt x="51" y="19"/>
                  </a:cubicBezTo>
                  <a:cubicBezTo>
                    <a:pt x="35" y="19"/>
                    <a:pt x="23" y="33"/>
                    <a:pt x="23" y="51"/>
                  </a:cubicBezTo>
                  <a:cubicBezTo>
                    <a:pt x="23" y="51"/>
                    <a:pt x="23" y="51"/>
                    <a:pt x="23" y="51"/>
                  </a:cubicBezTo>
                  <a:cubicBezTo>
                    <a:pt x="23" y="69"/>
                    <a:pt x="35" y="83"/>
                    <a:pt x="52" y="83"/>
                  </a:cubicBezTo>
                  <a:cubicBezTo>
                    <a:pt x="61" y="83"/>
                    <a:pt x="68" y="79"/>
                    <a:pt x="74" y="74"/>
                  </a:cubicBezTo>
                  <a:cubicBezTo>
                    <a:pt x="76" y="73"/>
                    <a:pt x="78" y="71"/>
                    <a:pt x="81" y="71"/>
                  </a:cubicBezTo>
                  <a:cubicBezTo>
                    <a:pt x="86" y="71"/>
                    <a:pt x="90" y="76"/>
                    <a:pt x="90" y="81"/>
                  </a:cubicBezTo>
                  <a:cubicBezTo>
                    <a:pt x="90" y="84"/>
                    <a:pt x="89" y="87"/>
                    <a:pt x="87" y="88"/>
                  </a:cubicBezTo>
                  <a:cubicBezTo>
                    <a:pt x="78" y="97"/>
                    <a:pt x="68" y="102"/>
                    <a:pt x="51" y="102"/>
                  </a:cubicBezTo>
                  <a:cubicBezTo>
                    <a:pt x="22" y="102"/>
                    <a:pt x="0" y="79"/>
                    <a:pt x="0" y="51"/>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8" name="Freeform 16">
              <a:extLst>
                <a:ext uri="{FF2B5EF4-FFF2-40B4-BE49-F238E27FC236}">
                  <a16:creationId xmlns:a16="http://schemas.microsoft.com/office/drawing/2014/main" id="{AE73249C-4953-444E-B3BE-F861D9E74C29}"/>
                </a:ext>
              </a:extLst>
            </p:cNvPr>
            <p:cNvSpPr>
              <a:spLocks noEditPoints="1"/>
            </p:cNvSpPr>
            <p:nvPr/>
          </p:nvSpPr>
          <p:spPr bwMode="auto">
            <a:xfrm>
              <a:off x="6283005" y="4186399"/>
              <a:ext cx="98961" cy="520535"/>
            </a:xfrm>
            <a:custGeom>
              <a:avLst/>
              <a:gdLst>
                <a:gd name="T0" fmla="*/ 0 w 26"/>
                <a:gd name="T1" fmla="*/ 11 h 137"/>
                <a:gd name="T2" fmla="*/ 13 w 26"/>
                <a:gd name="T3" fmla="*/ 0 h 137"/>
                <a:gd name="T4" fmla="*/ 26 w 26"/>
                <a:gd name="T5" fmla="*/ 11 h 137"/>
                <a:gd name="T6" fmla="*/ 26 w 26"/>
                <a:gd name="T7" fmla="*/ 12 h 137"/>
                <a:gd name="T8" fmla="*/ 13 w 26"/>
                <a:gd name="T9" fmla="*/ 23 h 137"/>
                <a:gd name="T10" fmla="*/ 0 w 26"/>
                <a:gd name="T11" fmla="*/ 12 h 137"/>
                <a:gd name="T12" fmla="*/ 0 w 26"/>
                <a:gd name="T13" fmla="*/ 11 h 137"/>
                <a:gd name="T14" fmla="*/ 2 w 26"/>
                <a:gd name="T15" fmla="*/ 48 h 137"/>
                <a:gd name="T16" fmla="*/ 13 w 26"/>
                <a:gd name="T17" fmla="*/ 36 h 137"/>
                <a:gd name="T18" fmla="*/ 25 w 26"/>
                <a:gd name="T19" fmla="*/ 48 h 137"/>
                <a:gd name="T20" fmla="*/ 25 w 26"/>
                <a:gd name="T21" fmla="*/ 126 h 137"/>
                <a:gd name="T22" fmla="*/ 13 w 26"/>
                <a:gd name="T23" fmla="*/ 137 h 137"/>
                <a:gd name="T24" fmla="*/ 2 w 26"/>
                <a:gd name="T25" fmla="*/ 126 h 137"/>
                <a:gd name="T26" fmla="*/ 2 w 26"/>
                <a:gd name="T27"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37">
                  <a:moveTo>
                    <a:pt x="0" y="11"/>
                  </a:moveTo>
                  <a:cubicBezTo>
                    <a:pt x="0" y="4"/>
                    <a:pt x="6" y="0"/>
                    <a:pt x="13" y="0"/>
                  </a:cubicBezTo>
                  <a:cubicBezTo>
                    <a:pt x="20" y="0"/>
                    <a:pt x="26" y="4"/>
                    <a:pt x="26" y="11"/>
                  </a:cubicBezTo>
                  <a:cubicBezTo>
                    <a:pt x="26" y="12"/>
                    <a:pt x="26" y="12"/>
                    <a:pt x="26" y="12"/>
                  </a:cubicBezTo>
                  <a:cubicBezTo>
                    <a:pt x="26" y="19"/>
                    <a:pt x="20" y="23"/>
                    <a:pt x="13" y="23"/>
                  </a:cubicBezTo>
                  <a:cubicBezTo>
                    <a:pt x="6" y="23"/>
                    <a:pt x="0" y="19"/>
                    <a:pt x="0" y="12"/>
                  </a:cubicBezTo>
                  <a:lnTo>
                    <a:pt x="0" y="11"/>
                  </a:lnTo>
                  <a:close/>
                  <a:moveTo>
                    <a:pt x="2" y="48"/>
                  </a:moveTo>
                  <a:cubicBezTo>
                    <a:pt x="2" y="41"/>
                    <a:pt x="7" y="36"/>
                    <a:pt x="13" y="36"/>
                  </a:cubicBezTo>
                  <a:cubicBezTo>
                    <a:pt x="20" y="36"/>
                    <a:pt x="25" y="41"/>
                    <a:pt x="25" y="48"/>
                  </a:cubicBezTo>
                  <a:cubicBezTo>
                    <a:pt x="25" y="126"/>
                    <a:pt x="25" y="126"/>
                    <a:pt x="25" y="126"/>
                  </a:cubicBezTo>
                  <a:cubicBezTo>
                    <a:pt x="25" y="132"/>
                    <a:pt x="20" y="137"/>
                    <a:pt x="13" y="137"/>
                  </a:cubicBezTo>
                  <a:cubicBezTo>
                    <a:pt x="7" y="137"/>
                    <a:pt x="2" y="132"/>
                    <a:pt x="2" y="126"/>
                  </a:cubicBezTo>
                  <a:lnTo>
                    <a:pt x="2" y="48"/>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39" name="Freeform 17">
              <a:extLst>
                <a:ext uri="{FF2B5EF4-FFF2-40B4-BE49-F238E27FC236}">
                  <a16:creationId xmlns:a16="http://schemas.microsoft.com/office/drawing/2014/main" id="{A91BAEA5-7503-4703-B5AB-2A052BAB2C95}"/>
                </a:ext>
              </a:extLst>
            </p:cNvPr>
            <p:cNvSpPr>
              <a:spLocks noEditPoints="1"/>
            </p:cNvSpPr>
            <p:nvPr/>
          </p:nvSpPr>
          <p:spPr bwMode="auto">
            <a:xfrm>
              <a:off x="6431447" y="4322965"/>
              <a:ext cx="358239" cy="385948"/>
            </a:xfrm>
            <a:custGeom>
              <a:avLst/>
              <a:gdLst>
                <a:gd name="T0" fmla="*/ 51 w 95"/>
                <a:gd name="T1" fmla="*/ 102 h 102"/>
                <a:gd name="T2" fmla="*/ 0 w 95"/>
                <a:gd name="T3" fmla="*/ 51 h 102"/>
                <a:gd name="T4" fmla="*/ 0 w 95"/>
                <a:gd name="T5" fmla="*/ 51 h 102"/>
                <a:gd name="T6" fmla="*/ 48 w 95"/>
                <a:gd name="T7" fmla="*/ 0 h 102"/>
                <a:gd name="T8" fmla="*/ 95 w 95"/>
                <a:gd name="T9" fmla="*/ 48 h 102"/>
                <a:gd name="T10" fmla="*/ 85 w 95"/>
                <a:gd name="T11" fmla="*/ 59 h 102"/>
                <a:gd name="T12" fmla="*/ 23 w 95"/>
                <a:gd name="T13" fmla="*/ 59 h 102"/>
                <a:gd name="T14" fmla="*/ 51 w 95"/>
                <a:gd name="T15" fmla="*/ 84 h 102"/>
                <a:gd name="T16" fmla="*/ 75 w 95"/>
                <a:gd name="T17" fmla="*/ 75 h 102"/>
                <a:gd name="T18" fmla="*/ 80 w 95"/>
                <a:gd name="T19" fmla="*/ 73 h 102"/>
                <a:gd name="T20" fmla="*/ 89 w 95"/>
                <a:gd name="T21" fmla="*/ 82 h 102"/>
                <a:gd name="T22" fmla="*/ 86 w 95"/>
                <a:gd name="T23" fmla="*/ 89 h 102"/>
                <a:gd name="T24" fmla="*/ 51 w 95"/>
                <a:gd name="T25" fmla="*/ 102 h 102"/>
                <a:gd name="T26" fmla="*/ 73 w 95"/>
                <a:gd name="T27" fmla="*/ 44 h 102"/>
                <a:gd name="T28" fmla="*/ 48 w 95"/>
                <a:gd name="T29" fmla="*/ 18 h 102"/>
                <a:gd name="T30" fmla="*/ 23 w 95"/>
                <a:gd name="T31" fmla="*/ 44 h 102"/>
                <a:gd name="T32" fmla="*/ 73 w 95"/>
                <a:gd name="T33"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02">
                  <a:moveTo>
                    <a:pt x="51" y="102"/>
                  </a:moveTo>
                  <a:cubicBezTo>
                    <a:pt x="22" y="102"/>
                    <a:pt x="0" y="82"/>
                    <a:pt x="0" y="51"/>
                  </a:cubicBezTo>
                  <a:cubicBezTo>
                    <a:pt x="0" y="51"/>
                    <a:pt x="0" y="51"/>
                    <a:pt x="0" y="51"/>
                  </a:cubicBezTo>
                  <a:cubicBezTo>
                    <a:pt x="0" y="23"/>
                    <a:pt x="20" y="0"/>
                    <a:pt x="48" y="0"/>
                  </a:cubicBezTo>
                  <a:cubicBezTo>
                    <a:pt x="80" y="0"/>
                    <a:pt x="95" y="25"/>
                    <a:pt x="95" y="48"/>
                  </a:cubicBezTo>
                  <a:cubicBezTo>
                    <a:pt x="95" y="54"/>
                    <a:pt x="90" y="59"/>
                    <a:pt x="85" y="59"/>
                  </a:cubicBezTo>
                  <a:cubicBezTo>
                    <a:pt x="23" y="59"/>
                    <a:pt x="23" y="59"/>
                    <a:pt x="23" y="59"/>
                  </a:cubicBezTo>
                  <a:cubicBezTo>
                    <a:pt x="25" y="75"/>
                    <a:pt x="37" y="84"/>
                    <a:pt x="51" y="84"/>
                  </a:cubicBezTo>
                  <a:cubicBezTo>
                    <a:pt x="61" y="84"/>
                    <a:pt x="68" y="81"/>
                    <a:pt x="75" y="75"/>
                  </a:cubicBezTo>
                  <a:cubicBezTo>
                    <a:pt x="76" y="74"/>
                    <a:pt x="78" y="73"/>
                    <a:pt x="80" y="73"/>
                  </a:cubicBezTo>
                  <a:cubicBezTo>
                    <a:pt x="85" y="73"/>
                    <a:pt x="89" y="77"/>
                    <a:pt x="89" y="82"/>
                  </a:cubicBezTo>
                  <a:cubicBezTo>
                    <a:pt x="89" y="85"/>
                    <a:pt x="88" y="88"/>
                    <a:pt x="86" y="89"/>
                  </a:cubicBezTo>
                  <a:cubicBezTo>
                    <a:pt x="77" y="97"/>
                    <a:pt x="66" y="102"/>
                    <a:pt x="51" y="102"/>
                  </a:cubicBezTo>
                  <a:close/>
                  <a:moveTo>
                    <a:pt x="73" y="44"/>
                  </a:moveTo>
                  <a:cubicBezTo>
                    <a:pt x="72" y="29"/>
                    <a:pt x="63" y="18"/>
                    <a:pt x="48" y="18"/>
                  </a:cubicBezTo>
                  <a:cubicBezTo>
                    <a:pt x="34" y="18"/>
                    <a:pt x="25" y="29"/>
                    <a:pt x="23" y="44"/>
                  </a:cubicBezTo>
                  <a:lnTo>
                    <a:pt x="73" y="44"/>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40" name="Freeform 18">
              <a:extLst>
                <a:ext uri="{FF2B5EF4-FFF2-40B4-BE49-F238E27FC236}">
                  <a16:creationId xmlns:a16="http://schemas.microsoft.com/office/drawing/2014/main" id="{702FFE83-C241-4B3C-87F9-F9ED86900284}"/>
                </a:ext>
              </a:extLst>
            </p:cNvPr>
            <p:cNvSpPr>
              <a:spLocks/>
            </p:cNvSpPr>
            <p:nvPr/>
          </p:nvSpPr>
          <p:spPr bwMode="auto">
            <a:xfrm>
              <a:off x="6843125" y="4322965"/>
              <a:ext cx="336468" cy="383969"/>
            </a:xfrm>
            <a:custGeom>
              <a:avLst/>
              <a:gdLst>
                <a:gd name="T0" fmla="*/ 0 w 89"/>
                <a:gd name="T1" fmla="*/ 12 h 101"/>
                <a:gd name="T2" fmla="*/ 11 w 89"/>
                <a:gd name="T3" fmla="*/ 0 h 101"/>
                <a:gd name="T4" fmla="*/ 23 w 89"/>
                <a:gd name="T5" fmla="*/ 12 h 101"/>
                <a:gd name="T6" fmla="*/ 23 w 89"/>
                <a:gd name="T7" fmla="*/ 17 h 101"/>
                <a:gd name="T8" fmla="*/ 54 w 89"/>
                <a:gd name="T9" fmla="*/ 0 h 101"/>
                <a:gd name="T10" fmla="*/ 89 w 89"/>
                <a:gd name="T11" fmla="*/ 37 h 101"/>
                <a:gd name="T12" fmla="*/ 89 w 89"/>
                <a:gd name="T13" fmla="*/ 90 h 101"/>
                <a:gd name="T14" fmla="*/ 77 w 89"/>
                <a:gd name="T15" fmla="*/ 101 h 101"/>
                <a:gd name="T16" fmla="*/ 66 w 89"/>
                <a:gd name="T17" fmla="*/ 90 h 101"/>
                <a:gd name="T18" fmla="*/ 66 w 89"/>
                <a:gd name="T19" fmla="*/ 44 h 101"/>
                <a:gd name="T20" fmla="*/ 45 w 89"/>
                <a:gd name="T21" fmla="*/ 20 h 101"/>
                <a:gd name="T22" fmla="*/ 23 w 89"/>
                <a:gd name="T23" fmla="*/ 45 h 101"/>
                <a:gd name="T24" fmla="*/ 23 w 89"/>
                <a:gd name="T25" fmla="*/ 90 h 101"/>
                <a:gd name="T26" fmla="*/ 11 w 89"/>
                <a:gd name="T27" fmla="*/ 101 h 101"/>
                <a:gd name="T28" fmla="*/ 0 w 89"/>
                <a:gd name="T29" fmla="*/ 90 h 101"/>
                <a:gd name="T30" fmla="*/ 0 w 89"/>
                <a:gd name="T31" fmla="*/ 1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1">
                  <a:moveTo>
                    <a:pt x="0" y="12"/>
                  </a:moveTo>
                  <a:cubicBezTo>
                    <a:pt x="0" y="5"/>
                    <a:pt x="5" y="0"/>
                    <a:pt x="11" y="0"/>
                  </a:cubicBezTo>
                  <a:cubicBezTo>
                    <a:pt x="18" y="0"/>
                    <a:pt x="23" y="5"/>
                    <a:pt x="23" y="12"/>
                  </a:cubicBezTo>
                  <a:cubicBezTo>
                    <a:pt x="23" y="17"/>
                    <a:pt x="23" y="17"/>
                    <a:pt x="23" y="17"/>
                  </a:cubicBezTo>
                  <a:cubicBezTo>
                    <a:pt x="29" y="8"/>
                    <a:pt x="38" y="0"/>
                    <a:pt x="54" y="0"/>
                  </a:cubicBezTo>
                  <a:cubicBezTo>
                    <a:pt x="76" y="0"/>
                    <a:pt x="89" y="14"/>
                    <a:pt x="89" y="37"/>
                  </a:cubicBezTo>
                  <a:cubicBezTo>
                    <a:pt x="89" y="90"/>
                    <a:pt x="89" y="90"/>
                    <a:pt x="89" y="90"/>
                  </a:cubicBezTo>
                  <a:cubicBezTo>
                    <a:pt x="89" y="96"/>
                    <a:pt x="84" y="101"/>
                    <a:pt x="77" y="101"/>
                  </a:cubicBezTo>
                  <a:cubicBezTo>
                    <a:pt x="71" y="101"/>
                    <a:pt x="66" y="96"/>
                    <a:pt x="66" y="90"/>
                  </a:cubicBezTo>
                  <a:cubicBezTo>
                    <a:pt x="66" y="44"/>
                    <a:pt x="66" y="44"/>
                    <a:pt x="66" y="44"/>
                  </a:cubicBezTo>
                  <a:cubicBezTo>
                    <a:pt x="66" y="29"/>
                    <a:pt x="58" y="20"/>
                    <a:pt x="45" y="20"/>
                  </a:cubicBezTo>
                  <a:cubicBezTo>
                    <a:pt x="32" y="20"/>
                    <a:pt x="23" y="29"/>
                    <a:pt x="23" y="45"/>
                  </a:cubicBezTo>
                  <a:cubicBezTo>
                    <a:pt x="23" y="90"/>
                    <a:pt x="23" y="90"/>
                    <a:pt x="23" y="90"/>
                  </a:cubicBezTo>
                  <a:cubicBezTo>
                    <a:pt x="23" y="96"/>
                    <a:pt x="18" y="101"/>
                    <a:pt x="11" y="101"/>
                  </a:cubicBezTo>
                  <a:cubicBezTo>
                    <a:pt x="5" y="101"/>
                    <a:pt x="0" y="96"/>
                    <a:pt x="0" y="90"/>
                  </a:cubicBezTo>
                  <a:lnTo>
                    <a:pt x="0" y="12"/>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41" name="Freeform 19">
              <a:extLst>
                <a:ext uri="{FF2B5EF4-FFF2-40B4-BE49-F238E27FC236}">
                  <a16:creationId xmlns:a16="http://schemas.microsoft.com/office/drawing/2014/main" id="{A0E19880-4711-40B4-A123-E16C793E4A63}"/>
                </a:ext>
              </a:extLst>
            </p:cNvPr>
            <p:cNvSpPr>
              <a:spLocks/>
            </p:cNvSpPr>
            <p:nvPr/>
          </p:nvSpPr>
          <p:spPr bwMode="auto">
            <a:xfrm>
              <a:off x="7223135" y="4322965"/>
              <a:ext cx="340426" cy="385948"/>
            </a:xfrm>
            <a:custGeom>
              <a:avLst/>
              <a:gdLst>
                <a:gd name="T0" fmla="*/ 0 w 90"/>
                <a:gd name="T1" fmla="*/ 51 h 102"/>
                <a:gd name="T2" fmla="*/ 0 w 90"/>
                <a:gd name="T3" fmla="*/ 51 h 102"/>
                <a:gd name="T4" fmla="*/ 51 w 90"/>
                <a:gd name="T5" fmla="*/ 0 h 102"/>
                <a:gd name="T6" fmla="*/ 85 w 90"/>
                <a:gd name="T7" fmla="*/ 12 h 102"/>
                <a:gd name="T8" fmla="*/ 89 w 90"/>
                <a:gd name="T9" fmla="*/ 20 h 102"/>
                <a:gd name="T10" fmla="*/ 79 w 90"/>
                <a:gd name="T11" fmla="*/ 30 h 102"/>
                <a:gd name="T12" fmla="*/ 72 w 90"/>
                <a:gd name="T13" fmla="*/ 28 h 102"/>
                <a:gd name="T14" fmla="*/ 51 w 90"/>
                <a:gd name="T15" fmla="*/ 19 h 102"/>
                <a:gd name="T16" fmla="*/ 22 w 90"/>
                <a:gd name="T17" fmla="*/ 51 h 102"/>
                <a:gd name="T18" fmla="*/ 22 w 90"/>
                <a:gd name="T19" fmla="*/ 51 h 102"/>
                <a:gd name="T20" fmla="*/ 52 w 90"/>
                <a:gd name="T21" fmla="*/ 83 h 102"/>
                <a:gd name="T22" fmla="*/ 74 w 90"/>
                <a:gd name="T23" fmla="*/ 74 h 102"/>
                <a:gd name="T24" fmla="*/ 80 w 90"/>
                <a:gd name="T25" fmla="*/ 71 h 102"/>
                <a:gd name="T26" fmla="*/ 90 w 90"/>
                <a:gd name="T27" fmla="*/ 81 h 102"/>
                <a:gd name="T28" fmla="*/ 86 w 90"/>
                <a:gd name="T29" fmla="*/ 88 h 102"/>
                <a:gd name="T30" fmla="*/ 51 w 90"/>
                <a:gd name="T31" fmla="*/ 102 h 102"/>
                <a:gd name="T32" fmla="*/ 0 w 90"/>
                <a:gd name="T33"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2">
                  <a:moveTo>
                    <a:pt x="0" y="51"/>
                  </a:moveTo>
                  <a:cubicBezTo>
                    <a:pt x="0" y="51"/>
                    <a:pt x="0" y="51"/>
                    <a:pt x="0" y="51"/>
                  </a:cubicBezTo>
                  <a:cubicBezTo>
                    <a:pt x="0" y="23"/>
                    <a:pt x="21" y="0"/>
                    <a:pt x="51" y="0"/>
                  </a:cubicBezTo>
                  <a:cubicBezTo>
                    <a:pt x="66" y="0"/>
                    <a:pt x="77" y="5"/>
                    <a:pt x="85" y="12"/>
                  </a:cubicBezTo>
                  <a:cubicBezTo>
                    <a:pt x="87" y="13"/>
                    <a:pt x="89" y="16"/>
                    <a:pt x="89" y="20"/>
                  </a:cubicBezTo>
                  <a:cubicBezTo>
                    <a:pt x="89" y="25"/>
                    <a:pt x="84" y="30"/>
                    <a:pt x="79" y="30"/>
                  </a:cubicBezTo>
                  <a:cubicBezTo>
                    <a:pt x="76" y="30"/>
                    <a:pt x="73" y="29"/>
                    <a:pt x="72" y="28"/>
                  </a:cubicBezTo>
                  <a:cubicBezTo>
                    <a:pt x="66" y="23"/>
                    <a:pt x="60" y="19"/>
                    <a:pt x="51" y="19"/>
                  </a:cubicBezTo>
                  <a:cubicBezTo>
                    <a:pt x="34" y="19"/>
                    <a:pt x="22" y="33"/>
                    <a:pt x="22" y="51"/>
                  </a:cubicBezTo>
                  <a:cubicBezTo>
                    <a:pt x="22" y="51"/>
                    <a:pt x="22" y="51"/>
                    <a:pt x="22" y="51"/>
                  </a:cubicBezTo>
                  <a:cubicBezTo>
                    <a:pt x="22" y="69"/>
                    <a:pt x="34" y="83"/>
                    <a:pt x="52" y="83"/>
                  </a:cubicBezTo>
                  <a:cubicBezTo>
                    <a:pt x="61" y="83"/>
                    <a:pt x="68" y="79"/>
                    <a:pt x="74" y="74"/>
                  </a:cubicBezTo>
                  <a:cubicBezTo>
                    <a:pt x="75" y="73"/>
                    <a:pt x="77" y="71"/>
                    <a:pt x="80" y="71"/>
                  </a:cubicBezTo>
                  <a:cubicBezTo>
                    <a:pt x="85" y="71"/>
                    <a:pt x="90" y="76"/>
                    <a:pt x="90" y="81"/>
                  </a:cubicBezTo>
                  <a:cubicBezTo>
                    <a:pt x="90" y="84"/>
                    <a:pt x="88" y="87"/>
                    <a:pt x="86" y="88"/>
                  </a:cubicBezTo>
                  <a:cubicBezTo>
                    <a:pt x="78" y="97"/>
                    <a:pt x="67" y="102"/>
                    <a:pt x="51" y="102"/>
                  </a:cubicBezTo>
                  <a:cubicBezTo>
                    <a:pt x="21" y="102"/>
                    <a:pt x="0" y="79"/>
                    <a:pt x="0" y="51"/>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42" name="Freeform 20">
              <a:extLst>
                <a:ext uri="{FF2B5EF4-FFF2-40B4-BE49-F238E27FC236}">
                  <a16:creationId xmlns:a16="http://schemas.microsoft.com/office/drawing/2014/main" id="{188F20CE-AFE9-4EBD-B875-5A8124A12852}"/>
                </a:ext>
              </a:extLst>
            </p:cNvPr>
            <p:cNvSpPr>
              <a:spLocks noEditPoints="1"/>
            </p:cNvSpPr>
            <p:nvPr/>
          </p:nvSpPr>
          <p:spPr bwMode="auto">
            <a:xfrm>
              <a:off x="7597208" y="4322965"/>
              <a:ext cx="360218" cy="385948"/>
            </a:xfrm>
            <a:custGeom>
              <a:avLst/>
              <a:gdLst>
                <a:gd name="T0" fmla="*/ 50 w 95"/>
                <a:gd name="T1" fmla="*/ 102 h 102"/>
                <a:gd name="T2" fmla="*/ 0 w 95"/>
                <a:gd name="T3" fmla="*/ 51 h 102"/>
                <a:gd name="T4" fmla="*/ 0 w 95"/>
                <a:gd name="T5" fmla="*/ 51 h 102"/>
                <a:gd name="T6" fmla="*/ 48 w 95"/>
                <a:gd name="T7" fmla="*/ 0 h 102"/>
                <a:gd name="T8" fmla="*/ 95 w 95"/>
                <a:gd name="T9" fmla="*/ 48 h 102"/>
                <a:gd name="T10" fmla="*/ 84 w 95"/>
                <a:gd name="T11" fmla="*/ 59 h 102"/>
                <a:gd name="T12" fmla="*/ 22 w 95"/>
                <a:gd name="T13" fmla="*/ 59 h 102"/>
                <a:gd name="T14" fmla="*/ 51 w 95"/>
                <a:gd name="T15" fmla="*/ 84 h 102"/>
                <a:gd name="T16" fmla="*/ 74 w 95"/>
                <a:gd name="T17" fmla="*/ 75 h 102"/>
                <a:gd name="T18" fmla="*/ 80 w 95"/>
                <a:gd name="T19" fmla="*/ 73 h 102"/>
                <a:gd name="T20" fmla="*/ 89 w 95"/>
                <a:gd name="T21" fmla="*/ 82 h 102"/>
                <a:gd name="T22" fmla="*/ 86 w 95"/>
                <a:gd name="T23" fmla="*/ 89 h 102"/>
                <a:gd name="T24" fmla="*/ 50 w 95"/>
                <a:gd name="T25" fmla="*/ 102 h 102"/>
                <a:gd name="T26" fmla="*/ 73 w 95"/>
                <a:gd name="T27" fmla="*/ 44 h 102"/>
                <a:gd name="T28" fmla="*/ 48 w 95"/>
                <a:gd name="T29" fmla="*/ 18 h 102"/>
                <a:gd name="T30" fmla="*/ 22 w 95"/>
                <a:gd name="T31" fmla="*/ 44 h 102"/>
                <a:gd name="T32" fmla="*/ 73 w 95"/>
                <a:gd name="T33"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02">
                  <a:moveTo>
                    <a:pt x="50" y="102"/>
                  </a:moveTo>
                  <a:cubicBezTo>
                    <a:pt x="22" y="102"/>
                    <a:pt x="0" y="82"/>
                    <a:pt x="0" y="51"/>
                  </a:cubicBezTo>
                  <a:cubicBezTo>
                    <a:pt x="0" y="51"/>
                    <a:pt x="0" y="51"/>
                    <a:pt x="0" y="51"/>
                  </a:cubicBezTo>
                  <a:cubicBezTo>
                    <a:pt x="0" y="23"/>
                    <a:pt x="20" y="0"/>
                    <a:pt x="48" y="0"/>
                  </a:cubicBezTo>
                  <a:cubicBezTo>
                    <a:pt x="79" y="0"/>
                    <a:pt x="95" y="25"/>
                    <a:pt x="95" y="48"/>
                  </a:cubicBezTo>
                  <a:cubicBezTo>
                    <a:pt x="95" y="54"/>
                    <a:pt x="90" y="59"/>
                    <a:pt x="84" y="59"/>
                  </a:cubicBezTo>
                  <a:cubicBezTo>
                    <a:pt x="22" y="59"/>
                    <a:pt x="22" y="59"/>
                    <a:pt x="22" y="59"/>
                  </a:cubicBezTo>
                  <a:cubicBezTo>
                    <a:pt x="25" y="75"/>
                    <a:pt x="36" y="84"/>
                    <a:pt x="51" y="84"/>
                  </a:cubicBezTo>
                  <a:cubicBezTo>
                    <a:pt x="60" y="84"/>
                    <a:pt x="68" y="81"/>
                    <a:pt x="74" y="75"/>
                  </a:cubicBezTo>
                  <a:cubicBezTo>
                    <a:pt x="76" y="74"/>
                    <a:pt x="77" y="73"/>
                    <a:pt x="80" y="73"/>
                  </a:cubicBezTo>
                  <a:cubicBezTo>
                    <a:pt x="85" y="73"/>
                    <a:pt x="89" y="77"/>
                    <a:pt x="89" y="82"/>
                  </a:cubicBezTo>
                  <a:cubicBezTo>
                    <a:pt x="89" y="85"/>
                    <a:pt x="87" y="88"/>
                    <a:pt x="86" y="89"/>
                  </a:cubicBezTo>
                  <a:cubicBezTo>
                    <a:pt x="77" y="97"/>
                    <a:pt x="66" y="102"/>
                    <a:pt x="50" y="102"/>
                  </a:cubicBezTo>
                  <a:close/>
                  <a:moveTo>
                    <a:pt x="73" y="44"/>
                  </a:moveTo>
                  <a:cubicBezTo>
                    <a:pt x="71" y="29"/>
                    <a:pt x="63" y="18"/>
                    <a:pt x="48" y="18"/>
                  </a:cubicBezTo>
                  <a:cubicBezTo>
                    <a:pt x="34" y="18"/>
                    <a:pt x="24" y="29"/>
                    <a:pt x="22" y="44"/>
                  </a:cubicBezTo>
                  <a:lnTo>
                    <a:pt x="73" y="44"/>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43" name="Freeform 21">
              <a:extLst>
                <a:ext uri="{FF2B5EF4-FFF2-40B4-BE49-F238E27FC236}">
                  <a16:creationId xmlns:a16="http://schemas.microsoft.com/office/drawing/2014/main" id="{BF1F211F-1BE1-4CE4-B22F-D1AC98545F4C}"/>
                </a:ext>
              </a:extLst>
            </p:cNvPr>
            <p:cNvSpPr>
              <a:spLocks/>
            </p:cNvSpPr>
            <p:nvPr/>
          </p:nvSpPr>
          <p:spPr bwMode="auto">
            <a:xfrm>
              <a:off x="7979198" y="4322965"/>
              <a:ext cx="298862" cy="385948"/>
            </a:xfrm>
            <a:custGeom>
              <a:avLst/>
              <a:gdLst>
                <a:gd name="T0" fmla="*/ 5 w 79"/>
                <a:gd name="T1" fmla="*/ 90 h 102"/>
                <a:gd name="T2" fmla="*/ 0 w 79"/>
                <a:gd name="T3" fmla="*/ 82 h 102"/>
                <a:gd name="T4" fmla="*/ 10 w 79"/>
                <a:gd name="T5" fmla="*/ 73 h 102"/>
                <a:gd name="T6" fmla="*/ 14 w 79"/>
                <a:gd name="T7" fmla="*/ 75 h 102"/>
                <a:gd name="T8" fmla="*/ 43 w 79"/>
                <a:gd name="T9" fmla="*/ 84 h 102"/>
                <a:gd name="T10" fmla="*/ 58 w 79"/>
                <a:gd name="T11" fmla="*/ 73 h 102"/>
                <a:gd name="T12" fmla="*/ 58 w 79"/>
                <a:gd name="T13" fmla="*/ 73 h 102"/>
                <a:gd name="T14" fmla="*/ 36 w 79"/>
                <a:gd name="T15" fmla="*/ 59 h 102"/>
                <a:gd name="T16" fmla="*/ 5 w 79"/>
                <a:gd name="T17" fmla="*/ 30 h 102"/>
                <a:gd name="T18" fmla="*/ 5 w 79"/>
                <a:gd name="T19" fmla="*/ 30 h 102"/>
                <a:gd name="T20" fmla="*/ 40 w 79"/>
                <a:gd name="T21" fmla="*/ 0 h 102"/>
                <a:gd name="T22" fmla="*/ 71 w 79"/>
                <a:gd name="T23" fmla="*/ 8 h 102"/>
                <a:gd name="T24" fmla="*/ 77 w 79"/>
                <a:gd name="T25" fmla="*/ 17 h 102"/>
                <a:gd name="T26" fmla="*/ 67 w 79"/>
                <a:gd name="T27" fmla="*/ 26 h 102"/>
                <a:gd name="T28" fmla="*/ 63 w 79"/>
                <a:gd name="T29" fmla="*/ 25 h 102"/>
                <a:gd name="T30" fmla="*/ 40 w 79"/>
                <a:gd name="T31" fmla="*/ 18 h 102"/>
                <a:gd name="T32" fmla="*/ 26 w 79"/>
                <a:gd name="T33" fmla="*/ 28 h 102"/>
                <a:gd name="T34" fmla="*/ 26 w 79"/>
                <a:gd name="T35" fmla="*/ 28 h 102"/>
                <a:gd name="T36" fmla="*/ 48 w 79"/>
                <a:gd name="T37" fmla="*/ 42 h 102"/>
                <a:gd name="T38" fmla="*/ 79 w 79"/>
                <a:gd name="T39" fmla="*/ 71 h 102"/>
                <a:gd name="T40" fmla="*/ 79 w 79"/>
                <a:gd name="T41" fmla="*/ 71 h 102"/>
                <a:gd name="T42" fmla="*/ 42 w 79"/>
                <a:gd name="T43" fmla="*/ 102 h 102"/>
                <a:gd name="T44" fmla="*/ 5 w 79"/>
                <a:gd name="T45"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102">
                  <a:moveTo>
                    <a:pt x="5" y="90"/>
                  </a:moveTo>
                  <a:cubicBezTo>
                    <a:pt x="2" y="89"/>
                    <a:pt x="0" y="86"/>
                    <a:pt x="0" y="82"/>
                  </a:cubicBezTo>
                  <a:cubicBezTo>
                    <a:pt x="0" y="77"/>
                    <a:pt x="4" y="73"/>
                    <a:pt x="10" y="73"/>
                  </a:cubicBezTo>
                  <a:cubicBezTo>
                    <a:pt x="11" y="73"/>
                    <a:pt x="13" y="74"/>
                    <a:pt x="14" y="75"/>
                  </a:cubicBezTo>
                  <a:cubicBezTo>
                    <a:pt x="24" y="81"/>
                    <a:pt x="34" y="84"/>
                    <a:pt x="43" y="84"/>
                  </a:cubicBezTo>
                  <a:cubicBezTo>
                    <a:pt x="53" y="84"/>
                    <a:pt x="58" y="80"/>
                    <a:pt x="58" y="73"/>
                  </a:cubicBezTo>
                  <a:cubicBezTo>
                    <a:pt x="58" y="73"/>
                    <a:pt x="58" y="73"/>
                    <a:pt x="58" y="73"/>
                  </a:cubicBezTo>
                  <a:cubicBezTo>
                    <a:pt x="58" y="65"/>
                    <a:pt x="48" y="63"/>
                    <a:pt x="36" y="59"/>
                  </a:cubicBezTo>
                  <a:cubicBezTo>
                    <a:pt x="22" y="55"/>
                    <a:pt x="5" y="49"/>
                    <a:pt x="5" y="30"/>
                  </a:cubicBezTo>
                  <a:cubicBezTo>
                    <a:pt x="5" y="30"/>
                    <a:pt x="5" y="30"/>
                    <a:pt x="5" y="30"/>
                  </a:cubicBezTo>
                  <a:cubicBezTo>
                    <a:pt x="5" y="11"/>
                    <a:pt x="21" y="0"/>
                    <a:pt x="40" y="0"/>
                  </a:cubicBezTo>
                  <a:cubicBezTo>
                    <a:pt x="51" y="0"/>
                    <a:pt x="62" y="3"/>
                    <a:pt x="71" y="8"/>
                  </a:cubicBezTo>
                  <a:cubicBezTo>
                    <a:pt x="75" y="10"/>
                    <a:pt x="77" y="13"/>
                    <a:pt x="77" y="17"/>
                  </a:cubicBezTo>
                  <a:cubicBezTo>
                    <a:pt x="77" y="22"/>
                    <a:pt x="73" y="26"/>
                    <a:pt x="67" y="26"/>
                  </a:cubicBezTo>
                  <a:cubicBezTo>
                    <a:pt x="66" y="26"/>
                    <a:pt x="64" y="25"/>
                    <a:pt x="63" y="25"/>
                  </a:cubicBezTo>
                  <a:cubicBezTo>
                    <a:pt x="55" y="20"/>
                    <a:pt x="47" y="18"/>
                    <a:pt x="40" y="18"/>
                  </a:cubicBezTo>
                  <a:cubicBezTo>
                    <a:pt x="31" y="18"/>
                    <a:pt x="26" y="22"/>
                    <a:pt x="26" y="28"/>
                  </a:cubicBezTo>
                  <a:cubicBezTo>
                    <a:pt x="26" y="28"/>
                    <a:pt x="26" y="28"/>
                    <a:pt x="26" y="28"/>
                  </a:cubicBezTo>
                  <a:cubicBezTo>
                    <a:pt x="26" y="35"/>
                    <a:pt x="37" y="38"/>
                    <a:pt x="48" y="42"/>
                  </a:cubicBezTo>
                  <a:cubicBezTo>
                    <a:pt x="63" y="46"/>
                    <a:pt x="79" y="53"/>
                    <a:pt x="79" y="71"/>
                  </a:cubicBezTo>
                  <a:cubicBezTo>
                    <a:pt x="79" y="71"/>
                    <a:pt x="79" y="71"/>
                    <a:pt x="79" y="71"/>
                  </a:cubicBezTo>
                  <a:cubicBezTo>
                    <a:pt x="79" y="92"/>
                    <a:pt x="63" y="102"/>
                    <a:pt x="42" y="102"/>
                  </a:cubicBezTo>
                  <a:cubicBezTo>
                    <a:pt x="30" y="102"/>
                    <a:pt x="16" y="98"/>
                    <a:pt x="5" y="90"/>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242655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06044" y="5135567"/>
            <a:ext cx="33132768" cy="7489257"/>
          </a:xfrm>
        </p:spPr>
        <p:txBody>
          <a:bodyPr anchor="b">
            <a:normAutofit/>
          </a:bodyPr>
          <a:lstStyle>
            <a:lvl1pPr algn="ctr">
              <a:lnSpc>
                <a:spcPct val="80000"/>
              </a:lnSpc>
              <a:defRPr sz="18486" spc="0" baseline="0">
                <a:solidFill>
                  <a:schemeClr val="accent2"/>
                </a:solidFill>
              </a:defRPr>
            </a:lvl1pPr>
          </a:lstStyle>
          <a:p>
            <a:r>
              <a:rPr lang="en-US" dirty="0"/>
              <a:t>Title Here</a:t>
            </a:r>
          </a:p>
        </p:txBody>
      </p:sp>
      <p:sp>
        <p:nvSpPr>
          <p:cNvPr id="3" name="Subtitle 2"/>
          <p:cNvSpPr>
            <a:spLocks noGrp="1"/>
          </p:cNvSpPr>
          <p:nvPr>
            <p:ph type="subTitle" idx="1" hasCustomPrompt="1"/>
          </p:nvPr>
        </p:nvSpPr>
        <p:spPr>
          <a:xfrm>
            <a:off x="2706048" y="12710165"/>
            <a:ext cx="33132768" cy="2181641"/>
          </a:xfrm>
        </p:spPr>
        <p:txBody>
          <a:bodyPr>
            <a:normAutofit/>
          </a:bodyPr>
          <a:lstStyle>
            <a:lvl1pPr marL="0" indent="0" algn="ctr">
              <a:buNone/>
              <a:defRPr sz="6722" cap="none" baseline="0">
                <a:solidFill>
                  <a:schemeClr val="accent1"/>
                </a:solidFill>
              </a:defRPr>
            </a:lvl1pPr>
            <a:lvl2pPr marL="1280226" indent="0" algn="ctr">
              <a:buNone/>
              <a:defRPr sz="5602"/>
            </a:lvl2pPr>
            <a:lvl3pPr marL="2560452" indent="0" algn="ctr">
              <a:buNone/>
              <a:defRPr sz="5042"/>
            </a:lvl3pPr>
            <a:lvl4pPr marL="3840681" indent="0" algn="ctr">
              <a:buNone/>
              <a:defRPr sz="4479"/>
            </a:lvl4pPr>
            <a:lvl5pPr marL="5120907" indent="0" algn="ctr">
              <a:buNone/>
              <a:defRPr sz="4479"/>
            </a:lvl5pPr>
            <a:lvl6pPr marL="6401133" indent="0" algn="ctr">
              <a:buNone/>
              <a:defRPr sz="4479"/>
            </a:lvl6pPr>
            <a:lvl7pPr marL="7681359" indent="0" algn="ctr">
              <a:buNone/>
              <a:defRPr sz="4479"/>
            </a:lvl7pPr>
            <a:lvl8pPr marL="8961585" indent="0" algn="ctr">
              <a:buNone/>
              <a:defRPr sz="4479"/>
            </a:lvl8pPr>
            <a:lvl9pPr marL="10241813" indent="0" algn="ctr">
              <a:buNone/>
              <a:defRPr sz="4479"/>
            </a:lvl9pPr>
          </a:lstStyle>
          <a:p>
            <a:r>
              <a:rPr lang="en-US" dirty="0"/>
              <a:t>Subtitle here</a:t>
            </a:r>
          </a:p>
        </p:txBody>
      </p:sp>
      <p:sp>
        <p:nvSpPr>
          <p:cNvPr id="12" name="Text Placeholder 10"/>
          <p:cNvSpPr>
            <a:spLocks noGrp="1"/>
          </p:cNvSpPr>
          <p:nvPr>
            <p:ph type="body" sz="quarter" idx="15" hasCustomPrompt="1"/>
          </p:nvPr>
        </p:nvSpPr>
        <p:spPr>
          <a:xfrm>
            <a:off x="2706038" y="16256000"/>
            <a:ext cx="33132768" cy="1755648"/>
          </a:xfrm>
        </p:spPr>
        <p:txBody>
          <a:bodyPr>
            <a:noAutofit/>
          </a:bodyPr>
          <a:lstStyle>
            <a:lvl1pPr marL="0" indent="0" algn="ctr">
              <a:spcBef>
                <a:spcPts val="0"/>
              </a:spcBef>
              <a:buFont typeface="Arial" charset="0"/>
              <a:buNone/>
              <a:defRPr sz="4482" b="0" i="0" baseline="0">
                <a:solidFill>
                  <a:schemeClr val="tx2"/>
                </a:solidFill>
                <a:latin typeface="Gotham Rounded Medium" charset="0"/>
                <a:ea typeface="Gotham Rounded Medium" charset="0"/>
                <a:cs typeface="Gotham Rounded Medium" charset="0"/>
              </a:defRPr>
            </a:lvl1pPr>
            <a:lvl2pPr marL="65199" indent="0" algn="ctr">
              <a:buNone/>
              <a:tabLst/>
              <a:defRPr sz="4482">
                <a:solidFill>
                  <a:schemeClr val="accent1"/>
                </a:solidFill>
              </a:defRPr>
            </a:lvl2pPr>
          </a:lstStyle>
          <a:p>
            <a:pPr lvl="0"/>
            <a:r>
              <a:rPr lang="en-US" dirty="0"/>
              <a:t>Presenter name | Date of presentation</a:t>
            </a:r>
          </a:p>
        </p:txBody>
      </p:sp>
      <p:grpSp>
        <p:nvGrpSpPr>
          <p:cNvPr id="4" name="Group 3"/>
          <p:cNvGrpSpPr/>
          <p:nvPr/>
        </p:nvGrpSpPr>
        <p:grpSpPr>
          <a:xfrm>
            <a:off x="14923162" y="2110681"/>
            <a:ext cx="8643331" cy="1649731"/>
            <a:chOff x="4736278" y="659587"/>
            <a:chExt cx="2743200" cy="515541"/>
          </a:xfrm>
        </p:grpSpPr>
        <p:sp>
          <p:nvSpPr>
            <p:cNvPr id="7" name="AutoShape 3">
              <a:extLst>
                <a:ext uri="{FF2B5EF4-FFF2-40B4-BE49-F238E27FC236}">
                  <a16:creationId xmlns:a16="http://schemas.microsoft.com/office/drawing/2014/main" id="{0A5A7588-3B33-4962-8564-6BE98E860B5B}"/>
                </a:ext>
              </a:extLst>
            </p:cNvPr>
            <p:cNvSpPr>
              <a:spLocks noChangeAspect="1" noChangeArrowheads="1" noTextEdit="1"/>
            </p:cNvSpPr>
            <p:nvPr/>
          </p:nvSpPr>
          <p:spPr bwMode="auto">
            <a:xfrm>
              <a:off x="4736278" y="661593"/>
              <a:ext cx="2743200" cy="5115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6608"/>
            </a:p>
          </p:txBody>
        </p:sp>
        <p:sp>
          <p:nvSpPr>
            <p:cNvPr id="8" name="Oval 5">
              <a:extLst>
                <a:ext uri="{FF2B5EF4-FFF2-40B4-BE49-F238E27FC236}">
                  <a16:creationId xmlns:a16="http://schemas.microsoft.com/office/drawing/2014/main" id="{69FC9817-BF18-4E4C-A58F-AFDF5778C70F}"/>
                </a:ext>
              </a:extLst>
            </p:cNvPr>
            <p:cNvSpPr>
              <a:spLocks noChangeArrowheads="1"/>
            </p:cNvSpPr>
            <p:nvPr/>
          </p:nvSpPr>
          <p:spPr bwMode="auto">
            <a:xfrm>
              <a:off x="4921833" y="853166"/>
              <a:ext cx="132396" cy="132396"/>
            </a:xfrm>
            <a:prstGeom prst="ellipse">
              <a:avLst/>
            </a:pr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9" name="Freeform 6">
              <a:extLst>
                <a:ext uri="{FF2B5EF4-FFF2-40B4-BE49-F238E27FC236}">
                  <a16:creationId xmlns:a16="http://schemas.microsoft.com/office/drawing/2014/main" id="{4770C0DF-EE5C-44F5-AAFA-D54AFA56D80C}"/>
                </a:ext>
              </a:extLst>
            </p:cNvPr>
            <p:cNvSpPr>
              <a:spLocks/>
            </p:cNvSpPr>
            <p:nvPr/>
          </p:nvSpPr>
          <p:spPr bwMode="auto">
            <a:xfrm>
              <a:off x="4738284" y="1043735"/>
              <a:ext cx="322965" cy="131393"/>
            </a:xfrm>
            <a:custGeom>
              <a:avLst/>
              <a:gdLst>
                <a:gd name="T0" fmla="*/ 84 w 169"/>
                <a:gd name="T1" fmla="*/ 51 h 68"/>
                <a:gd name="T2" fmla="*/ 134 w 169"/>
                <a:gd name="T3" fmla="*/ 68 h 68"/>
                <a:gd name="T4" fmla="*/ 169 w 169"/>
                <a:gd name="T5" fmla="*/ 34 h 68"/>
                <a:gd name="T6" fmla="*/ 134 w 169"/>
                <a:gd name="T7" fmla="*/ 0 h 68"/>
                <a:gd name="T8" fmla="*/ 84 w 169"/>
                <a:gd name="T9" fmla="*/ 17 h 68"/>
                <a:gd name="T10" fmla="*/ 34 w 169"/>
                <a:gd name="T11" fmla="*/ 0 h 68"/>
                <a:gd name="T12" fmla="*/ 0 w 169"/>
                <a:gd name="T13" fmla="*/ 34 h 68"/>
                <a:gd name="T14" fmla="*/ 34 w 169"/>
                <a:gd name="T15" fmla="*/ 68 h 68"/>
                <a:gd name="T16" fmla="*/ 84 w 169"/>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8">
                  <a:moveTo>
                    <a:pt x="84" y="51"/>
                  </a:moveTo>
                  <a:cubicBezTo>
                    <a:pt x="102" y="51"/>
                    <a:pt x="117" y="68"/>
                    <a:pt x="134" y="68"/>
                  </a:cubicBezTo>
                  <a:cubicBezTo>
                    <a:pt x="153" y="68"/>
                    <a:pt x="169" y="53"/>
                    <a:pt x="169" y="34"/>
                  </a:cubicBezTo>
                  <a:cubicBezTo>
                    <a:pt x="169" y="15"/>
                    <a:pt x="153" y="0"/>
                    <a:pt x="134" y="0"/>
                  </a:cubicBezTo>
                  <a:cubicBezTo>
                    <a:pt x="114" y="0"/>
                    <a:pt x="102" y="17"/>
                    <a:pt x="84" y="17"/>
                  </a:cubicBezTo>
                  <a:cubicBezTo>
                    <a:pt x="66" y="17"/>
                    <a:pt x="52" y="0"/>
                    <a:pt x="34" y="0"/>
                  </a:cubicBezTo>
                  <a:cubicBezTo>
                    <a:pt x="15" y="0"/>
                    <a:pt x="0" y="15"/>
                    <a:pt x="0" y="34"/>
                  </a:cubicBezTo>
                  <a:cubicBezTo>
                    <a:pt x="0" y="53"/>
                    <a:pt x="15" y="68"/>
                    <a:pt x="34" y="68"/>
                  </a:cubicBezTo>
                  <a:cubicBezTo>
                    <a:pt x="51" y="68"/>
                    <a:pt x="66" y="51"/>
                    <a:pt x="84" y="51"/>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1" name="Freeform 7">
              <a:extLst>
                <a:ext uri="{FF2B5EF4-FFF2-40B4-BE49-F238E27FC236}">
                  <a16:creationId xmlns:a16="http://schemas.microsoft.com/office/drawing/2014/main" id="{341044FF-509D-408D-848A-B2021858E093}"/>
                </a:ext>
              </a:extLst>
            </p:cNvPr>
            <p:cNvSpPr>
              <a:spLocks/>
            </p:cNvSpPr>
            <p:nvPr/>
          </p:nvSpPr>
          <p:spPr bwMode="auto">
            <a:xfrm>
              <a:off x="5111399" y="659587"/>
              <a:ext cx="322965" cy="325974"/>
            </a:xfrm>
            <a:custGeom>
              <a:avLst/>
              <a:gdLst>
                <a:gd name="T0" fmla="*/ 48 w 169"/>
                <a:gd name="T1" fmla="*/ 85 h 168"/>
                <a:gd name="T2" fmla="*/ 58 w 169"/>
                <a:gd name="T3" fmla="*/ 57 h 168"/>
                <a:gd name="T4" fmla="*/ 86 w 169"/>
                <a:gd name="T5" fmla="*/ 48 h 168"/>
                <a:gd name="T6" fmla="*/ 135 w 169"/>
                <a:gd name="T7" fmla="*/ 68 h 168"/>
                <a:gd name="T8" fmla="*/ 169 w 169"/>
                <a:gd name="T9" fmla="*/ 34 h 168"/>
                <a:gd name="T10" fmla="*/ 135 w 169"/>
                <a:gd name="T11" fmla="*/ 0 h 168"/>
                <a:gd name="T12" fmla="*/ 85 w 169"/>
                <a:gd name="T13" fmla="*/ 17 h 168"/>
                <a:gd name="T14" fmla="*/ 35 w 169"/>
                <a:gd name="T15" fmla="*/ 0 h 168"/>
                <a:gd name="T16" fmla="*/ 10 w 169"/>
                <a:gd name="T17" fmla="*/ 10 h 168"/>
                <a:gd name="T18" fmla="*/ 0 w 169"/>
                <a:gd name="T19" fmla="*/ 34 h 168"/>
                <a:gd name="T20" fmla="*/ 18 w 169"/>
                <a:gd name="T21" fmla="*/ 84 h 168"/>
                <a:gd name="T22" fmla="*/ 0 w 169"/>
                <a:gd name="T23" fmla="*/ 134 h 168"/>
                <a:gd name="T24" fmla="*/ 35 w 169"/>
                <a:gd name="T25" fmla="*/ 168 h 168"/>
                <a:gd name="T26" fmla="*/ 69 w 169"/>
                <a:gd name="T27" fmla="*/ 134 h 168"/>
                <a:gd name="T28" fmla="*/ 48 w 169"/>
                <a:gd name="T29"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48" y="85"/>
                  </a:moveTo>
                  <a:cubicBezTo>
                    <a:pt x="47" y="72"/>
                    <a:pt x="51" y="63"/>
                    <a:pt x="58" y="57"/>
                  </a:cubicBezTo>
                  <a:cubicBezTo>
                    <a:pt x="64" y="51"/>
                    <a:pt x="73" y="46"/>
                    <a:pt x="86" y="48"/>
                  </a:cubicBezTo>
                  <a:cubicBezTo>
                    <a:pt x="100" y="49"/>
                    <a:pt x="118" y="68"/>
                    <a:pt x="135" y="68"/>
                  </a:cubicBezTo>
                  <a:cubicBezTo>
                    <a:pt x="154" y="68"/>
                    <a:pt x="169" y="53"/>
                    <a:pt x="169" y="34"/>
                  </a:cubicBezTo>
                  <a:cubicBezTo>
                    <a:pt x="169" y="15"/>
                    <a:pt x="154" y="0"/>
                    <a:pt x="135" y="0"/>
                  </a:cubicBezTo>
                  <a:cubicBezTo>
                    <a:pt x="117" y="0"/>
                    <a:pt x="103" y="17"/>
                    <a:pt x="85" y="17"/>
                  </a:cubicBezTo>
                  <a:cubicBezTo>
                    <a:pt x="67" y="17"/>
                    <a:pt x="55" y="0"/>
                    <a:pt x="35" y="0"/>
                  </a:cubicBezTo>
                  <a:cubicBezTo>
                    <a:pt x="25" y="0"/>
                    <a:pt x="17" y="3"/>
                    <a:pt x="10" y="10"/>
                  </a:cubicBezTo>
                  <a:cubicBezTo>
                    <a:pt x="4" y="16"/>
                    <a:pt x="0" y="25"/>
                    <a:pt x="0" y="34"/>
                  </a:cubicBezTo>
                  <a:cubicBezTo>
                    <a:pt x="0" y="54"/>
                    <a:pt x="18" y="66"/>
                    <a:pt x="18" y="84"/>
                  </a:cubicBezTo>
                  <a:cubicBezTo>
                    <a:pt x="18" y="103"/>
                    <a:pt x="0" y="116"/>
                    <a:pt x="0" y="134"/>
                  </a:cubicBezTo>
                  <a:cubicBezTo>
                    <a:pt x="0" y="153"/>
                    <a:pt x="16" y="168"/>
                    <a:pt x="35" y="168"/>
                  </a:cubicBezTo>
                  <a:cubicBezTo>
                    <a:pt x="54" y="168"/>
                    <a:pt x="69" y="153"/>
                    <a:pt x="69" y="134"/>
                  </a:cubicBezTo>
                  <a:cubicBezTo>
                    <a:pt x="69" y="117"/>
                    <a:pt x="50" y="100"/>
                    <a:pt x="48" y="85"/>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8">
              <a:extLst>
                <a:ext uri="{FF2B5EF4-FFF2-40B4-BE49-F238E27FC236}">
                  <a16:creationId xmlns:a16="http://schemas.microsoft.com/office/drawing/2014/main" id="{08A8394D-0790-4C69-8D01-0C0ACD7E3A07}"/>
                </a:ext>
              </a:extLst>
            </p:cNvPr>
            <p:cNvSpPr>
              <a:spLocks/>
            </p:cNvSpPr>
            <p:nvPr/>
          </p:nvSpPr>
          <p:spPr bwMode="auto">
            <a:xfrm>
              <a:off x="5111399" y="849154"/>
              <a:ext cx="322965" cy="325974"/>
            </a:xfrm>
            <a:custGeom>
              <a:avLst/>
              <a:gdLst>
                <a:gd name="T0" fmla="*/ 121 w 169"/>
                <a:gd name="T1" fmla="*/ 83 h 168"/>
                <a:gd name="T2" fmla="*/ 112 w 169"/>
                <a:gd name="T3" fmla="*/ 111 h 168"/>
                <a:gd name="T4" fmla="*/ 84 w 169"/>
                <a:gd name="T5" fmla="*/ 120 h 168"/>
                <a:gd name="T6" fmla="*/ 35 w 169"/>
                <a:gd name="T7" fmla="*/ 100 h 168"/>
                <a:gd name="T8" fmla="*/ 0 w 169"/>
                <a:gd name="T9" fmla="*/ 134 h 168"/>
                <a:gd name="T10" fmla="*/ 35 w 169"/>
                <a:gd name="T11" fmla="*/ 168 h 168"/>
                <a:gd name="T12" fmla="*/ 85 w 169"/>
                <a:gd name="T13" fmla="*/ 151 h 168"/>
                <a:gd name="T14" fmla="*/ 135 w 169"/>
                <a:gd name="T15" fmla="*/ 168 h 168"/>
                <a:gd name="T16" fmla="*/ 159 w 169"/>
                <a:gd name="T17" fmla="*/ 158 h 168"/>
                <a:gd name="T18" fmla="*/ 169 w 169"/>
                <a:gd name="T19" fmla="*/ 134 h 168"/>
                <a:gd name="T20" fmla="*/ 151 w 169"/>
                <a:gd name="T21" fmla="*/ 84 h 168"/>
                <a:gd name="T22" fmla="*/ 169 w 169"/>
                <a:gd name="T23" fmla="*/ 34 h 168"/>
                <a:gd name="T24" fmla="*/ 135 w 169"/>
                <a:gd name="T25" fmla="*/ 0 h 168"/>
                <a:gd name="T26" fmla="*/ 100 w 169"/>
                <a:gd name="T27" fmla="*/ 34 h 168"/>
                <a:gd name="T28" fmla="*/ 121 w 169"/>
                <a:gd name="T29"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121" y="83"/>
                  </a:moveTo>
                  <a:cubicBezTo>
                    <a:pt x="122" y="96"/>
                    <a:pt x="118" y="105"/>
                    <a:pt x="112" y="111"/>
                  </a:cubicBezTo>
                  <a:cubicBezTo>
                    <a:pt x="105" y="117"/>
                    <a:pt x="97" y="122"/>
                    <a:pt x="84" y="120"/>
                  </a:cubicBezTo>
                  <a:cubicBezTo>
                    <a:pt x="69" y="119"/>
                    <a:pt x="52" y="100"/>
                    <a:pt x="35" y="100"/>
                  </a:cubicBezTo>
                  <a:cubicBezTo>
                    <a:pt x="16" y="100"/>
                    <a:pt x="0" y="115"/>
                    <a:pt x="0" y="134"/>
                  </a:cubicBezTo>
                  <a:cubicBezTo>
                    <a:pt x="0" y="153"/>
                    <a:pt x="16" y="168"/>
                    <a:pt x="35" y="168"/>
                  </a:cubicBezTo>
                  <a:cubicBezTo>
                    <a:pt x="52" y="168"/>
                    <a:pt x="66" y="151"/>
                    <a:pt x="85" y="151"/>
                  </a:cubicBezTo>
                  <a:cubicBezTo>
                    <a:pt x="103" y="151"/>
                    <a:pt x="114" y="168"/>
                    <a:pt x="135" y="168"/>
                  </a:cubicBezTo>
                  <a:cubicBezTo>
                    <a:pt x="144" y="168"/>
                    <a:pt x="153" y="165"/>
                    <a:pt x="159" y="158"/>
                  </a:cubicBezTo>
                  <a:cubicBezTo>
                    <a:pt x="165" y="152"/>
                    <a:pt x="169" y="143"/>
                    <a:pt x="169" y="134"/>
                  </a:cubicBezTo>
                  <a:cubicBezTo>
                    <a:pt x="169" y="114"/>
                    <a:pt x="151" y="102"/>
                    <a:pt x="151" y="84"/>
                  </a:cubicBezTo>
                  <a:cubicBezTo>
                    <a:pt x="151" y="65"/>
                    <a:pt x="169" y="52"/>
                    <a:pt x="169" y="34"/>
                  </a:cubicBezTo>
                  <a:cubicBezTo>
                    <a:pt x="169" y="15"/>
                    <a:pt x="154" y="0"/>
                    <a:pt x="135" y="0"/>
                  </a:cubicBezTo>
                  <a:cubicBezTo>
                    <a:pt x="116" y="0"/>
                    <a:pt x="100" y="15"/>
                    <a:pt x="100" y="34"/>
                  </a:cubicBezTo>
                  <a:cubicBezTo>
                    <a:pt x="100" y="51"/>
                    <a:pt x="119" y="68"/>
                    <a:pt x="121" y="83"/>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9">
              <a:extLst>
                <a:ext uri="{FF2B5EF4-FFF2-40B4-BE49-F238E27FC236}">
                  <a16:creationId xmlns:a16="http://schemas.microsoft.com/office/drawing/2014/main" id="{63F06B6B-2B83-4E4E-A3B8-C69FD1F42D13}"/>
                </a:ext>
              </a:extLst>
            </p:cNvPr>
            <p:cNvSpPr>
              <a:spLocks/>
            </p:cNvSpPr>
            <p:nvPr/>
          </p:nvSpPr>
          <p:spPr bwMode="auto">
            <a:xfrm>
              <a:off x="4738284" y="659587"/>
              <a:ext cx="322965" cy="325974"/>
            </a:xfrm>
            <a:custGeom>
              <a:avLst/>
              <a:gdLst>
                <a:gd name="T0" fmla="*/ 48 w 169"/>
                <a:gd name="T1" fmla="*/ 85 h 168"/>
                <a:gd name="T2" fmla="*/ 57 w 169"/>
                <a:gd name="T3" fmla="*/ 57 h 168"/>
                <a:gd name="T4" fmla="*/ 85 w 169"/>
                <a:gd name="T5" fmla="*/ 48 h 168"/>
                <a:gd name="T6" fmla="*/ 134 w 169"/>
                <a:gd name="T7" fmla="*/ 68 h 168"/>
                <a:gd name="T8" fmla="*/ 169 w 169"/>
                <a:gd name="T9" fmla="*/ 34 h 168"/>
                <a:gd name="T10" fmla="*/ 134 w 169"/>
                <a:gd name="T11" fmla="*/ 0 h 168"/>
                <a:gd name="T12" fmla="*/ 84 w 169"/>
                <a:gd name="T13" fmla="*/ 17 h 168"/>
                <a:gd name="T14" fmla="*/ 34 w 169"/>
                <a:gd name="T15" fmla="*/ 0 h 168"/>
                <a:gd name="T16" fmla="*/ 10 w 169"/>
                <a:gd name="T17" fmla="*/ 10 h 168"/>
                <a:gd name="T18" fmla="*/ 0 w 169"/>
                <a:gd name="T19" fmla="*/ 34 h 168"/>
                <a:gd name="T20" fmla="*/ 17 w 169"/>
                <a:gd name="T21" fmla="*/ 84 h 168"/>
                <a:gd name="T22" fmla="*/ 0 w 169"/>
                <a:gd name="T23" fmla="*/ 134 h 168"/>
                <a:gd name="T24" fmla="*/ 34 w 169"/>
                <a:gd name="T25" fmla="*/ 168 h 168"/>
                <a:gd name="T26" fmla="*/ 69 w 169"/>
                <a:gd name="T27" fmla="*/ 134 h 168"/>
                <a:gd name="T28" fmla="*/ 48 w 169"/>
                <a:gd name="T29"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48" y="85"/>
                  </a:moveTo>
                  <a:cubicBezTo>
                    <a:pt x="46" y="72"/>
                    <a:pt x="51" y="63"/>
                    <a:pt x="57" y="57"/>
                  </a:cubicBezTo>
                  <a:cubicBezTo>
                    <a:pt x="63" y="51"/>
                    <a:pt x="72" y="46"/>
                    <a:pt x="85" y="48"/>
                  </a:cubicBezTo>
                  <a:cubicBezTo>
                    <a:pt x="100" y="49"/>
                    <a:pt x="117" y="68"/>
                    <a:pt x="134" y="68"/>
                  </a:cubicBezTo>
                  <a:cubicBezTo>
                    <a:pt x="153" y="68"/>
                    <a:pt x="169" y="53"/>
                    <a:pt x="169" y="34"/>
                  </a:cubicBezTo>
                  <a:cubicBezTo>
                    <a:pt x="169" y="15"/>
                    <a:pt x="153" y="0"/>
                    <a:pt x="134" y="0"/>
                  </a:cubicBezTo>
                  <a:cubicBezTo>
                    <a:pt x="117" y="0"/>
                    <a:pt x="103" y="17"/>
                    <a:pt x="84" y="17"/>
                  </a:cubicBezTo>
                  <a:cubicBezTo>
                    <a:pt x="66" y="17"/>
                    <a:pt x="54" y="0"/>
                    <a:pt x="34" y="0"/>
                  </a:cubicBezTo>
                  <a:cubicBezTo>
                    <a:pt x="25" y="0"/>
                    <a:pt x="16" y="3"/>
                    <a:pt x="10" y="10"/>
                  </a:cubicBezTo>
                  <a:cubicBezTo>
                    <a:pt x="4" y="16"/>
                    <a:pt x="0" y="25"/>
                    <a:pt x="0" y="34"/>
                  </a:cubicBezTo>
                  <a:cubicBezTo>
                    <a:pt x="0" y="54"/>
                    <a:pt x="17" y="66"/>
                    <a:pt x="17" y="84"/>
                  </a:cubicBezTo>
                  <a:cubicBezTo>
                    <a:pt x="17" y="103"/>
                    <a:pt x="0" y="116"/>
                    <a:pt x="0" y="134"/>
                  </a:cubicBezTo>
                  <a:cubicBezTo>
                    <a:pt x="0" y="153"/>
                    <a:pt x="15" y="168"/>
                    <a:pt x="34" y="168"/>
                  </a:cubicBezTo>
                  <a:cubicBezTo>
                    <a:pt x="53" y="168"/>
                    <a:pt x="69" y="153"/>
                    <a:pt x="69" y="134"/>
                  </a:cubicBezTo>
                  <a:cubicBezTo>
                    <a:pt x="69" y="117"/>
                    <a:pt x="49" y="100"/>
                    <a:pt x="48" y="85"/>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10">
              <a:extLst>
                <a:ext uri="{FF2B5EF4-FFF2-40B4-BE49-F238E27FC236}">
                  <a16:creationId xmlns:a16="http://schemas.microsoft.com/office/drawing/2014/main" id="{08A5671A-700A-4C53-8A56-59928A86DC78}"/>
                </a:ext>
              </a:extLst>
            </p:cNvPr>
            <p:cNvSpPr>
              <a:spLocks/>
            </p:cNvSpPr>
            <p:nvPr/>
          </p:nvSpPr>
          <p:spPr bwMode="auto">
            <a:xfrm>
              <a:off x="5585817" y="813046"/>
              <a:ext cx="162486" cy="216648"/>
            </a:xfrm>
            <a:custGeom>
              <a:avLst/>
              <a:gdLst>
                <a:gd name="T0" fmla="*/ 0 w 85"/>
                <a:gd name="T1" fmla="*/ 102 h 112"/>
                <a:gd name="T2" fmla="*/ 0 w 85"/>
                <a:gd name="T3" fmla="*/ 10 h 112"/>
                <a:gd name="T4" fmla="*/ 10 w 85"/>
                <a:gd name="T5" fmla="*/ 0 h 112"/>
                <a:gd name="T6" fmla="*/ 75 w 85"/>
                <a:gd name="T7" fmla="*/ 0 h 112"/>
                <a:gd name="T8" fmla="*/ 84 w 85"/>
                <a:gd name="T9" fmla="*/ 9 h 112"/>
                <a:gd name="T10" fmla="*/ 75 w 85"/>
                <a:gd name="T11" fmla="*/ 17 h 112"/>
                <a:gd name="T12" fmla="*/ 20 w 85"/>
                <a:gd name="T13" fmla="*/ 17 h 112"/>
                <a:gd name="T14" fmla="*/ 20 w 85"/>
                <a:gd name="T15" fmla="*/ 47 h 112"/>
                <a:gd name="T16" fmla="*/ 68 w 85"/>
                <a:gd name="T17" fmla="*/ 47 h 112"/>
                <a:gd name="T18" fmla="*/ 77 w 85"/>
                <a:gd name="T19" fmla="*/ 56 h 112"/>
                <a:gd name="T20" fmla="*/ 68 w 85"/>
                <a:gd name="T21" fmla="*/ 64 h 112"/>
                <a:gd name="T22" fmla="*/ 20 w 85"/>
                <a:gd name="T23" fmla="*/ 64 h 112"/>
                <a:gd name="T24" fmla="*/ 20 w 85"/>
                <a:gd name="T25" fmla="*/ 94 h 112"/>
                <a:gd name="T26" fmla="*/ 76 w 85"/>
                <a:gd name="T27" fmla="*/ 94 h 112"/>
                <a:gd name="T28" fmla="*/ 85 w 85"/>
                <a:gd name="T29" fmla="*/ 103 h 112"/>
                <a:gd name="T30" fmla="*/ 76 w 85"/>
                <a:gd name="T31" fmla="*/ 112 h 112"/>
                <a:gd name="T32" fmla="*/ 10 w 85"/>
                <a:gd name="T33" fmla="*/ 112 h 112"/>
                <a:gd name="T34" fmla="*/ 0 w 85"/>
                <a:gd name="T35"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12">
                  <a:moveTo>
                    <a:pt x="0" y="102"/>
                  </a:moveTo>
                  <a:cubicBezTo>
                    <a:pt x="0" y="10"/>
                    <a:pt x="0" y="10"/>
                    <a:pt x="0" y="10"/>
                  </a:cubicBezTo>
                  <a:cubicBezTo>
                    <a:pt x="0" y="4"/>
                    <a:pt x="4" y="0"/>
                    <a:pt x="10" y="0"/>
                  </a:cubicBezTo>
                  <a:cubicBezTo>
                    <a:pt x="75" y="0"/>
                    <a:pt x="75" y="0"/>
                    <a:pt x="75" y="0"/>
                  </a:cubicBezTo>
                  <a:cubicBezTo>
                    <a:pt x="80" y="0"/>
                    <a:pt x="84" y="4"/>
                    <a:pt x="84" y="9"/>
                  </a:cubicBezTo>
                  <a:cubicBezTo>
                    <a:pt x="84" y="14"/>
                    <a:pt x="80" y="17"/>
                    <a:pt x="75" y="17"/>
                  </a:cubicBezTo>
                  <a:cubicBezTo>
                    <a:pt x="20" y="17"/>
                    <a:pt x="20" y="17"/>
                    <a:pt x="20" y="17"/>
                  </a:cubicBezTo>
                  <a:cubicBezTo>
                    <a:pt x="20" y="47"/>
                    <a:pt x="20" y="47"/>
                    <a:pt x="20" y="47"/>
                  </a:cubicBezTo>
                  <a:cubicBezTo>
                    <a:pt x="68" y="47"/>
                    <a:pt x="68" y="47"/>
                    <a:pt x="68" y="47"/>
                  </a:cubicBezTo>
                  <a:cubicBezTo>
                    <a:pt x="73" y="47"/>
                    <a:pt x="77" y="51"/>
                    <a:pt x="77" y="56"/>
                  </a:cubicBezTo>
                  <a:cubicBezTo>
                    <a:pt x="77" y="60"/>
                    <a:pt x="73" y="64"/>
                    <a:pt x="68" y="64"/>
                  </a:cubicBezTo>
                  <a:cubicBezTo>
                    <a:pt x="20" y="64"/>
                    <a:pt x="20" y="64"/>
                    <a:pt x="20" y="64"/>
                  </a:cubicBezTo>
                  <a:cubicBezTo>
                    <a:pt x="20" y="94"/>
                    <a:pt x="20" y="94"/>
                    <a:pt x="20" y="94"/>
                  </a:cubicBezTo>
                  <a:cubicBezTo>
                    <a:pt x="76" y="94"/>
                    <a:pt x="76" y="94"/>
                    <a:pt x="76" y="94"/>
                  </a:cubicBezTo>
                  <a:cubicBezTo>
                    <a:pt x="81" y="94"/>
                    <a:pt x="85" y="98"/>
                    <a:pt x="85" y="103"/>
                  </a:cubicBezTo>
                  <a:cubicBezTo>
                    <a:pt x="85" y="108"/>
                    <a:pt x="81" y="112"/>
                    <a:pt x="76" y="112"/>
                  </a:cubicBezTo>
                  <a:cubicBezTo>
                    <a:pt x="10" y="112"/>
                    <a:pt x="10" y="112"/>
                    <a:pt x="10" y="112"/>
                  </a:cubicBezTo>
                  <a:cubicBezTo>
                    <a:pt x="4" y="112"/>
                    <a:pt x="0" y="108"/>
                    <a:pt x="0" y="102"/>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11">
              <a:extLst>
                <a:ext uri="{FF2B5EF4-FFF2-40B4-BE49-F238E27FC236}">
                  <a16:creationId xmlns:a16="http://schemas.microsoft.com/office/drawing/2014/main" id="{12B635C8-6621-4CB1-858E-4CF842484DF7}"/>
                </a:ext>
              </a:extLst>
            </p:cNvPr>
            <p:cNvSpPr>
              <a:spLocks noEditPoints="1"/>
            </p:cNvSpPr>
            <p:nvPr/>
          </p:nvSpPr>
          <p:spPr bwMode="auto">
            <a:xfrm>
              <a:off x="5771372" y="863196"/>
              <a:ext cx="168504" cy="218654"/>
            </a:xfrm>
            <a:custGeom>
              <a:avLst/>
              <a:gdLst>
                <a:gd name="T0" fmla="*/ 0 w 88"/>
                <a:gd name="T1" fmla="*/ 10 h 113"/>
                <a:gd name="T2" fmla="*/ 10 w 88"/>
                <a:gd name="T3" fmla="*/ 0 h 113"/>
                <a:gd name="T4" fmla="*/ 20 w 88"/>
                <a:gd name="T5" fmla="*/ 10 h 113"/>
                <a:gd name="T6" fmla="*/ 20 w 88"/>
                <a:gd name="T7" fmla="*/ 16 h 113"/>
                <a:gd name="T8" fmla="*/ 49 w 88"/>
                <a:gd name="T9" fmla="*/ 0 h 113"/>
                <a:gd name="T10" fmla="*/ 88 w 88"/>
                <a:gd name="T11" fmla="*/ 44 h 113"/>
                <a:gd name="T12" fmla="*/ 88 w 88"/>
                <a:gd name="T13" fmla="*/ 44 h 113"/>
                <a:gd name="T14" fmla="*/ 49 w 88"/>
                <a:gd name="T15" fmla="*/ 88 h 113"/>
                <a:gd name="T16" fmla="*/ 20 w 88"/>
                <a:gd name="T17" fmla="*/ 73 h 113"/>
                <a:gd name="T18" fmla="*/ 20 w 88"/>
                <a:gd name="T19" fmla="*/ 103 h 113"/>
                <a:gd name="T20" fmla="*/ 10 w 88"/>
                <a:gd name="T21" fmla="*/ 113 h 113"/>
                <a:gd name="T22" fmla="*/ 0 w 88"/>
                <a:gd name="T23" fmla="*/ 103 h 113"/>
                <a:gd name="T24" fmla="*/ 0 w 88"/>
                <a:gd name="T25" fmla="*/ 10 h 113"/>
                <a:gd name="T26" fmla="*/ 68 w 88"/>
                <a:gd name="T27" fmla="*/ 44 h 113"/>
                <a:gd name="T28" fmla="*/ 68 w 88"/>
                <a:gd name="T29" fmla="*/ 44 h 113"/>
                <a:gd name="T30" fmla="*/ 44 w 88"/>
                <a:gd name="T31" fmla="*/ 17 h 113"/>
                <a:gd name="T32" fmla="*/ 19 w 88"/>
                <a:gd name="T33" fmla="*/ 44 h 113"/>
                <a:gd name="T34" fmla="*/ 19 w 88"/>
                <a:gd name="T35" fmla="*/ 44 h 113"/>
                <a:gd name="T36" fmla="*/ 44 w 88"/>
                <a:gd name="T37" fmla="*/ 71 h 113"/>
                <a:gd name="T38" fmla="*/ 68 w 88"/>
                <a:gd name="T39" fmla="*/ 4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13">
                  <a:moveTo>
                    <a:pt x="0" y="10"/>
                  </a:moveTo>
                  <a:cubicBezTo>
                    <a:pt x="0" y="5"/>
                    <a:pt x="4" y="0"/>
                    <a:pt x="10" y="0"/>
                  </a:cubicBezTo>
                  <a:cubicBezTo>
                    <a:pt x="15" y="0"/>
                    <a:pt x="20" y="5"/>
                    <a:pt x="20" y="10"/>
                  </a:cubicBezTo>
                  <a:cubicBezTo>
                    <a:pt x="20" y="16"/>
                    <a:pt x="20" y="16"/>
                    <a:pt x="20" y="16"/>
                  </a:cubicBezTo>
                  <a:cubicBezTo>
                    <a:pt x="26" y="7"/>
                    <a:pt x="35" y="0"/>
                    <a:pt x="49" y="0"/>
                  </a:cubicBezTo>
                  <a:cubicBezTo>
                    <a:pt x="68" y="0"/>
                    <a:pt x="88" y="15"/>
                    <a:pt x="88" y="44"/>
                  </a:cubicBezTo>
                  <a:cubicBezTo>
                    <a:pt x="88" y="44"/>
                    <a:pt x="88" y="44"/>
                    <a:pt x="88" y="44"/>
                  </a:cubicBezTo>
                  <a:cubicBezTo>
                    <a:pt x="88" y="72"/>
                    <a:pt x="69" y="88"/>
                    <a:pt x="49" y="88"/>
                  </a:cubicBezTo>
                  <a:cubicBezTo>
                    <a:pt x="34" y="88"/>
                    <a:pt x="26" y="81"/>
                    <a:pt x="20" y="73"/>
                  </a:cubicBezTo>
                  <a:cubicBezTo>
                    <a:pt x="20" y="103"/>
                    <a:pt x="20" y="103"/>
                    <a:pt x="20" y="103"/>
                  </a:cubicBezTo>
                  <a:cubicBezTo>
                    <a:pt x="20" y="108"/>
                    <a:pt x="15" y="113"/>
                    <a:pt x="10" y="113"/>
                  </a:cubicBezTo>
                  <a:cubicBezTo>
                    <a:pt x="5" y="113"/>
                    <a:pt x="0" y="108"/>
                    <a:pt x="0" y="103"/>
                  </a:cubicBezTo>
                  <a:lnTo>
                    <a:pt x="0" y="10"/>
                  </a:lnTo>
                  <a:close/>
                  <a:moveTo>
                    <a:pt x="68" y="44"/>
                  </a:moveTo>
                  <a:cubicBezTo>
                    <a:pt x="68" y="44"/>
                    <a:pt x="68" y="44"/>
                    <a:pt x="68" y="44"/>
                  </a:cubicBezTo>
                  <a:cubicBezTo>
                    <a:pt x="68" y="27"/>
                    <a:pt x="57" y="17"/>
                    <a:pt x="44" y="17"/>
                  </a:cubicBezTo>
                  <a:cubicBezTo>
                    <a:pt x="31" y="17"/>
                    <a:pt x="19" y="27"/>
                    <a:pt x="19" y="44"/>
                  </a:cubicBezTo>
                  <a:cubicBezTo>
                    <a:pt x="19" y="44"/>
                    <a:pt x="19" y="44"/>
                    <a:pt x="19" y="44"/>
                  </a:cubicBezTo>
                  <a:cubicBezTo>
                    <a:pt x="19" y="60"/>
                    <a:pt x="31" y="71"/>
                    <a:pt x="44" y="71"/>
                  </a:cubicBezTo>
                  <a:cubicBezTo>
                    <a:pt x="57" y="71"/>
                    <a:pt x="68" y="61"/>
                    <a:pt x="68"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7" name="Freeform 12">
              <a:extLst>
                <a:ext uri="{FF2B5EF4-FFF2-40B4-BE49-F238E27FC236}">
                  <a16:creationId xmlns:a16="http://schemas.microsoft.com/office/drawing/2014/main" id="{FE419667-A0BB-410E-AF89-E65FFA3ABBC9}"/>
                </a:ext>
              </a:extLst>
            </p:cNvPr>
            <p:cNvSpPr>
              <a:spLocks noEditPoints="1"/>
            </p:cNvSpPr>
            <p:nvPr/>
          </p:nvSpPr>
          <p:spPr bwMode="auto">
            <a:xfrm>
              <a:off x="5960939" y="803016"/>
              <a:ext cx="42126" cy="228684"/>
            </a:xfrm>
            <a:custGeom>
              <a:avLst/>
              <a:gdLst>
                <a:gd name="T0" fmla="*/ 0 w 22"/>
                <a:gd name="T1" fmla="*/ 10 h 118"/>
                <a:gd name="T2" fmla="*/ 11 w 22"/>
                <a:gd name="T3" fmla="*/ 0 h 118"/>
                <a:gd name="T4" fmla="*/ 22 w 22"/>
                <a:gd name="T5" fmla="*/ 10 h 118"/>
                <a:gd name="T6" fmla="*/ 22 w 22"/>
                <a:gd name="T7" fmla="*/ 11 h 118"/>
                <a:gd name="T8" fmla="*/ 11 w 22"/>
                <a:gd name="T9" fmla="*/ 20 h 118"/>
                <a:gd name="T10" fmla="*/ 0 w 22"/>
                <a:gd name="T11" fmla="*/ 11 h 118"/>
                <a:gd name="T12" fmla="*/ 0 w 22"/>
                <a:gd name="T13" fmla="*/ 10 h 118"/>
                <a:gd name="T14" fmla="*/ 1 w 22"/>
                <a:gd name="T15" fmla="*/ 41 h 118"/>
                <a:gd name="T16" fmla="*/ 11 w 22"/>
                <a:gd name="T17" fmla="*/ 31 h 118"/>
                <a:gd name="T18" fmla="*/ 21 w 22"/>
                <a:gd name="T19" fmla="*/ 41 h 118"/>
                <a:gd name="T20" fmla="*/ 21 w 22"/>
                <a:gd name="T21" fmla="*/ 108 h 118"/>
                <a:gd name="T22" fmla="*/ 11 w 22"/>
                <a:gd name="T23" fmla="*/ 118 h 118"/>
                <a:gd name="T24" fmla="*/ 1 w 22"/>
                <a:gd name="T25" fmla="*/ 108 h 118"/>
                <a:gd name="T26" fmla="*/ 1 w 22"/>
                <a:gd name="T27"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8">
                  <a:moveTo>
                    <a:pt x="0" y="10"/>
                  </a:moveTo>
                  <a:cubicBezTo>
                    <a:pt x="0" y="4"/>
                    <a:pt x="5" y="0"/>
                    <a:pt x="11" y="0"/>
                  </a:cubicBezTo>
                  <a:cubicBezTo>
                    <a:pt x="17" y="0"/>
                    <a:pt x="22" y="4"/>
                    <a:pt x="22" y="10"/>
                  </a:cubicBezTo>
                  <a:cubicBezTo>
                    <a:pt x="22" y="11"/>
                    <a:pt x="22" y="11"/>
                    <a:pt x="22" y="11"/>
                  </a:cubicBezTo>
                  <a:cubicBezTo>
                    <a:pt x="22" y="16"/>
                    <a:pt x="17" y="20"/>
                    <a:pt x="11" y="20"/>
                  </a:cubicBezTo>
                  <a:cubicBezTo>
                    <a:pt x="5" y="20"/>
                    <a:pt x="0" y="16"/>
                    <a:pt x="0" y="11"/>
                  </a:cubicBezTo>
                  <a:lnTo>
                    <a:pt x="0" y="10"/>
                  </a:lnTo>
                  <a:close/>
                  <a:moveTo>
                    <a:pt x="1" y="41"/>
                  </a:moveTo>
                  <a:cubicBezTo>
                    <a:pt x="1" y="36"/>
                    <a:pt x="5" y="31"/>
                    <a:pt x="11" y="31"/>
                  </a:cubicBezTo>
                  <a:cubicBezTo>
                    <a:pt x="16" y="31"/>
                    <a:pt x="21" y="36"/>
                    <a:pt x="21" y="41"/>
                  </a:cubicBezTo>
                  <a:cubicBezTo>
                    <a:pt x="21" y="108"/>
                    <a:pt x="21" y="108"/>
                    <a:pt x="21" y="108"/>
                  </a:cubicBezTo>
                  <a:cubicBezTo>
                    <a:pt x="21" y="114"/>
                    <a:pt x="16" y="118"/>
                    <a:pt x="11" y="118"/>
                  </a:cubicBezTo>
                  <a:cubicBezTo>
                    <a:pt x="5" y="118"/>
                    <a:pt x="1" y="114"/>
                    <a:pt x="1" y="108"/>
                  </a:cubicBezTo>
                  <a:lnTo>
                    <a:pt x="1" y="41"/>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13">
              <a:extLst>
                <a:ext uri="{FF2B5EF4-FFF2-40B4-BE49-F238E27FC236}">
                  <a16:creationId xmlns:a16="http://schemas.microsoft.com/office/drawing/2014/main" id="{80CE145F-5399-44BC-BFF1-46A6792D4362}"/>
                </a:ext>
              </a:extLst>
            </p:cNvPr>
            <p:cNvSpPr>
              <a:spLocks/>
            </p:cNvSpPr>
            <p:nvPr/>
          </p:nvSpPr>
          <p:spPr bwMode="auto">
            <a:xfrm>
              <a:off x="6022122" y="863196"/>
              <a:ext cx="148444" cy="170510"/>
            </a:xfrm>
            <a:custGeom>
              <a:avLst/>
              <a:gdLst>
                <a:gd name="T0" fmla="*/ 0 w 78"/>
                <a:gd name="T1" fmla="*/ 44 h 88"/>
                <a:gd name="T2" fmla="*/ 0 w 78"/>
                <a:gd name="T3" fmla="*/ 44 h 88"/>
                <a:gd name="T4" fmla="*/ 45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5" y="0"/>
                  </a:cubicBezTo>
                  <a:cubicBezTo>
                    <a:pt x="58" y="0"/>
                    <a:pt x="67" y="4"/>
                    <a:pt x="74" y="10"/>
                  </a:cubicBezTo>
                  <a:cubicBezTo>
                    <a:pt x="75" y="11"/>
                    <a:pt x="77" y="14"/>
                    <a:pt x="77" y="17"/>
                  </a:cubicBezTo>
                  <a:cubicBezTo>
                    <a:pt x="77" y="22"/>
                    <a:pt x="73" y="26"/>
                    <a:pt x="68" y="26"/>
                  </a:cubicBezTo>
                  <a:cubicBezTo>
                    <a:pt x="66" y="26"/>
                    <a:pt x="64" y="25"/>
                    <a:pt x="62" y="24"/>
                  </a:cubicBezTo>
                  <a:cubicBezTo>
                    <a:pt x="57"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9" name="Freeform 14">
              <a:extLst>
                <a:ext uri="{FF2B5EF4-FFF2-40B4-BE49-F238E27FC236}">
                  <a16:creationId xmlns:a16="http://schemas.microsoft.com/office/drawing/2014/main" id="{E1E1903F-E5A2-4577-85AC-F1CEB1D86CF0}"/>
                </a:ext>
              </a:extLst>
            </p:cNvPr>
            <p:cNvSpPr>
              <a:spLocks/>
            </p:cNvSpPr>
            <p:nvPr/>
          </p:nvSpPr>
          <p:spPr bwMode="auto">
            <a:xfrm>
              <a:off x="6252811" y="809034"/>
              <a:ext cx="164492" cy="224672"/>
            </a:xfrm>
            <a:custGeom>
              <a:avLst/>
              <a:gdLst>
                <a:gd name="T0" fmla="*/ 4 w 86"/>
                <a:gd name="T1" fmla="*/ 102 h 116"/>
                <a:gd name="T2" fmla="*/ 0 w 86"/>
                <a:gd name="T3" fmla="*/ 94 h 116"/>
                <a:gd name="T4" fmla="*/ 9 w 86"/>
                <a:gd name="T5" fmla="*/ 85 h 116"/>
                <a:gd name="T6" fmla="*/ 15 w 86"/>
                <a:gd name="T7" fmla="*/ 87 h 116"/>
                <a:gd name="T8" fmla="*/ 47 w 86"/>
                <a:gd name="T9" fmla="*/ 98 h 116"/>
                <a:gd name="T10" fmla="*/ 66 w 86"/>
                <a:gd name="T11" fmla="*/ 84 h 116"/>
                <a:gd name="T12" fmla="*/ 66 w 86"/>
                <a:gd name="T13" fmla="*/ 84 h 116"/>
                <a:gd name="T14" fmla="*/ 41 w 86"/>
                <a:gd name="T15" fmla="*/ 67 h 116"/>
                <a:gd name="T16" fmla="*/ 4 w 86"/>
                <a:gd name="T17" fmla="*/ 33 h 116"/>
                <a:gd name="T18" fmla="*/ 4 w 86"/>
                <a:gd name="T19" fmla="*/ 33 h 116"/>
                <a:gd name="T20" fmla="*/ 42 w 86"/>
                <a:gd name="T21" fmla="*/ 0 h 116"/>
                <a:gd name="T22" fmla="*/ 78 w 86"/>
                <a:gd name="T23" fmla="*/ 11 h 116"/>
                <a:gd name="T24" fmla="*/ 82 w 86"/>
                <a:gd name="T25" fmla="*/ 19 h 116"/>
                <a:gd name="T26" fmla="*/ 73 w 86"/>
                <a:gd name="T27" fmla="*/ 28 h 116"/>
                <a:gd name="T28" fmla="*/ 68 w 86"/>
                <a:gd name="T29" fmla="*/ 26 h 116"/>
                <a:gd name="T30" fmla="*/ 42 w 86"/>
                <a:gd name="T31" fmla="*/ 18 h 116"/>
                <a:gd name="T32" fmla="*/ 24 w 86"/>
                <a:gd name="T33" fmla="*/ 31 h 116"/>
                <a:gd name="T34" fmla="*/ 24 w 86"/>
                <a:gd name="T35" fmla="*/ 31 h 116"/>
                <a:gd name="T36" fmla="*/ 50 w 86"/>
                <a:gd name="T37" fmla="*/ 49 h 116"/>
                <a:gd name="T38" fmla="*/ 86 w 86"/>
                <a:gd name="T39" fmla="*/ 82 h 116"/>
                <a:gd name="T40" fmla="*/ 86 w 86"/>
                <a:gd name="T41" fmla="*/ 82 h 116"/>
                <a:gd name="T42" fmla="*/ 46 w 86"/>
                <a:gd name="T43" fmla="*/ 116 h 116"/>
                <a:gd name="T44" fmla="*/ 4 w 86"/>
                <a:gd name="T45"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16">
                  <a:moveTo>
                    <a:pt x="4" y="102"/>
                  </a:moveTo>
                  <a:cubicBezTo>
                    <a:pt x="2" y="100"/>
                    <a:pt x="0" y="97"/>
                    <a:pt x="0" y="94"/>
                  </a:cubicBezTo>
                  <a:cubicBezTo>
                    <a:pt x="0" y="89"/>
                    <a:pt x="4" y="85"/>
                    <a:pt x="9" y="85"/>
                  </a:cubicBezTo>
                  <a:cubicBezTo>
                    <a:pt x="12" y="85"/>
                    <a:pt x="14" y="86"/>
                    <a:pt x="15" y="87"/>
                  </a:cubicBezTo>
                  <a:cubicBezTo>
                    <a:pt x="24" y="94"/>
                    <a:pt x="34" y="98"/>
                    <a:pt x="47" y="98"/>
                  </a:cubicBezTo>
                  <a:cubicBezTo>
                    <a:pt x="59" y="98"/>
                    <a:pt x="66" y="92"/>
                    <a:pt x="66" y="84"/>
                  </a:cubicBezTo>
                  <a:cubicBezTo>
                    <a:pt x="66" y="84"/>
                    <a:pt x="66" y="84"/>
                    <a:pt x="66" y="84"/>
                  </a:cubicBezTo>
                  <a:cubicBezTo>
                    <a:pt x="66" y="76"/>
                    <a:pt x="62" y="71"/>
                    <a:pt x="41" y="67"/>
                  </a:cubicBezTo>
                  <a:cubicBezTo>
                    <a:pt x="17" y="61"/>
                    <a:pt x="4" y="54"/>
                    <a:pt x="4" y="33"/>
                  </a:cubicBezTo>
                  <a:cubicBezTo>
                    <a:pt x="4" y="33"/>
                    <a:pt x="4" y="33"/>
                    <a:pt x="4" y="33"/>
                  </a:cubicBezTo>
                  <a:cubicBezTo>
                    <a:pt x="4" y="14"/>
                    <a:pt x="20" y="0"/>
                    <a:pt x="42" y="0"/>
                  </a:cubicBezTo>
                  <a:cubicBezTo>
                    <a:pt x="56" y="0"/>
                    <a:pt x="68" y="4"/>
                    <a:pt x="78" y="11"/>
                  </a:cubicBezTo>
                  <a:cubicBezTo>
                    <a:pt x="80" y="12"/>
                    <a:pt x="82" y="15"/>
                    <a:pt x="82" y="19"/>
                  </a:cubicBezTo>
                  <a:cubicBezTo>
                    <a:pt x="82" y="24"/>
                    <a:pt x="78" y="28"/>
                    <a:pt x="73" y="28"/>
                  </a:cubicBezTo>
                  <a:cubicBezTo>
                    <a:pt x="71" y="28"/>
                    <a:pt x="69" y="27"/>
                    <a:pt x="68" y="26"/>
                  </a:cubicBezTo>
                  <a:cubicBezTo>
                    <a:pt x="59" y="21"/>
                    <a:pt x="51" y="18"/>
                    <a:pt x="42" y="18"/>
                  </a:cubicBezTo>
                  <a:cubicBezTo>
                    <a:pt x="30" y="18"/>
                    <a:pt x="24" y="24"/>
                    <a:pt x="24" y="31"/>
                  </a:cubicBezTo>
                  <a:cubicBezTo>
                    <a:pt x="24" y="31"/>
                    <a:pt x="24" y="31"/>
                    <a:pt x="24" y="31"/>
                  </a:cubicBezTo>
                  <a:cubicBezTo>
                    <a:pt x="24" y="40"/>
                    <a:pt x="29" y="44"/>
                    <a:pt x="50" y="49"/>
                  </a:cubicBezTo>
                  <a:cubicBezTo>
                    <a:pt x="74" y="55"/>
                    <a:pt x="86" y="63"/>
                    <a:pt x="86" y="82"/>
                  </a:cubicBezTo>
                  <a:cubicBezTo>
                    <a:pt x="86" y="82"/>
                    <a:pt x="86" y="82"/>
                    <a:pt x="86" y="82"/>
                  </a:cubicBezTo>
                  <a:cubicBezTo>
                    <a:pt x="86" y="103"/>
                    <a:pt x="70" y="116"/>
                    <a:pt x="46" y="116"/>
                  </a:cubicBezTo>
                  <a:cubicBezTo>
                    <a:pt x="31" y="116"/>
                    <a:pt x="16" y="111"/>
                    <a:pt x="4" y="102"/>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0" name="Freeform 15">
              <a:extLst>
                <a:ext uri="{FF2B5EF4-FFF2-40B4-BE49-F238E27FC236}">
                  <a16:creationId xmlns:a16="http://schemas.microsoft.com/office/drawing/2014/main" id="{BB4B36DF-11F7-47ED-9111-D2FE4F9BDE6E}"/>
                </a:ext>
              </a:extLst>
            </p:cNvPr>
            <p:cNvSpPr>
              <a:spLocks/>
            </p:cNvSpPr>
            <p:nvPr/>
          </p:nvSpPr>
          <p:spPr bwMode="auto">
            <a:xfrm>
              <a:off x="6437363" y="863196"/>
              <a:ext cx="148444" cy="170510"/>
            </a:xfrm>
            <a:custGeom>
              <a:avLst/>
              <a:gdLst>
                <a:gd name="T0" fmla="*/ 0 w 78"/>
                <a:gd name="T1" fmla="*/ 44 h 88"/>
                <a:gd name="T2" fmla="*/ 0 w 78"/>
                <a:gd name="T3" fmla="*/ 44 h 88"/>
                <a:gd name="T4" fmla="*/ 44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4" y="0"/>
                  </a:cubicBezTo>
                  <a:cubicBezTo>
                    <a:pt x="58" y="0"/>
                    <a:pt x="67" y="4"/>
                    <a:pt x="74" y="10"/>
                  </a:cubicBezTo>
                  <a:cubicBezTo>
                    <a:pt x="75" y="11"/>
                    <a:pt x="77" y="14"/>
                    <a:pt x="77" y="17"/>
                  </a:cubicBezTo>
                  <a:cubicBezTo>
                    <a:pt x="77" y="22"/>
                    <a:pt x="73" y="26"/>
                    <a:pt x="68" y="26"/>
                  </a:cubicBezTo>
                  <a:cubicBezTo>
                    <a:pt x="66" y="26"/>
                    <a:pt x="64" y="25"/>
                    <a:pt x="62" y="24"/>
                  </a:cubicBezTo>
                  <a:cubicBezTo>
                    <a:pt x="57"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1" name="Freeform 16">
              <a:extLst>
                <a:ext uri="{FF2B5EF4-FFF2-40B4-BE49-F238E27FC236}">
                  <a16:creationId xmlns:a16="http://schemas.microsoft.com/office/drawing/2014/main" id="{AA01A0EE-7B51-49BF-A24B-395299CAB3BA}"/>
                </a:ext>
              </a:extLst>
            </p:cNvPr>
            <p:cNvSpPr>
              <a:spLocks noEditPoints="1"/>
            </p:cNvSpPr>
            <p:nvPr/>
          </p:nvSpPr>
          <p:spPr bwMode="auto">
            <a:xfrm>
              <a:off x="6610882" y="803016"/>
              <a:ext cx="42126" cy="228684"/>
            </a:xfrm>
            <a:custGeom>
              <a:avLst/>
              <a:gdLst>
                <a:gd name="T0" fmla="*/ 0 w 22"/>
                <a:gd name="T1" fmla="*/ 10 h 118"/>
                <a:gd name="T2" fmla="*/ 11 w 22"/>
                <a:gd name="T3" fmla="*/ 0 h 118"/>
                <a:gd name="T4" fmla="*/ 22 w 22"/>
                <a:gd name="T5" fmla="*/ 10 h 118"/>
                <a:gd name="T6" fmla="*/ 22 w 22"/>
                <a:gd name="T7" fmla="*/ 11 h 118"/>
                <a:gd name="T8" fmla="*/ 11 w 22"/>
                <a:gd name="T9" fmla="*/ 20 h 118"/>
                <a:gd name="T10" fmla="*/ 0 w 22"/>
                <a:gd name="T11" fmla="*/ 11 h 118"/>
                <a:gd name="T12" fmla="*/ 0 w 22"/>
                <a:gd name="T13" fmla="*/ 10 h 118"/>
                <a:gd name="T14" fmla="*/ 2 w 22"/>
                <a:gd name="T15" fmla="*/ 41 h 118"/>
                <a:gd name="T16" fmla="*/ 11 w 22"/>
                <a:gd name="T17" fmla="*/ 31 h 118"/>
                <a:gd name="T18" fmla="*/ 21 w 22"/>
                <a:gd name="T19" fmla="*/ 41 h 118"/>
                <a:gd name="T20" fmla="*/ 21 w 22"/>
                <a:gd name="T21" fmla="*/ 108 h 118"/>
                <a:gd name="T22" fmla="*/ 11 w 22"/>
                <a:gd name="T23" fmla="*/ 118 h 118"/>
                <a:gd name="T24" fmla="*/ 2 w 22"/>
                <a:gd name="T25" fmla="*/ 108 h 118"/>
                <a:gd name="T26" fmla="*/ 2 w 22"/>
                <a:gd name="T27"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8">
                  <a:moveTo>
                    <a:pt x="0" y="10"/>
                  </a:moveTo>
                  <a:cubicBezTo>
                    <a:pt x="0" y="4"/>
                    <a:pt x="5" y="0"/>
                    <a:pt x="11" y="0"/>
                  </a:cubicBezTo>
                  <a:cubicBezTo>
                    <a:pt x="18" y="0"/>
                    <a:pt x="22" y="4"/>
                    <a:pt x="22" y="10"/>
                  </a:cubicBezTo>
                  <a:cubicBezTo>
                    <a:pt x="22" y="11"/>
                    <a:pt x="22" y="11"/>
                    <a:pt x="22" y="11"/>
                  </a:cubicBezTo>
                  <a:cubicBezTo>
                    <a:pt x="22" y="16"/>
                    <a:pt x="18" y="20"/>
                    <a:pt x="11" y="20"/>
                  </a:cubicBezTo>
                  <a:cubicBezTo>
                    <a:pt x="5" y="20"/>
                    <a:pt x="0" y="16"/>
                    <a:pt x="0" y="11"/>
                  </a:cubicBezTo>
                  <a:lnTo>
                    <a:pt x="0" y="10"/>
                  </a:lnTo>
                  <a:close/>
                  <a:moveTo>
                    <a:pt x="2" y="41"/>
                  </a:moveTo>
                  <a:cubicBezTo>
                    <a:pt x="2" y="36"/>
                    <a:pt x="6" y="31"/>
                    <a:pt x="11" y="31"/>
                  </a:cubicBezTo>
                  <a:cubicBezTo>
                    <a:pt x="17" y="31"/>
                    <a:pt x="21" y="36"/>
                    <a:pt x="21" y="41"/>
                  </a:cubicBezTo>
                  <a:cubicBezTo>
                    <a:pt x="21" y="108"/>
                    <a:pt x="21" y="108"/>
                    <a:pt x="21" y="108"/>
                  </a:cubicBezTo>
                  <a:cubicBezTo>
                    <a:pt x="21" y="114"/>
                    <a:pt x="17" y="118"/>
                    <a:pt x="11" y="118"/>
                  </a:cubicBezTo>
                  <a:cubicBezTo>
                    <a:pt x="6" y="118"/>
                    <a:pt x="2" y="114"/>
                    <a:pt x="2" y="108"/>
                  </a:cubicBezTo>
                  <a:lnTo>
                    <a:pt x="2" y="41"/>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2" name="Freeform 17">
              <a:extLst>
                <a:ext uri="{FF2B5EF4-FFF2-40B4-BE49-F238E27FC236}">
                  <a16:creationId xmlns:a16="http://schemas.microsoft.com/office/drawing/2014/main" id="{24256E81-D1E6-4C94-AFA6-67D3294FACA4}"/>
                </a:ext>
              </a:extLst>
            </p:cNvPr>
            <p:cNvSpPr>
              <a:spLocks noEditPoints="1"/>
            </p:cNvSpPr>
            <p:nvPr/>
          </p:nvSpPr>
          <p:spPr bwMode="auto">
            <a:xfrm>
              <a:off x="6676076" y="863196"/>
              <a:ext cx="154462" cy="170510"/>
            </a:xfrm>
            <a:custGeom>
              <a:avLst/>
              <a:gdLst>
                <a:gd name="T0" fmla="*/ 43 w 81"/>
                <a:gd name="T1" fmla="*/ 88 h 88"/>
                <a:gd name="T2" fmla="*/ 0 w 81"/>
                <a:gd name="T3" fmla="*/ 44 h 88"/>
                <a:gd name="T4" fmla="*/ 0 w 81"/>
                <a:gd name="T5" fmla="*/ 44 h 88"/>
                <a:gd name="T6" fmla="*/ 41 w 81"/>
                <a:gd name="T7" fmla="*/ 0 h 88"/>
                <a:gd name="T8" fmla="*/ 81 w 81"/>
                <a:gd name="T9" fmla="*/ 41 h 88"/>
                <a:gd name="T10" fmla="*/ 72 w 81"/>
                <a:gd name="T11" fmla="*/ 51 h 88"/>
                <a:gd name="T12" fmla="*/ 19 w 81"/>
                <a:gd name="T13" fmla="*/ 51 h 88"/>
                <a:gd name="T14" fmla="*/ 44 w 81"/>
                <a:gd name="T15" fmla="*/ 72 h 88"/>
                <a:gd name="T16" fmla="*/ 64 w 81"/>
                <a:gd name="T17" fmla="*/ 65 h 88"/>
                <a:gd name="T18" fmla="*/ 69 w 81"/>
                <a:gd name="T19" fmla="*/ 63 h 88"/>
                <a:gd name="T20" fmla="*/ 76 w 81"/>
                <a:gd name="T21" fmla="*/ 71 h 88"/>
                <a:gd name="T22" fmla="*/ 74 w 81"/>
                <a:gd name="T23" fmla="*/ 77 h 88"/>
                <a:gd name="T24" fmla="*/ 43 w 81"/>
                <a:gd name="T25" fmla="*/ 88 h 88"/>
                <a:gd name="T26" fmla="*/ 62 w 81"/>
                <a:gd name="T27" fmla="*/ 38 h 88"/>
                <a:gd name="T28" fmla="*/ 41 w 81"/>
                <a:gd name="T29" fmla="*/ 16 h 88"/>
                <a:gd name="T30" fmla="*/ 19 w 81"/>
                <a:gd name="T31" fmla="*/ 38 h 88"/>
                <a:gd name="T32" fmla="*/ 62 w 81"/>
                <a:gd name="T33"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8">
                  <a:moveTo>
                    <a:pt x="43" y="88"/>
                  </a:moveTo>
                  <a:cubicBezTo>
                    <a:pt x="19" y="88"/>
                    <a:pt x="0" y="70"/>
                    <a:pt x="0" y="44"/>
                  </a:cubicBezTo>
                  <a:cubicBezTo>
                    <a:pt x="0" y="44"/>
                    <a:pt x="0" y="44"/>
                    <a:pt x="0" y="44"/>
                  </a:cubicBezTo>
                  <a:cubicBezTo>
                    <a:pt x="0" y="20"/>
                    <a:pt x="17" y="0"/>
                    <a:pt x="41" y="0"/>
                  </a:cubicBezTo>
                  <a:cubicBezTo>
                    <a:pt x="68" y="0"/>
                    <a:pt x="81" y="22"/>
                    <a:pt x="81" y="41"/>
                  </a:cubicBezTo>
                  <a:cubicBezTo>
                    <a:pt x="81" y="47"/>
                    <a:pt x="77" y="51"/>
                    <a:pt x="72" y="51"/>
                  </a:cubicBezTo>
                  <a:cubicBezTo>
                    <a:pt x="19" y="51"/>
                    <a:pt x="19" y="51"/>
                    <a:pt x="19" y="51"/>
                  </a:cubicBezTo>
                  <a:cubicBezTo>
                    <a:pt x="21" y="64"/>
                    <a:pt x="31" y="72"/>
                    <a:pt x="44" y="72"/>
                  </a:cubicBezTo>
                  <a:cubicBezTo>
                    <a:pt x="52" y="72"/>
                    <a:pt x="58" y="69"/>
                    <a:pt x="64" y="65"/>
                  </a:cubicBezTo>
                  <a:cubicBezTo>
                    <a:pt x="65" y="64"/>
                    <a:pt x="66" y="63"/>
                    <a:pt x="69" y="63"/>
                  </a:cubicBezTo>
                  <a:cubicBezTo>
                    <a:pt x="73" y="63"/>
                    <a:pt x="76" y="66"/>
                    <a:pt x="76" y="71"/>
                  </a:cubicBezTo>
                  <a:cubicBezTo>
                    <a:pt x="76" y="73"/>
                    <a:pt x="75" y="75"/>
                    <a:pt x="74" y="77"/>
                  </a:cubicBezTo>
                  <a:cubicBezTo>
                    <a:pt x="66" y="84"/>
                    <a:pt x="56" y="88"/>
                    <a:pt x="43" y="88"/>
                  </a:cubicBezTo>
                  <a:close/>
                  <a:moveTo>
                    <a:pt x="62" y="38"/>
                  </a:moveTo>
                  <a:cubicBezTo>
                    <a:pt x="61" y="25"/>
                    <a:pt x="54" y="16"/>
                    <a:pt x="41" y="16"/>
                  </a:cubicBezTo>
                  <a:cubicBezTo>
                    <a:pt x="29" y="16"/>
                    <a:pt x="21" y="25"/>
                    <a:pt x="19" y="38"/>
                  </a:cubicBezTo>
                  <a:lnTo>
                    <a:pt x="62" y="38"/>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3" name="Freeform 18">
              <a:extLst>
                <a:ext uri="{FF2B5EF4-FFF2-40B4-BE49-F238E27FC236}">
                  <a16:creationId xmlns:a16="http://schemas.microsoft.com/office/drawing/2014/main" id="{D1FA3D38-2915-4249-86B8-0B931EACF993}"/>
                </a:ext>
              </a:extLst>
            </p:cNvPr>
            <p:cNvSpPr>
              <a:spLocks/>
            </p:cNvSpPr>
            <p:nvPr/>
          </p:nvSpPr>
          <p:spPr bwMode="auto">
            <a:xfrm>
              <a:off x="6853607" y="863196"/>
              <a:ext cx="145435" cy="168504"/>
            </a:xfrm>
            <a:custGeom>
              <a:avLst/>
              <a:gdLst>
                <a:gd name="T0" fmla="*/ 0 w 76"/>
                <a:gd name="T1" fmla="*/ 10 h 87"/>
                <a:gd name="T2" fmla="*/ 10 w 76"/>
                <a:gd name="T3" fmla="*/ 0 h 87"/>
                <a:gd name="T4" fmla="*/ 20 w 76"/>
                <a:gd name="T5" fmla="*/ 10 h 87"/>
                <a:gd name="T6" fmla="*/ 20 w 76"/>
                <a:gd name="T7" fmla="*/ 14 h 87"/>
                <a:gd name="T8" fmla="*/ 46 w 76"/>
                <a:gd name="T9" fmla="*/ 0 h 87"/>
                <a:gd name="T10" fmla="*/ 76 w 76"/>
                <a:gd name="T11" fmla="*/ 32 h 87"/>
                <a:gd name="T12" fmla="*/ 76 w 76"/>
                <a:gd name="T13" fmla="*/ 77 h 87"/>
                <a:gd name="T14" fmla="*/ 67 w 76"/>
                <a:gd name="T15" fmla="*/ 87 h 87"/>
                <a:gd name="T16" fmla="*/ 57 w 76"/>
                <a:gd name="T17" fmla="*/ 77 h 87"/>
                <a:gd name="T18" fmla="*/ 57 w 76"/>
                <a:gd name="T19" fmla="*/ 38 h 87"/>
                <a:gd name="T20" fmla="*/ 39 w 76"/>
                <a:gd name="T21" fmla="*/ 17 h 87"/>
                <a:gd name="T22" fmla="*/ 20 w 76"/>
                <a:gd name="T23" fmla="*/ 38 h 87"/>
                <a:gd name="T24" fmla="*/ 20 w 76"/>
                <a:gd name="T25" fmla="*/ 77 h 87"/>
                <a:gd name="T26" fmla="*/ 10 w 76"/>
                <a:gd name="T27" fmla="*/ 87 h 87"/>
                <a:gd name="T28" fmla="*/ 0 w 76"/>
                <a:gd name="T29" fmla="*/ 77 h 87"/>
                <a:gd name="T30" fmla="*/ 0 w 76"/>
                <a:gd name="T31"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87">
                  <a:moveTo>
                    <a:pt x="0" y="10"/>
                  </a:moveTo>
                  <a:cubicBezTo>
                    <a:pt x="0" y="5"/>
                    <a:pt x="4" y="0"/>
                    <a:pt x="10" y="0"/>
                  </a:cubicBezTo>
                  <a:cubicBezTo>
                    <a:pt x="15" y="0"/>
                    <a:pt x="20" y="5"/>
                    <a:pt x="20" y="10"/>
                  </a:cubicBezTo>
                  <a:cubicBezTo>
                    <a:pt x="20" y="14"/>
                    <a:pt x="20" y="14"/>
                    <a:pt x="20" y="14"/>
                  </a:cubicBezTo>
                  <a:cubicBezTo>
                    <a:pt x="25" y="7"/>
                    <a:pt x="33" y="0"/>
                    <a:pt x="46" y="0"/>
                  </a:cubicBezTo>
                  <a:cubicBezTo>
                    <a:pt x="65" y="0"/>
                    <a:pt x="76" y="12"/>
                    <a:pt x="76" y="32"/>
                  </a:cubicBezTo>
                  <a:cubicBezTo>
                    <a:pt x="76" y="77"/>
                    <a:pt x="76" y="77"/>
                    <a:pt x="76" y="77"/>
                  </a:cubicBezTo>
                  <a:cubicBezTo>
                    <a:pt x="76" y="83"/>
                    <a:pt x="72" y="87"/>
                    <a:pt x="67" y="87"/>
                  </a:cubicBezTo>
                  <a:cubicBezTo>
                    <a:pt x="61" y="87"/>
                    <a:pt x="57" y="83"/>
                    <a:pt x="57" y="77"/>
                  </a:cubicBezTo>
                  <a:cubicBezTo>
                    <a:pt x="57" y="38"/>
                    <a:pt x="57" y="38"/>
                    <a:pt x="57" y="38"/>
                  </a:cubicBezTo>
                  <a:cubicBezTo>
                    <a:pt x="57" y="25"/>
                    <a:pt x="50" y="17"/>
                    <a:pt x="39" y="17"/>
                  </a:cubicBezTo>
                  <a:cubicBezTo>
                    <a:pt x="27" y="17"/>
                    <a:pt x="20" y="25"/>
                    <a:pt x="20" y="38"/>
                  </a:cubicBezTo>
                  <a:cubicBezTo>
                    <a:pt x="20" y="77"/>
                    <a:pt x="20" y="77"/>
                    <a:pt x="20" y="77"/>
                  </a:cubicBezTo>
                  <a:cubicBezTo>
                    <a:pt x="20" y="83"/>
                    <a:pt x="15" y="87"/>
                    <a:pt x="10" y="87"/>
                  </a:cubicBezTo>
                  <a:cubicBezTo>
                    <a:pt x="5" y="87"/>
                    <a:pt x="0" y="83"/>
                    <a:pt x="0" y="77"/>
                  </a:cubicBezTo>
                  <a:lnTo>
                    <a:pt x="0" y="10"/>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4" name="Freeform 19">
              <a:extLst>
                <a:ext uri="{FF2B5EF4-FFF2-40B4-BE49-F238E27FC236}">
                  <a16:creationId xmlns:a16="http://schemas.microsoft.com/office/drawing/2014/main" id="{3883BA67-EFB9-42EC-B9D6-DC92C1CEB961}"/>
                </a:ext>
              </a:extLst>
            </p:cNvPr>
            <p:cNvSpPr>
              <a:spLocks/>
            </p:cNvSpPr>
            <p:nvPr/>
          </p:nvSpPr>
          <p:spPr bwMode="auto">
            <a:xfrm>
              <a:off x="7018099" y="863196"/>
              <a:ext cx="149447" cy="170510"/>
            </a:xfrm>
            <a:custGeom>
              <a:avLst/>
              <a:gdLst>
                <a:gd name="T0" fmla="*/ 0 w 78"/>
                <a:gd name="T1" fmla="*/ 44 h 88"/>
                <a:gd name="T2" fmla="*/ 0 w 78"/>
                <a:gd name="T3" fmla="*/ 44 h 88"/>
                <a:gd name="T4" fmla="*/ 45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5" y="0"/>
                  </a:cubicBezTo>
                  <a:cubicBezTo>
                    <a:pt x="58" y="0"/>
                    <a:pt x="67" y="4"/>
                    <a:pt x="74" y="10"/>
                  </a:cubicBezTo>
                  <a:cubicBezTo>
                    <a:pt x="75" y="11"/>
                    <a:pt x="77" y="14"/>
                    <a:pt x="77" y="17"/>
                  </a:cubicBezTo>
                  <a:cubicBezTo>
                    <a:pt x="77" y="22"/>
                    <a:pt x="73" y="26"/>
                    <a:pt x="68" y="26"/>
                  </a:cubicBezTo>
                  <a:cubicBezTo>
                    <a:pt x="66" y="26"/>
                    <a:pt x="64" y="25"/>
                    <a:pt x="62" y="24"/>
                  </a:cubicBezTo>
                  <a:cubicBezTo>
                    <a:pt x="58"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5" name="Freeform 20">
              <a:extLst>
                <a:ext uri="{FF2B5EF4-FFF2-40B4-BE49-F238E27FC236}">
                  <a16:creationId xmlns:a16="http://schemas.microsoft.com/office/drawing/2014/main" id="{150BF99B-CCAE-4E11-88D8-9C300EFEE954}"/>
                </a:ext>
              </a:extLst>
            </p:cNvPr>
            <p:cNvSpPr>
              <a:spLocks noEditPoints="1"/>
            </p:cNvSpPr>
            <p:nvPr/>
          </p:nvSpPr>
          <p:spPr bwMode="auto">
            <a:xfrm>
              <a:off x="7182591" y="863196"/>
              <a:ext cx="155465" cy="170510"/>
            </a:xfrm>
            <a:custGeom>
              <a:avLst/>
              <a:gdLst>
                <a:gd name="T0" fmla="*/ 43 w 81"/>
                <a:gd name="T1" fmla="*/ 88 h 88"/>
                <a:gd name="T2" fmla="*/ 0 w 81"/>
                <a:gd name="T3" fmla="*/ 44 h 88"/>
                <a:gd name="T4" fmla="*/ 0 w 81"/>
                <a:gd name="T5" fmla="*/ 44 h 88"/>
                <a:gd name="T6" fmla="*/ 41 w 81"/>
                <a:gd name="T7" fmla="*/ 0 h 88"/>
                <a:gd name="T8" fmla="*/ 81 w 81"/>
                <a:gd name="T9" fmla="*/ 41 h 88"/>
                <a:gd name="T10" fmla="*/ 72 w 81"/>
                <a:gd name="T11" fmla="*/ 51 h 88"/>
                <a:gd name="T12" fmla="*/ 19 w 81"/>
                <a:gd name="T13" fmla="*/ 51 h 88"/>
                <a:gd name="T14" fmla="*/ 43 w 81"/>
                <a:gd name="T15" fmla="*/ 72 h 88"/>
                <a:gd name="T16" fmla="*/ 63 w 81"/>
                <a:gd name="T17" fmla="*/ 65 h 88"/>
                <a:gd name="T18" fmla="*/ 68 w 81"/>
                <a:gd name="T19" fmla="*/ 63 h 88"/>
                <a:gd name="T20" fmla="*/ 76 w 81"/>
                <a:gd name="T21" fmla="*/ 71 h 88"/>
                <a:gd name="T22" fmla="*/ 73 w 81"/>
                <a:gd name="T23" fmla="*/ 77 h 88"/>
                <a:gd name="T24" fmla="*/ 43 w 81"/>
                <a:gd name="T25" fmla="*/ 88 h 88"/>
                <a:gd name="T26" fmla="*/ 62 w 81"/>
                <a:gd name="T27" fmla="*/ 38 h 88"/>
                <a:gd name="T28" fmla="*/ 41 w 81"/>
                <a:gd name="T29" fmla="*/ 16 h 88"/>
                <a:gd name="T30" fmla="*/ 19 w 81"/>
                <a:gd name="T31" fmla="*/ 38 h 88"/>
                <a:gd name="T32" fmla="*/ 62 w 81"/>
                <a:gd name="T33"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8">
                  <a:moveTo>
                    <a:pt x="43" y="88"/>
                  </a:moveTo>
                  <a:cubicBezTo>
                    <a:pt x="18" y="88"/>
                    <a:pt x="0" y="70"/>
                    <a:pt x="0" y="44"/>
                  </a:cubicBezTo>
                  <a:cubicBezTo>
                    <a:pt x="0" y="44"/>
                    <a:pt x="0" y="44"/>
                    <a:pt x="0" y="44"/>
                  </a:cubicBezTo>
                  <a:cubicBezTo>
                    <a:pt x="0" y="20"/>
                    <a:pt x="17" y="0"/>
                    <a:pt x="41" y="0"/>
                  </a:cubicBezTo>
                  <a:cubicBezTo>
                    <a:pt x="68" y="0"/>
                    <a:pt x="81" y="22"/>
                    <a:pt x="81" y="41"/>
                  </a:cubicBezTo>
                  <a:cubicBezTo>
                    <a:pt x="81" y="47"/>
                    <a:pt x="77" y="51"/>
                    <a:pt x="72" y="51"/>
                  </a:cubicBezTo>
                  <a:cubicBezTo>
                    <a:pt x="19" y="51"/>
                    <a:pt x="19" y="51"/>
                    <a:pt x="19" y="51"/>
                  </a:cubicBezTo>
                  <a:cubicBezTo>
                    <a:pt x="21" y="64"/>
                    <a:pt x="31" y="72"/>
                    <a:pt x="43" y="72"/>
                  </a:cubicBezTo>
                  <a:cubicBezTo>
                    <a:pt x="52" y="72"/>
                    <a:pt x="58" y="69"/>
                    <a:pt x="63" y="65"/>
                  </a:cubicBezTo>
                  <a:cubicBezTo>
                    <a:pt x="65" y="64"/>
                    <a:pt x="66" y="63"/>
                    <a:pt x="68" y="63"/>
                  </a:cubicBezTo>
                  <a:cubicBezTo>
                    <a:pt x="73" y="63"/>
                    <a:pt x="76" y="66"/>
                    <a:pt x="76" y="71"/>
                  </a:cubicBezTo>
                  <a:cubicBezTo>
                    <a:pt x="76" y="73"/>
                    <a:pt x="75" y="75"/>
                    <a:pt x="73" y="77"/>
                  </a:cubicBezTo>
                  <a:cubicBezTo>
                    <a:pt x="66" y="84"/>
                    <a:pt x="56" y="88"/>
                    <a:pt x="43" y="88"/>
                  </a:cubicBezTo>
                  <a:close/>
                  <a:moveTo>
                    <a:pt x="62" y="38"/>
                  </a:moveTo>
                  <a:cubicBezTo>
                    <a:pt x="61" y="25"/>
                    <a:pt x="54" y="16"/>
                    <a:pt x="41" y="16"/>
                  </a:cubicBezTo>
                  <a:cubicBezTo>
                    <a:pt x="29" y="16"/>
                    <a:pt x="21" y="25"/>
                    <a:pt x="19" y="38"/>
                  </a:cubicBezTo>
                  <a:lnTo>
                    <a:pt x="62" y="38"/>
                  </a:ln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6" name="Freeform 21">
              <a:extLst>
                <a:ext uri="{FF2B5EF4-FFF2-40B4-BE49-F238E27FC236}">
                  <a16:creationId xmlns:a16="http://schemas.microsoft.com/office/drawing/2014/main" id="{66EACD94-4291-47BA-BC64-42207BB01A0D}"/>
                </a:ext>
              </a:extLst>
            </p:cNvPr>
            <p:cNvSpPr>
              <a:spLocks/>
            </p:cNvSpPr>
            <p:nvPr/>
          </p:nvSpPr>
          <p:spPr bwMode="auto">
            <a:xfrm>
              <a:off x="7349088" y="863196"/>
              <a:ext cx="128384" cy="170510"/>
            </a:xfrm>
            <a:custGeom>
              <a:avLst/>
              <a:gdLst>
                <a:gd name="T0" fmla="*/ 4 w 67"/>
                <a:gd name="T1" fmla="*/ 78 h 88"/>
                <a:gd name="T2" fmla="*/ 0 w 67"/>
                <a:gd name="T3" fmla="*/ 71 h 88"/>
                <a:gd name="T4" fmla="*/ 8 w 67"/>
                <a:gd name="T5" fmla="*/ 63 h 88"/>
                <a:gd name="T6" fmla="*/ 12 w 67"/>
                <a:gd name="T7" fmla="*/ 64 h 88"/>
                <a:gd name="T8" fmla="*/ 36 w 67"/>
                <a:gd name="T9" fmla="*/ 72 h 88"/>
                <a:gd name="T10" fmla="*/ 49 w 67"/>
                <a:gd name="T11" fmla="*/ 63 h 88"/>
                <a:gd name="T12" fmla="*/ 49 w 67"/>
                <a:gd name="T13" fmla="*/ 63 h 88"/>
                <a:gd name="T14" fmla="*/ 31 w 67"/>
                <a:gd name="T15" fmla="*/ 51 h 88"/>
                <a:gd name="T16" fmla="*/ 4 w 67"/>
                <a:gd name="T17" fmla="*/ 26 h 88"/>
                <a:gd name="T18" fmla="*/ 4 w 67"/>
                <a:gd name="T19" fmla="*/ 26 h 88"/>
                <a:gd name="T20" fmla="*/ 34 w 67"/>
                <a:gd name="T21" fmla="*/ 0 h 88"/>
                <a:gd name="T22" fmla="*/ 61 w 67"/>
                <a:gd name="T23" fmla="*/ 7 h 88"/>
                <a:gd name="T24" fmla="*/ 65 w 67"/>
                <a:gd name="T25" fmla="*/ 14 h 88"/>
                <a:gd name="T26" fmla="*/ 57 w 67"/>
                <a:gd name="T27" fmla="*/ 22 h 88"/>
                <a:gd name="T28" fmla="*/ 54 w 67"/>
                <a:gd name="T29" fmla="*/ 21 h 88"/>
                <a:gd name="T30" fmla="*/ 34 w 67"/>
                <a:gd name="T31" fmla="*/ 15 h 88"/>
                <a:gd name="T32" fmla="*/ 22 w 67"/>
                <a:gd name="T33" fmla="*/ 24 h 88"/>
                <a:gd name="T34" fmla="*/ 22 w 67"/>
                <a:gd name="T35" fmla="*/ 24 h 88"/>
                <a:gd name="T36" fmla="*/ 41 w 67"/>
                <a:gd name="T37" fmla="*/ 36 h 88"/>
                <a:gd name="T38" fmla="*/ 67 w 67"/>
                <a:gd name="T39" fmla="*/ 61 h 88"/>
                <a:gd name="T40" fmla="*/ 67 w 67"/>
                <a:gd name="T41" fmla="*/ 61 h 88"/>
                <a:gd name="T42" fmla="*/ 36 w 67"/>
                <a:gd name="T43" fmla="*/ 88 h 88"/>
                <a:gd name="T44" fmla="*/ 4 w 67"/>
                <a:gd name="T45"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8">
                  <a:moveTo>
                    <a:pt x="4" y="78"/>
                  </a:moveTo>
                  <a:cubicBezTo>
                    <a:pt x="2" y="76"/>
                    <a:pt x="0" y="74"/>
                    <a:pt x="0" y="71"/>
                  </a:cubicBezTo>
                  <a:cubicBezTo>
                    <a:pt x="0" y="67"/>
                    <a:pt x="3" y="63"/>
                    <a:pt x="8" y="63"/>
                  </a:cubicBezTo>
                  <a:cubicBezTo>
                    <a:pt x="9" y="63"/>
                    <a:pt x="11" y="63"/>
                    <a:pt x="12" y="64"/>
                  </a:cubicBezTo>
                  <a:cubicBezTo>
                    <a:pt x="20" y="70"/>
                    <a:pt x="29" y="72"/>
                    <a:pt x="36" y="72"/>
                  </a:cubicBezTo>
                  <a:cubicBezTo>
                    <a:pt x="45" y="72"/>
                    <a:pt x="49" y="69"/>
                    <a:pt x="49" y="63"/>
                  </a:cubicBezTo>
                  <a:cubicBezTo>
                    <a:pt x="49" y="63"/>
                    <a:pt x="49" y="63"/>
                    <a:pt x="49" y="63"/>
                  </a:cubicBezTo>
                  <a:cubicBezTo>
                    <a:pt x="49" y="56"/>
                    <a:pt x="40" y="54"/>
                    <a:pt x="31" y="51"/>
                  </a:cubicBezTo>
                  <a:cubicBezTo>
                    <a:pt x="18" y="47"/>
                    <a:pt x="4" y="42"/>
                    <a:pt x="4" y="26"/>
                  </a:cubicBezTo>
                  <a:cubicBezTo>
                    <a:pt x="4" y="26"/>
                    <a:pt x="4" y="26"/>
                    <a:pt x="4" y="26"/>
                  </a:cubicBezTo>
                  <a:cubicBezTo>
                    <a:pt x="4" y="10"/>
                    <a:pt x="17" y="0"/>
                    <a:pt x="34" y="0"/>
                  </a:cubicBezTo>
                  <a:cubicBezTo>
                    <a:pt x="43" y="0"/>
                    <a:pt x="53" y="3"/>
                    <a:pt x="61" y="7"/>
                  </a:cubicBezTo>
                  <a:cubicBezTo>
                    <a:pt x="64" y="8"/>
                    <a:pt x="65" y="11"/>
                    <a:pt x="65" y="14"/>
                  </a:cubicBezTo>
                  <a:cubicBezTo>
                    <a:pt x="65" y="19"/>
                    <a:pt x="62" y="22"/>
                    <a:pt x="57" y="22"/>
                  </a:cubicBezTo>
                  <a:cubicBezTo>
                    <a:pt x="56" y="22"/>
                    <a:pt x="55" y="22"/>
                    <a:pt x="54" y="21"/>
                  </a:cubicBezTo>
                  <a:cubicBezTo>
                    <a:pt x="47" y="18"/>
                    <a:pt x="40" y="15"/>
                    <a:pt x="34" y="15"/>
                  </a:cubicBezTo>
                  <a:cubicBezTo>
                    <a:pt x="26" y="15"/>
                    <a:pt x="22" y="19"/>
                    <a:pt x="22" y="24"/>
                  </a:cubicBezTo>
                  <a:cubicBezTo>
                    <a:pt x="22" y="24"/>
                    <a:pt x="22" y="24"/>
                    <a:pt x="22" y="24"/>
                  </a:cubicBezTo>
                  <a:cubicBezTo>
                    <a:pt x="22" y="30"/>
                    <a:pt x="31" y="33"/>
                    <a:pt x="41" y="36"/>
                  </a:cubicBezTo>
                  <a:cubicBezTo>
                    <a:pt x="53" y="40"/>
                    <a:pt x="67" y="46"/>
                    <a:pt x="67" y="61"/>
                  </a:cubicBezTo>
                  <a:cubicBezTo>
                    <a:pt x="67" y="61"/>
                    <a:pt x="67" y="61"/>
                    <a:pt x="67" y="61"/>
                  </a:cubicBezTo>
                  <a:cubicBezTo>
                    <a:pt x="67" y="79"/>
                    <a:pt x="53" y="88"/>
                    <a:pt x="36" y="88"/>
                  </a:cubicBezTo>
                  <a:cubicBezTo>
                    <a:pt x="25" y="88"/>
                    <a:pt x="13" y="84"/>
                    <a:pt x="4" y="78"/>
                  </a:cubicBezTo>
                  <a:close/>
                </a:path>
              </a:pathLst>
            </a:custGeom>
            <a:solidFill>
              <a:srgbClr val="285A55"/>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150042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ogo on Green">
    <p:bg>
      <p:bgPr>
        <a:solidFill>
          <a:schemeClr val="accent1"/>
        </a:solidFill>
        <a:effectLst/>
      </p:bgPr>
    </p:bg>
    <p:spTree>
      <p:nvGrpSpPr>
        <p:cNvPr id="1" name=""/>
        <p:cNvGrpSpPr/>
        <p:nvPr/>
      </p:nvGrpSpPr>
      <p:grpSpPr>
        <a:xfrm>
          <a:off x="0" y="0"/>
          <a:ext cx="0" cy="0"/>
          <a:chOff x="0" y="0"/>
          <a:chExt cx="0" cy="0"/>
        </a:xfrm>
      </p:grpSpPr>
      <p:sp>
        <p:nvSpPr>
          <p:cNvPr id="22" name="Footer Placeholder 2">
            <a:extLst>
              <a:ext uri="{FF2B5EF4-FFF2-40B4-BE49-F238E27FC236}">
                <a16:creationId xmlns:a16="http://schemas.microsoft.com/office/drawing/2014/main" id="{D5E7DF20-C46E-4E86-A5A3-FD86F0138F80}"/>
              </a:ext>
            </a:extLst>
          </p:cNvPr>
          <p:cNvSpPr>
            <a:spLocks noGrp="1"/>
          </p:cNvSpPr>
          <p:nvPr>
            <p:ph type="ftr" sz="quarter" idx="11"/>
          </p:nvPr>
        </p:nvSpPr>
        <p:spPr>
          <a:xfrm>
            <a:off x="19853473" y="20318909"/>
            <a:ext cx="15955330" cy="733543"/>
          </a:xfrm>
        </p:spPr>
        <p:txBody>
          <a:bodyPr/>
          <a:lstStyle>
            <a:lvl1pPr>
              <a:defRPr>
                <a:solidFill>
                  <a:schemeClr val="accent1"/>
                </a:solidFill>
              </a:defRPr>
            </a:lvl1pPr>
          </a:lstStyle>
          <a:p>
            <a:endParaRPr lang="en-US"/>
          </a:p>
        </p:txBody>
      </p:sp>
      <p:sp>
        <p:nvSpPr>
          <p:cNvPr id="23" name="Slide Number Placeholder 3">
            <a:extLst>
              <a:ext uri="{FF2B5EF4-FFF2-40B4-BE49-F238E27FC236}">
                <a16:creationId xmlns:a16="http://schemas.microsoft.com/office/drawing/2014/main" id="{753B1644-6FBB-4F1C-BD9E-21BF54ADA030}"/>
              </a:ext>
            </a:extLst>
          </p:cNvPr>
          <p:cNvSpPr>
            <a:spLocks noGrp="1"/>
          </p:cNvSpPr>
          <p:nvPr>
            <p:ph type="sldNum" sz="quarter" idx="12"/>
          </p:nvPr>
        </p:nvSpPr>
        <p:spPr>
          <a:xfrm>
            <a:off x="36213078" y="20318907"/>
            <a:ext cx="1982689" cy="733552"/>
          </a:xfrm>
        </p:spPr>
        <p:txBody>
          <a:bodyPr/>
          <a:lstStyle>
            <a:lvl1pPr>
              <a:defRPr>
                <a:solidFill>
                  <a:schemeClr val="accent1"/>
                </a:solidFill>
              </a:defRPr>
            </a:lvl1pPr>
          </a:lstStyle>
          <a:p>
            <a:fld id="{C778CD0A-A190-4104-9486-9F3365D4DAFE}" type="slidenum">
              <a:rPr lang="en-US" smtClean="0"/>
              <a:pPr/>
              <a:t>‹#›</a:t>
            </a:fld>
            <a:endParaRPr lang="en-US"/>
          </a:p>
        </p:txBody>
      </p:sp>
      <p:sp>
        <p:nvSpPr>
          <p:cNvPr id="3" name="TextBox 2"/>
          <p:cNvSpPr txBox="1"/>
          <p:nvPr/>
        </p:nvSpPr>
        <p:spPr>
          <a:xfrm>
            <a:off x="12185412" y="19976121"/>
            <a:ext cx="12406601" cy="517193"/>
          </a:xfrm>
          <a:prstGeom prst="rect">
            <a:avLst/>
          </a:prstGeom>
          <a:noFill/>
        </p:spPr>
        <p:txBody>
          <a:bodyPr wrap="none" lIns="0" tIns="0" rIns="0" bIns="0" rtlCol="0">
            <a:spAutoFit/>
          </a:bodyPr>
          <a:lstStyle/>
          <a:p>
            <a:pPr marL="0" marR="0" indent="0" algn="l" defTabSz="1536416" rtl="0" eaLnBrk="1" fontAlgn="auto" latinLnBrk="0" hangingPunct="1">
              <a:lnSpc>
                <a:spcPct val="100000"/>
              </a:lnSpc>
              <a:spcBef>
                <a:spcPts val="0"/>
              </a:spcBef>
              <a:spcAft>
                <a:spcPts val="0"/>
              </a:spcAft>
              <a:buClrTx/>
              <a:buSzTx/>
              <a:buFontTx/>
              <a:buNone/>
              <a:tabLst/>
              <a:defRPr/>
            </a:pPr>
            <a:r>
              <a:rPr lang="en-US" sz="3361" b="0" i="0" dirty="0">
                <a:solidFill>
                  <a:schemeClr val="bg1"/>
                </a:solidFill>
                <a:latin typeface="Gotham Rounded Book" charset="0"/>
                <a:ea typeface="Gotham Rounded Book" charset="0"/>
                <a:cs typeface="Gotham Rounded Book" charset="0"/>
              </a:rPr>
              <a:t>CONFIDENTIAL. © 2017 Epic Sciences. All rights reserved.</a:t>
            </a:r>
          </a:p>
        </p:txBody>
      </p:sp>
      <p:grpSp>
        <p:nvGrpSpPr>
          <p:cNvPr id="2" name="Group 1"/>
          <p:cNvGrpSpPr/>
          <p:nvPr/>
        </p:nvGrpSpPr>
        <p:grpSpPr>
          <a:xfrm>
            <a:off x="12364817" y="6621408"/>
            <a:ext cx="13766688" cy="8803687"/>
            <a:chOff x="3924316" y="2069190"/>
            <a:chExt cx="4369239" cy="2751152"/>
          </a:xfrm>
        </p:grpSpPr>
        <p:sp>
          <p:nvSpPr>
            <p:cNvPr id="27" name="Oval 5">
              <a:extLst>
                <a:ext uri="{FF2B5EF4-FFF2-40B4-BE49-F238E27FC236}">
                  <a16:creationId xmlns:a16="http://schemas.microsoft.com/office/drawing/2014/main" id="{CBE95FE9-70AC-4B75-B434-4CEE98231565}"/>
                </a:ext>
              </a:extLst>
            </p:cNvPr>
            <p:cNvSpPr>
              <a:spLocks noChangeArrowheads="1"/>
            </p:cNvSpPr>
            <p:nvPr/>
          </p:nvSpPr>
          <p:spPr bwMode="auto">
            <a:xfrm>
              <a:off x="5582162" y="2687404"/>
              <a:ext cx="421419" cy="425395"/>
            </a:xfrm>
            <a:prstGeom prst="ellipse">
              <a:avLst/>
            </a:pr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28" name="Freeform 6">
              <a:extLst>
                <a:ext uri="{FF2B5EF4-FFF2-40B4-BE49-F238E27FC236}">
                  <a16:creationId xmlns:a16="http://schemas.microsoft.com/office/drawing/2014/main" id="{C2E9F73B-9185-4D4E-A234-C9E750E29C0D}"/>
                </a:ext>
              </a:extLst>
            </p:cNvPr>
            <p:cNvSpPr>
              <a:spLocks/>
            </p:cNvSpPr>
            <p:nvPr/>
          </p:nvSpPr>
          <p:spPr bwMode="auto">
            <a:xfrm>
              <a:off x="4989790" y="3291703"/>
              <a:ext cx="1035657" cy="423407"/>
            </a:xfrm>
            <a:custGeom>
              <a:avLst/>
              <a:gdLst>
                <a:gd name="T0" fmla="*/ 137 w 273"/>
                <a:gd name="T1" fmla="*/ 82 h 111"/>
                <a:gd name="T2" fmla="*/ 218 w 273"/>
                <a:gd name="T3" fmla="*/ 111 h 111"/>
                <a:gd name="T4" fmla="*/ 273 w 273"/>
                <a:gd name="T5" fmla="*/ 55 h 111"/>
                <a:gd name="T6" fmla="*/ 218 w 273"/>
                <a:gd name="T7" fmla="*/ 0 h 111"/>
                <a:gd name="T8" fmla="*/ 137 w 273"/>
                <a:gd name="T9" fmla="*/ 28 h 111"/>
                <a:gd name="T10" fmla="*/ 56 w 273"/>
                <a:gd name="T11" fmla="*/ 0 h 111"/>
                <a:gd name="T12" fmla="*/ 0 w 273"/>
                <a:gd name="T13" fmla="*/ 55 h 111"/>
                <a:gd name="T14" fmla="*/ 56 w 273"/>
                <a:gd name="T15" fmla="*/ 111 h 111"/>
                <a:gd name="T16" fmla="*/ 137 w 273"/>
                <a:gd name="T1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111">
                  <a:moveTo>
                    <a:pt x="137" y="82"/>
                  </a:moveTo>
                  <a:cubicBezTo>
                    <a:pt x="166" y="82"/>
                    <a:pt x="189" y="111"/>
                    <a:pt x="218" y="111"/>
                  </a:cubicBezTo>
                  <a:cubicBezTo>
                    <a:pt x="248" y="111"/>
                    <a:pt x="273" y="86"/>
                    <a:pt x="273" y="55"/>
                  </a:cubicBezTo>
                  <a:cubicBezTo>
                    <a:pt x="273" y="25"/>
                    <a:pt x="248" y="0"/>
                    <a:pt x="218" y="0"/>
                  </a:cubicBezTo>
                  <a:cubicBezTo>
                    <a:pt x="185" y="0"/>
                    <a:pt x="166" y="28"/>
                    <a:pt x="137" y="28"/>
                  </a:cubicBezTo>
                  <a:cubicBezTo>
                    <a:pt x="107" y="28"/>
                    <a:pt x="84" y="0"/>
                    <a:pt x="56" y="0"/>
                  </a:cubicBezTo>
                  <a:cubicBezTo>
                    <a:pt x="25" y="0"/>
                    <a:pt x="0" y="25"/>
                    <a:pt x="0" y="55"/>
                  </a:cubicBezTo>
                  <a:cubicBezTo>
                    <a:pt x="0" y="86"/>
                    <a:pt x="25" y="111"/>
                    <a:pt x="56" y="111"/>
                  </a:cubicBezTo>
                  <a:cubicBezTo>
                    <a:pt x="83" y="111"/>
                    <a:pt x="108" y="82"/>
                    <a:pt x="137"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29" name="Freeform 7">
              <a:extLst>
                <a:ext uri="{FF2B5EF4-FFF2-40B4-BE49-F238E27FC236}">
                  <a16:creationId xmlns:a16="http://schemas.microsoft.com/office/drawing/2014/main" id="{AE6586BC-D560-4DD0-94CB-25BDFCBF7D02}"/>
                </a:ext>
              </a:extLst>
            </p:cNvPr>
            <p:cNvSpPr>
              <a:spLocks/>
            </p:cNvSpPr>
            <p:nvPr/>
          </p:nvSpPr>
          <p:spPr bwMode="auto">
            <a:xfrm>
              <a:off x="6192424" y="2069190"/>
              <a:ext cx="1035657" cy="1043609"/>
            </a:xfrm>
            <a:custGeom>
              <a:avLst/>
              <a:gdLst>
                <a:gd name="T0" fmla="*/ 77 w 273"/>
                <a:gd name="T1" fmla="*/ 138 h 274"/>
                <a:gd name="T2" fmla="*/ 92 w 273"/>
                <a:gd name="T3" fmla="*/ 93 h 274"/>
                <a:gd name="T4" fmla="*/ 138 w 273"/>
                <a:gd name="T5" fmla="*/ 78 h 274"/>
                <a:gd name="T6" fmla="*/ 217 w 273"/>
                <a:gd name="T7" fmla="*/ 112 h 274"/>
                <a:gd name="T8" fmla="*/ 273 w 273"/>
                <a:gd name="T9" fmla="*/ 56 h 274"/>
                <a:gd name="T10" fmla="*/ 217 w 273"/>
                <a:gd name="T11" fmla="*/ 0 h 274"/>
                <a:gd name="T12" fmla="*/ 136 w 273"/>
                <a:gd name="T13" fmla="*/ 29 h 274"/>
                <a:gd name="T14" fmla="*/ 55 w 273"/>
                <a:gd name="T15" fmla="*/ 0 h 274"/>
                <a:gd name="T16" fmla="*/ 16 w 273"/>
                <a:gd name="T17" fmla="*/ 16 h 274"/>
                <a:gd name="T18" fmla="*/ 0 w 273"/>
                <a:gd name="T19" fmla="*/ 56 h 274"/>
                <a:gd name="T20" fmla="*/ 28 w 273"/>
                <a:gd name="T21" fmla="*/ 137 h 274"/>
                <a:gd name="T22" fmla="*/ 0 w 273"/>
                <a:gd name="T23" fmla="*/ 218 h 274"/>
                <a:gd name="T24" fmla="*/ 55 w 273"/>
                <a:gd name="T25" fmla="*/ 274 h 274"/>
                <a:gd name="T26" fmla="*/ 111 w 273"/>
                <a:gd name="T27" fmla="*/ 218 h 274"/>
                <a:gd name="T28" fmla="*/ 77 w 273"/>
                <a:gd name="T29" fmla="*/ 13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274">
                  <a:moveTo>
                    <a:pt x="77" y="138"/>
                  </a:moveTo>
                  <a:cubicBezTo>
                    <a:pt x="75" y="117"/>
                    <a:pt x="82" y="103"/>
                    <a:pt x="92" y="93"/>
                  </a:cubicBezTo>
                  <a:cubicBezTo>
                    <a:pt x="103" y="83"/>
                    <a:pt x="117" y="76"/>
                    <a:pt x="138" y="78"/>
                  </a:cubicBezTo>
                  <a:cubicBezTo>
                    <a:pt x="162" y="80"/>
                    <a:pt x="190" y="112"/>
                    <a:pt x="217" y="112"/>
                  </a:cubicBezTo>
                  <a:cubicBezTo>
                    <a:pt x="248" y="112"/>
                    <a:pt x="273" y="87"/>
                    <a:pt x="273" y="56"/>
                  </a:cubicBezTo>
                  <a:cubicBezTo>
                    <a:pt x="273" y="25"/>
                    <a:pt x="248" y="0"/>
                    <a:pt x="217" y="0"/>
                  </a:cubicBezTo>
                  <a:cubicBezTo>
                    <a:pt x="189" y="0"/>
                    <a:pt x="166" y="29"/>
                    <a:pt x="136" y="29"/>
                  </a:cubicBezTo>
                  <a:cubicBezTo>
                    <a:pt x="107" y="29"/>
                    <a:pt x="88" y="0"/>
                    <a:pt x="55" y="0"/>
                  </a:cubicBezTo>
                  <a:cubicBezTo>
                    <a:pt x="40" y="0"/>
                    <a:pt x="26" y="6"/>
                    <a:pt x="16" y="16"/>
                  </a:cubicBezTo>
                  <a:cubicBezTo>
                    <a:pt x="6" y="27"/>
                    <a:pt x="0" y="40"/>
                    <a:pt x="0" y="56"/>
                  </a:cubicBezTo>
                  <a:cubicBezTo>
                    <a:pt x="0" y="89"/>
                    <a:pt x="28" y="108"/>
                    <a:pt x="28" y="137"/>
                  </a:cubicBezTo>
                  <a:cubicBezTo>
                    <a:pt x="28" y="167"/>
                    <a:pt x="0" y="189"/>
                    <a:pt x="0" y="218"/>
                  </a:cubicBezTo>
                  <a:cubicBezTo>
                    <a:pt x="0" y="249"/>
                    <a:pt x="25" y="274"/>
                    <a:pt x="55" y="274"/>
                  </a:cubicBezTo>
                  <a:cubicBezTo>
                    <a:pt x="86" y="274"/>
                    <a:pt x="111" y="249"/>
                    <a:pt x="111" y="218"/>
                  </a:cubicBezTo>
                  <a:cubicBezTo>
                    <a:pt x="111" y="190"/>
                    <a:pt x="80" y="162"/>
                    <a:pt x="77"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0" name="Freeform 8">
              <a:extLst>
                <a:ext uri="{FF2B5EF4-FFF2-40B4-BE49-F238E27FC236}">
                  <a16:creationId xmlns:a16="http://schemas.microsoft.com/office/drawing/2014/main" id="{17C19407-8A50-4333-A579-C2C1B47E4B3A}"/>
                </a:ext>
              </a:extLst>
            </p:cNvPr>
            <p:cNvSpPr>
              <a:spLocks/>
            </p:cNvSpPr>
            <p:nvPr/>
          </p:nvSpPr>
          <p:spPr bwMode="auto">
            <a:xfrm>
              <a:off x="6192424" y="2675477"/>
              <a:ext cx="1035657" cy="1039633"/>
            </a:xfrm>
            <a:custGeom>
              <a:avLst/>
              <a:gdLst>
                <a:gd name="T0" fmla="*/ 195 w 273"/>
                <a:gd name="T1" fmla="*/ 135 h 273"/>
                <a:gd name="T2" fmla="*/ 180 w 273"/>
                <a:gd name="T3" fmla="*/ 180 h 273"/>
                <a:gd name="T4" fmla="*/ 135 w 273"/>
                <a:gd name="T5" fmla="*/ 195 h 273"/>
                <a:gd name="T6" fmla="*/ 55 w 273"/>
                <a:gd name="T7" fmla="*/ 162 h 273"/>
                <a:gd name="T8" fmla="*/ 0 w 273"/>
                <a:gd name="T9" fmla="*/ 217 h 273"/>
                <a:gd name="T10" fmla="*/ 55 w 273"/>
                <a:gd name="T11" fmla="*/ 273 h 273"/>
                <a:gd name="T12" fmla="*/ 136 w 273"/>
                <a:gd name="T13" fmla="*/ 244 h 273"/>
                <a:gd name="T14" fmla="*/ 217 w 273"/>
                <a:gd name="T15" fmla="*/ 273 h 273"/>
                <a:gd name="T16" fmla="*/ 257 w 273"/>
                <a:gd name="T17" fmla="*/ 257 h 273"/>
                <a:gd name="T18" fmla="*/ 273 w 273"/>
                <a:gd name="T19" fmla="*/ 217 h 273"/>
                <a:gd name="T20" fmla="*/ 244 w 273"/>
                <a:gd name="T21" fmla="*/ 136 h 273"/>
                <a:gd name="T22" fmla="*/ 273 w 273"/>
                <a:gd name="T23" fmla="*/ 55 h 273"/>
                <a:gd name="T24" fmla="*/ 217 w 273"/>
                <a:gd name="T25" fmla="*/ 0 h 273"/>
                <a:gd name="T26" fmla="*/ 162 w 273"/>
                <a:gd name="T27" fmla="*/ 55 h 273"/>
                <a:gd name="T28" fmla="*/ 195 w 273"/>
                <a:gd name="T29" fmla="*/ 13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273">
                  <a:moveTo>
                    <a:pt x="195" y="135"/>
                  </a:moveTo>
                  <a:cubicBezTo>
                    <a:pt x="197" y="156"/>
                    <a:pt x="191" y="170"/>
                    <a:pt x="180" y="180"/>
                  </a:cubicBezTo>
                  <a:cubicBezTo>
                    <a:pt x="170" y="191"/>
                    <a:pt x="156" y="197"/>
                    <a:pt x="135" y="195"/>
                  </a:cubicBezTo>
                  <a:cubicBezTo>
                    <a:pt x="111" y="193"/>
                    <a:pt x="83" y="162"/>
                    <a:pt x="55" y="162"/>
                  </a:cubicBezTo>
                  <a:cubicBezTo>
                    <a:pt x="25" y="162"/>
                    <a:pt x="0" y="187"/>
                    <a:pt x="0" y="217"/>
                  </a:cubicBezTo>
                  <a:cubicBezTo>
                    <a:pt x="0" y="248"/>
                    <a:pt x="25" y="273"/>
                    <a:pt x="55" y="273"/>
                  </a:cubicBezTo>
                  <a:cubicBezTo>
                    <a:pt x="84" y="273"/>
                    <a:pt x="106" y="244"/>
                    <a:pt x="136" y="244"/>
                  </a:cubicBezTo>
                  <a:cubicBezTo>
                    <a:pt x="166" y="244"/>
                    <a:pt x="184" y="273"/>
                    <a:pt x="217" y="273"/>
                  </a:cubicBezTo>
                  <a:cubicBezTo>
                    <a:pt x="233" y="273"/>
                    <a:pt x="247" y="267"/>
                    <a:pt x="257" y="257"/>
                  </a:cubicBezTo>
                  <a:cubicBezTo>
                    <a:pt x="267" y="247"/>
                    <a:pt x="273" y="233"/>
                    <a:pt x="273" y="217"/>
                  </a:cubicBezTo>
                  <a:cubicBezTo>
                    <a:pt x="273" y="184"/>
                    <a:pt x="244" y="166"/>
                    <a:pt x="244" y="136"/>
                  </a:cubicBezTo>
                  <a:cubicBezTo>
                    <a:pt x="244" y="106"/>
                    <a:pt x="273" y="84"/>
                    <a:pt x="273" y="55"/>
                  </a:cubicBezTo>
                  <a:cubicBezTo>
                    <a:pt x="273" y="25"/>
                    <a:pt x="248" y="0"/>
                    <a:pt x="217" y="0"/>
                  </a:cubicBezTo>
                  <a:cubicBezTo>
                    <a:pt x="186" y="0"/>
                    <a:pt x="162" y="25"/>
                    <a:pt x="162" y="55"/>
                  </a:cubicBezTo>
                  <a:cubicBezTo>
                    <a:pt x="162" y="83"/>
                    <a:pt x="193" y="111"/>
                    <a:pt x="195"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1" name="Freeform 9">
              <a:extLst>
                <a:ext uri="{FF2B5EF4-FFF2-40B4-BE49-F238E27FC236}">
                  <a16:creationId xmlns:a16="http://schemas.microsoft.com/office/drawing/2014/main" id="{61E291EC-6FA0-44B7-BB1A-7DFC3739EB10}"/>
                </a:ext>
              </a:extLst>
            </p:cNvPr>
            <p:cNvSpPr>
              <a:spLocks/>
            </p:cNvSpPr>
            <p:nvPr/>
          </p:nvSpPr>
          <p:spPr bwMode="auto">
            <a:xfrm>
              <a:off x="4989790" y="2069190"/>
              <a:ext cx="1035657" cy="1043609"/>
            </a:xfrm>
            <a:custGeom>
              <a:avLst/>
              <a:gdLst>
                <a:gd name="T0" fmla="*/ 78 w 273"/>
                <a:gd name="T1" fmla="*/ 138 h 274"/>
                <a:gd name="T2" fmla="*/ 93 w 273"/>
                <a:gd name="T3" fmla="*/ 93 h 274"/>
                <a:gd name="T4" fmla="*/ 138 w 273"/>
                <a:gd name="T5" fmla="*/ 78 h 274"/>
                <a:gd name="T6" fmla="*/ 218 w 273"/>
                <a:gd name="T7" fmla="*/ 112 h 274"/>
                <a:gd name="T8" fmla="*/ 273 w 273"/>
                <a:gd name="T9" fmla="*/ 56 h 274"/>
                <a:gd name="T10" fmla="*/ 218 w 273"/>
                <a:gd name="T11" fmla="*/ 0 h 274"/>
                <a:gd name="T12" fmla="*/ 137 w 273"/>
                <a:gd name="T13" fmla="*/ 29 h 274"/>
                <a:gd name="T14" fmla="*/ 56 w 273"/>
                <a:gd name="T15" fmla="*/ 0 h 274"/>
                <a:gd name="T16" fmla="*/ 16 w 273"/>
                <a:gd name="T17" fmla="*/ 16 h 274"/>
                <a:gd name="T18" fmla="*/ 0 w 273"/>
                <a:gd name="T19" fmla="*/ 56 h 274"/>
                <a:gd name="T20" fmla="*/ 29 w 273"/>
                <a:gd name="T21" fmla="*/ 137 h 274"/>
                <a:gd name="T22" fmla="*/ 0 w 273"/>
                <a:gd name="T23" fmla="*/ 218 h 274"/>
                <a:gd name="T24" fmla="*/ 56 w 273"/>
                <a:gd name="T25" fmla="*/ 274 h 274"/>
                <a:gd name="T26" fmla="*/ 111 w 273"/>
                <a:gd name="T27" fmla="*/ 218 h 274"/>
                <a:gd name="T28" fmla="*/ 78 w 273"/>
                <a:gd name="T29" fmla="*/ 13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274">
                  <a:moveTo>
                    <a:pt x="78" y="138"/>
                  </a:moveTo>
                  <a:cubicBezTo>
                    <a:pt x="76" y="117"/>
                    <a:pt x="82" y="103"/>
                    <a:pt x="93" y="93"/>
                  </a:cubicBezTo>
                  <a:cubicBezTo>
                    <a:pt x="103" y="83"/>
                    <a:pt x="117" y="76"/>
                    <a:pt x="138" y="78"/>
                  </a:cubicBezTo>
                  <a:cubicBezTo>
                    <a:pt x="162" y="80"/>
                    <a:pt x="190" y="112"/>
                    <a:pt x="218" y="112"/>
                  </a:cubicBezTo>
                  <a:cubicBezTo>
                    <a:pt x="248" y="112"/>
                    <a:pt x="273" y="87"/>
                    <a:pt x="273" y="56"/>
                  </a:cubicBezTo>
                  <a:cubicBezTo>
                    <a:pt x="273" y="25"/>
                    <a:pt x="248" y="0"/>
                    <a:pt x="218" y="0"/>
                  </a:cubicBezTo>
                  <a:cubicBezTo>
                    <a:pt x="189" y="0"/>
                    <a:pt x="167" y="29"/>
                    <a:pt x="137" y="29"/>
                  </a:cubicBezTo>
                  <a:cubicBezTo>
                    <a:pt x="107" y="29"/>
                    <a:pt x="89" y="0"/>
                    <a:pt x="56" y="0"/>
                  </a:cubicBezTo>
                  <a:cubicBezTo>
                    <a:pt x="40" y="0"/>
                    <a:pt x="26" y="6"/>
                    <a:pt x="16" y="16"/>
                  </a:cubicBezTo>
                  <a:cubicBezTo>
                    <a:pt x="6" y="27"/>
                    <a:pt x="0" y="40"/>
                    <a:pt x="0" y="56"/>
                  </a:cubicBezTo>
                  <a:cubicBezTo>
                    <a:pt x="0" y="89"/>
                    <a:pt x="29" y="108"/>
                    <a:pt x="29" y="137"/>
                  </a:cubicBezTo>
                  <a:cubicBezTo>
                    <a:pt x="29" y="167"/>
                    <a:pt x="0" y="189"/>
                    <a:pt x="0" y="218"/>
                  </a:cubicBezTo>
                  <a:cubicBezTo>
                    <a:pt x="0" y="249"/>
                    <a:pt x="25" y="274"/>
                    <a:pt x="56" y="274"/>
                  </a:cubicBezTo>
                  <a:cubicBezTo>
                    <a:pt x="87" y="274"/>
                    <a:pt x="111" y="249"/>
                    <a:pt x="111" y="218"/>
                  </a:cubicBezTo>
                  <a:cubicBezTo>
                    <a:pt x="111" y="190"/>
                    <a:pt x="80" y="162"/>
                    <a:pt x="78"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2" name="Freeform 10">
              <a:extLst>
                <a:ext uri="{FF2B5EF4-FFF2-40B4-BE49-F238E27FC236}">
                  <a16:creationId xmlns:a16="http://schemas.microsoft.com/office/drawing/2014/main" id="{4C9873B1-4EF8-4276-9B52-F2CE6714B86C}"/>
                </a:ext>
              </a:extLst>
            </p:cNvPr>
            <p:cNvSpPr>
              <a:spLocks/>
            </p:cNvSpPr>
            <p:nvPr/>
          </p:nvSpPr>
          <p:spPr bwMode="auto">
            <a:xfrm>
              <a:off x="3924316" y="4202128"/>
              <a:ext cx="375699" cy="500932"/>
            </a:xfrm>
            <a:custGeom>
              <a:avLst/>
              <a:gdLst>
                <a:gd name="T0" fmla="*/ 0 w 99"/>
                <a:gd name="T1" fmla="*/ 119 h 131"/>
                <a:gd name="T2" fmla="*/ 0 w 99"/>
                <a:gd name="T3" fmla="*/ 12 h 131"/>
                <a:gd name="T4" fmla="*/ 12 w 99"/>
                <a:gd name="T5" fmla="*/ 0 h 131"/>
                <a:gd name="T6" fmla="*/ 88 w 99"/>
                <a:gd name="T7" fmla="*/ 0 h 131"/>
                <a:gd name="T8" fmla="*/ 98 w 99"/>
                <a:gd name="T9" fmla="*/ 11 h 131"/>
                <a:gd name="T10" fmla="*/ 88 w 99"/>
                <a:gd name="T11" fmla="*/ 21 h 131"/>
                <a:gd name="T12" fmla="*/ 23 w 99"/>
                <a:gd name="T13" fmla="*/ 21 h 131"/>
                <a:gd name="T14" fmla="*/ 23 w 99"/>
                <a:gd name="T15" fmla="*/ 55 h 131"/>
                <a:gd name="T16" fmla="*/ 79 w 99"/>
                <a:gd name="T17" fmla="*/ 55 h 131"/>
                <a:gd name="T18" fmla="*/ 89 w 99"/>
                <a:gd name="T19" fmla="*/ 65 h 131"/>
                <a:gd name="T20" fmla="*/ 79 w 99"/>
                <a:gd name="T21" fmla="*/ 75 h 131"/>
                <a:gd name="T22" fmla="*/ 23 w 99"/>
                <a:gd name="T23" fmla="*/ 75 h 131"/>
                <a:gd name="T24" fmla="*/ 23 w 99"/>
                <a:gd name="T25" fmla="*/ 111 h 131"/>
                <a:gd name="T26" fmla="*/ 88 w 99"/>
                <a:gd name="T27" fmla="*/ 111 h 131"/>
                <a:gd name="T28" fmla="*/ 99 w 99"/>
                <a:gd name="T29" fmla="*/ 121 h 131"/>
                <a:gd name="T30" fmla="*/ 88 w 99"/>
                <a:gd name="T31" fmla="*/ 131 h 131"/>
                <a:gd name="T32" fmla="*/ 12 w 99"/>
                <a:gd name="T33" fmla="*/ 131 h 131"/>
                <a:gd name="T34" fmla="*/ 0 w 99"/>
                <a:gd name="T35"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31">
                  <a:moveTo>
                    <a:pt x="0" y="119"/>
                  </a:moveTo>
                  <a:cubicBezTo>
                    <a:pt x="0" y="12"/>
                    <a:pt x="0" y="12"/>
                    <a:pt x="0" y="12"/>
                  </a:cubicBezTo>
                  <a:cubicBezTo>
                    <a:pt x="0" y="5"/>
                    <a:pt x="5" y="0"/>
                    <a:pt x="12" y="0"/>
                  </a:cubicBezTo>
                  <a:cubicBezTo>
                    <a:pt x="88" y="0"/>
                    <a:pt x="88" y="0"/>
                    <a:pt x="88" y="0"/>
                  </a:cubicBezTo>
                  <a:cubicBezTo>
                    <a:pt x="93" y="0"/>
                    <a:pt x="98" y="5"/>
                    <a:pt x="98" y="11"/>
                  </a:cubicBezTo>
                  <a:cubicBezTo>
                    <a:pt x="98" y="16"/>
                    <a:pt x="93" y="21"/>
                    <a:pt x="88" y="21"/>
                  </a:cubicBezTo>
                  <a:cubicBezTo>
                    <a:pt x="23" y="21"/>
                    <a:pt x="23" y="21"/>
                    <a:pt x="23" y="21"/>
                  </a:cubicBezTo>
                  <a:cubicBezTo>
                    <a:pt x="23" y="55"/>
                    <a:pt x="23" y="55"/>
                    <a:pt x="23" y="55"/>
                  </a:cubicBezTo>
                  <a:cubicBezTo>
                    <a:pt x="79" y="55"/>
                    <a:pt x="79" y="55"/>
                    <a:pt x="79" y="55"/>
                  </a:cubicBezTo>
                  <a:cubicBezTo>
                    <a:pt x="85" y="55"/>
                    <a:pt x="89" y="60"/>
                    <a:pt x="89" y="65"/>
                  </a:cubicBezTo>
                  <a:cubicBezTo>
                    <a:pt x="89" y="71"/>
                    <a:pt x="85" y="75"/>
                    <a:pt x="79" y="75"/>
                  </a:cubicBezTo>
                  <a:cubicBezTo>
                    <a:pt x="23" y="75"/>
                    <a:pt x="23" y="75"/>
                    <a:pt x="23" y="75"/>
                  </a:cubicBezTo>
                  <a:cubicBezTo>
                    <a:pt x="23" y="111"/>
                    <a:pt x="23" y="111"/>
                    <a:pt x="23" y="111"/>
                  </a:cubicBezTo>
                  <a:cubicBezTo>
                    <a:pt x="88" y="111"/>
                    <a:pt x="88" y="111"/>
                    <a:pt x="88" y="111"/>
                  </a:cubicBezTo>
                  <a:cubicBezTo>
                    <a:pt x="94" y="111"/>
                    <a:pt x="99" y="115"/>
                    <a:pt x="99" y="121"/>
                  </a:cubicBezTo>
                  <a:cubicBezTo>
                    <a:pt x="99" y="127"/>
                    <a:pt x="94" y="131"/>
                    <a:pt x="88" y="131"/>
                  </a:cubicBezTo>
                  <a:cubicBezTo>
                    <a:pt x="12" y="131"/>
                    <a:pt x="12" y="131"/>
                    <a:pt x="12" y="131"/>
                  </a:cubicBezTo>
                  <a:cubicBezTo>
                    <a:pt x="5" y="131"/>
                    <a:pt x="0" y="126"/>
                    <a:pt x="0" y="119"/>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3" name="Freeform 11">
              <a:extLst>
                <a:ext uri="{FF2B5EF4-FFF2-40B4-BE49-F238E27FC236}">
                  <a16:creationId xmlns:a16="http://schemas.microsoft.com/office/drawing/2014/main" id="{C2868B2B-AB31-43AA-BEDD-599665FA8483}"/>
                </a:ext>
              </a:extLst>
            </p:cNvPr>
            <p:cNvSpPr>
              <a:spLocks noEditPoints="1"/>
            </p:cNvSpPr>
            <p:nvPr/>
          </p:nvSpPr>
          <p:spPr bwMode="auto">
            <a:xfrm>
              <a:off x="4353686" y="4317422"/>
              <a:ext cx="385638" cy="502920"/>
            </a:xfrm>
            <a:custGeom>
              <a:avLst/>
              <a:gdLst>
                <a:gd name="T0" fmla="*/ 0 w 102"/>
                <a:gd name="T1" fmla="*/ 13 h 132"/>
                <a:gd name="T2" fmla="*/ 11 w 102"/>
                <a:gd name="T3" fmla="*/ 1 h 132"/>
                <a:gd name="T4" fmla="*/ 23 w 102"/>
                <a:gd name="T5" fmla="*/ 13 h 132"/>
                <a:gd name="T6" fmla="*/ 23 w 102"/>
                <a:gd name="T7" fmla="*/ 19 h 132"/>
                <a:gd name="T8" fmla="*/ 56 w 102"/>
                <a:gd name="T9" fmla="*/ 0 h 132"/>
                <a:gd name="T10" fmla="*/ 102 w 102"/>
                <a:gd name="T11" fmla="*/ 52 h 132"/>
                <a:gd name="T12" fmla="*/ 102 w 102"/>
                <a:gd name="T13" fmla="*/ 52 h 132"/>
                <a:gd name="T14" fmla="*/ 56 w 102"/>
                <a:gd name="T15" fmla="*/ 103 h 132"/>
                <a:gd name="T16" fmla="*/ 23 w 102"/>
                <a:gd name="T17" fmla="*/ 86 h 132"/>
                <a:gd name="T18" fmla="*/ 23 w 102"/>
                <a:gd name="T19" fmla="*/ 121 h 132"/>
                <a:gd name="T20" fmla="*/ 11 w 102"/>
                <a:gd name="T21" fmla="*/ 132 h 132"/>
                <a:gd name="T22" fmla="*/ 0 w 102"/>
                <a:gd name="T23" fmla="*/ 121 h 132"/>
                <a:gd name="T24" fmla="*/ 0 w 102"/>
                <a:gd name="T25" fmla="*/ 13 h 132"/>
                <a:gd name="T26" fmla="*/ 79 w 102"/>
                <a:gd name="T27" fmla="*/ 52 h 132"/>
                <a:gd name="T28" fmla="*/ 79 w 102"/>
                <a:gd name="T29" fmla="*/ 52 h 132"/>
                <a:gd name="T30" fmla="*/ 51 w 102"/>
                <a:gd name="T31" fmla="*/ 20 h 132"/>
                <a:gd name="T32" fmla="*/ 22 w 102"/>
                <a:gd name="T33" fmla="*/ 52 h 132"/>
                <a:gd name="T34" fmla="*/ 22 w 102"/>
                <a:gd name="T35" fmla="*/ 52 h 132"/>
                <a:gd name="T36" fmla="*/ 51 w 102"/>
                <a:gd name="T37" fmla="*/ 84 h 132"/>
                <a:gd name="T38" fmla="*/ 79 w 102"/>
                <a:gd name="T39"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32">
                  <a:moveTo>
                    <a:pt x="0" y="13"/>
                  </a:moveTo>
                  <a:cubicBezTo>
                    <a:pt x="0" y="6"/>
                    <a:pt x="5" y="1"/>
                    <a:pt x="11" y="1"/>
                  </a:cubicBezTo>
                  <a:cubicBezTo>
                    <a:pt x="18" y="1"/>
                    <a:pt x="23" y="6"/>
                    <a:pt x="23" y="13"/>
                  </a:cubicBezTo>
                  <a:cubicBezTo>
                    <a:pt x="23" y="19"/>
                    <a:pt x="23" y="19"/>
                    <a:pt x="23" y="19"/>
                  </a:cubicBezTo>
                  <a:cubicBezTo>
                    <a:pt x="30" y="9"/>
                    <a:pt x="40" y="0"/>
                    <a:pt x="56" y="0"/>
                  </a:cubicBezTo>
                  <a:cubicBezTo>
                    <a:pt x="79" y="0"/>
                    <a:pt x="102" y="19"/>
                    <a:pt x="102" y="52"/>
                  </a:cubicBezTo>
                  <a:cubicBezTo>
                    <a:pt x="102" y="52"/>
                    <a:pt x="102" y="52"/>
                    <a:pt x="102" y="52"/>
                  </a:cubicBezTo>
                  <a:cubicBezTo>
                    <a:pt x="102" y="85"/>
                    <a:pt x="80" y="103"/>
                    <a:pt x="56" y="103"/>
                  </a:cubicBezTo>
                  <a:cubicBezTo>
                    <a:pt x="40" y="103"/>
                    <a:pt x="30" y="95"/>
                    <a:pt x="23" y="86"/>
                  </a:cubicBezTo>
                  <a:cubicBezTo>
                    <a:pt x="23" y="121"/>
                    <a:pt x="23" y="121"/>
                    <a:pt x="23" y="121"/>
                  </a:cubicBezTo>
                  <a:cubicBezTo>
                    <a:pt x="23" y="127"/>
                    <a:pt x="18" y="132"/>
                    <a:pt x="11" y="132"/>
                  </a:cubicBezTo>
                  <a:cubicBezTo>
                    <a:pt x="5" y="132"/>
                    <a:pt x="0" y="127"/>
                    <a:pt x="0" y="121"/>
                  </a:cubicBezTo>
                  <a:lnTo>
                    <a:pt x="0" y="13"/>
                  </a:lnTo>
                  <a:close/>
                  <a:moveTo>
                    <a:pt x="79" y="52"/>
                  </a:moveTo>
                  <a:cubicBezTo>
                    <a:pt x="79" y="52"/>
                    <a:pt x="79" y="52"/>
                    <a:pt x="79" y="52"/>
                  </a:cubicBezTo>
                  <a:cubicBezTo>
                    <a:pt x="79" y="33"/>
                    <a:pt x="66" y="20"/>
                    <a:pt x="51" y="20"/>
                  </a:cubicBezTo>
                  <a:cubicBezTo>
                    <a:pt x="36" y="20"/>
                    <a:pt x="22" y="33"/>
                    <a:pt x="22" y="52"/>
                  </a:cubicBezTo>
                  <a:cubicBezTo>
                    <a:pt x="22" y="52"/>
                    <a:pt x="22" y="52"/>
                    <a:pt x="22" y="52"/>
                  </a:cubicBezTo>
                  <a:cubicBezTo>
                    <a:pt x="22" y="71"/>
                    <a:pt x="36" y="84"/>
                    <a:pt x="51" y="84"/>
                  </a:cubicBezTo>
                  <a:cubicBezTo>
                    <a:pt x="66" y="84"/>
                    <a:pt x="79" y="71"/>
                    <a:pt x="79" y="52"/>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4" name="Freeform 12">
              <a:extLst>
                <a:ext uri="{FF2B5EF4-FFF2-40B4-BE49-F238E27FC236}">
                  <a16:creationId xmlns:a16="http://schemas.microsoft.com/office/drawing/2014/main" id="{28057242-34A3-48B3-AECB-37EEA1FF60CB}"/>
                </a:ext>
              </a:extLst>
            </p:cNvPr>
            <p:cNvSpPr>
              <a:spLocks noEditPoints="1"/>
            </p:cNvSpPr>
            <p:nvPr/>
          </p:nvSpPr>
          <p:spPr bwMode="auto">
            <a:xfrm>
              <a:off x="4789020" y="4184237"/>
              <a:ext cx="99391" cy="520810"/>
            </a:xfrm>
            <a:custGeom>
              <a:avLst/>
              <a:gdLst>
                <a:gd name="T0" fmla="*/ 0 w 26"/>
                <a:gd name="T1" fmla="*/ 11 h 137"/>
                <a:gd name="T2" fmla="*/ 13 w 26"/>
                <a:gd name="T3" fmla="*/ 0 h 137"/>
                <a:gd name="T4" fmla="*/ 26 w 26"/>
                <a:gd name="T5" fmla="*/ 11 h 137"/>
                <a:gd name="T6" fmla="*/ 26 w 26"/>
                <a:gd name="T7" fmla="*/ 12 h 137"/>
                <a:gd name="T8" fmla="*/ 13 w 26"/>
                <a:gd name="T9" fmla="*/ 23 h 137"/>
                <a:gd name="T10" fmla="*/ 0 w 26"/>
                <a:gd name="T11" fmla="*/ 12 h 137"/>
                <a:gd name="T12" fmla="*/ 0 w 26"/>
                <a:gd name="T13" fmla="*/ 11 h 137"/>
                <a:gd name="T14" fmla="*/ 1 w 26"/>
                <a:gd name="T15" fmla="*/ 48 h 137"/>
                <a:gd name="T16" fmla="*/ 13 w 26"/>
                <a:gd name="T17" fmla="*/ 36 h 137"/>
                <a:gd name="T18" fmla="*/ 24 w 26"/>
                <a:gd name="T19" fmla="*/ 48 h 137"/>
                <a:gd name="T20" fmla="*/ 24 w 26"/>
                <a:gd name="T21" fmla="*/ 126 h 137"/>
                <a:gd name="T22" fmla="*/ 13 w 26"/>
                <a:gd name="T23" fmla="*/ 137 h 137"/>
                <a:gd name="T24" fmla="*/ 1 w 26"/>
                <a:gd name="T25" fmla="*/ 126 h 137"/>
                <a:gd name="T26" fmla="*/ 1 w 26"/>
                <a:gd name="T27"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37">
                  <a:moveTo>
                    <a:pt x="0" y="11"/>
                  </a:moveTo>
                  <a:cubicBezTo>
                    <a:pt x="0" y="4"/>
                    <a:pt x="5" y="0"/>
                    <a:pt x="13" y="0"/>
                  </a:cubicBezTo>
                  <a:cubicBezTo>
                    <a:pt x="20" y="0"/>
                    <a:pt x="26" y="4"/>
                    <a:pt x="26" y="11"/>
                  </a:cubicBezTo>
                  <a:cubicBezTo>
                    <a:pt x="26" y="12"/>
                    <a:pt x="26" y="12"/>
                    <a:pt x="26" y="12"/>
                  </a:cubicBezTo>
                  <a:cubicBezTo>
                    <a:pt x="26" y="19"/>
                    <a:pt x="20" y="23"/>
                    <a:pt x="13" y="23"/>
                  </a:cubicBezTo>
                  <a:cubicBezTo>
                    <a:pt x="5" y="23"/>
                    <a:pt x="0" y="19"/>
                    <a:pt x="0" y="12"/>
                  </a:cubicBezTo>
                  <a:lnTo>
                    <a:pt x="0" y="11"/>
                  </a:lnTo>
                  <a:close/>
                  <a:moveTo>
                    <a:pt x="1" y="48"/>
                  </a:moveTo>
                  <a:cubicBezTo>
                    <a:pt x="1" y="41"/>
                    <a:pt x="6" y="36"/>
                    <a:pt x="13" y="36"/>
                  </a:cubicBezTo>
                  <a:cubicBezTo>
                    <a:pt x="19" y="36"/>
                    <a:pt x="24" y="41"/>
                    <a:pt x="24" y="48"/>
                  </a:cubicBezTo>
                  <a:cubicBezTo>
                    <a:pt x="24" y="126"/>
                    <a:pt x="24" y="126"/>
                    <a:pt x="24" y="126"/>
                  </a:cubicBezTo>
                  <a:cubicBezTo>
                    <a:pt x="24" y="132"/>
                    <a:pt x="19" y="137"/>
                    <a:pt x="13" y="137"/>
                  </a:cubicBezTo>
                  <a:cubicBezTo>
                    <a:pt x="6" y="137"/>
                    <a:pt x="1" y="132"/>
                    <a:pt x="1" y="126"/>
                  </a:cubicBezTo>
                  <a:lnTo>
                    <a:pt x="1" y="48"/>
                  </a:ln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5" name="Freeform 13">
              <a:extLst>
                <a:ext uri="{FF2B5EF4-FFF2-40B4-BE49-F238E27FC236}">
                  <a16:creationId xmlns:a16="http://schemas.microsoft.com/office/drawing/2014/main" id="{1E75006D-E57F-4F37-8418-8FFD7217C592}"/>
                </a:ext>
              </a:extLst>
            </p:cNvPr>
            <p:cNvSpPr>
              <a:spLocks/>
            </p:cNvSpPr>
            <p:nvPr/>
          </p:nvSpPr>
          <p:spPr bwMode="auto">
            <a:xfrm>
              <a:off x="4934131" y="4317422"/>
              <a:ext cx="339918" cy="391602"/>
            </a:xfrm>
            <a:custGeom>
              <a:avLst/>
              <a:gdLst>
                <a:gd name="T0" fmla="*/ 0 w 90"/>
                <a:gd name="T1" fmla="*/ 52 h 103"/>
                <a:gd name="T2" fmla="*/ 0 w 90"/>
                <a:gd name="T3" fmla="*/ 52 h 103"/>
                <a:gd name="T4" fmla="*/ 51 w 90"/>
                <a:gd name="T5" fmla="*/ 0 h 103"/>
                <a:gd name="T6" fmla="*/ 86 w 90"/>
                <a:gd name="T7" fmla="*/ 13 h 103"/>
                <a:gd name="T8" fmla="*/ 89 w 90"/>
                <a:gd name="T9" fmla="*/ 21 h 103"/>
                <a:gd name="T10" fmla="*/ 79 w 90"/>
                <a:gd name="T11" fmla="*/ 31 h 103"/>
                <a:gd name="T12" fmla="*/ 72 w 90"/>
                <a:gd name="T13" fmla="*/ 29 h 103"/>
                <a:gd name="T14" fmla="*/ 51 w 90"/>
                <a:gd name="T15" fmla="*/ 20 h 103"/>
                <a:gd name="T16" fmla="*/ 22 w 90"/>
                <a:gd name="T17" fmla="*/ 52 h 103"/>
                <a:gd name="T18" fmla="*/ 22 w 90"/>
                <a:gd name="T19" fmla="*/ 52 h 103"/>
                <a:gd name="T20" fmla="*/ 52 w 90"/>
                <a:gd name="T21" fmla="*/ 84 h 103"/>
                <a:gd name="T22" fmla="*/ 74 w 90"/>
                <a:gd name="T23" fmla="*/ 75 h 103"/>
                <a:gd name="T24" fmla="*/ 80 w 90"/>
                <a:gd name="T25" fmla="*/ 72 h 103"/>
                <a:gd name="T26" fmla="*/ 90 w 90"/>
                <a:gd name="T27" fmla="*/ 82 h 103"/>
                <a:gd name="T28" fmla="*/ 87 w 90"/>
                <a:gd name="T29" fmla="*/ 89 h 103"/>
                <a:gd name="T30" fmla="*/ 51 w 90"/>
                <a:gd name="T31" fmla="*/ 103 h 103"/>
                <a:gd name="T32" fmla="*/ 0 w 90"/>
                <a:gd name="T33"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3">
                  <a:moveTo>
                    <a:pt x="0" y="52"/>
                  </a:moveTo>
                  <a:cubicBezTo>
                    <a:pt x="0" y="52"/>
                    <a:pt x="0" y="52"/>
                    <a:pt x="0" y="52"/>
                  </a:cubicBezTo>
                  <a:cubicBezTo>
                    <a:pt x="0" y="24"/>
                    <a:pt x="22" y="0"/>
                    <a:pt x="51" y="0"/>
                  </a:cubicBezTo>
                  <a:cubicBezTo>
                    <a:pt x="67" y="0"/>
                    <a:pt x="77" y="5"/>
                    <a:pt x="86" y="13"/>
                  </a:cubicBezTo>
                  <a:cubicBezTo>
                    <a:pt x="87" y="14"/>
                    <a:pt x="89" y="17"/>
                    <a:pt x="89" y="21"/>
                  </a:cubicBezTo>
                  <a:cubicBezTo>
                    <a:pt x="89" y="26"/>
                    <a:pt x="85" y="31"/>
                    <a:pt x="79" y="31"/>
                  </a:cubicBezTo>
                  <a:cubicBezTo>
                    <a:pt x="76" y="31"/>
                    <a:pt x="74" y="30"/>
                    <a:pt x="72" y="29"/>
                  </a:cubicBezTo>
                  <a:cubicBezTo>
                    <a:pt x="66" y="24"/>
                    <a:pt x="60" y="20"/>
                    <a:pt x="51" y="20"/>
                  </a:cubicBezTo>
                  <a:cubicBezTo>
                    <a:pt x="35" y="20"/>
                    <a:pt x="22" y="34"/>
                    <a:pt x="22" y="52"/>
                  </a:cubicBezTo>
                  <a:cubicBezTo>
                    <a:pt x="22" y="52"/>
                    <a:pt x="22" y="52"/>
                    <a:pt x="22" y="52"/>
                  </a:cubicBezTo>
                  <a:cubicBezTo>
                    <a:pt x="22" y="70"/>
                    <a:pt x="35" y="84"/>
                    <a:pt x="52" y="84"/>
                  </a:cubicBezTo>
                  <a:cubicBezTo>
                    <a:pt x="61" y="84"/>
                    <a:pt x="68" y="80"/>
                    <a:pt x="74" y="75"/>
                  </a:cubicBezTo>
                  <a:cubicBezTo>
                    <a:pt x="75" y="74"/>
                    <a:pt x="78" y="72"/>
                    <a:pt x="80" y="72"/>
                  </a:cubicBezTo>
                  <a:cubicBezTo>
                    <a:pt x="86" y="72"/>
                    <a:pt x="90" y="77"/>
                    <a:pt x="90" y="82"/>
                  </a:cubicBezTo>
                  <a:cubicBezTo>
                    <a:pt x="90" y="85"/>
                    <a:pt x="89" y="88"/>
                    <a:pt x="87" y="89"/>
                  </a:cubicBezTo>
                  <a:cubicBezTo>
                    <a:pt x="78" y="98"/>
                    <a:pt x="67" y="103"/>
                    <a:pt x="51" y="103"/>
                  </a:cubicBezTo>
                  <a:cubicBezTo>
                    <a:pt x="22" y="103"/>
                    <a:pt x="0" y="80"/>
                    <a:pt x="0" y="52"/>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6" name="Freeform 14">
              <a:extLst>
                <a:ext uri="{FF2B5EF4-FFF2-40B4-BE49-F238E27FC236}">
                  <a16:creationId xmlns:a16="http://schemas.microsoft.com/office/drawing/2014/main" id="{566163AE-6DCC-472C-BA07-42D2721A7589}"/>
                </a:ext>
              </a:extLst>
            </p:cNvPr>
            <p:cNvSpPr>
              <a:spLocks/>
            </p:cNvSpPr>
            <p:nvPr/>
          </p:nvSpPr>
          <p:spPr bwMode="auto">
            <a:xfrm>
              <a:off x="5464880" y="4200140"/>
              <a:ext cx="381662" cy="508883"/>
            </a:xfrm>
            <a:custGeom>
              <a:avLst/>
              <a:gdLst>
                <a:gd name="T0" fmla="*/ 5 w 101"/>
                <a:gd name="T1" fmla="*/ 118 h 134"/>
                <a:gd name="T2" fmla="*/ 0 w 101"/>
                <a:gd name="T3" fmla="*/ 109 h 134"/>
                <a:gd name="T4" fmla="*/ 11 w 101"/>
                <a:gd name="T5" fmla="*/ 98 h 134"/>
                <a:gd name="T6" fmla="*/ 18 w 101"/>
                <a:gd name="T7" fmla="*/ 100 h 134"/>
                <a:gd name="T8" fmla="*/ 55 w 101"/>
                <a:gd name="T9" fmla="*/ 114 h 134"/>
                <a:gd name="T10" fmla="*/ 78 w 101"/>
                <a:gd name="T11" fmla="*/ 97 h 134"/>
                <a:gd name="T12" fmla="*/ 78 w 101"/>
                <a:gd name="T13" fmla="*/ 97 h 134"/>
                <a:gd name="T14" fmla="*/ 48 w 101"/>
                <a:gd name="T15" fmla="*/ 77 h 134"/>
                <a:gd name="T16" fmla="*/ 5 w 101"/>
                <a:gd name="T17" fmla="*/ 38 h 134"/>
                <a:gd name="T18" fmla="*/ 5 w 101"/>
                <a:gd name="T19" fmla="*/ 37 h 134"/>
                <a:gd name="T20" fmla="*/ 49 w 101"/>
                <a:gd name="T21" fmla="*/ 0 h 134"/>
                <a:gd name="T22" fmla="*/ 91 w 101"/>
                <a:gd name="T23" fmla="*/ 12 h 134"/>
                <a:gd name="T24" fmla="*/ 96 w 101"/>
                <a:gd name="T25" fmla="*/ 21 h 134"/>
                <a:gd name="T26" fmla="*/ 85 w 101"/>
                <a:gd name="T27" fmla="*/ 31 h 134"/>
                <a:gd name="T28" fmla="*/ 79 w 101"/>
                <a:gd name="T29" fmla="*/ 30 h 134"/>
                <a:gd name="T30" fmla="*/ 49 w 101"/>
                <a:gd name="T31" fmla="*/ 20 h 134"/>
                <a:gd name="T32" fmla="*/ 28 w 101"/>
                <a:gd name="T33" fmla="*/ 35 h 134"/>
                <a:gd name="T34" fmla="*/ 28 w 101"/>
                <a:gd name="T35" fmla="*/ 36 h 134"/>
                <a:gd name="T36" fmla="*/ 59 w 101"/>
                <a:gd name="T37" fmla="*/ 56 h 134"/>
                <a:gd name="T38" fmla="*/ 101 w 101"/>
                <a:gd name="T39" fmla="*/ 95 h 134"/>
                <a:gd name="T40" fmla="*/ 101 w 101"/>
                <a:gd name="T41" fmla="*/ 95 h 134"/>
                <a:gd name="T42" fmla="*/ 54 w 101"/>
                <a:gd name="T43" fmla="*/ 134 h 134"/>
                <a:gd name="T44" fmla="*/ 5 w 101"/>
                <a:gd name="T45"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4">
                  <a:moveTo>
                    <a:pt x="5" y="118"/>
                  </a:moveTo>
                  <a:cubicBezTo>
                    <a:pt x="2" y="116"/>
                    <a:pt x="0" y="112"/>
                    <a:pt x="0" y="109"/>
                  </a:cubicBezTo>
                  <a:cubicBezTo>
                    <a:pt x="0" y="103"/>
                    <a:pt x="5" y="98"/>
                    <a:pt x="11" y="98"/>
                  </a:cubicBezTo>
                  <a:cubicBezTo>
                    <a:pt x="14" y="98"/>
                    <a:pt x="16" y="99"/>
                    <a:pt x="18" y="100"/>
                  </a:cubicBezTo>
                  <a:cubicBezTo>
                    <a:pt x="29" y="109"/>
                    <a:pt x="40" y="114"/>
                    <a:pt x="55" y="114"/>
                  </a:cubicBezTo>
                  <a:cubicBezTo>
                    <a:pt x="69" y="114"/>
                    <a:pt x="78" y="107"/>
                    <a:pt x="78" y="97"/>
                  </a:cubicBezTo>
                  <a:cubicBezTo>
                    <a:pt x="78" y="97"/>
                    <a:pt x="78" y="97"/>
                    <a:pt x="78" y="97"/>
                  </a:cubicBezTo>
                  <a:cubicBezTo>
                    <a:pt x="78" y="87"/>
                    <a:pt x="72" y="82"/>
                    <a:pt x="48" y="77"/>
                  </a:cubicBezTo>
                  <a:cubicBezTo>
                    <a:pt x="20" y="70"/>
                    <a:pt x="5" y="62"/>
                    <a:pt x="5" y="38"/>
                  </a:cubicBezTo>
                  <a:cubicBezTo>
                    <a:pt x="5" y="37"/>
                    <a:pt x="5" y="37"/>
                    <a:pt x="5" y="37"/>
                  </a:cubicBezTo>
                  <a:cubicBezTo>
                    <a:pt x="5" y="15"/>
                    <a:pt x="23" y="0"/>
                    <a:pt x="49" y="0"/>
                  </a:cubicBezTo>
                  <a:cubicBezTo>
                    <a:pt x="66" y="0"/>
                    <a:pt x="79" y="4"/>
                    <a:pt x="91" y="12"/>
                  </a:cubicBezTo>
                  <a:cubicBezTo>
                    <a:pt x="93" y="13"/>
                    <a:pt x="96" y="16"/>
                    <a:pt x="96" y="21"/>
                  </a:cubicBezTo>
                  <a:cubicBezTo>
                    <a:pt x="96" y="27"/>
                    <a:pt x="91" y="31"/>
                    <a:pt x="85" y="31"/>
                  </a:cubicBezTo>
                  <a:cubicBezTo>
                    <a:pt x="83" y="31"/>
                    <a:pt x="81" y="31"/>
                    <a:pt x="79" y="30"/>
                  </a:cubicBezTo>
                  <a:cubicBezTo>
                    <a:pt x="69" y="23"/>
                    <a:pt x="59" y="20"/>
                    <a:pt x="49" y="20"/>
                  </a:cubicBezTo>
                  <a:cubicBezTo>
                    <a:pt x="36" y="20"/>
                    <a:pt x="28" y="27"/>
                    <a:pt x="28" y="35"/>
                  </a:cubicBezTo>
                  <a:cubicBezTo>
                    <a:pt x="28" y="36"/>
                    <a:pt x="28" y="36"/>
                    <a:pt x="28" y="36"/>
                  </a:cubicBezTo>
                  <a:cubicBezTo>
                    <a:pt x="28" y="46"/>
                    <a:pt x="34" y="50"/>
                    <a:pt x="59" y="56"/>
                  </a:cubicBezTo>
                  <a:cubicBezTo>
                    <a:pt x="86" y="63"/>
                    <a:pt x="101" y="73"/>
                    <a:pt x="101" y="95"/>
                  </a:cubicBezTo>
                  <a:cubicBezTo>
                    <a:pt x="101" y="95"/>
                    <a:pt x="101" y="95"/>
                    <a:pt x="101" y="95"/>
                  </a:cubicBezTo>
                  <a:cubicBezTo>
                    <a:pt x="101" y="119"/>
                    <a:pt x="81" y="134"/>
                    <a:pt x="54" y="134"/>
                  </a:cubicBezTo>
                  <a:cubicBezTo>
                    <a:pt x="36" y="134"/>
                    <a:pt x="19" y="128"/>
                    <a:pt x="5" y="118"/>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7" name="Freeform 15">
              <a:extLst>
                <a:ext uri="{FF2B5EF4-FFF2-40B4-BE49-F238E27FC236}">
                  <a16:creationId xmlns:a16="http://schemas.microsoft.com/office/drawing/2014/main" id="{F5F47EE4-5E39-46D2-AEF0-25E107E8E4D6}"/>
                </a:ext>
              </a:extLst>
            </p:cNvPr>
            <p:cNvSpPr>
              <a:spLocks/>
            </p:cNvSpPr>
            <p:nvPr/>
          </p:nvSpPr>
          <p:spPr bwMode="auto">
            <a:xfrm>
              <a:off x="5888287" y="4317422"/>
              <a:ext cx="341906" cy="391602"/>
            </a:xfrm>
            <a:custGeom>
              <a:avLst/>
              <a:gdLst>
                <a:gd name="T0" fmla="*/ 0 w 90"/>
                <a:gd name="T1" fmla="*/ 52 h 103"/>
                <a:gd name="T2" fmla="*/ 0 w 90"/>
                <a:gd name="T3" fmla="*/ 52 h 103"/>
                <a:gd name="T4" fmla="*/ 52 w 90"/>
                <a:gd name="T5" fmla="*/ 0 h 103"/>
                <a:gd name="T6" fmla="*/ 86 w 90"/>
                <a:gd name="T7" fmla="*/ 13 h 103"/>
                <a:gd name="T8" fmla="*/ 90 w 90"/>
                <a:gd name="T9" fmla="*/ 21 h 103"/>
                <a:gd name="T10" fmla="*/ 79 w 90"/>
                <a:gd name="T11" fmla="*/ 31 h 103"/>
                <a:gd name="T12" fmla="*/ 73 w 90"/>
                <a:gd name="T13" fmla="*/ 29 h 103"/>
                <a:gd name="T14" fmla="*/ 52 w 90"/>
                <a:gd name="T15" fmla="*/ 20 h 103"/>
                <a:gd name="T16" fmla="*/ 23 w 90"/>
                <a:gd name="T17" fmla="*/ 52 h 103"/>
                <a:gd name="T18" fmla="*/ 23 w 90"/>
                <a:gd name="T19" fmla="*/ 52 h 103"/>
                <a:gd name="T20" fmla="*/ 53 w 90"/>
                <a:gd name="T21" fmla="*/ 84 h 103"/>
                <a:gd name="T22" fmla="*/ 75 w 90"/>
                <a:gd name="T23" fmla="*/ 75 h 103"/>
                <a:gd name="T24" fmla="*/ 81 w 90"/>
                <a:gd name="T25" fmla="*/ 72 h 103"/>
                <a:gd name="T26" fmla="*/ 90 w 90"/>
                <a:gd name="T27" fmla="*/ 82 h 103"/>
                <a:gd name="T28" fmla="*/ 87 w 90"/>
                <a:gd name="T29" fmla="*/ 89 h 103"/>
                <a:gd name="T30" fmla="*/ 51 w 90"/>
                <a:gd name="T31" fmla="*/ 103 h 103"/>
                <a:gd name="T32" fmla="*/ 0 w 90"/>
                <a:gd name="T33"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3">
                  <a:moveTo>
                    <a:pt x="0" y="52"/>
                  </a:moveTo>
                  <a:cubicBezTo>
                    <a:pt x="0" y="52"/>
                    <a:pt x="0" y="52"/>
                    <a:pt x="0" y="52"/>
                  </a:cubicBezTo>
                  <a:cubicBezTo>
                    <a:pt x="0" y="24"/>
                    <a:pt x="22" y="0"/>
                    <a:pt x="52" y="0"/>
                  </a:cubicBezTo>
                  <a:cubicBezTo>
                    <a:pt x="67" y="0"/>
                    <a:pt x="78" y="5"/>
                    <a:pt x="86" y="13"/>
                  </a:cubicBezTo>
                  <a:cubicBezTo>
                    <a:pt x="88" y="14"/>
                    <a:pt x="90" y="17"/>
                    <a:pt x="90" y="21"/>
                  </a:cubicBezTo>
                  <a:cubicBezTo>
                    <a:pt x="90" y="26"/>
                    <a:pt x="85" y="31"/>
                    <a:pt x="79" y="31"/>
                  </a:cubicBezTo>
                  <a:cubicBezTo>
                    <a:pt x="77" y="31"/>
                    <a:pt x="74" y="30"/>
                    <a:pt x="73" y="29"/>
                  </a:cubicBezTo>
                  <a:cubicBezTo>
                    <a:pt x="67" y="24"/>
                    <a:pt x="61" y="20"/>
                    <a:pt x="52" y="20"/>
                  </a:cubicBezTo>
                  <a:cubicBezTo>
                    <a:pt x="35" y="20"/>
                    <a:pt x="23" y="34"/>
                    <a:pt x="23" y="52"/>
                  </a:cubicBezTo>
                  <a:cubicBezTo>
                    <a:pt x="23" y="52"/>
                    <a:pt x="23" y="52"/>
                    <a:pt x="23" y="52"/>
                  </a:cubicBezTo>
                  <a:cubicBezTo>
                    <a:pt x="23" y="70"/>
                    <a:pt x="35" y="84"/>
                    <a:pt x="53" y="84"/>
                  </a:cubicBezTo>
                  <a:cubicBezTo>
                    <a:pt x="61" y="84"/>
                    <a:pt x="68" y="80"/>
                    <a:pt x="75" y="75"/>
                  </a:cubicBezTo>
                  <a:cubicBezTo>
                    <a:pt x="76" y="74"/>
                    <a:pt x="78" y="72"/>
                    <a:pt x="81" y="72"/>
                  </a:cubicBezTo>
                  <a:cubicBezTo>
                    <a:pt x="86" y="72"/>
                    <a:pt x="90" y="77"/>
                    <a:pt x="90" y="82"/>
                  </a:cubicBezTo>
                  <a:cubicBezTo>
                    <a:pt x="90" y="85"/>
                    <a:pt x="89" y="88"/>
                    <a:pt x="87" y="89"/>
                  </a:cubicBezTo>
                  <a:cubicBezTo>
                    <a:pt x="78" y="98"/>
                    <a:pt x="68" y="103"/>
                    <a:pt x="51" y="103"/>
                  </a:cubicBezTo>
                  <a:cubicBezTo>
                    <a:pt x="22" y="103"/>
                    <a:pt x="0" y="80"/>
                    <a:pt x="0" y="52"/>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8" name="Freeform 16">
              <a:extLst>
                <a:ext uri="{FF2B5EF4-FFF2-40B4-BE49-F238E27FC236}">
                  <a16:creationId xmlns:a16="http://schemas.microsoft.com/office/drawing/2014/main" id="{69962EC2-E98A-4B73-8B3F-2369F2428D00}"/>
                </a:ext>
              </a:extLst>
            </p:cNvPr>
            <p:cNvSpPr>
              <a:spLocks noEditPoints="1"/>
            </p:cNvSpPr>
            <p:nvPr/>
          </p:nvSpPr>
          <p:spPr bwMode="auto">
            <a:xfrm>
              <a:off x="6291815" y="4184237"/>
              <a:ext cx="97403" cy="520810"/>
            </a:xfrm>
            <a:custGeom>
              <a:avLst/>
              <a:gdLst>
                <a:gd name="T0" fmla="*/ 0 w 26"/>
                <a:gd name="T1" fmla="*/ 11 h 137"/>
                <a:gd name="T2" fmla="*/ 13 w 26"/>
                <a:gd name="T3" fmla="*/ 0 h 137"/>
                <a:gd name="T4" fmla="*/ 26 w 26"/>
                <a:gd name="T5" fmla="*/ 11 h 137"/>
                <a:gd name="T6" fmla="*/ 26 w 26"/>
                <a:gd name="T7" fmla="*/ 12 h 137"/>
                <a:gd name="T8" fmla="*/ 13 w 26"/>
                <a:gd name="T9" fmla="*/ 23 h 137"/>
                <a:gd name="T10" fmla="*/ 0 w 26"/>
                <a:gd name="T11" fmla="*/ 12 h 137"/>
                <a:gd name="T12" fmla="*/ 0 w 26"/>
                <a:gd name="T13" fmla="*/ 11 h 137"/>
                <a:gd name="T14" fmla="*/ 2 w 26"/>
                <a:gd name="T15" fmla="*/ 48 h 137"/>
                <a:gd name="T16" fmla="*/ 13 w 26"/>
                <a:gd name="T17" fmla="*/ 36 h 137"/>
                <a:gd name="T18" fmla="*/ 25 w 26"/>
                <a:gd name="T19" fmla="*/ 48 h 137"/>
                <a:gd name="T20" fmla="*/ 25 w 26"/>
                <a:gd name="T21" fmla="*/ 126 h 137"/>
                <a:gd name="T22" fmla="*/ 13 w 26"/>
                <a:gd name="T23" fmla="*/ 137 h 137"/>
                <a:gd name="T24" fmla="*/ 2 w 26"/>
                <a:gd name="T25" fmla="*/ 126 h 137"/>
                <a:gd name="T26" fmla="*/ 2 w 26"/>
                <a:gd name="T27"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37">
                  <a:moveTo>
                    <a:pt x="0" y="11"/>
                  </a:moveTo>
                  <a:cubicBezTo>
                    <a:pt x="0" y="4"/>
                    <a:pt x="6" y="0"/>
                    <a:pt x="13" y="0"/>
                  </a:cubicBezTo>
                  <a:cubicBezTo>
                    <a:pt x="21" y="0"/>
                    <a:pt x="26" y="4"/>
                    <a:pt x="26" y="11"/>
                  </a:cubicBezTo>
                  <a:cubicBezTo>
                    <a:pt x="26" y="12"/>
                    <a:pt x="26" y="12"/>
                    <a:pt x="26" y="12"/>
                  </a:cubicBezTo>
                  <a:cubicBezTo>
                    <a:pt x="26" y="19"/>
                    <a:pt x="21" y="23"/>
                    <a:pt x="13" y="23"/>
                  </a:cubicBezTo>
                  <a:cubicBezTo>
                    <a:pt x="6" y="23"/>
                    <a:pt x="0" y="19"/>
                    <a:pt x="0" y="12"/>
                  </a:cubicBezTo>
                  <a:lnTo>
                    <a:pt x="0" y="11"/>
                  </a:lnTo>
                  <a:close/>
                  <a:moveTo>
                    <a:pt x="2" y="48"/>
                  </a:moveTo>
                  <a:cubicBezTo>
                    <a:pt x="2" y="41"/>
                    <a:pt x="7" y="36"/>
                    <a:pt x="13" y="36"/>
                  </a:cubicBezTo>
                  <a:cubicBezTo>
                    <a:pt x="20" y="36"/>
                    <a:pt x="25" y="41"/>
                    <a:pt x="25" y="48"/>
                  </a:cubicBezTo>
                  <a:cubicBezTo>
                    <a:pt x="25" y="126"/>
                    <a:pt x="25" y="126"/>
                    <a:pt x="25" y="126"/>
                  </a:cubicBezTo>
                  <a:cubicBezTo>
                    <a:pt x="25" y="132"/>
                    <a:pt x="20" y="137"/>
                    <a:pt x="13" y="137"/>
                  </a:cubicBezTo>
                  <a:cubicBezTo>
                    <a:pt x="7" y="137"/>
                    <a:pt x="2" y="132"/>
                    <a:pt x="2" y="126"/>
                  </a:cubicBezTo>
                  <a:lnTo>
                    <a:pt x="2" y="48"/>
                  </a:ln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39" name="Freeform 17">
              <a:extLst>
                <a:ext uri="{FF2B5EF4-FFF2-40B4-BE49-F238E27FC236}">
                  <a16:creationId xmlns:a16="http://schemas.microsoft.com/office/drawing/2014/main" id="{6CD1C38D-CB30-43E1-A730-72A338A5E365}"/>
                </a:ext>
              </a:extLst>
            </p:cNvPr>
            <p:cNvSpPr>
              <a:spLocks noEditPoints="1"/>
            </p:cNvSpPr>
            <p:nvPr/>
          </p:nvSpPr>
          <p:spPr bwMode="auto">
            <a:xfrm>
              <a:off x="6438914" y="4317422"/>
              <a:ext cx="359796" cy="391602"/>
            </a:xfrm>
            <a:custGeom>
              <a:avLst/>
              <a:gdLst>
                <a:gd name="T0" fmla="*/ 51 w 95"/>
                <a:gd name="T1" fmla="*/ 103 h 103"/>
                <a:gd name="T2" fmla="*/ 0 w 95"/>
                <a:gd name="T3" fmla="*/ 52 h 103"/>
                <a:gd name="T4" fmla="*/ 0 w 95"/>
                <a:gd name="T5" fmla="*/ 52 h 103"/>
                <a:gd name="T6" fmla="*/ 49 w 95"/>
                <a:gd name="T7" fmla="*/ 0 h 103"/>
                <a:gd name="T8" fmla="*/ 95 w 95"/>
                <a:gd name="T9" fmla="*/ 49 h 103"/>
                <a:gd name="T10" fmla="*/ 85 w 95"/>
                <a:gd name="T11" fmla="*/ 60 h 103"/>
                <a:gd name="T12" fmla="*/ 23 w 95"/>
                <a:gd name="T13" fmla="*/ 60 h 103"/>
                <a:gd name="T14" fmla="*/ 51 w 95"/>
                <a:gd name="T15" fmla="*/ 85 h 103"/>
                <a:gd name="T16" fmla="*/ 75 w 95"/>
                <a:gd name="T17" fmla="*/ 76 h 103"/>
                <a:gd name="T18" fmla="*/ 81 w 95"/>
                <a:gd name="T19" fmla="*/ 74 h 103"/>
                <a:gd name="T20" fmla="*/ 89 w 95"/>
                <a:gd name="T21" fmla="*/ 83 h 103"/>
                <a:gd name="T22" fmla="*/ 87 w 95"/>
                <a:gd name="T23" fmla="*/ 90 h 103"/>
                <a:gd name="T24" fmla="*/ 51 w 95"/>
                <a:gd name="T25" fmla="*/ 103 h 103"/>
                <a:gd name="T26" fmla="*/ 73 w 95"/>
                <a:gd name="T27" fmla="*/ 45 h 103"/>
                <a:gd name="T28" fmla="*/ 48 w 95"/>
                <a:gd name="T29" fmla="*/ 19 h 103"/>
                <a:gd name="T30" fmla="*/ 23 w 95"/>
                <a:gd name="T31" fmla="*/ 45 h 103"/>
                <a:gd name="T32" fmla="*/ 73 w 95"/>
                <a:gd name="T33" fmla="*/ 4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03">
                  <a:moveTo>
                    <a:pt x="51" y="103"/>
                  </a:moveTo>
                  <a:cubicBezTo>
                    <a:pt x="22" y="103"/>
                    <a:pt x="0" y="83"/>
                    <a:pt x="0" y="52"/>
                  </a:cubicBezTo>
                  <a:cubicBezTo>
                    <a:pt x="0" y="52"/>
                    <a:pt x="0" y="52"/>
                    <a:pt x="0" y="52"/>
                  </a:cubicBezTo>
                  <a:cubicBezTo>
                    <a:pt x="0" y="24"/>
                    <a:pt x="20" y="0"/>
                    <a:pt x="49" y="0"/>
                  </a:cubicBezTo>
                  <a:cubicBezTo>
                    <a:pt x="80" y="0"/>
                    <a:pt x="95" y="26"/>
                    <a:pt x="95" y="49"/>
                  </a:cubicBezTo>
                  <a:cubicBezTo>
                    <a:pt x="95" y="55"/>
                    <a:pt x="91" y="60"/>
                    <a:pt x="85" y="60"/>
                  </a:cubicBezTo>
                  <a:cubicBezTo>
                    <a:pt x="23" y="60"/>
                    <a:pt x="23" y="60"/>
                    <a:pt x="23" y="60"/>
                  </a:cubicBezTo>
                  <a:cubicBezTo>
                    <a:pt x="25" y="76"/>
                    <a:pt x="37" y="85"/>
                    <a:pt x="51" y="85"/>
                  </a:cubicBezTo>
                  <a:cubicBezTo>
                    <a:pt x="61" y="85"/>
                    <a:pt x="68" y="81"/>
                    <a:pt x="75" y="76"/>
                  </a:cubicBezTo>
                  <a:cubicBezTo>
                    <a:pt x="76" y="75"/>
                    <a:pt x="78" y="74"/>
                    <a:pt x="81" y="74"/>
                  </a:cubicBezTo>
                  <a:cubicBezTo>
                    <a:pt x="86" y="74"/>
                    <a:pt x="89" y="78"/>
                    <a:pt x="89" y="83"/>
                  </a:cubicBezTo>
                  <a:cubicBezTo>
                    <a:pt x="89" y="86"/>
                    <a:pt x="88" y="89"/>
                    <a:pt x="87" y="90"/>
                  </a:cubicBezTo>
                  <a:cubicBezTo>
                    <a:pt x="78" y="98"/>
                    <a:pt x="66" y="103"/>
                    <a:pt x="51" y="103"/>
                  </a:cubicBezTo>
                  <a:close/>
                  <a:moveTo>
                    <a:pt x="73" y="45"/>
                  </a:moveTo>
                  <a:cubicBezTo>
                    <a:pt x="72" y="30"/>
                    <a:pt x="63" y="19"/>
                    <a:pt x="48" y="19"/>
                  </a:cubicBezTo>
                  <a:cubicBezTo>
                    <a:pt x="35" y="19"/>
                    <a:pt x="25" y="30"/>
                    <a:pt x="23" y="45"/>
                  </a:cubicBezTo>
                  <a:lnTo>
                    <a:pt x="73" y="45"/>
                  </a:ln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40" name="Freeform 18">
              <a:extLst>
                <a:ext uri="{FF2B5EF4-FFF2-40B4-BE49-F238E27FC236}">
                  <a16:creationId xmlns:a16="http://schemas.microsoft.com/office/drawing/2014/main" id="{3309458A-967B-494D-AC67-B73E8D6A665E}"/>
                </a:ext>
              </a:extLst>
            </p:cNvPr>
            <p:cNvSpPr>
              <a:spLocks/>
            </p:cNvSpPr>
            <p:nvPr/>
          </p:nvSpPr>
          <p:spPr bwMode="auto">
            <a:xfrm>
              <a:off x="6852382" y="4317422"/>
              <a:ext cx="337930" cy="387626"/>
            </a:xfrm>
            <a:custGeom>
              <a:avLst/>
              <a:gdLst>
                <a:gd name="T0" fmla="*/ 0 w 89"/>
                <a:gd name="T1" fmla="*/ 13 h 102"/>
                <a:gd name="T2" fmla="*/ 11 w 89"/>
                <a:gd name="T3" fmla="*/ 1 h 102"/>
                <a:gd name="T4" fmla="*/ 23 w 89"/>
                <a:gd name="T5" fmla="*/ 13 h 102"/>
                <a:gd name="T6" fmla="*/ 23 w 89"/>
                <a:gd name="T7" fmla="*/ 18 h 102"/>
                <a:gd name="T8" fmla="*/ 54 w 89"/>
                <a:gd name="T9" fmla="*/ 0 h 102"/>
                <a:gd name="T10" fmla="*/ 89 w 89"/>
                <a:gd name="T11" fmla="*/ 38 h 102"/>
                <a:gd name="T12" fmla="*/ 89 w 89"/>
                <a:gd name="T13" fmla="*/ 91 h 102"/>
                <a:gd name="T14" fmla="*/ 78 w 89"/>
                <a:gd name="T15" fmla="*/ 102 h 102"/>
                <a:gd name="T16" fmla="*/ 66 w 89"/>
                <a:gd name="T17" fmla="*/ 91 h 102"/>
                <a:gd name="T18" fmla="*/ 66 w 89"/>
                <a:gd name="T19" fmla="*/ 45 h 102"/>
                <a:gd name="T20" fmla="*/ 45 w 89"/>
                <a:gd name="T21" fmla="*/ 21 h 102"/>
                <a:gd name="T22" fmla="*/ 23 w 89"/>
                <a:gd name="T23" fmla="*/ 45 h 102"/>
                <a:gd name="T24" fmla="*/ 23 w 89"/>
                <a:gd name="T25" fmla="*/ 91 h 102"/>
                <a:gd name="T26" fmla="*/ 11 w 89"/>
                <a:gd name="T27" fmla="*/ 102 h 102"/>
                <a:gd name="T28" fmla="*/ 0 w 89"/>
                <a:gd name="T29" fmla="*/ 91 h 102"/>
                <a:gd name="T30" fmla="*/ 0 w 89"/>
                <a:gd name="T31" fmla="*/ 1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2">
                  <a:moveTo>
                    <a:pt x="0" y="13"/>
                  </a:moveTo>
                  <a:cubicBezTo>
                    <a:pt x="0" y="6"/>
                    <a:pt x="5" y="1"/>
                    <a:pt x="11" y="1"/>
                  </a:cubicBezTo>
                  <a:cubicBezTo>
                    <a:pt x="18" y="1"/>
                    <a:pt x="23" y="6"/>
                    <a:pt x="23" y="13"/>
                  </a:cubicBezTo>
                  <a:cubicBezTo>
                    <a:pt x="23" y="18"/>
                    <a:pt x="23" y="18"/>
                    <a:pt x="23" y="18"/>
                  </a:cubicBezTo>
                  <a:cubicBezTo>
                    <a:pt x="29" y="8"/>
                    <a:pt x="38" y="0"/>
                    <a:pt x="54" y="0"/>
                  </a:cubicBezTo>
                  <a:cubicBezTo>
                    <a:pt x="76" y="0"/>
                    <a:pt x="89" y="15"/>
                    <a:pt x="89" y="38"/>
                  </a:cubicBezTo>
                  <a:cubicBezTo>
                    <a:pt x="89" y="91"/>
                    <a:pt x="89" y="91"/>
                    <a:pt x="89" y="91"/>
                  </a:cubicBezTo>
                  <a:cubicBezTo>
                    <a:pt x="89" y="97"/>
                    <a:pt x="84" y="102"/>
                    <a:pt x="78" y="102"/>
                  </a:cubicBezTo>
                  <a:cubicBezTo>
                    <a:pt x="71" y="102"/>
                    <a:pt x="66" y="97"/>
                    <a:pt x="66" y="91"/>
                  </a:cubicBezTo>
                  <a:cubicBezTo>
                    <a:pt x="66" y="45"/>
                    <a:pt x="66" y="45"/>
                    <a:pt x="66" y="45"/>
                  </a:cubicBezTo>
                  <a:cubicBezTo>
                    <a:pt x="66" y="30"/>
                    <a:pt x="59" y="21"/>
                    <a:pt x="45" y="21"/>
                  </a:cubicBezTo>
                  <a:cubicBezTo>
                    <a:pt x="32" y="21"/>
                    <a:pt x="23" y="30"/>
                    <a:pt x="23" y="45"/>
                  </a:cubicBezTo>
                  <a:cubicBezTo>
                    <a:pt x="23" y="91"/>
                    <a:pt x="23" y="91"/>
                    <a:pt x="23" y="91"/>
                  </a:cubicBezTo>
                  <a:cubicBezTo>
                    <a:pt x="23" y="97"/>
                    <a:pt x="18" y="102"/>
                    <a:pt x="11" y="102"/>
                  </a:cubicBezTo>
                  <a:cubicBezTo>
                    <a:pt x="5" y="102"/>
                    <a:pt x="0" y="97"/>
                    <a:pt x="0" y="91"/>
                  </a:cubicBezTo>
                  <a:lnTo>
                    <a:pt x="0" y="13"/>
                  </a:ln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41" name="Freeform 19">
              <a:extLst>
                <a:ext uri="{FF2B5EF4-FFF2-40B4-BE49-F238E27FC236}">
                  <a16:creationId xmlns:a16="http://schemas.microsoft.com/office/drawing/2014/main" id="{AF44699D-4FB3-4E45-8B15-60FE190136DC}"/>
                </a:ext>
              </a:extLst>
            </p:cNvPr>
            <p:cNvSpPr>
              <a:spLocks/>
            </p:cNvSpPr>
            <p:nvPr/>
          </p:nvSpPr>
          <p:spPr bwMode="auto">
            <a:xfrm>
              <a:off x="7236032" y="4317422"/>
              <a:ext cx="339918" cy="391602"/>
            </a:xfrm>
            <a:custGeom>
              <a:avLst/>
              <a:gdLst>
                <a:gd name="T0" fmla="*/ 0 w 90"/>
                <a:gd name="T1" fmla="*/ 52 h 103"/>
                <a:gd name="T2" fmla="*/ 0 w 90"/>
                <a:gd name="T3" fmla="*/ 52 h 103"/>
                <a:gd name="T4" fmla="*/ 51 w 90"/>
                <a:gd name="T5" fmla="*/ 0 h 103"/>
                <a:gd name="T6" fmla="*/ 86 w 90"/>
                <a:gd name="T7" fmla="*/ 13 h 103"/>
                <a:gd name="T8" fmla="*/ 89 w 90"/>
                <a:gd name="T9" fmla="*/ 21 h 103"/>
                <a:gd name="T10" fmla="*/ 79 w 90"/>
                <a:gd name="T11" fmla="*/ 31 h 103"/>
                <a:gd name="T12" fmla="*/ 72 w 90"/>
                <a:gd name="T13" fmla="*/ 29 h 103"/>
                <a:gd name="T14" fmla="*/ 51 w 90"/>
                <a:gd name="T15" fmla="*/ 20 h 103"/>
                <a:gd name="T16" fmla="*/ 22 w 90"/>
                <a:gd name="T17" fmla="*/ 52 h 103"/>
                <a:gd name="T18" fmla="*/ 22 w 90"/>
                <a:gd name="T19" fmla="*/ 52 h 103"/>
                <a:gd name="T20" fmla="*/ 52 w 90"/>
                <a:gd name="T21" fmla="*/ 84 h 103"/>
                <a:gd name="T22" fmla="*/ 74 w 90"/>
                <a:gd name="T23" fmla="*/ 75 h 103"/>
                <a:gd name="T24" fmla="*/ 80 w 90"/>
                <a:gd name="T25" fmla="*/ 72 h 103"/>
                <a:gd name="T26" fmla="*/ 90 w 90"/>
                <a:gd name="T27" fmla="*/ 82 h 103"/>
                <a:gd name="T28" fmla="*/ 87 w 90"/>
                <a:gd name="T29" fmla="*/ 89 h 103"/>
                <a:gd name="T30" fmla="*/ 51 w 90"/>
                <a:gd name="T31" fmla="*/ 103 h 103"/>
                <a:gd name="T32" fmla="*/ 0 w 90"/>
                <a:gd name="T33"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3">
                  <a:moveTo>
                    <a:pt x="0" y="52"/>
                  </a:moveTo>
                  <a:cubicBezTo>
                    <a:pt x="0" y="52"/>
                    <a:pt x="0" y="52"/>
                    <a:pt x="0" y="52"/>
                  </a:cubicBezTo>
                  <a:cubicBezTo>
                    <a:pt x="0" y="24"/>
                    <a:pt x="21" y="0"/>
                    <a:pt x="51" y="0"/>
                  </a:cubicBezTo>
                  <a:cubicBezTo>
                    <a:pt x="67" y="0"/>
                    <a:pt x="77" y="5"/>
                    <a:pt x="86" y="13"/>
                  </a:cubicBezTo>
                  <a:cubicBezTo>
                    <a:pt x="87" y="14"/>
                    <a:pt x="89" y="17"/>
                    <a:pt x="89" y="21"/>
                  </a:cubicBezTo>
                  <a:cubicBezTo>
                    <a:pt x="89" y="26"/>
                    <a:pt x="84" y="31"/>
                    <a:pt x="79" y="31"/>
                  </a:cubicBezTo>
                  <a:cubicBezTo>
                    <a:pt x="76" y="31"/>
                    <a:pt x="73" y="30"/>
                    <a:pt x="72" y="29"/>
                  </a:cubicBezTo>
                  <a:cubicBezTo>
                    <a:pt x="66" y="24"/>
                    <a:pt x="60" y="20"/>
                    <a:pt x="51" y="20"/>
                  </a:cubicBezTo>
                  <a:cubicBezTo>
                    <a:pt x="34" y="20"/>
                    <a:pt x="22" y="34"/>
                    <a:pt x="22" y="52"/>
                  </a:cubicBezTo>
                  <a:cubicBezTo>
                    <a:pt x="22" y="52"/>
                    <a:pt x="22" y="52"/>
                    <a:pt x="22" y="52"/>
                  </a:cubicBezTo>
                  <a:cubicBezTo>
                    <a:pt x="22" y="70"/>
                    <a:pt x="34" y="84"/>
                    <a:pt x="52" y="84"/>
                  </a:cubicBezTo>
                  <a:cubicBezTo>
                    <a:pt x="61" y="84"/>
                    <a:pt x="68" y="80"/>
                    <a:pt x="74" y="75"/>
                  </a:cubicBezTo>
                  <a:cubicBezTo>
                    <a:pt x="75" y="74"/>
                    <a:pt x="77" y="72"/>
                    <a:pt x="80" y="72"/>
                  </a:cubicBezTo>
                  <a:cubicBezTo>
                    <a:pt x="85" y="72"/>
                    <a:pt x="90" y="77"/>
                    <a:pt x="90" y="82"/>
                  </a:cubicBezTo>
                  <a:cubicBezTo>
                    <a:pt x="90" y="85"/>
                    <a:pt x="89" y="88"/>
                    <a:pt x="87" y="89"/>
                  </a:cubicBezTo>
                  <a:cubicBezTo>
                    <a:pt x="78" y="98"/>
                    <a:pt x="67" y="103"/>
                    <a:pt x="51" y="103"/>
                  </a:cubicBezTo>
                  <a:cubicBezTo>
                    <a:pt x="21" y="103"/>
                    <a:pt x="0" y="80"/>
                    <a:pt x="0" y="52"/>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42" name="Freeform 20">
              <a:extLst>
                <a:ext uri="{FF2B5EF4-FFF2-40B4-BE49-F238E27FC236}">
                  <a16:creationId xmlns:a16="http://schemas.microsoft.com/office/drawing/2014/main" id="{C4456179-A55B-4B87-B1EF-2AD1C06F5AF5}"/>
                </a:ext>
              </a:extLst>
            </p:cNvPr>
            <p:cNvSpPr>
              <a:spLocks noEditPoints="1"/>
            </p:cNvSpPr>
            <p:nvPr/>
          </p:nvSpPr>
          <p:spPr bwMode="auto">
            <a:xfrm>
              <a:off x="7611731" y="4317422"/>
              <a:ext cx="359796" cy="391602"/>
            </a:xfrm>
            <a:custGeom>
              <a:avLst/>
              <a:gdLst>
                <a:gd name="T0" fmla="*/ 50 w 95"/>
                <a:gd name="T1" fmla="*/ 103 h 103"/>
                <a:gd name="T2" fmla="*/ 0 w 95"/>
                <a:gd name="T3" fmla="*/ 52 h 103"/>
                <a:gd name="T4" fmla="*/ 0 w 95"/>
                <a:gd name="T5" fmla="*/ 52 h 103"/>
                <a:gd name="T6" fmla="*/ 48 w 95"/>
                <a:gd name="T7" fmla="*/ 0 h 103"/>
                <a:gd name="T8" fmla="*/ 95 w 95"/>
                <a:gd name="T9" fmla="*/ 49 h 103"/>
                <a:gd name="T10" fmla="*/ 84 w 95"/>
                <a:gd name="T11" fmla="*/ 60 h 103"/>
                <a:gd name="T12" fmla="*/ 22 w 95"/>
                <a:gd name="T13" fmla="*/ 60 h 103"/>
                <a:gd name="T14" fmla="*/ 51 w 95"/>
                <a:gd name="T15" fmla="*/ 85 h 103"/>
                <a:gd name="T16" fmla="*/ 74 w 95"/>
                <a:gd name="T17" fmla="*/ 76 h 103"/>
                <a:gd name="T18" fmla="*/ 80 w 95"/>
                <a:gd name="T19" fmla="*/ 74 h 103"/>
                <a:gd name="T20" fmla="*/ 89 w 95"/>
                <a:gd name="T21" fmla="*/ 83 h 103"/>
                <a:gd name="T22" fmla="*/ 86 w 95"/>
                <a:gd name="T23" fmla="*/ 90 h 103"/>
                <a:gd name="T24" fmla="*/ 50 w 95"/>
                <a:gd name="T25" fmla="*/ 103 h 103"/>
                <a:gd name="T26" fmla="*/ 73 w 95"/>
                <a:gd name="T27" fmla="*/ 45 h 103"/>
                <a:gd name="T28" fmla="*/ 48 w 95"/>
                <a:gd name="T29" fmla="*/ 19 h 103"/>
                <a:gd name="T30" fmla="*/ 22 w 95"/>
                <a:gd name="T31" fmla="*/ 45 h 103"/>
                <a:gd name="T32" fmla="*/ 73 w 95"/>
                <a:gd name="T33" fmla="*/ 4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03">
                  <a:moveTo>
                    <a:pt x="50" y="103"/>
                  </a:moveTo>
                  <a:cubicBezTo>
                    <a:pt x="22" y="103"/>
                    <a:pt x="0" y="83"/>
                    <a:pt x="0" y="52"/>
                  </a:cubicBezTo>
                  <a:cubicBezTo>
                    <a:pt x="0" y="52"/>
                    <a:pt x="0" y="52"/>
                    <a:pt x="0" y="52"/>
                  </a:cubicBezTo>
                  <a:cubicBezTo>
                    <a:pt x="0" y="24"/>
                    <a:pt x="20" y="0"/>
                    <a:pt x="48" y="0"/>
                  </a:cubicBezTo>
                  <a:cubicBezTo>
                    <a:pt x="79" y="0"/>
                    <a:pt x="95" y="26"/>
                    <a:pt x="95" y="49"/>
                  </a:cubicBezTo>
                  <a:cubicBezTo>
                    <a:pt x="95" y="55"/>
                    <a:pt x="90" y="60"/>
                    <a:pt x="84" y="60"/>
                  </a:cubicBezTo>
                  <a:cubicBezTo>
                    <a:pt x="22" y="60"/>
                    <a:pt x="22" y="60"/>
                    <a:pt x="22" y="60"/>
                  </a:cubicBezTo>
                  <a:cubicBezTo>
                    <a:pt x="25" y="76"/>
                    <a:pt x="36" y="85"/>
                    <a:pt x="51" y="85"/>
                  </a:cubicBezTo>
                  <a:cubicBezTo>
                    <a:pt x="60" y="85"/>
                    <a:pt x="68" y="81"/>
                    <a:pt x="74" y="76"/>
                  </a:cubicBezTo>
                  <a:cubicBezTo>
                    <a:pt x="76" y="75"/>
                    <a:pt x="77" y="74"/>
                    <a:pt x="80" y="74"/>
                  </a:cubicBezTo>
                  <a:cubicBezTo>
                    <a:pt x="85" y="74"/>
                    <a:pt x="89" y="78"/>
                    <a:pt x="89" y="83"/>
                  </a:cubicBezTo>
                  <a:cubicBezTo>
                    <a:pt x="89" y="86"/>
                    <a:pt x="88" y="89"/>
                    <a:pt x="86" y="90"/>
                  </a:cubicBezTo>
                  <a:cubicBezTo>
                    <a:pt x="77" y="98"/>
                    <a:pt x="66" y="103"/>
                    <a:pt x="50" y="103"/>
                  </a:cubicBezTo>
                  <a:close/>
                  <a:moveTo>
                    <a:pt x="73" y="45"/>
                  </a:moveTo>
                  <a:cubicBezTo>
                    <a:pt x="71" y="30"/>
                    <a:pt x="63" y="19"/>
                    <a:pt x="48" y="19"/>
                  </a:cubicBezTo>
                  <a:cubicBezTo>
                    <a:pt x="34" y="19"/>
                    <a:pt x="24" y="30"/>
                    <a:pt x="22" y="45"/>
                  </a:cubicBezTo>
                  <a:lnTo>
                    <a:pt x="73" y="45"/>
                  </a:ln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sp>
          <p:nvSpPr>
            <p:cNvPr id="43" name="Freeform 21">
              <a:extLst>
                <a:ext uri="{FF2B5EF4-FFF2-40B4-BE49-F238E27FC236}">
                  <a16:creationId xmlns:a16="http://schemas.microsoft.com/office/drawing/2014/main" id="{B5AC16E5-56C8-4965-91EE-E560FAA2B81F}"/>
                </a:ext>
              </a:extLst>
            </p:cNvPr>
            <p:cNvSpPr>
              <a:spLocks/>
            </p:cNvSpPr>
            <p:nvPr/>
          </p:nvSpPr>
          <p:spPr bwMode="auto">
            <a:xfrm>
              <a:off x="7997369" y="4321397"/>
              <a:ext cx="296186" cy="387626"/>
            </a:xfrm>
            <a:custGeom>
              <a:avLst/>
              <a:gdLst>
                <a:gd name="T0" fmla="*/ 4 w 78"/>
                <a:gd name="T1" fmla="*/ 90 h 102"/>
                <a:gd name="T2" fmla="*/ 0 w 78"/>
                <a:gd name="T3" fmla="*/ 82 h 102"/>
                <a:gd name="T4" fmla="*/ 9 w 78"/>
                <a:gd name="T5" fmla="*/ 73 h 102"/>
                <a:gd name="T6" fmla="*/ 14 w 78"/>
                <a:gd name="T7" fmla="*/ 74 h 102"/>
                <a:gd name="T8" fmla="*/ 42 w 78"/>
                <a:gd name="T9" fmla="*/ 84 h 102"/>
                <a:gd name="T10" fmla="*/ 57 w 78"/>
                <a:gd name="T11" fmla="*/ 73 h 102"/>
                <a:gd name="T12" fmla="*/ 57 w 78"/>
                <a:gd name="T13" fmla="*/ 73 h 102"/>
                <a:gd name="T14" fmla="*/ 35 w 78"/>
                <a:gd name="T15" fmla="*/ 59 h 102"/>
                <a:gd name="T16" fmla="*/ 4 w 78"/>
                <a:gd name="T17" fmla="*/ 30 h 102"/>
                <a:gd name="T18" fmla="*/ 4 w 78"/>
                <a:gd name="T19" fmla="*/ 30 h 102"/>
                <a:gd name="T20" fmla="*/ 40 w 78"/>
                <a:gd name="T21" fmla="*/ 0 h 102"/>
                <a:gd name="T22" fmla="*/ 71 w 78"/>
                <a:gd name="T23" fmla="*/ 8 h 102"/>
                <a:gd name="T24" fmla="*/ 76 w 78"/>
                <a:gd name="T25" fmla="*/ 16 h 102"/>
                <a:gd name="T26" fmla="*/ 67 w 78"/>
                <a:gd name="T27" fmla="*/ 26 h 102"/>
                <a:gd name="T28" fmla="*/ 62 w 78"/>
                <a:gd name="T29" fmla="*/ 24 h 102"/>
                <a:gd name="T30" fmla="*/ 39 w 78"/>
                <a:gd name="T31" fmla="*/ 18 h 102"/>
                <a:gd name="T32" fmla="*/ 25 w 78"/>
                <a:gd name="T33" fmla="*/ 27 h 102"/>
                <a:gd name="T34" fmla="*/ 25 w 78"/>
                <a:gd name="T35" fmla="*/ 28 h 102"/>
                <a:gd name="T36" fmla="*/ 47 w 78"/>
                <a:gd name="T37" fmla="*/ 42 h 102"/>
                <a:gd name="T38" fmla="*/ 78 w 78"/>
                <a:gd name="T39" fmla="*/ 71 h 102"/>
                <a:gd name="T40" fmla="*/ 78 w 78"/>
                <a:gd name="T41" fmla="*/ 71 h 102"/>
                <a:gd name="T42" fmla="*/ 41 w 78"/>
                <a:gd name="T43" fmla="*/ 102 h 102"/>
                <a:gd name="T44" fmla="*/ 4 w 78"/>
                <a:gd name="T45" fmla="*/ 9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02">
                  <a:moveTo>
                    <a:pt x="4" y="90"/>
                  </a:moveTo>
                  <a:cubicBezTo>
                    <a:pt x="1" y="89"/>
                    <a:pt x="0" y="86"/>
                    <a:pt x="0" y="82"/>
                  </a:cubicBezTo>
                  <a:cubicBezTo>
                    <a:pt x="0" y="77"/>
                    <a:pt x="4" y="73"/>
                    <a:pt x="9" y="73"/>
                  </a:cubicBezTo>
                  <a:cubicBezTo>
                    <a:pt x="11" y="73"/>
                    <a:pt x="12" y="74"/>
                    <a:pt x="14" y="74"/>
                  </a:cubicBezTo>
                  <a:cubicBezTo>
                    <a:pt x="23" y="81"/>
                    <a:pt x="33" y="84"/>
                    <a:pt x="42" y="84"/>
                  </a:cubicBezTo>
                  <a:cubicBezTo>
                    <a:pt x="52" y="84"/>
                    <a:pt x="57" y="80"/>
                    <a:pt x="57" y="73"/>
                  </a:cubicBezTo>
                  <a:cubicBezTo>
                    <a:pt x="57" y="73"/>
                    <a:pt x="57" y="73"/>
                    <a:pt x="57" y="73"/>
                  </a:cubicBezTo>
                  <a:cubicBezTo>
                    <a:pt x="57" y="65"/>
                    <a:pt x="47" y="63"/>
                    <a:pt x="35" y="59"/>
                  </a:cubicBezTo>
                  <a:cubicBezTo>
                    <a:pt x="21" y="55"/>
                    <a:pt x="4" y="49"/>
                    <a:pt x="4" y="30"/>
                  </a:cubicBezTo>
                  <a:cubicBezTo>
                    <a:pt x="4" y="30"/>
                    <a:pt x="4" y="30"/>
                    <a:pt x="4" y="30"/>
                  </a:cubicBezTo>
                  <a:cubicBezTo>
                    <a:pt x="4" y="11"/>
                    <a:pt x="20" y="0"/>
                    <a:pt x="40" y="0"/>
                  </a:cubicBezTo>
                  <a:cubicBezTo>
                    <a:pt x="50" y="0"/>
                    <a:pt x="61" y="3"/>
                    <a:pt x="71" y="8"/>
                  </a:cubicBezTo>
                  <a:cubicBezTo>
                    <a:pt x="74" y="10"/>
                    <a:pt x="76" y="13"/>
                    <a:pt x="76" y="16"/>
                  </a:cubicBezTo>
                  <a:cubicBezTo>
                    <a:pt x="76" y="22"/>
                    <a:pt x="72" y="26"/>
                    <a:pt x="67" y="26"/>
                  </a:cubicBezTo>
                  <a:cubicBezTo>
                    <a:pt x="65" y="26"/>
                    <a:pt x="64" y="25"/>
                    <a:pt x="62" y="24"/>
                  </a:cubicBezTo>
                  <a:cubicBezTo>
                    <a:pt x="54" y="20"/>
                    <a:pt x="46" y="18"/>
                    <a:pt x="39" y="18"/>
                  </a:cubicBezTo>
                  <a:cubicBezTo>
                    <a:pt x="30" y="18"/>
                    <a:pt x="25" y="22"/>
                    <a:pt x="25" y="27"/>
                  </a:cubicBezTo>
                  <a:cubicBezTo>
                    <a:pt x="25" y="28"/>
                    <a:pt x="25" y="28"/>
                    <a:pt x="25" y="28"/>
                  </a:cubicBezTo>
                  <a:cubicBezTo>
                    <a:pt x="25" y="35"/>
                    <a:pt x="36" y="38"/>
                    <a:pt x="47" y="42"/>
                  </a:cubicBezTo>
                  <a:cubicBezTo>
                    <a:pt x="62" y="46"/>
                    <a:pt x="78" y="53"/>
                    <a:pt x="78" y="71"/>
                  </a:cubicBezTo>
                  <a:cubicBezTo>
                    <a:pt x="78" y="71"/>
                    <a:pt x="78" y="71"/>
                    <a:pt x="78" y="71"/>
                  </a:cubicBezTo>
                  <a:cubicBezTo>
                    <a:pt x="78" y="92"/>
                    <a:pt x="62" y="102"/>
                    <a:pt x="41" y="102"/>
                  </a:cubicBezTo>
                  <a:cubicBezTo>
                    <a:pt x="29" y="102"/>
                    <a:pt x="15" y="98"/>
                    <a:pt x="4" y="90"/>
                  </a:cubicBezTo>
                  <a:close/>
                </a:path>
              </a:pathLst>
            </a:custGeom>
            <a:solidFill>
              <a:srgbClr val="6EC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11563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White">
    <p:spTree>
      <p:nvGrpSpPr>
        <p:cNvPr id="1" name=""/>
        <p:cNvGrpSpPr/>
        <p:nvPr/>
      </p:nvGrpSpPr>
      <p:grpSpPr>
        <a:xfrm>
          <a:off x="0" y="0"/>
          <a:ext cx="0" cy="0"/>
          <a:chOff x="0" y="0"/>
          <a:chExt cx="0" cy="0"/>
        </a:xfrm>
      </p:grpSpPr>
      <p:sp>
        <p:nvSpPr>
          <p:cNvPr id="2" name="Title 1"/>
          <p:cNvSpPr>
            <a:spLocks noGrp="1"/>
          </p:cNvSpPr>
          <p:nvPr>
            <p:ph type="title"/>
          </p:nvPr>
        </p:nvSpPr>
        <p:spPr>
          <a:xfrm>
            <a:off x="2706044" y="2090928"/>
            <a:ext cx="33132768" cy="7037831"/>
          </a:xfrm>
        </p:spPr>
        <p:txBody>
          <a:bodyPr anchor="b">
            <a:noAutofit/>
          </a:bodyPr>
          <a:lstStyle>
            <a:lvl1pPr>
              <a:defRPr sz="16806"/>
            </a:lvl1pPr>
          </a:lstStyle>
          <a:p>
            <a:r>
              <a:rPr lang="en-US"/>
              <a:t>Click to edit Master title style</a:t>
            </a:r>
            <a:endParaRPr lang="en-US" dirty="0"/>
          </a:p>
        </p:txBody>
      </p:sp>
      <p:sp>
        <p:nvSpPr>
          <p:cNvPr id="3" name="Text Placeholder 2"/>
          <p:cNvSpPr>
            <a:spLocks noGrp="1"/>
          </p:cNvSpPr>
          <p:nvPr>
            <p:ph type="body" idx="1"/>
          </p:nvPr>
        </p:nvSpPr>
        <p:spPr>
          <a:xfrm>
            <a:off x="2706038" y="9198868"/>
            <a:ext cx="33132768" cy="4800599"/>
          </a:xfrm>
        </p:spPr>
        <p:txBody>
          <a:bodyPr>
            <a:noAutofit/>
          </a:bodyPr>
          <a:lstStyle>
            <a:lvl1pPr marL="0" indent="0">
              <a:lnSpc>
                <a:spcPct val="100000"/>
              </a:lnSpc>
              <a:spcBef>
                <a:spcPts val="1120"/>
              </a:spcBef>
              <a:buNone/>
              <a:defRPr sz="6722">
                <a:solidFill>
                  <a:schemeClr val="accent2"/>
                </a:solidFill>
              </a:defRPr>
            </a:lvl1pPr>
            <a:lvl2pPr marL="1280226" indent="0">
              <a:buNone/>
              <a:defRPr sz="5602">
                <a:solidFill>
                  <a:schemeClr val="tx1">
                    <a:tint val="75000"/>
                  </a:schemeClr>
                </a:solidFill>
              </a:defRPr>
            </a:lvl2pPr>
            <a:lvl3pPr marL="2560452" indent="0">
              <a:buNone/>
              <a:defRPr sz="5042">
                <a:solidFill>
                  <a:schemeClr val="tx1">
                    <a:tint val="75000"/>
                  </a:schemeClr>
                </a:solidFill>
              </a:defRPr>
            </a:lvl3pPr>
            <a:lvl4pPr marL="3840681" indent="0">
              <a:buNone/>
              <a:defRPr sz="4479">
                <a:solidFill>
                  <a:schemeClr val="tx1">
                    <a:tint val="75000"/>
                  </a:schemeClr>
                </a:solidFill>
              </a:defRPr>
            </a:lvl4pPr>
            <a:lvl5pPr marL="5120907" indent="0">
              <a:buNone/>
              <a:defRPr sz="4479">
                <a:solidFill>
                  <a:schemeClr val="tx1">
                    <a:tint val="75000"/>
                  </a:schemeClr>
                </a:solidFill>
              </a:defRPr>
            </a:lvl5pPr>
            <a:lvl6pPr marL="6401133" indent="0">
              <a:buNone/>
              <a:defRPr sz="4479">
                <a:solidFill>
                  <a:schemeClr val="tx1">
                    <a:tint val="75000"/>
                  </a:schemeClr>
                </a:solidFill>
              </a:defRPr>
            </a:lvl6pPr>
            <a:lvl7pPr marL="7681359" indent="0">
              <a:buNone/>
              <a:defRPr sz="4479">
                <a:solidFill>
                  <a:schemeClr val="tx1">
                    <a:tint val="75000"/>
                  </a:schemeClr>
                </a:solidFill>
              </a:defRPr>
            </a:lvl7pPr>
            <a:lvl8pPr marL="8961585" indent="0">
              <a:buNone/>
              <a:defRPr sz="4479">
                <a:solidFill>
                  <a:schemeClr val="tx1">
                    <a:tint val="75000"/>
                  </a:schemeClr>
                </a:solidFill>
              </a:defRPr>
            </a:lvl8pPr>
            <a:lvl9pPr marL="10241813" indent="0">
              <a:buNone/>
              <a:defRPr sz="4479">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CD0A-A190-4104-9486-9F3365D4DAFE}" type="slidenum">
              <a:rPr lang="en-US" smtClean="0"/>
              <a:pPr/>
              <a:t>‹#›</a:t>
            </a:fld>
            <a:endParaRPr lang="en-US"/>
          </a:p>
        </p:txBody>
      </p:sp>
      <p:grpSp>
        <p:nvGrpSpPr>
          <p:cNvPr id="4" name="Group 4">
            <a:extLst>
              <a:ext uri="{FF2B5EF4-FFF2-40B4-BE49-F238E27FC236}">
                <a16:creationId xmlns:a16="http://schemas.microsoft.com/office/drawing/2014/main" id="{5BCD7423-E4F7-4538-B6B3-F48D5FDE813B}"/>
              </a:ext>
            </a:extLst>
          </p:cNvPr>
          <p:cNvGrpSpPr>
            <a:grpSpLocks noChangeAspect="1"/>
          </p:cNvGrpSpPr>
          <p:nvPr/>
        </p:nvGrpSpPr>
        <p:grpSpPr bwMode="auto">
          <a:xfrm>
            <a:off x="34758426" y="1264924"/>
            <a:ext cx="1775686" cy="1320803"/>
            <a:chOff x="6936" y="259"/>
            <a:chExt cx="355" cy="260"/>
          </a:xfrm>
        </p:grpSpPr>
        <p:sp>
          <p:nvSpPr>
            <p:cNvPr id="8" name="Freeform 5">
              <a:extLst>
                <a:ext uri="{FF2B5EF4-FFF2-40B4-BE49-F238E27FC236}">
                  <a16:creationId xmlns:a16="http://schemas.microsoft.com/office/drawing/2014/main" id="{363A9869-7FB8-4800-8AC9-CAFD371A0912}"/>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9" name="Freeform 6">
              <a:extLst>
                <a:ext uri="{FF2B5EF4-FFF2-40B4-BE49-F238E27FC236}">
                  <a16:creationId xmlns:a16="http://schemas.microsoft.com/office/drawing/2014/main" id="{637DD88A-6EFB-4AD9-A975-EF9BC53D6AB3}"/>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0" name="Freeform 7">
              <a:extLst>
                <a:ext uri="{FF2B5EF4-FFF2-40B4-BE49-F238E27FC236}">
                  <a16:creationId xmlns:a16="http://schemas.microsoft.com/office/drawing/2014/main" id="{4691DE92-03F2-4761-9B04-588A9CE222A6}"/>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2" name="Freeform 8">
              <a:extLst>
                <a:ext uri="{FF2B5EF4-FFF2-40B4-BE49-F238E27FC236}">
                  <a16:creationId xmlns:a16="http://schemas.microsoft.com/office/drawing/2014/main" id="{CC885876-97EC-4FC9-AA2D-EC410595A565}"/>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9">
              <a:extLst>
                <a:ext uri="{FF2B5EF4-FFF2-40B4-BE49-F238E27FC236}">
                  <a16:creationId xmlns:a16="http://schemas.microsoft.com/office/drawing/2014/main" id="{E58375B1-6333-4C24-8F47-ACCA6A971B62}"/>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1085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6044" y="2090928"/>
            <a:ext cx="33132768" cy="7037831"/>
          </a:xfrm>
        </p:spPr>
        <p:txBody>
          <a:bodyPr anchor="b">
            <a:noAutofit/>
          </a:bodyPr>
          <a:lstStyle>
            <a:lvl1pPr>
              <a:defRPr sz="16806">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706038" y="9198868"/>
            <a:ext cx="33132768" cy="4800599"/>
          </a:xfrm>
        </p:spPr>
        <p:txBody>
          <a:bodyPr>
            <a:noAutofit/>
          </a:bodyPr>
          <a:lstStyle>
            <a:lvl1pPr marL="0" indent="0">
              <a:lnSpc>
                <a:spcPct val="100000"/>
              </a:lnSpc>
              <a:spcBef>
                <a:spcPts val="1120"/>
              </a:spcBef>
              <a:buNone/>
              <a:defRPr sz="6722">
                <a:solidFill>
                  <a:schemeClr val="accent2"/>
                </a:solidFill>
              </a:defRPr>
            </a:lvl1pPr>
            <a:lvl2pPr marL="1280226" indent="0">
              <a:buNone/>
              <a:defRPr sz="5602">
                <a:solidFill>
                  <a:schemeClr val="tx1">
                    <a:tint val="75000"/>
                  </a:schemeClr>
                </a:solidFill>
              </a:defRPr>
            </a:lvl2pPr>
            <a:lvl3pPr marL="2560452" indent="0">
              <a:buNone/>
              <a:defRPr sz="5042">
                <a:solidFill>
                  <a:schemeClr val="tx1">
                    <a:tint val="75000"/>
                  </a:schemeClr>
                </a:solidFill>
              </a:defRPr>
            </a:lvl3pPr>
            <a:lvl4pPr marL="3840681" indent="0">
              <a:buNone/>
              <a:defRPr sz="4479">
                <a:solidFill>
                  <a:schemeClr val="tx1">
                    <a:tint val="75000"/>
                  </a:schemeClr>
                </a:solidFill>
              </a:defRPr>
            </a:lvl4pPr>
            <a:lvl5pPr marL="5120907" indent="0">
              <a:buNone/>
              <a:defRPr sz="4479">
                <a:solidFill>
                  <a:schemeClr val="tx1">
                    <a:tint val="75000"/>
                  </a:schemeClr>
                </a:solidFill>
              </a:defRPr>
            </a:lvl5pPr>
            <a:lvl6pPr marL="6401133" indent="0">
              <a:buNone/>
              <a:defRPr sz="4479">
                <a:solidFill>
                  <a:schemeClr val="tx1">
                    <a:tint val="75000"/>
                  </a:schemeClr>
                </a:solidFill>
              </a:defRPr>
            </a:lvl6pPr>
            <a:lvl7pPr marL="7681359" indent="0">
              <a:buNone/>
              <a:defRPr sz="4479">
                <a:solidFill>
                  <a:schemeClr val="tx1">
                    <a:tint val="75000"/>
                  </a:schemeClr>
                </a:solidFill>
              </a:defRPr>
            </a:lvl7pPr>
            <a:lvl8pPr marL="8961585" indent="0">
              <a:buNone/>
              <a:defRPr sz="4479">
                <a:solidFill>
                  <a:schemeClr val="tx1">
                    <a:tint val="75000"/>
                  </a:schemeClr>
                </a:solidFill>
              </a:defRPr>
            </a:lvl8pPr>
            <a:lvl9pPr marL="10241813" indent="0">
              <a:buNone/>
              <a:defRPr sz="4479">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CD0A-A190-4104-9486-9F3365D4DAFE}" type="slidenum">
              <a:rPr lang="en-US" smtClean="0"/>
              <a:pPr/>
              <a:t>‹#›</a:t>
            </a:fld>
            <a:endParaRPr lang="en-US"/>
          </a:p>
        </p:txBody>
      </p:sp>
      <p:grpSp>
        <p:nvGrpSpPr>
          <p:cNvPr id="4" name="Group 3"/>
          <p:cNvGrpSpPr/>
          <p:nvPr/>
        </p:nvGrpSpPr>
        <p:grpSpPr>
          <a:xfrm>
            <a:off x="1900074" y="19891808"/>
            <a:ext cx="6914665" cy="1319303"/>
            <a:chOff x="603041" y="6216190"/>
            <a:chExt cx="2194560" cy="412282"/>
          </a:xfrm>
        </p:grpSpPr>
        <p:sp>
          <p:nvSpPr>
            <p:cNvPr id="10" name="AutoShape 3">
              <a:extLst>
                <a:ext uri="{FF2B5EF4-FFF2-40B4-BE49-F238E27FC236}">
                  <a16:creationId xmlns:a16="http://schemas.microsoft.com/office/drawing/2014/main" id="{20C03A8A-354C-4AA1-8B54-6355D4106AAB}"/>
                </a:ext>
              </a:extLst>
            </p:cNvPr>
            <p:cNvSpPr>
              <a:spLocks noChangeAspect="1" noChangeArrowheads="1" noTextEdit="1"/>
            </p:cNvSpPr>
            <p:nvPr/>
          </p:nvSpPr>
          <p:spPr bwMode="auto">
            <a:xfrm>
              <a:off x="603041" y="6217794"/>
              <a:ext cx="2194560" cy="4090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6608"/>
            </a:p>
          </p:txBody>
        </p:sp>
        <p:sp>
          <p:nvSpPr>
            <p:cNvPr id="11" name="Oval 5">
              <a:extLst>
                <a:ext uri="{FF2B5EF4-FFF2-40B4-BE49-F238E27FC236}">
                  <a16:creationId xmlns:a16="http://schemas.microsoft.com/office/drawing/2014/main" id="{48F00694-2378-4F63-91A0-14DE3F233001}"/>
                </a:ext>
              </a:extLst>
            </p:cNvPr>
            <p:cNvSpPr>
              <a:spLocks noChangeArrowheads="1"/>
            </p:cNvSpPr>
            <p:nvPr/>
          </p:nvSpPr>
          <p:spPr bwMode="auto">
            <a:xfrm>
              <a:off x="751430" y="6370996"/>
              <a:ext cx="105878" cy="105878"/>
            </a:xfrm>
            <a:prstGeom prst="ellipse">
              <a:avLst/>
            </a:pr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2" name="Freeform 6">
              <a:extLst>
                <a:ext uri="{FF2B5EF4-FFF2-40B4-BE49-F238E27FC236}">
                  <a16:creationId xmlns:a16="http://schemas.microsoft.com/office/drawing/2014/main" id="{20FE7DBB-8682-4D1A-BD3F-49DD625533BE}"/>
                </a:ext>
              </a:extLst>
            </p:cNvPr>
            <p:cNvSpPr>
              <a:spLocks/>
            </p:cNvSpPr>
            <p:nvPr/>
          </p:nvSpPr>
          <p:spPr bwMode="auto">
            <a:xfrm>
              <a:off x="604645" y="6523396"/>
              <a:ext cx="258278" cy="105076"/>
            </a:xfrm>
            <a:custGeom>
              <a:avLst/>
              <a:gdLst>
                <a:gd name="T0" fmla="*/ 84 w 169"/>
                <a:gd name="T1" fmla="*/ 51 h 68"/>
                <a:gd name="T2" fmla="*/ 134 w 169"/>
                <a:gd name="T3" fmla="*/ 68 h 68"/>
                <a:gd name="T4" fmla="*/ 169 w 169"/>
                <a:gd name="T5" fmla="*/ 34 h 68"/>
                <a:gd name="T6" fmla="*/ 134 w 169"/>
                <a:gd name="T7" fmla="*/ 0 h 68"/>
                <a:gd name="T8" fmla="*/ 84 w 169"/>
                <a:gd name="T9" fmla="*/ 17 h 68"/>
                <a:gd name="T10" fmla="*/ 34 w 169"/>
                <a:gd name="T11" fmla="*/ 0 h 68"/>
                <a:gd name="T12" fmla="*/ 0 w 169"/>
                <a:gd name="T13" fmla="*/ 34 h 68"/>
                <a:gd name="T14" fmla="*/ 34 w 169"/>
                <a:gd name="T15" fmla="*/ 68 h 68"/>
                <a:gd name="T16" fmla="*/ 84 w 169"/>
                <a:gd name="T17" fmla="*/ 5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8">
                  <a:moveTo>
                    <a:pt x="84" y="51"/>
                  </a:moveTo>
                  <a:cubicBezTo>
                    <a:pt x="102" y="51"/>
                    <a:pt x="117" y="68"/>
                    <a:pt x="134" y="68"/>
                  </a:cubicBezTo>
                  <a:cubicBezTo>
                    <a:pt x="153" y="68"/>
                    <a:pt x="169" y="53"/>
                    <a:pt x="169" y="34"/>
                  </a:cubicBezTo>
                  <a:cubicBezTo>
                    <a:pt x="169" y="15"/>
                    <a:pt x="153" y="0"/>
                    <a:pt x="134" y="0"/>
                  </a:cubicBezTo>
                  <a:cubicBezTo>
                    <a:pt x="114" y="0"/>
                    <a:pt x="102" y="17"/>
                    <a:pt x="84" y="17"/>
                  </a:cubicBezTo>
                  <a:cubicBezTo>
                    <a:pt x="66" y="17"/>
                    <a:pt x="52" y="0"/>
                    <a:pt x="34" y="0"/>
                  </a:cubicBezTo>
                  <a:cubicBezTo>
                    <a:pt x="15" y="0"/>
                    <a:pt x="0" y="15"/>
                    <a:pt x="0" y="34"/>
                  </a:cubicBezTo>
                  <a:cubicBezTo>
                    <a:pt x="0" y="53"/>
                    <a:pt x="15" y="68"/>
                    <a:pt x="34" y="68"/>
                  </a:cubicBezTo>
                  <a:cubicBezTo>
                    <a:pt x="51" y="68"/>
                    <a:pt x="66" y="51"/>
                    <a:pt x="84"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7">
              <a:extLst>
                <a:ext uri="{FF2B5EF4-FFF2-40B4-BE49-F238E27FC236}">
                  <a16:creationId xmlns:a16="http://schemas.microsoft.com/office/drawing/2014/main" id="{12D4D87D-D4B4-4DBF-BDAF-B6DCFF7799F5}"/>
                </a:ext>
              </a:extLst>
            </p:cNvPr>
            <p:cNvSpPr>
              <a:spLocks/>
            </p:cNvSpPr>
            <p:nvPr/>
          </p:nvSpPr>
          <p:spPr bwMode="auto">
            <a:xfrm>
              <a:off x="903028" y="6216190"/>
              <a:ext cx="259080" cy="260684"/>
            </a:xfrm>
            <a:custGeom>
              <a:avLst/>
              <a:gdLst>
                <a:gd name="T0" fmla="*/ 48 w 169"/>
                <a:gd name="T1" fmla="*/ 85 h 168"/>
                <a:gd name="T2" fmla="*/ 58 w 169"/>
                <a:gd name="T3" fmla="*/ 57 h 168"/>
                <a:gd name="T4" fmla="*/ 86 w 169"/>
                <a:gd name="T5" fmla="*/ 48 h 168"/>
                <a:gd name="T6" fmla="*/ 135 w 169"/>
                <a:gd name="T7" fmla="*/ 68 h 168"/>
                <a:gd name="T8" fmla="*/ 169 w 169"/>
                <a:gd name="T9" fmla="*/ 34 h 168"/>
                <a:gd name="T10" fmla="*/ 135 w 169"/>
                <a:gd name="T11" fmla="*/ 0 h 168"/>
                <a:gd name="T12" fmla="*/ 85 w 169"/>
                <a:gd name="T13" fmla="*/ 17 h 168"/>
                <a:gd name="T14" fmla="*/ 35 w 169"/>
                <a:gd name="T15" fmla="*/ 0 h 168"/>
                <a:gd name="T16" fmla="*/ 10 w 169"/>
                <a:gd name="T17" fmla="*/ 10 h 168"/>
                <a:gd name="T18" fmla="*/ 0 w 169"/>
                <a:gd name="T19" fmla="*/ 34 h 168"/>
                <a:gd name="T20" fmla="*/ 18 w 169"/>
                <a:gd name="T21" fmla="*/ 84 h 168"/>
                <a:gd name="T22" fmla="*/ 0 w 169"/>
                <a:gd name="T23" fmla="*/ 134 h 168"/>
                <a:gd name="T24" fmla="*/ 35 w 169"/>
                <a:gd name="T25" fmla="*/ 168 h 168"/>
                <a:gd name="T26" fmla="*/ 69 w 169"/>
                <a:gd name="T27" fmla="*/ 134 h 168"/>
                <a:gd name="T28" fmla="*/ 48 w 169"/>
                <a:gd name="T29"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48" y="85"/>
                  </a:moveTo>
                  <a:cubicBezTo>
                    <a:pt x="47" y="72"/>
                    <a:pt x="51" y="63"/>
                    <a:pt x="58" y="57"/>
                  </a:cubicBezTo>
                  <a:cubicBezTo>
                    <a:pt x="64" y="51"/>
                    <a:pt x="73" y="46"/>
                    <a:pt x="86" y="48"/>
                  </a:cubicBezTo>
                  <a:cubicBezTo>
                    <a:pt x="100" y="49"/>
                    <a:pt x="118" y="68"/>
                    <a:pt x="135" y="68"/>
                  </a:cubicBezTo>
                  <a:cubicBezTo>
                    <a:pt x="154" y="68"/>
                    <a:pt x="169" y="53"/>
                    <a:pt x="169" y="34"/>
                  </a:cubicBezTo>
                  <a:cubicBezTo>
                    <a:pt x="169" y="15"/>
                    <a:pt x="154" y="0"/>
                    <a:pt x="135" y="0"/>
                  </a:cubicBezTo>
                  <a:cubicBezTo>
                    <a:pt x="117" y="0"/>
                    <a:pt x="103" y="17"/>
                    <a:pt x="85" y="17"/>
                  </a:cubicBezTo>
                  <a:cubicBezTo>
                    <a:pt x="67" y="17"/>
                    <a:pt x="55" y="0"/>
                    <a:pt x="35" y="0"/>
                  </a:cubicBezTo>
                  <a:cubicBezTo>
                    <a:pt x="25" y="0"/>
                    <a:pt x="17" y="3"/>
                    <a:pt x="10" y="10"/>
                  </a:cubicBezTo>
                  <a:cubicBezTo>
                    <a:pt x="4" y="16"/>
                    <a:pt x="0" y="25"/>
                    <a:pt x="0" y="34"/>
                  </a:cubicBezTo>
                  <a:cubicBezTo>
                    <a:pt x="0" y="54"/>
                    <a:pt x="18" y="66"/>
                    <a:pt x="18" y="84"/>
                  </a:cubicBezTo>
                  <a:cubicBezTo>
                    <a:pt x="18" y="103"/>
                    <a:pt x="0" y="116"/>
                    <a:pt x="0" y="134"/>
                  </a:cubicBezTo>
                  <a:cubicBezTo>
                    <a:pt x="0" y="153"/>
                    <a:pt x="16" y="168"/>
                    <a:pt x="35" y="168"/>
                  </a:cubicBezTo>
                  <a:cubicBezTo>
                    <a:pt x="54" y="168"/>
                    <a:pt x="69" y="153"/>
                    <a:pt x="69" y="134"/>
                  </a:cubicBezTo>
                  <a:cubicBezTo>
                    <a:pt x="69" y="117"/>
                    <a:pt x="50" y="100"/>
                    <a:pt x="48" y="8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8">
              <a:extLst>
                <a:ext uri="{FF2B5EF4-FFF2-40B4-BE49-F238E27FC236}">
                  <a16:creationId xmlns:a16="http://schemas.microsoft.com/office/drawing/2014/main" id="{2A54FE8E-FE95-4EAE-B49C-9AEDD4F387ED}"/>
                </a:ext>
              </a:extLst>
            </p:cNvPr>
            <p:cNvSpPr>
              <a:spLocks/>
            </p:cNvSpPr>
            <p:nvPr/>
          </p:nvSpPr>
          <p:spPr bwMode="auto">
            <a:xfrm>
              <a:off x="903028" y="6367788"/>
              <a:ext cx="259080" cy="260684"/>
            </a:xfrm>
            <a:custGeom>
              <a:avLst/>
              <a:gdLst>
                <a:gd name="T0" fmla="*/ 121 w 169"/>
                <a:gd name="T1" fmla="*/ 83 h 168"/>
                <a:gd name="T2" fmla="*/ 112 w 169"/>
                <a:gd name="T3" fmla="*/ 111 h 168"/>
                <a:gd name="T4" fmla="*/ 84 w 169"/>
                <a:gd name="T5" fmla="*/ 120 h 168"/>
                <a:gd name="T6" fmla="*/ 35 w 169"/>
                <a:gd name="T7" fmla="*/ 100 h 168"/>
                <a:gd name="T8" fmla="*/ 0 w 169"/>
                <a:gd name="T9" fmla="*/ 134 h 168"/>
                <a:gd name="T10" fmla="*/ 35 w 169"/>
                <a:gd name="T11" fmla="*/ 168 h 168"/>
                <a:gd name="T12" fmla="*/ 85 w 169"/>
                <a:gd name="T13" fmla="*/ 151 h 168"/>
                <a:gd name="T14" fmla="*/ 135 w 169"/>
                <a:gd name="T15" fmla="*/ 168 h 168"/>
                <a:gd name="T16" fmla="*/ 159 w 169"/>
                <a:gd name="T17" fmla="*/ 158 h 168"/>
                <a:gd name="T18" fmla="*/ 169 w 169"/>
                <a:gd name="T19" fmla="*/ 134 h 168"/>
                <a:gd name="T20" fmla="*/ 151 w 169"/>
                <a:gd name="T21" fmla="*/ 84 h 168"/>
                <a:gd name="T22" fmla="*/ 169 w 169"/>
                <a:gd name="T23" fmla="*/ 34 h 168"/>
                <a:gd name="T24" fmla="*/ 135 w 169"/>
                <a:gd name="T25" fmla="*/ 0 h 168"/>
                <a:gd name="T26" fmla="*/ 100 w 169"/>
                <a:gd name="T27" fmla="*/ 34 h 168"/>
                <a:gd name="T28" fmla="*/ 121 w 169"/>
                <a:gd name="T29"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121" y="83"/>
                  </a:moveTo>
                  <a:cubicBezTo>
                    <a:pt x="122" y="96"/>
                    <a:pt x="118" y="105"/>
                    <a:pt x="112" y="111"/>
                  </a:cubicBezTo>
                  <a:cubicBezTo>
                    <a:pt x="105" y="117"/>
                    <a:pt x="97" y="122"/>
                    <a:pt x="84" y="120"/>
                  </a:cubicBezTo>
                  <a:cubicBezTo>
                    <a:pt x="69" y="119"/>
                    <a:pt x="52" y="100"/>
                    <a:pt x="35" y="100"/>
                  </a:cubicBezTo>
                  <a:cubicBezTo>
                    <a:pt x="16" y="100"/>
                    <a:pt x="0" y="115"/>
                    <a:pt x="0" y="134"/>
                  </a:cubicBezTo>
                  <a:cubicBezTo>
                    <a:pt x="0" y="153"/>
                    <a:pt x="16" y="168"/>
                    <a:pt x="35" y="168"/>
                  </a:cubicBezTo>
                  <a:cubicBezTo>
                    <a:pt x="52" y="168"/>
                    <a:pt x="66" y="151"/>
                    <a:pt x="85" y="151"/>
                  </a:cubicBezTo>
                  <a:cubicBezTo>
                    <a:pt x="103" y="151"/>
                    <a:pt x="114" y="168"/>
                    <a:pt x="135" y="168"/>
                  </a:cubicBezTo>
                  <a:cubicBezTo>
                    <a:pt x="144" y="168"/>
                    <a:pt x="153" y="165"/>
                    <a:pt x="159" y="158"/>
                  </a:cubicBezTo>
                  <a:cubicBezTo>
                    <a:pt x="165" y="152"/>
                    <a:pt x="169" y="143"/>
                    <a:pt x="169" y="134"/>
                  </a:cubicBezTo>
                  <a:cubicBezTo>
                    <a:pt x="169" y="114"/>
                    <a:pt x="151" y="102"/>
                    <a:pt x="151" y="84"/>
                  </a:cubicBezTo>
                  <a:cubicBezTo>
                    <a:pt x="151" y="65"/>
                    <a:pt x="169" y="52"/>
                    <a:pt x="169" y="34"/>
                  </a:cubicBezTo>
                  <a:cubicBezTo>
                    <a:pt x="169" y="15"/>
                    <a:pt x="154" y="0"/>
                    <a:pt x="135" y="0"/>
                  </a:cubicBezTo>
                  <a:cubicBezTo>
                    <a:pt x="116" y="0"/>
                    <a:pt x="100" y="15"/>
                    <a:pt x="100" y="34"/>
                  </a:cubicBezTo>
                  <a:cubicBezTo>
                    <a:pt x="100" y="51"/>
                    <a:pt x="119" y="68"/>
                    <a:pt x="121" y="8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9">
              <a:extLst>
                <a:ext uri="{FF2B5EF4-FFF2-40B4-BE49-F238E27FC236}">
                  <a16:creationId xmlns:a16="http://schemas.microsoft.com/office/drawing/2014/main" id="{1C24DDF3-A030-43DC-B2F7-A6B268E2E8AB}"/>
                </a:ext>
              </a:extLst>
            </p:cNvPr>
            <p:cNvSpPr>
              <a:spLocks/>
            </p:cNvSpPr>
            <p:nvPr/>
          </p:nvSpPr>
          <p:spPr bwMode="auto">
            <a:xfrm>
              <a:off x="604645" y="6216190"/>
              <a:ext cx="258278" cy="260684"/>
            </a:xfrm>
            <a:custGeom>
              <a:avLst/>
              <a:gdLst>
                <a:gd name="T0" fmla="*/ 48 w 169"/>
                <a:gd name="T1" fmla="*/ 85 h 168"/>
                <a:gd name="T2" fmla="*/ 57 w 169"/>
                <a:gd name="T3" fmla="*/ 57 h 168"/>
                <a:gd name="T4" fmla="*/ 85 w 169"/>
                <a:gd name="T5" fmla="*/ 48 h 168"/>
                <a:gd name="T6" fmla="*/ 134 w 169"/>
                <a:gd name="T7" fmla="*/ 68 h 168"/>
                <a:gd name="T8" fmla="*/ 169 w 169"/>
                <a:gd name="T9" fmla="*/ 34 h 168"/>
                <a:gd name="T10" fmla="*/ 134 w 169"/>
                <a:gd name="T11" fmla="*/ 0 h 168"/>
                <a:gd name="T12" fmla="*/ 84 w 169"/>
                <a:gd name="T13" fmla="*/ 17 h 168"/>
                <a:gd name="T14" fmla="*/ 34 w 169"/>
                <a:gd name="T15" fmla="*/ 0 h 168"/>
                <a:gd name="T16" fmla="*/ 10 w 169"/>
                <a:gd name="T17" fmla="*/ 10 h 168"/>
                <a:gd name="T18" fmla="*/ 0 w 169"/>
                <a:gd name="T19" fmla="*/ 34 h 168"/>
                <a:gd name="T20" fmla="*/ 17 w 169"/>
                <a:gd name="T21" fmla="*/ 84 h 168"/>
                <a:gd name="T22" fmla="*/ 0 w 169"/>
                <a:gd name="T23" fmla="*/ 134 h 168"/>
                <a:gd name="T24" fmla="*/ 34 w 169"/>
                <a:gd name="T25" fmla="*/ 168 h 168"/>
                <a:gd name="T26" fmla="*/ 69 w 169"/>
                <a:gd name="T27" fmla="*/ 134 h 168"/>
                <a:gd name="T28" fmla="*/ 48 w 169"/>
                <a:gd name="T29" fmla="*/ 8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68">
                  <a:moveTo>
                    <a:pt x="48" y="85"/>
                  </a:moveTo>
                  <a:cubicBezTo>
                    <a:pt x="46" y="72"/>
                    <a:pt x="51" y="63"/>
                    <a:pt x="57" y="57"/>
                  </a:cubicBezTo>
                  <a:cubicBezTo>
                    <a:pt x="63" y="51"/>
                    <a:pt x="72" y="46"/>
                    <a:pt x="85" y="48"/>
                  </a:cubicBezTo>
                  <a:cubicBezTo>
                    <a:pt x="100" y="49"/>
                    <a:pt x="117" y="68"/>
                    <a:pt x="134" y="68"/>
                  </a:cubicBezTo>
                  <a:cubicBezTo>
                    <a:pt x="153" y="68"/>
                    <a:pt x="169" y="53"/>
                    <a:pt x="169" y="34"/>
                  </a:cubicBezTo>
                  <a:cubicBezTo>
                    <a:pt x="169" y="15"/>
                    <a:pt x="153" y="0"/>
                    <a:pt x="134" y="0"/>
                  </a:cubicBezTo>
                  <a:cubicBezTo>
                    <a:pt x="117" y="0"/>
                    <a:pt x="103" y="17"/>
                    <a:pt x="84" y="17"/>
                  </a:cubicBezTo>
                  <a:cubicBezTo>
                    <a:pt x="66" y="17"/>
                    <a:pt x="54" y="0"/>
                    <a:pt x="34" y="0"/>
                  </a:cubicBezTo>
                  <a:cubicBezTo>
                    <a:pt x="25" y="0"/>
                    <a:pt x="16" y="3"/>
                    <a:pt x="10" y="10"/>
                  </a:cubicBezTo>
                  <a:cubicBezTo>
                    <a:pt x="4" y="16"/>
                    <a:pt x="0" y="25"/>
                    <a:pt x="0" y="34"/>
                  </a:cubicBezTo>
                  <a:cubicBezTo>
                    <a:pt x="0" y="54"/>
                    <a:pt x="17" y="66"/>
                    <a:pt x="17" y="84"/>
                  </a:cubicBezTo>
                  <a:cubicBezTo>
                    <a:pt x="17" y="103"/>
                    <a:pt x="0" y="116"/>
                    <a:pt x="0" y="134"/>
                  </a:cubicBezTo>
                  <a:cubicBezTo>
                    <a:pt x="0" y="153"/>
                    <a:pt x="15" y="168"/>
                    <a:pt x="34" y="168"/>
                  </a:cubicBezTo>
                  <a:cubicBezTo>
                    <a:pt x="53" y="168"/>
                    <a:pt x="69" y="153"/>
                    <a:pt x="69" y="134"/>
                  </a:cubicBezTo>
                  <a:cubicBezTo>
                    <a:pt x="69" y="117"/>
                    <a:pt x="49" y="100"/>
                    <a:pt x="48" y="8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10">
              <a:extLst>
                <a:ext uri="{FF2B5EF4-FFF2-40B4-BE49-F238E27FC236}">
                  <a16:creationId xmlns:a16="http://schemas.microsoft.com/office/drawing/2014/main" id="{BB22403D-44C5-41E2-9D10-D13F6E71D0A9}"/>
                </a:ext>
              </a:extLst>
            </p:cNvPr>
            <p:cNvSpPr>
              <a:spLocks/>
            </p:cNvSpPr>
            <p:nvPr/>
          </p:nvSpPr>
          <p:spPr bwMode="auto">
            <a:xfrm>
              <a:off x="1282424" y="6338912"/>
              <a:ext cx="129941" cy="173255"/>
            </a:xfrm>
            <a:custGeom>
              <a:avLst/>
              <a:gdLst>
                <a:gd name="T0" fmla="*/ 0 w 85"/>
                <a:gd name="T1" fmla="*/ 102 h 112"/>
                <a:gd name="T2" fmla="*/ 0 w 85"/>
                <a:gd name="T3" fmla="*/ 10 h 112"/>
                <a:gd name="T4" fmla="*/ 10 w 85"/>
                <a:gd name="T5" fmla="*/ 0 h 112"/>
                <a:gd name="T6" fmla="*/ 75 w 85"/>
                <a:gd name="T7" fmla="*/ 0 h 112"/>
                <a:gd name="T8" fmla="*/ 84 w 85"/>
                <a:gd name="T9" fmla="*/ 9 h 112"/>
                <a:gd name="T10" fmla="*/ 75 w 85"/>
                <a:gd name="T11" fmla="*/ 17 h 112"/>
                <a:gd name="T12" fmla="*/ 20 w 85"/>
                <a:gd name="T13" fmla="*/ 17 h 112"/>
                <a:gd name="T14" fmla="*/ 20 w 85"/>
                <a:gd name="T15" fmla="*/ 47 h 112"/>
                <a:gd name="T16" fmla="*/ 68 w 85"/>
                <a:gd name="T17" fmla="*/ 47 h 112"/>
                <a:gd name="T18" fmla="*/ 77 w 85"/>
                <a:gd name="T19" fmla="*/ 56 h 112"/>
                <a:gd name="T20" fmla="*/ 68 w 85"/>
                <a:gd name="T21" fmla="*/ 64 h 112"/>
                <a:gd name="T22" fmla="*/ 20 w 85"/>
                <a:gd name="T23" fmla="*/ 64 h 112"/>
                <a:gd name="T24" fmla="*/ 20 w 85"/>
                <a:gd name="T25" fmla="*/ 94 h 112"/>
                <a:gd name="T26" fmla="*/ 76 w 85"/>
                <a:gd name="T27" fmla="*/ 94 h 112"/>
                <a:gd name="T28" fmla="*/ 85 w 85"/>
                <a:gd name="T29" fmla="*/ 103 h 112"/>
                <a:gd name="T30" fmla="*/ 76 w 85"/>
                <a:gd name="T31" fmla="*/ 112 h 112"/>
                <a:gd name="T32" fmla="*/ 10 w 85"/>
                <a:gd name="T33" fmla="*/ 112 h 112"/>
                <a:gd name="T34" fmla="*/ 0 w 85"/>
                <a:gd name="T35"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112">
                  <a:moveTo>
                    <a:pt x="0" y="102"/>
                  </a:moveTo>
                  <a:cubicBezTo>
                    <a:pt x="0" y="10"/>
                    <a:pt x="0" y="10"/>
                    <a:pt x="0" y="10"/>
                  </a:cubicBezTo>
                  <a:cubicBezTo>
                    <a:pt x="0" y="4"/>
                    <a:pt x="4" y="0"/>
                    <a:pt x="10" y="0"/>
                  </a:cubicBezTo>
                  <a:cubicBezTo>
                    <a:pt x="75" y="0"/>
                    <a:pt x="75" y="0"/>
                    <a:pt x="75" y="0"/>
                  </a:cubicBezTo>
                  <a:cubicBezTo>
                    <a:pt x="80" y="0"/>
                    <a:pt x="84" y="4"/>
                    <a:pt x="84" y="9"/>
                  </a:cubicBezTo>
                  <a:cubicBezTo>
                    <a:pt x="84" y="14"/>
                    <a:pt x="80" y="17"/>
                    <a:pt x="75" y="17"/>
                  </a:cubicBezTo>
                  <a:cubicBezTo>
                    <a:pt x="20" y="17"/>
                    <a:pt x="20" y="17"/>
                    <a:pt x="20" y="17"/>
                  </a:cubicBezTo>
                  <a:cubicBezTo>
                    <a:pt x="20" y="47"/>
                    <a:pt x="20" y="47"/>
                    <a:pt x="20" y="47"/>
                  </a:cubicBezTo>
                  <a:cubicBezTo>
                    <a:pt x="68" y="47"/>
                    <a:pt x="68" y="47"/>
                    <a:pt x="68" y="47"/>
                  </a:cubicBezTo>
                  <a:cubicBezTo>
                    <a:pt x="73" y="47"/>
                    <a:pt x="77" y="51"/>
                    <a:pt x="77" y="56"/>
                  </a:cubicBezTo>
                  <a:cubicBezTo>
                    <a:pt x="77" y="60"/>
                    <a:pt x="73" y="64"/>
                    <a:pt x="68" y="64"/>
                  </a:cubicBezTo>
                  <a:cubicBezTo>
                    <a:pt x="20" y="64"/>
                    <a:pt x="20" y="64"/>
                    <a:pt x="20" y="64"/>
                  </a:cubicBezTo>
                  <a:cubicBezTo>
                    <a:pt x="20" y="94"/>
                    <a:pt x="20" y="94"/>
                    <a:pt x="20" y="94"/>
                  </a:cubicBezTo>
                  <a:cubicBezTo>
                    <a:pt x="76" y="94"/>
                    <a:pt x="76" y="94"/>
                    <a:pt x="76" y="94"/>
                  </a:cubicBezTo>
                  <a:cubicBezTo>
                    <a:pt x="81" y="94"/>
                    <a:pt x="85" y="98"/>
                    <a:pt x="85" y="103"/>
                  </a:cubicBezTo>
                  <a:cubicBezTo>
                    <a:pt x="85" y="108"/>
                    <a:pt x="81" y="112"/>
                    <a:pt x="76" y="112"/>
                  </a:cubicBezTo>
                  <a:cubicBezTo>
                    <a:pt x="10" y="112"/>
                    <a:pt x="10" y="112"/>
                    <a:pt x="10" y="112"/>
                  </a:cubicBezTo>
                  <a:cubicBezTo>
                    <a:pt x="4" y="112"/>
                    <a:pt x="0" y="108"/>
                    <a:pt x="0" y="102"/>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7" name="Freeform 11">
              <a:extLst>
                <a:ext uri="{FF2B5EF4-FFF2-40B4-BE49-F238E27FC236}">
                  <a16:creationId xmlns:a16="http://schemas.microsoft.com/office/drawing/2014/main" id="{004A0F79-8BE3-4E88-AC3E-B103BB1DE87D}"/>
                </a:ext>
              </a:extLst>
            </p:cNvPr>
            <p:cNvSpPr>
              <a:spLocks noEditPoints="1"/>
            </p:cNvSpPr>
            <p:nvPr/>
          </p:nvSpPr>
          <p:spPr bwMode="auto">
            <a:xfrm>
              <a:off x="1430814" y="6379017"/>
              <a:ext cx="134754" cy="174859"/>
            </a:xfrm>
            <a:custGeom>
              <a:avLst/>
              <a:gdLst>
                <a:gd name="T0" fmla="*/ 0 w 88"/>
                <a:gd name="T1" fmla="*/ 10 h 113"/>
                <a:gd name="T2" fmla="*/ 10 w 88"/>
                <a:gd name="T3" fmla="*/ 0 h 113"/>
                <a:gd name="T4" fmla="*/ 20 w 88"/>
                <a:gd name="T5" fmla="*/ 10 h 113"/>
                <a:gd name="T6" fmla="*/ 20 w 88"/>
                <a:gd name="T7" fmla="*/ 16 h 113"/>
                <a:gd name="T8" fmla="*/ 49 w 88"/>
                <a:gd name="T9" fmla="*/ 0 h 113"/>
                <a:gd name="T10" fmla="*/ 88 w 88"/>
                <a:gd name="T11" fmla="*/ 44 h 113"/>
                <a:gd name="T12" fmla="*/ 88 w 88"/>
                <a:gd name="T13" fmla="*/ 44 h 113"/>
                <a:gd name="T14" fmla="*/ 49 w 88"/>
                <a:gd name="T15" fmla="*/ 88 h 113"/>
                <a:gd name="T16" fmla="*/ 20 w 88"/>
                <a:gd name="T17" fmla="*/ 73 h 113"/>
                <a:gd name="T18" fmla="*/ 20 w 88"/>
                <a:gd name="T19" fmla="*/ 103 h 113"/>
                <a:gd name="T20" fmla="*/ 10 w 88"/>
                <a:gd name="T21" fmla="*/ 113 h 113"/>
                <a:gd name="T22" fmla="*/ 0 w 88"/>
                <a:gd name="T23" fmla="*/ 103 h 113"/>
                <a:gd name="T24" fmla="*/ 0 w 88"/>
                <a:gd name="T25" fmla="*/ 10 h 113"/>
                <a:gd name="T26" fmla="*/ 68 w 88"/>
                <a:gd name="T27" fmla="*/ 44 h 113"/>
                <a:gd name="T28" fmla="*/ 68 w 88"/>
                <a:gd name="T29" fmla="*/ 44 h 113"/>
                <a:gd name="T30" fmla="*/ 44 w 88"/>
                <a:gd name="T31" fmla="*/ 17 h 113"/>
                <a:gd name="T32" fmla="*/ 19 w 88"/>
                <a:gd name="T33" fmla="*/ 44 h 113"/>
                <a:gd name="T34" fmla="*/ 19 w 88"/>
                <a:gd name="T35" fmla="*/ 44 h 113"/>
                <a:gd name="T36" fmla="*/ 44 w 88"/>
                <a:gd name="T37" fmla="*/ 71 h 113"/>
                <a:gd name="T38" fmla="*/ 68 w 88"/>
                <a:gd name="T39" fmla="*/ 4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113">
                  <a:moveTo>
                    <a:pt x="0" y="10"/>
                  </a:moveTo>
                  <a:cubicBezTo>
                    <a:pt x="0" y="5"/>
                    <a:pt x="4" y="0"/>
                    <a:pt x="10" y="0"/>
                  </a:cubicBezTo>
                  <a:cubicBezTo>
                    <a:pt x="15" y="0"/>
                    <a:pt x="20" y="5"/>
                    <a:pt x="20" y="10"/>
                  </a:cubicBezTo>
                  <a:cubicBezTo>
                    <a:pt x="20" y="16"/>
                    <a:pt x="20" y="16"/>
                    <a:pt x="20" y="16"/>
                  </a:cubicBezTo>
                  <a:cubicBezTo>
                    <a:pt x="26" y="7"/>
                    <a:pt x="35" y="0"/>
                    <a:pt x="49" y="0"/>
                  </a:cubicBezTo>
                  <a:cubicBezTo>
                    <a:pt x="68" y="0"/>
                    <a:pt x="88" y="15"/>
                    <a:pt x="88" y="44"/>
                  </a:cubicBezTo>
                  <a:cubicBezTo>
                    <a:pt x="88" y="44"/>
                    <a:pt x="88" y="44"/>
                    <a:pt x="88" y="44"/>
                  </a:cubicBezTo>
                  <a:cubicBezTo>
                    <a:pt x="88" y="72"/>
                    <a:pt x="69" y="88"/>
                    <a:pt x="49" y="88"/>
                  </a:cubicBezTo>
                  <a:cubicBezTo>
                    <a:pt x="34" y="88"/>
                    <a:pt x="26" y="81"/>
                    <a:pt x="20" y="73"/>
                  </a:cubicBezTo>
                  <a:cubicBezTo>
                    <a:pt x="20" y="103"/>
                    <a:pt x="20" y="103"/>
                    <a:pt x="20" y="103"/>
                  </a:cubicBezTo>
                  <a:cubicBezTo>
                    <a:pt x="20" y="108"/>
                    <a:pt x="15" y="113"/>
                    <a:pt x="10" y="113"/>
                  </a:cubicBezTo>
                  <a:cubicBezTo>
                    <a:pt x="5" y="113"/>
                    <a:pt x="0" y="108"/>
                    <a:pt x="0" y="103"/>
                  </a:cubicBezTo>
                  <a:lnTo>
                    <a:pt x="0" y="10"/>
                  </a:lnTo>
                  <a:close/>
                  <a:moveTo>
                    <a:pt x="68" y="44"/>
                  </a:moveTo>
                  <a:cubicBezTo>
                    <a:pt x="68" y="44"/>
                    <a:pt x="68" y="44"/>
                    <a:pt x="68" y="44"/>
                  </a:cubicBezTo>
                  <a:cubicBezTo>
                    <a:pt x="68" y="27"/>
                    <a:pt x="57" y="17"/>
                    <a:pt x="44" y="17"/>
                  </a:cubicBezTo>
                  <a:cubicBezTo>
                    <a:pt x="31" y="17"/>
                    <a:pt x="19" y="27"/>
                    <a:pt x="19" y="44"/>
                  </a:cubicBezTo>
                  <a:cubicBezTo>
                    <a:pt x="19" y="44"/>
                    <a:pt x="19" y="44"/>
                    <a:pt x="19" y="44"/>
                  </a:cubicBezTo>
                  <a:cubicBezTo>
                    <a:pt x="19" y="60"/>
                    <a:pt x="31" y="71"/>
                    <a:pt x="44" y="71"/>
                  </a:cubicBezTo>
                  <a:cubicBezTo>
                    <a:pt x="57" y="71"/>
                    <a:pt x="68" y="61"/>
                    <a:pt x="68" y="44"/>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8" name="Freeform 12">
              <a:extLst>
                <a:ext uri="{FF2B5EF4-FFF2-40B4-BE49-F238E27FC236}">
                  <a16:creationId xmlns:a16="http://schemas.microsoft.com/office/drawing/2014/main" id="{C8FD5006-2E07-492E-8C5B-929F6A3A4D23}"/>
                </a:ext>
              </a:extLst>
            </p:cNvPr>
            <p:cNvSpPr>
              <a:spLocks noEditPoints="1"/>
            </p:cNvSpPr>
            <p:nvPr/>
          </p:nvSpPr>
          <p:spPr bwMode="auto">
            <a:xfrm>
              <a:off x="1582412" y="6330891"/>
              <a:ext cx="33688" cy="182880"/>
            </a:xfrm>
            <a:custGeom>
              <a:avLst/>
              <a:gdLst>
                <a:gd name="T0" fmla="*/ 0 w 22"/>
                <a:gd name="T1" fmla="*/ 10 h 118"/>
                <a:gd name="T2" fmla="*/ 11 w 22"/>
                <a:gd name="T3" fmla="*/ 0 h 118"/>
                <a:gd name="T4" fmla="*/ 22 w 22"/>
                <a:gd name="T5" fmla="*/ 10 h 118"/>
                <a:gd name="T6" fmla="*/ 22 w 22"/>
                <a:gd name="T7" fmla="*/ 11 h 118"/>
                <a:gd name="T8" fmla="*/ 11 w 22"/>
                <a:gd name="T9" fmla="*/ 20 h 118"/>
                <a:gd name="T10" fmla="*/ 0 w 22"/>
                <a:gd name="T11" fmla="*/ 11 h 118"/>
                <a:gd name="T12" fmla="*/ 0 w 22"/>
                <a:gd name="T13" fmla="*/ 10 h 118"/>
                <a:gd name="T14" fmla="*/ 1 w 22"/>
                <a:gd name="T15" fmla="*/ 41 h 118"/>
                <a:gd name="T16" fmla="*/ 11 w 22"/>
                <a:gd name="T17" fmla="*/ 31 h 118"/>
                <a:gd name="T18" fmla="*/ 21 w 22"/>
                <a:gd name="T19" fmla="*/ 41 h 118"/>
                <a:gd name="T20" fmla="*/ 21 w 22"/>
                <a:gd name="T21" fmla="*/ 108 h 118"/>
                <a:gd name="T22" fmla="*/ 11 w 22"/>
                <a:gd name="T23" fmla="*/ 118 h 118"/>
                <a:gd name="T24" fmla="*/ 1 w 22"/>
                <a:gd name="T25" fmla="*/ 108 h 118"/>
                <a:gd name="T26" fmla="*/ 1 w 22"/>
                <a:gd name="T27"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8">
                  <a:moveTo>
                    <a:pt x="0" y="10"/>
                  </a:moveTo>
                  <a:cubicBezTo>
                    <a:pt x="0" y="4"/>
                    <a:pt x="5" y="0"/>
                    <a:pt x="11" y="0"/>
                  </a:cubicBezTo>
                  <a:cubicBezTo>
                    <a:pt x="17" y="0"/>
                    <a:pt x="22" y="4"/>
                    <a:pt x="22" y="10"/>
                  </a:cubicBezTo>
                  <a:cubicBezTo>
                    <a:pt x="22" y="11"/>
                    <a:pt x="22" y="11"/>
                    <a:pt x="22" y="11"/>
                  </a:cubicBezTo>
                  <a:cubicBezTo>
                    <a:pt x="22" y="16"/>
                    <a:pt x="17" y="20"/>
                    <a:pt x="11" y="20"/>
                  </a:cubicBezTo>
                  <a:cubicBezTo>
                    <a:pt x="5" y="20"/>
                    <a:pt x="0" y="16"/>
                    <a:pt x="0" y="11"/>
                  </a:cubicBezTo>
                  <a:lnTo>
                    <a:pt x="0" y="10"/>
                  </a:lnTo>
                  <a:close/>
                  <a:moveTo>
                    <a:pt x="1" y="41"/>
                  </a:moveTo>
                  <a:cubicBezTo>
                    <a:pt x="1" y="36"/>
                    <a:pt x="5" y="31"/>
                    <a:pt x="11" y="31"/>
                  </a:cubicBezTo>
                  <a:cubicBezTo>
                    <a:pt x="16" y="31"/>
                    <a:pt x="21" y="36"/>
                    <a:pt x="21" y="41"/>
                  </a:cubicBezTo>
                  <a:cubicBezTo>
                    <a:pt x="21" y="108"/>
                    <a:pt x="21" y="108"/>
                    <a:pt x="21" y="108"/>
                  </a:cubicBezTo>
                  <a:cubicBezTo>
                    <a:pt x="21" y="114"/>
                    <a:pt x="16" y="118"/>
                    <a:pt x="11" y="118"/>
                  </a:cubicBezTo>
                  <a:cubicBezTo>
                    <a:pt x="5" y="118"/>
                    <a:pt x="1" y="114"/>
                    <a:pt x="1" y="108"/>
                  </a:cubicBezTo>
                  <a:lnTo>
                    <a:pt x="1" y="41"/>
                  </a:ln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9" name="Freeform 13">
              <a:extLst>
                <a:ext uri="{FF2B5EF4-FFF2-40B4-BE49-F238E27FC236}">
                  <a16:creationId xmlns:a16="http://schemas.microsoft.com/office/drawing/2014/main" id="{1BF5BE4B-2895-4548-9666-BB93FAC87203}"/>
                </a:ext>
              </a:extLst>
            </p:cNvPr>
            <p:cNvSpPr>
              <a:spLocks/>
            </p:cNvSpPr>
            <p:nvPr/>
          </p:nvSpPr>
          <p:spPr bwMode="auto">
            <a:xfrm>
              <a:off x="1631340" y="6379017"/>
              <a:ext cx="119514" cy="136358"/>
            </a:xfrm>
            <a:custGeom>
              <a:avLst/>
              <a:gdLst>
                <a:gd name="T0" fmla="*/ 0 w 78"/>
                <a:gd name="T1" fmla="*/ 44 h 88"/>
                <a:gd name="T2" fmla="*/ 0 w 78"/>
                <a:gd name="T3" fmla="*/ 44 h 88"/>
                <a:gd name="T4" fmla="*/ 45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5" y="0"/>
                  </a:cubicBezTo>
                  <a:cubicBezTo>
                    <a:pt x="58" y="0"/>
                    <a:pt x="67" y="4"/>
                    <a:pt x="74" y="10"/>
                  </a:cubicBezTo>
                  <a:cubicBezTo>
                    <a:pt x="75" y="11"/>
                    <a:pt x="77" y="14"/>
                    <a:pt x="77" y="17"/>
                  </a:cubicBezTo>
                  <a:cubicBezTo>
                    <a:pt x="77" y="22"/>
                    <a:pt x="73" y="26"/>
                    <a:pt x="68" y="26"/>
                  </a:cubicBezTo>
                  <a:cubicBezTo>
                    <a:pt x="66" y="26"/>
                    <a:pt x="64" y="25"/>
                    <a:pt x="62" y="24"/>
                  </a:cubicBezTo>
                  <a:cubicBezTo>
                    <a:pt x="57"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0" name="Freeform 14">
              <a:extLst>
                <a:ext uri="{FF2B5EF4-FFF2-40B4-BE49-F238E27FC236}">
                  <a16:creationId xmlns:a16="http://schemas.microsoft.com/office/drawing/2014/main" id="{763FE408-06B4-4EB3-AEBC-BF0A05F23FEF}"/>
                </a:ext>
              </a:extLst>
            </p:cNvPr>
            <p:cNvSpPr>
              <a:spLocks/>
            </p:cNvSpPr>
            <p:nvPr/>
          </p:nvSpPr>
          <p:spPr bwMode="auto">
            <a:xfrm>
              <a:off x="1816626" y="6335704"/>
              <a:ext cx="131545" cy="179672"/>
            </a:xfrm>
            <a:custGeom>
              <a:avLst/>
              <a:gdLst>
                <a:gd name="T0" fmla="*/ 4 w 86"/>
                <a:gd name="T1" fmla="*/ 102 h 116"/>
                <a:gd name="T2" fmla="*/ 0 w 86"/>
                <a:gd name="T3" fmla="*/ 94 h 116"/>
                <a:gd name="T4" fmla="*/ 9 w 86"/>
                <a:gd name="T5" fmla="*/ 85 h 116"/>
                <a:gd name="T6" fmla="*/ 15 w 86"/>
                <a:gd name="T7" fmla="*/ 87 h 116"/>
                <a:gd name="T8" fmla="*/ 47 w 86"/>
                <a:gd name="T9" fmla="*/ 98 h 116"/>
                <a:gd name="T10" fmla="*/ 66 w 86"/>
                <a:gd name="T11" fmla="*/ 84 h 116"/>
                <a:gd name="T12" fmla="*/ 66 w 86"/>
                <a:gd name="T13" fmla="*/ 84 h 116"/>
                <a:gd name="T14" fmla="*/ 41 w 86"/>
                <a:gd name="T15" fmla="*/ 67 h 116"/>
                <a:gd name="T16" fmla="*/ 4 w 86"/>
                <a:gd name="T17" fmla="*/ 33 h 116"/>
                <a:gd name="T18" fmla="*/ 4 w 86"/>
                <a:gd name="T19" fmla="*/ 33 h 116"/>
                <a:gd name="T20" fmla="*/ 42 w 86"/>
                <a:gd name="T21" fmla="*/ 0 h 116"/>
                <a:gd name="T22" fmla="*/ 78 w 86"/>
                <a:gd name="T23" fmla="*/ 11 h 116"/>
                <a:gd name="T24" fmla="*/ 82 w 86"/>
                <a:gd name="T25" fmla="*/ 19 h 116"/>
                <a:gd name="T26" fmla="*/ 73 w 86"/>
                <a:gd name="T27" fmla="*/ 28 h 116"/>
                <a:gd name="T28" fmla="*/ 68 w 86"/>
                <a:gd name="T29" fmla="*/ 26 h 116"/>
                <a:gd name="T30" fmla="*/ 42 w 86"/>
                <a:gd name="T31" fmla="*/ 18 h 116"/>
                <a:gd name="T32" fmla="*/ 24 w 86"/>
                <a:gd name="T33" fmla="*/ 31 h 116"/>
                <a:gd name="T34" fmla="*/ 24 w 86"/>
                <a:gd name="T35" fmla="*/ 31 h 116"/>
                <a:gd name="T36" fmla="*/ 50 w 86"/>
                <a:gd name="T37" fmla="*/ 49 h 116"/>
                <a:gd name="T38" fmla="*/ 86 w 86"/>
                <a:gd name="T39" fmla="*/ 82 h 116"/>
                <a:gd name="T40" fmla="*/ 86 w 86"/>
                <a:gd name="T41" fmla="*/ 82 h 116"/>
                <a:gd name="T42" fmla="*/ 46 w 86"/>
                <a:gd name="T43" fmla="*/ 116 h 116"/>
                <a:gd name="T44" fmla="*/ 4 w 86"/>
                <a:gd name="T45"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16">
                  <a:moveTo>
                    <a:pt x="4" y="102"/>
                  </a:moveTo>
                  <a:cubicBezTo>
                    <a:pt x="2" y="100"/>
                    <a:pt x="0" y="97"/>
                    <a:pt x="0" y="94"/>
                  </a:cubicBezTo>
                  <a:cubicBezTo>
                    <a:pt x="0" y="89"/>
                    <a:pt x="4" y="85"/>
                    <a:pt x="9" y="85"/>
                  </a:cubicBezTo>
                  <a:cubicBezTo>
                    <a:pt x="12" y="85"/>
                    <a:pt x="14" y="86"/>
                    <a:pt x="15" y="87"/>
                  </a:cubicBezTo>
                  <a:cubicBezTo>
                    <a:pt x="24" y="94"/>
                    <a:pt x="34" y="98"/>
                    <a:pt x="47" y="98"/>
                  </a:cubicBezTo>
                  <a:cubicBezTo>
                    <a:pt x="59" y="98"/>
                    <a:pt x="66" y="92"/>
                    <a:pt x="66" y="84"/>
                  </a:cubicBezTo>
                  <a:cubicBezTo>
                    <a:pt x="66" y="84"/>
                    <a:pt x="66" y="84"/>
                    <a:pt x="66" y="84"/>
                  </a:cubicBezTo>
                  <a:cubicBezTo>
                    <a:pt x="66" y="76"/>
                    <a:pt x="62" y="71"/>
                    <a:pt x="41" y="67"/>
                  </a:cubicBezTo>
                  <a:cubicBezTo>
                    <a:pt x="17" y="61"/>
                    <a:pt x="4" y="54"/>
                    <a:pt x="4" y="33"/>
                  </a:cubicBezTo>
                  <a:cubicBezTo>
                    <a:pt x="4" y="33"/>
                    <a:pt x="4" y="33"/>
                    <a:pt x="4" y="33"/>
                  </a:cubicBezTo>
                  <a:cubicBezTo>
                    <a:pt x="4" y="14"/>
                    <a:pt x="20" y="0"/>
                    <a:pt x="42" y="0"/>
                  </a:cubicBezTo>
                  <a:cubicBezTo>
                    <a:pt x="56" y="0"/>
                    <a:pt x="68" y="4"/>
                    <a:pt x="78" y="11"/>
                  </a:cubicBezTo>
                  <a:cubicBezTo>
                    <a:pt x="80" y="12"/>
                    <a:pt x="82" y="15"/>
                    <a:pt x="82" y="19"/>
                  </a:cubicBezTo>
                  <a:cubicBezTo>
                    <a:pt x="82" y="24"/>
                    <a:pt x="78" y="28"/>
                    <a:pt x="73" y="28"/>
                  </a:cubicBezTo>
                  <a:cubicBezTo>
                    <a:pt x="71" y="28"/>
                    <a:pt x="69" y="27"/>
                    <a:pt x="68" y="26"/>
                  </a:cubicBezTo>
                  <a:cubicBezTo>
                    <a:pt x="59" y="21"/>
                    <a:pt x="51" y="18"/>
                    <a:pt x="42" y="18"/>
                  </a:cubicBezTo>
                  <a:cubicBezTo>
                    <a:pt x="30" y="18"/>
                    <a:pt x="24" y="24"/>
                    <a:pt x="24" y="31"/>
                  </a:cubicBezTo>
                  <a:cubicBezTo>
                    <a:pt x="24" y="31"/>
                    <a:pt x="24" y="31"/>
                    <a:pt x="24" y="31"/>
                  </a:cubicBezTo>
                  <a:cubicBezTo>
                    <a:pt x="24" y="40"/>
                    <a:pt x="29" y="44"/>
                    <a:pt x="50" y="49"/>
                  </a:cubicBezTo>
                  <a:cubicBezTo>
                    <a:pt x="74" y="55"/>
                    <a:pt x="86" y="63"/>
                    <a:pt x="86" y="82"/>
                  </a:cubicBezTo>
                  <a:cubicBezTo>
                    <a:pt x="86" y="82"/>
                    <a:pt x="86" y="82"/>
                    <a:pt x="86" y="82"/>
                  </a:cubicBezTo>
                  <a:cubicBezTo>
                    <a:pt x="86" y="103"/>
                    <a:pt x="70" y="116"/>
                    <a:pt x="46" y="116"/>
                  </a:cubicBezTo>
                  <a:cubicBezTo>
                    <a:pt x="31" y="116"/>
                    <a:pt x="16" y="111"/>
                    <a:pt x="4" y="102"/>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1" name="Freeform 15">
              <a:extLst>
                <a:ext uri="{FF2B5EF4-FFF2-40B4-BE49-F238E27FC236}">
                  <a16:creationId xmlns:a16="http://schemas.microsoft.com/office/drawing/2014/main" id="{314E0332-88CF-4368-B5BE-C1005783051A}"/>
                </a:ext>
              </a:extLst>
            </p:cNvPr>
            <p:cNvSpPr>
              <a:spLocks/>
            </p:cNvSpPr>
            <p:nvPr/>
          </p:nvSpPr>
          <p:spPr bwMode="auto">
            <a:xfrm>
              <a:off x="1963412" y="6379017"/>
              <a:ext cx="119514" cy="136358"/>
            </a:xfrm>
            <a:custGeom>
              <a:avLst/>
              <a:gdLst>
                <a:gd name="T0" fmla="*/ 0 w 78"/>
                <a:gd name="T1" fmla="*/ 44 h 88"/>
                <a:gd name="T2" fmla="*/ 0 w 78"/>
                <a:gd name="T3" fmla="*/ 44 h 88"/>
                <a:gd name="T4" fmla="*/ 44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4" y="0"/>
                  </a:cubicBezTo>
                  <a:cubicBezTo>
                    <a:pt x="58" y="0"/>
                    <a:pt x="67" y="4"/>
                    <a:pt x="74" y="10"/>
                  </a:cubicBezTo>
                  <a:cubicBezTo>
                    <a:pt x="75" y="11"/>
                    <a:pt x="77" y="14"/>
                    <a:pt x="77" y="17"/>
                  </a:cubicBezTo>
                  <a:cubicBezTo>
                    <a:pt x="77" y="22"/>
                    <a:pt x="73" y="26"/>
                    <a:pt x="68" y="26"/>
                  </a:cubicBezTo>
                  <a:cubicBezTo>
                    <a:pt x="66" y="26"/>
                    <a:pt x="64" y="25"/>
                    <a:pt x="62" y="24"/>
                  </a:cubicBezTo>
                  <a:cubicBezTo>
                    <a:pt x="57"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2" name="Freeform 16">
              <a:extLst>
                <a:ext uri="{FF2B5EF4-FFF2-40B4-BE49-F238E27FC236}">
                  <a16:creationId xmlns:a16="http://schemas.microsoft.com/office/drawing/2014/main" id="{7B7EE49B-F855-4588-8AD3-0C0D9CBB90F9}"/>
                </a:ext>
              </a:extLst>
            </p:cNvPr>
            <p:cNvSpPr>
              <a:spLocks noEditPoints="1"/>
            </p:cNvSpPr>
            <p:nvPr/>
          </p:nvSpPr>
          <p:spPr bwMode="auto">
            <a:xfrm>
              <a:off x="2102978" y="6330891"/>
              <a:ext cx="33688" cy="182880"/>
            </a:xfrm>
            <a:custGeom>
              <a:avLst/>
              <a:gdLst>
                <a:gd name="T0" fmla="*/ 0 w 22"/>
                <a:gd name="T1" fmla="*/ 10 h 118"/>
                <a:gd name="T2" fmla="*/ 11 w 22"/>
                <a:gd name="T3" fmla="*/ 0 h 118"/>
                <a:gd name="T4" fmla="*/ 22 w 22"/>
                <a:gd name="T5" fmla="*/ 10 h 118"/>
                <a:gd name="T6" fmla="*/ 22 w 22"/>
                <a:gd name="T7" fmla="*/ 11 h 118"/>
                <a:gd name="T8" fmla="*/ 11 w 22"/>
                <a:gd name="T9" fmla="*/ 20 h 118"/>
                <a:gd name="T10" fmla="*/ 0 w 22"/>
                <a:gd name="T11" fmla="*/ 11 h 118"/>
                <a:gd name="T12" fmla="*/ 0 w 22"/>
                <a:gd name="T13" fmla="*/ 10 h 118"/>
                <a:gd name="T14" fmla="*/ 2 w 22"/>
                <a:gd name="T15" fmla="*/ 41 h 118"/>
                <a:gd name="T16" fmla="*/ 11 w 22"/>
                <a:gd name="T17" fmla="*/ 31 h 118"/>
                <a:gd name="T18" fmla="*/ 21 w 22"/>
                <a:gd name="T19" fmla="*/ 41 h 118"/>
                <a:gd name="T20" fmla="*/ 21 w 22"/>
                <a:gd name="T21" fmla="*/ 108 h 118"/>
                <a:gd name="T22" fmla="*/ 11 w 22"/>
                <a:gd name="T23" fmla="*/ 118 h 118"/>
                <a:gd name="T24" fmla="*/ 2 w 22"/>
                <a:gd name="T25" fmla="*/ 108 h 118"/>
                <a:gd name="T26" fmla="*/ 2 w 22"/>
                <a:gd name="T27" fmla="*/ 4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8">
                  <a:moveTo>
                    <a:pt x="0" y="10"/>
                  </a:moveTo>
                  <a:cubicBezTo>
                    <a:pt x="0" y="4"/>
                    <a:pt x="5" y="0"/>
                    <a:pt x="11" y="0"/>
                  </a:cubicBezTo>
                  <a:cubicBezTo>
                    <a:pt x="18" y="0"/>
                    <a:pt x="22" y="4"/>
                    <a:pt x="22" y="10"/>
                  </a:cubicBezTo>
                  <a:cubicBezTo>
                    <a:pt x="22" y="11"/>
                    <a:pt x="22" y="11"/>
                    <a:pt x="22" y="11"/>
                  </a:cubicBezTo>
                  <a:cubicBezTo>
                    <a:pt x="22" y="16"/>
                    <a:pt x="18" y="20"/>
                    <a:pt x="11" y="20"/>
                  </a:cubicBezTo>
                  <a:cubicBezTo>
                    <a:pt x="5" y="20"/>
                    <a:pt x="0" y="16"/>
                    <a:pt x="0" y="11"/>
                  </a:cubicBezTo>
                  <a:lnTo>
                    <a:pt x="0" y="10"/>
                  </a:lnTo>
                  <a:close/>
                  <a:moveTo>
                    <a:pt x="2" y="41"/>
                  </a:moveTo>
                  <a:cubicBezTo>
                    <a:pt x="2" y="36"/>
                    <a:pt x="6" y="31"/>
                    <a:pt x="11" y="31"/>
                  </a:cubicBezTo>
                  <a:cubicBezTo>
                    <a:pt x="17" y="31"/>
                    <a:pt x="21" y="36"/>
                    <a:pt x="21" y="41"/>
                  </a:cubicBezTo>
                  <a:cubicBezTo>
                    <a:pt x="21" y="108"/>
                    <a:pt x="21" y="108"/>
                    <a:pt x="21" y="108"/>
                  </a:cubicBezTo>
                  <a:cubicBezTo>
                    <a:pt x="21" y="114"/>
                    <a:pt x="17" y="118"/>
                    <a:pt x="11" y="118"/>
                  </a:cubicBezTo>
                  <a:cubicBezTo>
                    <a:pt x="6" y="118"/>
                    <a:pt x="2" y="114"/>
                    <a:pt x="2" y="108"/>
                  </a:cubicBezTo>
                  <a:lnTo>
                    <a:pt x="2" y="41"/>
                  </a:ln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3" name="Freeform 17">
              <a:extLst>
                <a:ext uri="{FF2B5EF4-FFF2-40B4-BE49-F238E27FC236}">
                  <a16:creationId xmlns:a16="http://schemas.microsoft.com/office/drawing/2014/main" id="{588F7262-2A25-40DA-ABF4-48C027D722BD}"/>
                </a:ext>
              </a:extLst>
            </p:cNvPr>
            <p:cNvSpPr>
              <a:spLocks noEditPoints="1"/>
            </p:cNvSpPr>
            <p:nvPr/>
          </p:nvSpPr>
          <p:spPr bwMode="auto">
            <a:xfrm>
              <a:off x="2155115" y="6379017"/>
              <a:ext cx="123524" cy="136358"/>
            </a:xfrm>
            <a:custGeom>
              <a:avLst/>
              <a:gdLst>
                <a:gd name="T0" fmla="*/ 43 w 81"/>
                <a:gd name="T1" fmla="*/ 88 h 88"/>
                <a:gd name="T2" fmla="*/ 0 w 81"/>
                <a:gd name="T3" fmla="*/ 44 h 88"/>
                <a:gd name="T4" fmla="*/ 0 w 81"/>
                <a:gd name="T5" fmla="*/ 44 h 88"/>
                <a:gd name="T6" fmla="*/ 41 w 81"/>
                <a:gd name="T7" fmla="*/ 0 h 88"/>
                <a:gd name="T8" fmla="*/ 81 w 81"/>
                <a:gd name="T9" fmla="*/ 41 h 88"/>
                <a:gd name="T10" fmla="*/ 72 w 81"/>
                <a:gd name="T11" fmla="*/ 51 h 88"/>
                <a:gd name="T12" fmla="*/ 19 w 81"/>
                <a:gd name="T13" fmla="*/ 51 h 88"/>
                <a:gd name="T14" fmla="*/ 44 w 81"/>
                <a:gd name="T15" fmla="*/ 72 h 88"/>
                <a:gd name="T16" fmla="*/ 64 w 81"/>
                <a:gd name="T17" fmla="*/ 65 h 88"/>
                <a:gd name="T18" fmla="*/ 69 w 81"/>
                <a:gd name="T19" fmla="*/ 63 h 88"/>
                <a:gd name="T20" fmla="*/ 76 w 81"/>
                <a:gd name="T21" fmla="*/ 71 h 88"/>
                <a:gd name="T22" fmla="*/ 74 w 81"/>
                <a:gd name="T23" fmla="*/ 77 h 88"/>
                <a:gd name="T24" fmla="*/ 43 w 81"/>
                <a:gd name="T25" fmla="*/ 88 h 88"/>
                <a:gd name="T26" fmla="*/ 62 w 81"/>
                <a:gd name="T27" fmla="*/ 38 h 88"/>
                <a:gd name="T28" fmla="*/ 41 w 81"/>
                <a:gd name="T29" fmla="*/ 16 h 88"/>
                <a:gd name="T30" fmla="*/ 19 w 81"/>
                <a:gd name="T31" fmla="*/ 38 h 88"/>
                <a:gd name="T32" fmla="*/ 62 w 81"/>
                <a:gd name="T33"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8">
                  <a:moveTo>
                    <a:pt x="43" y="88"/>
                  </a:moveTo>
                  <a:cubicBezTo>
                    <a:pt x="19" y="88"/>
                    <a:pt x="0" y="70"/>
                    <a:pt x="0" y="44"/>
                  </a:cubicBezTo>
                  <a:cubicBezTo>
                    <a:pt x="0" y="44"/>
                    <a:pt x="0" y="44"/>
                    <a:pt x="0" y="44"/>
                  </a:cubicBezTo>
                  <a:cubicBezTo>
                    <a:pt x="0" y="20"/>
                    <a:pt x="17" y="0"/>
                    <a:pt x="41" y="0"/>
                  </a:cubicBezTo>
                  <a:cubicBezTo>
                    <a:pt x="68" y="0"/>
                    <a:pt x="81" y="22"/>
                    <a:pt x="81" y="41"/>
                  </a:cubicBezTo>
                  <a:cubicBezTo>
                    <a:pt x="81" y="47"/>
                    <a:pt x="77" y="51"/>
                    <a:pt x="72" y="51"/>
                  </a:cubicBezTo>
                  <a:cubicBezTo>
                    <a:pt x="19" y="51"/>
                    <a:pt x="19" y="51"/>
                    <a:pt x="19" y="51"/>
                  </a:cubicBezTo>
                  <a:cubicBezTo>
                    <a:pt x="21" y="64"/>
                    <a:pt x="31" y="72"/>
                    <a:pt x="44" y="72"/>
                  </a:cubicBezTo>
                  <a:cubicBezTo>
                    <a:pt x="52" y="72"/>
                    <a:pt x="58" y="69"/>
                    <a:pt x="64" y="65"/>
                  </a:cubicBezTo>
                  <a:cubicBezTo>
                    <a:pt x="65" y="64"/>
                    <a:pt x="66" y="63"/>
                    <a:pt x="69" y="63"/>
                  </a:cubicBezTo>
                  <a:cubicBezTo>
                    <a:pt x="73" y="63"/>
                    <a:pt x="76" y="66"/>
                    <a:pt x="76" y="71"/>
                  </a:cubicBezTo>
                  <a:cubicBezTo>
                    <a:pt x="76" y="73"/>
                    <a:pt x="75" y="75"/>
                    <a:pt x="74" y="77"/>
                  </a:cubicBezTo>
                  <a:cubicBezTo>
                    <a:pt x="66" y="84"/>
                    <a:pt x="56" y="88"/>
                    <a:pt x="43" y="88"/>
                  </a:cubicBezTo>
                  <a:close/>
                  <a:moveTo>
                    <a:pt x="62" y="38"/>
                  </a:moveTo>
                  <a:cubicBezTo>
                    <a:pt x="61" y="25"/>
                    <a:pt x="54" y="16"/>
                    <a:pt x="41" y="16"/>
                  </a:cubicBezTo>
                  <a:cubicBezTo>
                    <a:pt x="29" y="16"/>
                    <a:pt x="21" y="25"/>
                    <a:pt x="19" y="38"/>
                  </a:cubicBezTo>
                  <a:lnTo>
                    <a:pt x="62" y="38"/>
                  </a:ln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4" name="Freeform 18">
              <a:extLst>
                <a:ext uri="{FF2B5EF4-FFF2-40B4-BE49-F238E27FC236}">
                  <a16:creationId xmlns:a16="http://schemas.microsoft.com/office/drawing/2014/main" id="{71398433-2DD0-48BA-AA53-ED0EF3E1DAA5}"/>
                </a:ext>
              </a:extLst>
            </p:cNvPr>
            <p:cNvSpPr>
              <a:spLocks/>
            </p:cNvSpPr>
            <p:nvPr/>
          </p:nvSpPr>
          <p:spPr bwMode="auto">
            <a:xfrm>
              <a:off x="2297087" y="6379017"/>
              <a:ext cx="116305" cy="134754"/>
            </a:xfrm>
            <a:custGeom>
              <a:avLst/>
              <a:gdLst>
                <a:gd name="T0" fmla="*/ 0 w 76"/>
                <a:gd name="T1" fmla="*/ 10 h 87"/>
                <a:gd name="T2" fmla="*/ 10 w 76"/>
                <a:gd name="T3" fmla="*/ 0 h 87"/>
                <a:gd name="T4" fmla="*/ 20 w 76"/>
                <a:gd name="T5" fmla="*/ 10 h 87"/>
                <a:gd name="T6" fmla="*/ 20 w 76"/>
                <a:gd name="T7" fmla="*/ 14 h 87"/>
                <a:gd name="T8" fmla="*/ 46 w 76"/>
                <a:gd name="T9" fmla="*/ 0 h 87"/>
                <a:gd name="T10" fmla="*/ 76 w 76"/>
                <a:gd name="T11" fmla="*/ 32 h 87"/>
                <a:gd name="T12" fmla="*/ 76 w 76"/>
                <a:gd name="T13" fmla="*/ 77 h 87"/>
                <a:gd name="T14" fmla="*/ 67 w 76"/>
                <a:gd name="T15" fmla="*/ 87 h 87"/>
                <a:gd name="T16" fmla="*/ 57 w 76"/>
                <a:gd name="T17" fmla="*/ 77 h 87"/>
                <a:gd name="T18" fmla="*/ 57 w 76"/>
                <a:gd name="T19" fmla="*/ 38 h 87"/>
                <a:gd name="T20" fmla="*/ 39 w 76"/>
                <a:gd name="T21" fmla="*/ 17 h 87"/>
                <a:gd name="T22" fmla="*/ 20 w 76"/>
                <a:gd name="T23" fmla="*/ 38 h 87"/>
                <a:gd name="T24" fmla="*/ 20 w 76"/>
                <a:gd name="T25" fmla="*/ 77 h 87"/>
                <a:gd name="T26" fmla="*/ 10 w 76"/>
                <a:gd name="T27" fmla="*/ 87 h 87"/>
                <a:gd name="T28" fmla="*/ 0 w 76"/>
                <a:gd name="T29" fmla="*/ 77 h 87"/>
                <a:gd name="T30" fmla="*/ 0 w 76"/>
                <a:gd name="T31"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87">
                  <a:moveTo>
                    <a:pt x="0" y="10"/>
                  </a:moveTo>
                  <a:cubicBezTo>
                    <a:pt x="0" y="5"/>
                    <a:pt x="4" y="0"/>
                    <a:pt x="10" y="0"/>
                  </a:cubicBezTo>
                  <a:cubicBezTo>
                    <a:pt x="15" y="0"/>
                    <a:pt x="20" y="5"/>
                    <a:pt x="20" y="10"/>
                  </a:cubicBezTo>
                  <a:cubicBezTo>
                    <a:pt x="20" y="14"/>
                    <a:pt x="20" y="14"/>
                    <a:pt x="20" y="14"/>
                  </a:cubicBezTo>
                  <a:cubicBezTo>
                    <a:pt x="25" y="7"/>
                    <a:pt x="33" y="0"/>
                    <a:pt x="46" y="0"/>
                  </a:cubicBezTo>
                  <a:cubicBezTo>
                    <a:pt x="65" y="0"/>
                    <a:pt x="76" y="12"/>
                    <a:pt x="76" y="32"/>
                  </a:cubicBezTo>
                  <a:cubicBezTo>
                    <a:pt x="76" y="77"/>
                    <a:pt x="76" y="77"/>
                    <a:pt x="76" y="77"/>
                  </a:cubicBezTo>
                  <a:cubicBezTo>
                    <a:pt x="76" y="83"/>
                    <a:pt x="72" y="87"/>
                    <a:pt x="67" y="87"/>
                  </a:cubicBezTo>
                  <a:cubicBezTo>
                    <a:pt x="61" y="87"/>
                    <a:pt x="57" y="83"/>
                    <a:pt x="57" y="77"/>
                  </a:cubicBezTo>
                  <a:cubicBezTo>
                    <a:pt x="57" y="38"/>
                    <a:pt x="57" y="38"/>
                    <a:pt x="57" y="38"/>
                  </a:cubicBezTo>
                  <a:cubicBezTo>
                    <a:pt x="57" y="25"/>
                    <a:pt x="50" y="17"/>
                    <a:pt x="39" y="17"/>
                  </a:cubicBezTo>
                  <a:cubicBezTo>
                    <a:pt x="27" y="17"/>
                    <a:pt x="20" y="25"/>
                    <a:pt x="20" y="38"/>
                  </a:cubicBezTo>
                  <a:cubicBezTo>
                    <a:pt x="20" y="77"/>
                    <a:pt x="20" y="77"/>
                    <a:pt x="20" y="77"/>
                  </a:cubicBezTo>
                  <a:cubicBezTo>
                    <a:pt x="20" y="83"/>
                    <a:pt x="15" y="87"/>
                    <a:pt x="10" y="87"/>
                  </a:cubicBezTo>
                  <a:cubicBezTo>
                    <a:pt x="5" y="87"/>
                    <a:pt x="0" y="83"/>
                    <a:pt x="0" y="77"/>
                  </a:cubicBezTo>
                  <a:lnTo>
                    <a:pt x="0" y="10"/>
                  </a:ln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5" name="Freeform 19">
              <a:extLst>
                <a:ext uri="{FF2B5EF4-FFF2-40B4-BE49-F238E27FC236}">
                  <a16:creationId xmlns:a16="http://schemas.microsoft.com/office/drawing/2014/main" id="{8D13C125-9160-4D60-A369-184B39FF49F5}"/>
                </a:ext>
              </a:extLst>
            </p:cNvPr>
            <p:cNvSpPr>
              <a:spLocks/>
            </p:cNvSpPr>
            <p:nvPr/>
          </p:nvSpPr>
          <p:spPr bwMode="auto">
            <a:xfrm>
              <a:off x="2428633" y="6379017"/>
              <a:ext cx="119514" cy="136358"/>
            </a:xfrm>
            <a:custGeom>
              <a:avLst/>
              <a:gdLst>
                <a:gd name="T0" fmla="*/ 0 w 78"/>
                <a:gd name="T1" fmla="*/ 44 h 88"/>
                <a:gd name="T2" fmla="*/ 0 w 78"/>
                <a:gd name="T3" fmla="*/ 44 h 88"/>
                <a:gd name="T4" fmla="*/ 45 w 78"/>
                <a:gd name="T5" fmla="*/ 0 h 88"/>
                <a:gd name="T6" fmla="*/ 74 w 78"/>
                <a:gd name="T7" fmla="*/ 10 h 88"/>
                <a:gd name="T8" fmla="*/ 77 w 78"/>
                <a:gd name="T9" fmla="*/ 17 h 88"/>
                <a:gd name="T10" fmla="*/ 68 w 78"/>
                <a:gd name="T11" fmla="*/ 26 h 88"/>
                <a:gd name="T12" fmla="*/ 62 w 78"/>
                <a:gd name="T13" fmla="*/ 24 h 88"/>
                <a:gd name="T14" fmla="*/ 44 w 78"/>
                <a:gd name="T15" fmla="*/ 17 h 88"/>
                <a:gd name="T16" fmla="*/ 20 w 78"/>
                <a:gd name="T17" fmla="*/ 44 h 88"/>
                <a:gd name="T18" fmla="*/ 20 w 78"/>
                <a:gd name="T19" fmla="*/ 44 h 88"/>
                <a:gd name="T20" fmla="*/ 45 w 78"/>
                <a:gd name="T21" fmla="*/ 71 h 88"/>
                <a:gd name="T22" fmla="*/ 64 w 78"/>
                <a:gd name="T23" fmla="*/ 63 h 88"/>
                <a:gd name="T24" fmla="*/ 69 w 78"/>
                <a:gd name="T25" fmla="*/ 61 h 88"/>
                <a:gd name="T26" fmla="*/ 78 w 78"/>
                <a:gd name="T27" fmla="*/ 70 h 88"/>
                <a:gd name="T28" fmla="*/ 75 w 78"/>
                <a:gd name="T29" fmla="*/ 76 h 88"/>
                <a:gd name="T30" fmla="*/ 44 w 78"/>
                <a:gd name="T31" fmla="*/ 88 h 88"/>
                <a:gd name="T32" fmla="*/ 0 w 78"/>
                <a:gd name="T33"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8">
                  <a:moveTo>
                    <a:pt x="0" y="44"/>
                  </a:moveTo>
                  <a:cubicBezTo>
                    <a:pt x="0" y="44"/>
                    <a:pt x="0" y="44"/>
                    <a:pt x="0" y="44"/>
                  </a:cubicBezTo>
                  <a:cubicBezTo>
                    <a:pt x="0" y="20"/>
                    <a:pt x="19" y="0"/>
                    <a:pt x="45" y="0"/>
                  </a:cubicBezTo>
                  <a:cubicBezTo>
                    <a:pt x="58" y="0"/>
                    <a:pt x="67" y="4"/>
                    <a:pt x="74" y="10"/>
                  </a:cubicBezTo>
                  <a:cubicBezTo>
                    <a:pt x="75" y="11"/>
                    <a:pt x="77" y="14"/>
                    <a:pt x="77" y="17"/>
                  </a:cubicBezTo>
                  <a:cubicBezTo>
                    <a:pt x="77" y="22"/>
                    <a:pt x="73" y="26"/>
                    <a:pt x="68" y="26"/>
                  </a:cubicBezTo>
                  <a:cubicBezTo>
                    <a:pt x="66" y="26"/>
                    <a:pt x="64" y="25"/>
                    <a:pt x="62" y="24"/>
                  </a:cubicBezTo>
                  <a:cubicBezTo>
                    <a:pt x="58" y="20"/>
                    <a:pt x="52" y="17"/>
                    <a:pt x="44" y="17"/>
                  </a:cubicBezTo>
                  <a:cubicBezTo>
                    <a:pt x="30" y="17"/>
                    <a:pt x="20" y="29"/>
                    <a:pt x="20" y="44"/>
                  </a:cubicBezTo>
                  <a:cubicBezTo>
                    <a:pt x="20" y="44"/>
                    <a:pt x="20" y="44"/>
                    <a:pt x="20" y="44"/>
                  </a:cubicBezTo>
                  <a:cubicBezTo>
                    <a:pt x="20" y="59"/>
                    <a:pt x="30" y="71"/>
                    <a:pt x="45" y="71"/>
                  </a:cubicBezTo>
                  <a:cubicBezTo>
                    <a:pt x="53" y="71"/>
                    <a:pt x="59" y="68"/>
                    <a:pt x="64" y="63"/>
                  </a:cubicBezTo>
                  <a:cubicBezTo>
                    <a:pt x="65" y="63"/>
                    <a:pt x="67" y="61"/>
                    <a:pt x="69" y="61"/>
                  </a:cubicBezTo>
                  <a:cubicBezTo>
                    <a:pt x="74" y="61"/>
                    <a:pt x="78" y="65"/>
                    <a:pt x="78" y="70"/>
                  </a:cubicBezTo>
                  <a:cubicBezTo>
                    <a:pt x="78" y="72"/>
                    <a:pt x="77" y="75"/>
                    <a:pt x="75" y="76"/>
                  </a:cubicBezTo>
                  <a:cubicBezTo>
                    <a:pt x="67" y="83"/>
                    <a:pt x="58" y="88"/>
                    <a:pt x="44" y="88"/>
                  </a:cubicBezTo>
                  <a:cubicBezTo>
                    <a:pt x="19" y="88"/>
                    <a:pt x="0" y="68"/>
                    <a:pt x="0" y="44"/>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6" name="Freeform 20">
              <a:extLst>
                <a:ext uri="{FF2B5EF4-FFF2-40B4-BE49-F238E27FC236}">
                  <a16:creationId xmlns:a16="http://schemas.microsoft.com/office/drawing/2014/main" id="{B3B3D842-1789-415D-A5FE-DADF07DBE3E7}"/>
                </a:ext>
              </a:extLst>
            </p:cNvPr>
            <p:cNvSpPr>
              <a:spLocks noEditPoints="1"/>
            </p:cNvSpPr>
            <p:nvPr/>
          </p:nvSpPr>
          <p:spPr bwMode="auto">
            <a:xfrm>
              <a:off x="2560178" y="6379017"/>
              <a:ext cx="124326" cy="136358"/>
            </a:xfrm>
            <a:custGeom>
              <a:avLst/>
              <a:gdLst>
                <a:gd name="T0" fmla="*/ 43 w 81"/>
                <a:gd name="T1" fmla="*/ 88 h 88"/>
                <a:gd name="T2" fmla="*/ 0 w 81"/>
                <a:gd name="T3" fmla="*/ 44 h 88"/>
                <a:gd name="T4" fmla="*/ 0 w 81"/>
                <a:gd name="T5" fmla="*/ 44 h 88"/>
                <a:gd name="T6" fmla="*/ 41 w 81"/>
                <a:gd name="T7" fmla="*/ 0 h 88"/>
                <a:gd name="T8" fmla="*/ 81 w 81"/>
                <a:gd name="T9" fmla="*/ 41 h 88"/>
                <a:gd name="T10" fmla="*/ 72 w 81"/>
                <a:gd name="T11" fmla="*/ 51 h 88"/>
                <a:gd name="T12" fmla="*/ 19 w 81"/>
                <a:gd name="T13" fmla="*/ 51 h 88"/>
                <a:gd name="T14" fmla="*/ 43 w 81"/>
                <a:gd name="T15" fmla="*/ 72 h 88"/>
                <a:gd name="T16" fmla="*/ 63 w 81"/>
                <a:gd name="T17" fmla="*/ 65 h 88"/>
                <a:gd name="T18" fmla="*/ 68 w 81"/>
                <a:gd name="T19" fmla="*/ 63 h 88"/>
                <a:gd name="T20" fmla="*/ 76 w 81"/>
                <a:gd name="T21" fmla="*/ 71 h 88"/>
                <a:gd name="T22" fmla="*/ 73 w 81"/>
                <a:gd name="T23" fmla="*/ 77 h 88"/>
                <a:gd name="T24" fmla="*/ 43 w 81"/>
                <a:gd name="T25" fmla="*/ 88 h 88"/>
                <a:gd name="T26" fmla="*/ 62 w 81"/>
                <a:gd name="T27" fmla="*/ 38 h 88"/>
                <a:gd name="T28" fmla="*/ 41 w 81"/>
                <a:gd name="T29" fmla="*/ 16 h 88"/>
                <a:gd name="T30" fmla="*/ 19 w 81"/>
                <a:gd name="T31" fmla="*/ 38 h 88"/>
                <a:gd name="T32" fmla="*/ 62 w 81"/>
                <a:gd name="T33" fmla="*/ 3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8">
                  <a:moveTo>
                    <a:pt x="43" y="88"/>
                  </a:moveTo>
                  <a:cubicBezTo>
                    <a:pt x="18" y="88"/>
                    <a:pt x="0" y="70"/>
                    <a:pt x="0" y="44"/>
                  </a:cubicBezTo>
                  <a:cubicBezTo>
                    <a:pt x="0" y="44"/>
                    <a:pt x="0" y="44"/>
                    <a:pt x="0" y="44"/>
                  </a:cubicBezTo>
                  <a:cubicBezTo>
                    <a:pt x="0" y="20"/>
                    <a:pt x="17" y="0"/>
                    <a:pt x="41" y="0"/>
                  </a:cubicBezTo>
                  <a:cubicBezTo>
                    <a:pt x="68" y="0"/>
                    <a:pt x="81" y="22"/>
                    <a:pt x="81" y="41"/>
                  </a:cubicBezTo>
                  <a:cubicBezTo>
                    <a:pt x="81" y="47"/>
                    <a:pt x="77" y="51"/>
                    <a:pt x="72" y="51"/>
                  </a:cubicBezTo>
                  <a:cubicBezTo>
                    <a:pt x="19" y="51"/>
                    <a:pt x="19" y="51"/>
                    <a:pt x="19" y="51"/>
                  </a:cubicBezTo>
                  <a:cubicBezTo>
                    <a:pt x="21" y="64"/>
                    <a:pt x="31" y="72"/>
                    <a:pt x="43" y="72"/>
                  </a:cubicBezTo>
                  <a:cubicBezTo>
                    <a:pt x="52" y="72"/>
                    <a:pt x="58" y="69"/>
                    <a:pt x="63" y="65"/>
                  </a:cubicBezTo>
                  <a:cubicBezTo>
                    <a:pt x="65" y="64"/>
                    <a:pt x="66" y="63"/>
                    <a:pt x="68" y="63"/>
                  </a:cubicBezTo>
                  <a:cubicBezTo>
                    <a:pt x="73" y="63"/>
                    <a:pt x="76" y="66"/>
                    <a:pt x="76" y="71"/>
                  </a:cubicBezTo>
                  <a:cubicBezTo>
                    <a:pt x="76" y="73"/>
                    <a:pt x="75" y="75"/>
                    <a:pt x="73" y="77"/>
                  </a:cubicBezTo>
                  <a:cubicBezTo>
                    <a:pt x="66" y="84"/>
                    <a:pt x="56" y="88"/>
                    <a:pt x="43" y="88"/>
                  </a:cubicBezTo>
                  <a:close/>
                  <a:moveTo>
                    <a:pt x="62" y="38"/>
                  </a:moveTo>
                  <a:cubicBezTo>
                    <a:pt x="61" y="25"/>
                    <a:pt x="54" y="16"/>
                    <a:pt x="41" y="16"/>
                  </a:cubicBezTo>
                  <a:cubicBezTo>
                    <a:pt x="29" y="16"/>
                    <a:pt x="21" y="25"/>
                    <a:pt x="19" y="38"/>
                  </a:cubicBezTo>
                  <a:lnTo>
                    <a:pt x="62" y="38"/>
                  </a:ln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27" name="Freeform 21">
              <a:extLst>
                <a:ext uri="{FF2B5EF4-FFF2-40B4-BE49-F238E27FC236}">
                  <a16:creationId xmlns:a16="http://schemas.microsoft.com/office/drawing/2014/main" id="{D2058364-862D-480B-B29E-C612119F68A1}"/>
                </a:ext>
              </a:extLst>
            </p:cNvPr>
            <p:cNvSpPr>
              <a:spLocks/>
            </p:cNvSpPr>
            <p:nvPr/>
          </p:nvSpPr>
          <p:spPr bwMode="auto">
            <a:xfrm>
              <a:off x="2693327" y="6379017"/>
              <a:ext cx="102669" cy="136358"/>
            </a:xfrm>
            <a:custGeom>
              <a:avLst/>
              <a:gdLst>
                <a:gd name="T0" fmla="*/ 4 w 67"/>
                <a:gd name="T1" fmla="*/ 78 h 88"/>
                <a:gd name="T2" fmla="*/ 0 w 67"/>
                <a:gd name="T3" fmla="*/ 71 h 88"/>
                <a:gd name="T4" fmla="*/ 8 w 67"/>
                <a:gd name="T5" fmla="*/ 63 h 88"/>
                <a:gd name="T6" fmla="*/ 12 w 67"/>
                <a:gd name="T7" fmla="*/ 64 h 88"/>
                <a:gd name="T8" fmla="*/ 36 w 67"/>
                <a:gd name="T9" fmla="*/ 72 h 88"/>
                <a:gd name="T10" fmla="*/ 49 w 67"/>
                <a:gd name="T11" fmla="*/ 63 h 88"/>
                <a:gd name="T12" fmla="*/ 49 w 67"/>
                <a:gd name="T13" fmla="*/ 63 h 88"/>
                <a:gd name="T14" fmla="*/ 31 w 67"/>
                <a:gd name="T15" fmla="*/ 51 h 88"/>
                <a:gd name="T16" fmla="*/ 4 w 67"/>
                <a:gd name="T17" fmla="*/ 26 h 88"/>
                <a:gd name="T18" fmla="*/ 4 w 67"/>
                <a:gd name="T19" fmla="*/ 26 h 88"/>
                <a:gd name="T20" fmla="*/ 34 w 67"/>
                <a:gd name="T21" fmla="*/ 0 h 88"/>
                <a:gd name="T22" fmla="*/ 61 w 67"/>
                <a:gd name="T23" fmla="*/ 7 h 88"/>
                <a:gd name="T24" fmla="*/ 65 w 67"/>
                <a:gd name="T25" fmla="*/ 14 h 88"/>
                <a:gd name="T26" fmla="*/ 57 w 67"/>
                <a:gd name="T27" fmla="*/ 22 h 88"/>
                <a:gd name="T28" fmla="*/ 54 w 67"/>
                <a:gd name="T29" fmla="*/ 21 h 88"/>
                <a:gd name="T30" fmla="*/ 34 w 67"/>
                <a:gd name="T31" fmla="*/ 15 h 88"/>
                <a:gd name="T32" fmla="*/ 22 w 67"/>
                <a:gd name="T33" fmla="*/ 24 h 88"/>
                <a:gd name="T34" fmla="*/ 22 w 67"/>
                <a:gd name="T35" fmla="*/ 24 h 88"/>
                <a:gd name="T36" fmla="*/ 41 w 67"/>
                <a:gd name="T37" fmla="*/ 36 h 88"/>
                <a:gd name="T38" fmla="*/ 67 w 67"/>
                <a:gd name="T39" fmla="*/ 61 h 88"/>
                <a:gd name="T40" fmla="*/ 67 w 67"/>
                <a:gd name="T41" fmla="*/ 61 h 88"/>
                <a:gd name="T42" fmla="*/ 36 w 67"/>
                <a:gd name="T43" fmla="*/ 88 h 88"/>
                <a:gd name="T44" fmla="*/ 4 w 67"/>
                <a:gd name="T45"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8">
                  <a:moveTo>
                    <a:pt x="4" y="78"/>
                  </a:moveTo>
                  <a:cubicBezTo>
                    <a:pt x="2" y="76"/>
                    <a:pt x="0" y="74"/>
                    <a:pt x="0" y="71"/>
                  </a:cubicBezTo>
                  <a:cubicBezTo>
                    <a:pt x="0" y="67"/>
                    <a:pt x="3" y="63"/>
                    <a:pt x="8" y="63"/>
                  </a:cubicBezTo>
                  <a:cubicBezTo>
                    <a:pt x="9" y="63"/>
                    <a:pt x="11" y="63"/>
                    <a:pt x="12" y="64"/>
                  </a:cubicBezTo>
                  <a:cubicBezTo>
                    <a:pt x="20" y="70"/>
                    <a:pt x="29" y="72"/>
                    <a:pt x="36" y="72"/>
                  </a:cubicBezTo>
                  <a:cubicBezTo>
                    <a:pt x="45" y="72"/>
                    <a:pt x="49" y="69"/>
                    <a:pt x="49" y="63"/>
                  </a:cubicBezTo>
                  <a:cubicBezTo>
                    <a:pt x="49" y="63"/>
                    <a:pt x="49" y="63"/>
                    <a:pt x="49" y="63"/>
                  </a:cubicBezTo>
                  <a:cubicBezTo>
                    <a:pt x="49" y="56"/>
                    <a:pt x="40" y="54"/>
                    <a:pt x="31" y="51"/>
                  </a:cubicBezTo>
                  <a:cubicBezTo>
                    <a:pt x="18" y="47"/>
                    <a:pt x="4" y="42"/>
                    <a:pt x="4" y="26"/>
                  </a:cubicBezTo>
                  <a:cubicBezTo>
                    <a:pt x="4" y="26"/>
                    <a:pt x="4" y="26"/>
                    <a:pt x="4" y="26"/>
                  </a:cubicBezTo>
                  <a:cubicBezTo>
                    <a:pt x="4" y="10"/>
                    <a:pt x="17" y="0"/>
                    <a:pt x="34" y="0"/>
                  </a:cubicBezTo>
                  <a:cubicBezTo>
                    <a:pt x="43" y="0"/>
                    <a:pt x="53" y="3"/>
                    <a:pt x="61" y="7"/>
                  </a:cubicBezTo>
                  <a:cubicBezTo>
                    <a:pt x="64" y="8"/>
                    <a:pt x="65" y="11"/>
                    <a:pt x="65" y="14"/>
                  </a:cubicBezTo>
                  <a:cubicBezTo>
                    <a:pt x="65" y="19"/>
                    <a:pt x="62" y="22"/>
                    <a:pt x="57" y="22"/>
                  </a:cubicBezTo>
                  <a:cubicBezTo>
                    <a:pt x="56" y="22"/>
                    <a:pt x="55" y="22"/>
                    <a:pt x="54" y="21"/>
                  </a:cubicBezTo>
                  <a:cubicBezTo>
                    <a:pt x="47" y="18"/>
                    <a:pt x="40" y="15"/>
                    <a:pt x="34" y="15"/>
                  </a:cubicBezTo>
                  <a:cubicBezTo>
                    <a:pt x="26" y="15"/>
                    <a:pt x="22" y="19"/>
                    <a:pt x="22" y="24"/>
                  </a:cubicBezTo>
                  <a:cubicBezTo>
                    <a:pt x="22" y="24"/>
                    <a:pt x="22" y="24"/>
                    <a:pt x="22" y="24"/>
                  </a:cubicBezTo>
                  <a:cubicBezTo>
                    <a:pt x="22" y="30"/>
                    <a:pt x="31" y="33"/>
                    <a:pt x="41" y="36"/>
                  </a:cubicBezTo>
                  <a:cubicBezTo>
                    <a:pt x="53" y="40"/>
                    <a:pt x="67" y="46"/>
                    <a:pt x="67" y="61"/>
                  </a:cubicBezTo>
                  <a:cubicBezTo>
                    <a:pt x="67" y="61"/>
                    <a:pt x="67" y="61"/>
                    <a:pt x="67" y="61"/>
                  </a:cubicBezTo>
                  <a:cubicBezTo>
                    <a:pt x="67" y="79"/>
                    <a:pt x="53" y="88"/>
                    <a:pt x="36" y="88"/>
                  </a:cubicBezTo>
                  <a:cubicBezTo>
                    <a:pt x="25" y="88"/>
                    <a:pt x="13" y="84"/>
                    <a:pt x="4" y="78"/>
                  </a:cubicBezTo>
                  <a:close/>
                </a:path>
              </a:pathLst>
            </a:custGeom>
            <a:solidFill>
              <a:srgbClr val="6ECDA0"/>
            </a:solidFill>
            <a:ln w="9525">
              <a:noFill/>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413502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em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06044" y="1024128"/>
            <a:ext cx="33132768" cy="18726912"/>
          </a:xfrm>
        </p:spPr>
        <p:txBody>
          <a:bodyPr/>
          <a:lstStyle>
            <a:lvl1pPr marL="0" indent="0">
              <a:lnSpc>
                <a:spcPct val="90000"/>
              </a:lnSpc>
              <a:spcBef>
                <a:spcPts val="0"/>
              </a:spcBef>
              <a:spcAft>
                <a:spcPts val="8963"/>
              </a:spcAft>
              <a:buNone/>
              <a:defRPr sz="16806">
                <a:solidFill>
                  <a:schemeClr val="accent1"/>
                </a:solidFill>
              </a:defRPr>
            </a:lvl1pPr>
            <a:lvl2pPr marL="0" indent="0">
              <a:buNone/>
              <a:defRPr sz="6722" b="0" i="0">
                <a:latin typeface="Gotham Rounded Medium" charset="0"/>
                <a:ea typeface="Gotham Rounded Medium" charset="0"/>
                <a:cs typeface="Gotham Rounded Medium" charset="0"/>
              </a:defRPr>
            </a:lvl2pPr>
            <a:lvl3pPr marL="0" indent="0">
              <a:buFont typeface="Arial" charset="0"/>
              <a:buNone/>
              <a:defRPr sz="5602" i="0"/>
            </a:lvl3pPr>
            <a:lvl4pPr marL="35560" indent="0">
              <a:buNone/>
              <a:tabLst/>
              <a:defRPr sz="4482"/>
            </a:lvl4pPr>
            <a:lvl5pPr marL="35560" indent="0">
              <a:buFont typeface="Arial" charset="0"/>
              <a:buNone/>
              <a:tabLst/>
              <a:defRPr sz="4482"/>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CD0A-A190-4104-9486-9F3365D4DAFE}" type="slidenum">
              <a:rPr lang="en-US" smtClean="0"/>
              <a:pPr/>
              <a:t>‹#›</a:t>
            </a:fld>
            <a:endParaRPr lang="en-US"/>
          </a:p>
        </p:txBody>
      </p:sp>
      <p:grpSp>
        <p:nvGrpSpPr>
          <p:cNvPr id="7" name="Group 4">
            <a:extLst>
              <a:ext uri="{FF2B5EF4-FFF2-40B4-BE49-F238E27FC236}">
                <a16:creationId xmlns:a16="http://schemas.microsoft.com/office/drawing/2014/main" id="{B9DDCBA6-BAC9-4C21-B300-F2CE512F047C}"/>
              </a:ext>
            </a:extLst>
          </p:cNvPr>
          <p:cNvGrpSpPr>
            <a:grpSpLocks noChangeAspect="1"/>
          </p:cNvGrpSpPr>
          <p:nvPr/>
        </p:nvGrpSpPr>
        <p:grpSpPr bwMode="auto">
          <a:xfrm>
            <a:off x="34758426" y="1264924"/>
            <a:ext cx="1775686" cy="1320803"/>
            <a:chOff x="6936" y="259"/>
            <a:chExt cx="355" cy="260"/>
          </a:xfrm>
        </p:grpSpPr>
        <p:sp>
          <p:nvSpPr>
            <p:cNvPr id="8" name="Freeform 5">
              <a:extLst>
                <a:ext uri="{FF2B5EF4-FFF2-40B4-BE49-F238E27FC236}">
                  <a16:creationId xmlns:a16="http://schemas.microsoft.com/office/drawing/2014/main" id="{8CEB532C-8D0B-47CC-9808-3CAB7AE63AED}"/>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9" name="Freeform 6">
              <a:extLst>
                <a:ext uri="{FF2B5EF4-FFF2-40B4-BE49-F238E27FC236}">
                  <a16:creationId xmlns:a16="http://schemas.microsoft.com/office/drawing/2014/main" id="{CE01C441-486F-4901-B186-691602BCAF5B}"/>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0" name="Freeform 7">
              <a:extLst>
                <a:ext uri="{FF2B5EF4-FFF2-40B4-BE49-F238E27FC236}">
                  <a16:creationId xmlns:a16="http://schemas.microsoft.com/office/drawing/2014/main" id="{381E74F2-1C63-4E14-8CE0-491F058B9B03}"/>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2" name="Freeform 8">
              <a:extLst>
                <a:ext uri="{FF2B5EF4-FFF2-40B4-BE49-F238E27FC236}">
                  <a16:creationId xmlns:a16="http://schemas.microsoft.com/office/drawing/2014/main" id="{3BD6EF9F-21A5-4EFF-8A5A-61FEC96EF5F1}"/>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9">
              <a:extLst>
                <a:ext uri="{FF2B5EF4-FFF2-40B4-BE49-F238E27FC236}">
                  <a16:creationId xmlns:a16="http://schemas.microsoft.com/office/drawing/2014/main" id="{BFD434FE-FBA6-4853-A928-FC31554B62F3}"/>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356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 Slid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 y="0"/>
            <a:ext cx="19202402" cy="21945600"/>
          </a:xfrm>
          <a:solidFill>
            <a:schemeClr val="tx1">
              <a:lumMod val="50000"/>
              <a:lumOff val="50000"/>
            </a:schemeClr>
          </a:solidFill>
        </p:spPr>
        <p:txBody>
          <a:bodyPr/>
          <a:lstStyle/>
          <a:p>
            <a:r>
              <a:rPr lang="en-US"/>
              <a:t>Click icon to add picture</a:t>
            </a:r>
          </a:p>
        </p:txBody>
      </p:sp>
      <p:sp>
        <p:nvSpPr>
          <p:cNvPr id="3" name="Content Placeholder 2"/>
          <p:cNvSpPr>
            <a:spLocks noGrp="1"/>
          </p:cNvSpPr>
          <p:nvPr>
            <p:ph idx="1" hasCustomPrompt="1"/>
          </p:nvPr>
        </p:nvSpPr>
        <p:spPr>
          <a:xfrm>
            <a:off x="20354845" y="1015171"/>
            <a:ext cx="16134218" cy="18735872"/>
          </a:xfrm>
        </p:spPr>
        <p:txBody>
          <a:bodyPr/>
          <a:lstStyle>
            <a:lvl1pPr marL="0" indent="0">
              <a:lnSpc>
                <a:spcPct val="90000"/>
              </a:lnSpc>
              <a:spcBef>
                <a:spcPts val="0"/>
              </a:spcBef>
              <a:spcAft>
                <a:spcPts val="8963"/>
              </a:spcAft>
              <a:buNone/>
              <a:defRPr sz="15125">
                <a:solidFill>
                  <a:schemeClr val="accent1"/>
                </a:solidFill>
              </a:defRPr>
            </a:lvl1pPr>
            <a:lvl2pPr marL="0" indent="0">
              <a:buNone/>
              <a:defRPr sz="5602" b="0" i="0">
                <a:latin typeface="Gotham Rounded Medium" charset="0"/>
                <a:ea typeface="Gotham Rounded Medium" charset="0"/>
                <a:cs typeface="Gotham Rounded Medium" charset="0"/>
              </a:defRPr>
            </a:lvl2pPr>
            <a:lvl3pPr marL="0" indent="0">
              <a:buFont typeface="Arial" charset="0"/>
              <a:buNone/>
              <a:defRPr i="0"/>
            </a:lvl3pPr>
            <a:lvl4pPr marL="35560" indent="0">
              <a:buNone/>
              <a:tabLst/>
              <a:defRPr/>
            </a:lvl4pPr>
            <a:lvl5pPr marL="35560" indent="0">
              <a:buFont typeface="Arial" charset="0"/>
              <a:buNone/>
              <a:tabLs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8CD0A-A190-4104-9486-9F3365D4DAFE}" type="slidenum">
              <a:rPr lang="en-US" smtClean="0"/>
              <a:pPr/>
              <a:t>‹#›</a:t>
            </a:fld>
            <a:endParaRPr lang="en-US"/>
          </a:p>
        </p:txBody>
      </p:sp>
      <p:grpSp>
        <p:nvGrpSpPr>
          <p:cNvPr id="8" name="Group 4">
            <a:extLst>
              <a:ext uri="{FF2B5EF4-FFF2-40B4-BE49-F238E27FC236}">
                <a16:creationId xmlns:a16="http://schemas.microsoft.com/office/drawing/2014/main" id="{81D11F79-1122-4B13-8E48-C5C6A1C5BA3D}"/>
              </a:ext>
            </a:extLst>
          </p:cNvPr>
          <p:cNvGrpSpPr>
            <a:grpSpLocks noChangeAspect="1"/>
          </p:cNvGrpSpPr>
          <p:nvPr/>
        </p:nvGrpSpPr>
        <p:grpSpPr bwMode="auto">
          <a:xfrm>
            <a:off x="34758426" y="1264924"/>
            <a:ext cx="1775686" cy="1320803"/>
            <a:chOff x="6936" y="259"/>
            <a:chExt cx="355" cy="260"/>
          </a:xfrm>
        </p:grpSpPr>
        <p:sp>
          <p:nvSpPr>
            <p:cNvPr id="9" name="Freeform 5">
              <a:extLst>
                <a:ext uri="{FF2B5EF4-FFF2-40B4-BE49-F238E27FC236}">
                  <a16:creationId xmlns:a16="http://schemas.microsoft.com/office/drawing/2014/main" id="{CA8753FA-6376-4989-9FCC-7B6B5802327C}"/>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0" name="Freeform 6">
              <a:extLst>
                <a:ext uri="{FF2B5EF4-FFF2-40B4-BE49-F238E27FC236}">
                  <a16:creationId xmlns:a16="http://schemas.microsoft.com/office/drawing/2014/main" id="{6A996AD3-08DB-4C46-8C44-5D04164AE796}"/>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2" name="Freeform 7">
              <a:extLst>
                <a:ext uri="{FF2B5EF4-FFF2-40B4-BE49-F238E27FC236}">
                  <a16:creationId xmlns:a16="http://schemas.microsoft.com/office/drawing/2014/main" id="{2A44ED68-F581-4E0B-9E70-26D06AAC3F32}"/>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8">
              <a:extLst>
                <a:ext uri="{FF2B5EF4-FFF2-40B4-BE49-F238E27FC236}">
                  <a16:creationId xmlns:a16="http://schemas.microsoft.com/office/drawing/2014/main" id="{E594F208-F201-45CF-B8B7-213DE74B3C5D}"/>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9">
              <a:extLst>
                <a:ext uri="{FF2B5EF4-FFF2-40B4-BE49-F238E27FC236}">
                  <a16:creationId xmlns:a16="http://schemas.microsoft.com/office/drawing/2014/main" id="{F7C673E1-889E-4BF5-B301-0E23C8F0B292}"/>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341766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4"/>
            <a:ext cx="31692213" cy="265019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4">
            <a:extLst>
              <a:ext uri="{FF2B5EF4-FFF2-40B4-BE49-F238E27FC236}">
                <a16:creationId xmlns:a16="http://schemas.microsoft.com/office/drawing/2014/main" id="{4AA02798-A9A0-4B59-8762-CB52B68C3EB6}"/>
              </a:ext>
            </a:extLst>
          </p:cNvPr>
          <p:cNvGrpSpPr>
            <a:grpSpLocks noChangeAspect="1"/>
          </p:cNvGrpSpPr>
          <p:nvPr/>
        </p:nvGrpSpPr>
        <p:grpSpPr bwMode="auto">
          <a:xfrm>
            <a:off x="34758426" y="1264924"/>
            <a:ext cx="1775686" cy="1320803"/>
            <a:chOff x="6936" y="259"/>
            <a:chExt cx="355" cy="260"/>
          </a:xfrm>
        </p:grpSpPr>
        <p:sp>
          <p:nvSpPr>
            <p:cNvPr id="8" name="Freeform 5">
              <a:extLst>
                <a:ext uri="{FF2B5EF4-FFF2-40B4-BE49-F238E27FC236}">
                  <a16:creationId xmlns:a16="http://schemas.microsoft.com/office/drawing/2014/main" id="{1F5456F0-D4E2-4665-9BA8-C15F90539F24}"/>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9" name="Freeform 6">
              <a:extLst>
                <a:ext uri="{FF2B5EF4-FFF2-40B4-BE49-F238E27FC236}">
                  <a16:creationId xmlns:a16="http://schemas.microsoft.com/office/drawing/2014/main" id="{7FCAC89F-E3AB-4559-9FB2-85D5BC3223B9}"/>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0" name="Freeform 7">
              <a:extLst>
                <a:ext uri="{FF2B5EF4-FFF2-40B4-BE49-F238E27FC236}">
                  <a16:creationId xmlns:a16="http://schemas.microsoft.com/office/drawing/2014/main" id="{FC36736D-BA6B-4741-9A9B-58847D6CB00C}"/>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1" name="Freeform 8">
              <a:extLst>
                <a:ext uri="{FF2B5EF4-FFF2-40B4-BE49-F238E27FC236}">
                  <a16:creationId xmlns:a16="http://schemas.microsoft.com/office/drawing/2014/main" id="{E3BBACCA-F764-496F-9577-72ABED53A2AE}"/>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9">
              <a:extLst>
                <a:ext uri="{FF2B5EF4-FFF2-40B4-BE49-F238E27FC236}">
                  <a16:creationId xmlns:a16="http://schemas.microsoft.com/office/drawing/2014/main" id="{2C4CB683-79EB-4F92-8383-83864A93239A}"/>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
        <p:nvSpPr>
          <p:cNvPr id="4" name="Footer Placeholder 3">
            <a:extLst>
              <a:ext uri="{FF2B5EF4-FFF2-40B4-BE49-F238E27FC236}">
                <a16:creationId xmlns:a16="http://schemas.microsoft.com/office/drawing/2014/main" id="{BBD35B5A-32BF-46F1-A01B-36E914633844}"/>
              </a:ext>
            </a:extLst>
          </p:cNvPr>
          <p:cNvSpPr>
            <a:spLocks noGrp="1"/>
          </p:cNvSpPr>
          <p:nvPr>
            <p:ph type="ftr" sz="quarter" idx="10"/>
          </p:nvPr>
        </p:nvSpPr>
        <p:spPr/>
        <p:txBody>
          <a:bodyPr/>
          <a:lstStyle/>
          <a:p>
            <a:endParaRPr lang="en-US"/>
          </a:p>
        </p:txBody>
      </p:sp>
      <p:sp>
        <p:nvSpPr>
          <p:cNvPr id="12" name="Slide Number Placeholder 11">
            <a:extLst>
              <a:ext uri="{FF2B5EF4-FFF2-40B4-BE49-F238E27FC236}">
                <a16:creationId xmlns:a16="http://schemas.microsoft.com/office/drawing/2014/main" id="{ED5586C0-4336-416C-B21A-BCB317393239}"/>
              </a:ext>
            </a:extLst>
          </p:cNvPr>
          <p:cNvSpPr>
            <a:spLocks noGrp="1"/>
          </p:cNvSpPr>
          <p:nvPr>
            <p:ph type="sldNum" sz="quarter" idx="11"/>
          </p:nvPr>
        </p:nvSpPr>
        <p:spPr/>
        <p:txBody>
          <a:bodyPr/>
          <a:lstStyle/>
          <a:p>
            <a:fld id="{C778CD0A-A190-4104-9486-9F3365D4DAFE}" type="slidenum">
              <a:rPr lang="en-US" smtClean="0"/>
              <a:pPr/>
              <a:t>‹#›</a:t>
            </a:fld>
            <a:endParaRPr lang="en-US"/>
          </a:p>
        </p:txBody>
      </p:sp>
    </p:spTree>
    <p:extLst>
      <p:ext uri="{BB962C8B-B14F-4D97-AF65-F5344CB8AC3E}">
        <p14:creationId xmlns:p14="http://schemas.microsoft.com/office/powerpoint/2010/main" val="371404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3403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p:cNvSpPr>
            <a:spLocks noGrp="1"/>
          </p:cNvSpPr>
          <p:nvPr>
            <p:ph type="body" sz="quarter" idx="14"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sp>
        <p:nvSpPr>
          <p:cNvPr id="4" name="Footer Placeholder 3"/>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C778CD0A-A190-4104-9486-9F3365D4DAFE}" type="slidenum">
              <a:rPr lang="en-US" smtClean="0"/>
              <a:pPr/>
              <a:t>‹#›</a:t>
            </a:fld>
            <a:endParaRPr lang="en-US"/>
          </a:p>
        </p:txBody>
      </p:sp>
      <p:grpSp>
        <p:nvGrpSpPr>
          <p:cNvPr id="9" name="Group 4">
            <a:extLst>
              <a:ext uri="{FF2B5EF4-FFF2-40B4-BE49-F238E27FC236}">
                <a16:creationId xmlns:a16="http://schemas.microsoft.com/office/drawing/2014/main" id="{F5B82E72-447F-48E5-9D70-088CBE747585}"/>
              </a:ext>
            </a:extLst>
          </p:cNvPr>
          <p:cNvGrpSpPr>
            <a:grpSpLocks noChangeAspect="1"/>
          </p:cNvGrpSpPr>
          <p:nvPr/>
        </p:nvGrpSpPr>
        <p:grpSpPr bwMode="auto">
          <a:xfrm>
            <a:off x="34758426" y="1264924"/>
            <a:ext cx="1775686" cy="1320803"/>
            <a:chOff x="6936" y="259"/>
            <a:chExt cx="355" cy="260"/>
          </a:xfrm>
        </p:grpSpPr>
        <p:sp>
          <p:nvSpPr>
            <p:cNvPr id="10" name="Freeform 5">
              <a:extLst>
                <a:ext uri="{FF2B5EF4-FFF2-40B4-BE49-F238E27FC236}">
                  <a16:creationId xmlns:a16="http://schemas.microsoft.com/office/drawing/2014/main" id="{BF7899C9-E3F9-4516-AC9D-C333D341C669}"/>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1" name="Freeform 6">
              <a:extLst>
                <a:ext uri="{FF2B5EF4-FFF2-40B4-BE49-F238E27FC236}">
                  <a16:creationId xmlns:a16="http://schemas.microsoft.com/office/drawing/2014/main" id="{A1663AD3-2204-4545-9D9E-562228C46F38}"/>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3" name="Freeform 7">
              <a:extLst>
                <a:ext uri="{FF2B5EF4-FFF2-40B4-BE49-F238E27FC236}">
                  <a16:creationId xmlns:a16="http://schemas.microsoft.com/office/drawing/2014/main" id="{9C397310-B72C-447D-8B1D-125D6B775565}"/>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4" name="Freeform 8">
              <a:extLst>
                <a:ext uri="{FF2B5EF4-FFF2-40B4-BE49-F238E27FC236}">
                  <a16:creationId xmlns:a16="http://schemas.microsoft.com/office/drawing/2014/main" id="{BEC06D6A-8507-4CDD-BF8B-73EED6FCABDF}"/>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9">
              <a:extLst>
                <a:ext uri="{FF2B5EF4-FFF2-40B4-BE49-F238E27FC236}">
                  <a16:creationId xmlns:a16="http://schemas.microsoft.com/office/drawing/2014/main" id="{38B82F5E-D223-433A-9C36-7EE9BE81D33B}"/>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2049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5737" y="1272907"/>
            <a:ext cx="31692213" cy="1146736"/>
          </a:xfrm>
        </p:spPr>
        <p:txBody>
          <a:bodyPr/>
          <a:lstStyle/>
          <a:p>
            <a:r>
              <a:rPr lang="en-US" dirty="0"/>
              <a:t>Click to edit master title style</a:t>
            </a:r>
          </a:p>
        </p:txBody>
      </p:sp>
      <p:sp>
        <p:nvSpPr>
          <p:cNvPr id="10" name="Footer Placeholder 9"/>
          <p:cNvSpPr>
            <a:spLocks noGrp="1"/>
          </p:cNvSpPr>
          <p:nvPr>
            <p:ph type="ftr" sz="quarter" idx="10"/>
          </p:nvPr>
        </p:nvSpPr>
        <p:spPr/>
        <p:txBody>
          <a:bodyPr/>
          <a:lstStyle/>
          <a:p>
            <a:endParaRPr lang="en-US"/>
          </a:p>
        </p:txBody>
      </p:sp>
      <p:sp>
        <p:nvSpPr>
          <p:cNvPr id="11" name="Slide Number Placeholder 10"/>
          <p:cNvSpPr>
            <a:spLocks noGrp="1"/>
          </p:cNvSpPr>
          <p:nvPr>
            <p:ph type="sldNum" sz="quarter" idx="11"/>
          </p:nvPr>
        </p:nvSpPr>
        <p:spPr/>
        <p:txBody>
          <a:bodyPr/>
          <a:lstStyle/>
          <a:p>
            <a:fld id="{C778CD0A-A190-4104-9486-9F3365D4DAFE}" type="slidenum">
              <a:rPr lang="en-US" smtClean="0"/>
              <a:pPr/>
              <a:t>‹#›</a:t>
            </a:fld>
            <a:endParaRPr lang="en-US"/>
          </a:p>
        </p:txBody>
      </p:sp>
      <p:sp>
        <p:nvSpPr>
          <p:cNvPr id="14" name="Text Placeholder 3"/>
          <p:cNvSpPr>
            <a:spLocks noGrp="1"/>
          </p:cNvSpPr>
          <p:nvPr>
            <p:ph type="body" sz="quarter" idx="40" hasCustomPrompt="1"/>
          </p:nvPr>
        </p:nvSpPr>
        <p:spPr>
          <a:xfrm>
            <a:off x="1915734" y="2423071"/>
            <a:ext cx="31692213" cy="1222729"/>
          </a:xfrm>
        </p:spPr>
        <p:txBody>
          <a:bodyPr anchor="t"/>
          <a:lstStyle>
            <a:lvl1pPr marL="0" indent="0">
              <a:buNone/>
              <a:defRPr sz="5599" spc="112" baseline="0">
                <a:solidFill>
                  <a:schemeClr val="accent2"/>
                </a:solidFill>
              </a:defRPr>
            </a:lvl1pPr>
            <a:lvl2pPr marL="1280175" indent="0">
              <a:buNone/>
              <a:defRPr>
                <a:solidFill>
                  <a:schemeClr val="accent1"/>
                </a:solidFill>
              </a:defRPr>
            </a:lvl2pPr>
            <a:lvl3pPr marL="2560351" indent="0">
              <a:buNone/>
              <a:defRPr>
                <a:solidFill>
                  <a:schemeClr val="accent1"/>
                </a:solidFill>
              </a:defRPr>
            </a:lvl3pPr>
            <a:lvl4pPr marL="3840527" indent="0">
              <a:buNone/>
              <a:defRPr>
                <a:solidFill>
                  <a:schemeClr val="accent1"/>
                </a:solidFill>
              </a:defRPr>
            </a:lvl4pPr>
            <a:lvl5pPr marL="5120699" indent="0">
              <a:buNone/>
              <a:defRPr>
                <a:solidFill>
                  <a:schemeClr val="accent1"/>
                </a:solidFill>
              </a:defRPr>
            </a:lvl5pPr>
          </a:lstStyle>
          <a:p>
            <a:pPr lvl="0"/>
            <a:r>
              <a:rPr lang="en-US" dirty="0"/>
              <a:t>Click to edit master title style</a:t>
            </a:r>
          </a:p>
        </p:txBody>
      </p:sp>
      <p:grpSp>
        <p:nvGrpSpPr>
          <p:cNvPr id="7" name="Group 4">
            <a:extLst>
              <a:ext uri="{FF2B5EF4-FFF2-40B4-BE49-F238E27FC236}">
                <a16:creationId xmlns:a16="http://schemas.microsoft.com/office/drawing/2014/main" id="{0CCD5682-B085-463F-8C37-740B8B6F024F}"/>
              </a:ext>
            </a:extLst>
          </p:cNvPr>
          <p:cNvGrpSpPr>
            <a:grpSpLocks noChangeAspect="1"/>
          </p:cNvGrpSpPr>
          <p:nvPr/>
        </p:nvGrpSpPr>
        <p:grpSpPr bwMode="auto">
          <a:xfrm>
            <a:off x="34758426" y="1264924"/>
            <a:ext cx="1775686" cy="1320803"/>
            <a:chOff x="6936" y="259"/>
            <a:chExt cx="355" cy="260"/>
          </a:xfrm>
        </p:grpSpPr>
        <p:sp>
          <p:nvSpPr>
            <p:cNvPr id="8" name="Freeform 5">
              <a:extLst>
                <a:ext uri="{FF2B5EF4-FFF2-40B4-BE49-F238E27FC236}">
                  <a16:creationId xmlns:a16="http://schemas.microsoft.com/office/drawing/2014/main" id="{40F31B8D-155F-4178-9F7A-B67DBE133012}"/>
                </a:ext>
              </a:extLst>
            </p:cNvPr>
            <p:cNvSpPr>
              <a:spLocks/>
            </p:cNvSpPr>
            <p:nvPr/>
          </p:nvSpPr>
          <p:spPr bwMode="auto">
            <a:xfrm>
              <a:off x="7030" y="357"/>
              <a:ext cx="67" cy="67"/>
            </a:xfrm>
            <a:custGeom>
              <a:avLst/>
              <a:gdLst>
                <a:gd name="T0" fmla="*/ 726 w 726"/>
                <a:gd name="T1" fmla="*/ 363 h 725"/>
                <a:gd name="T2" fmla="*/ 726 w 726"/>
                <a:gd name="T3" fmla="*/ 363 h 725"/>
                <a:gd name="T4" fmla="*/ 363 w 726"/>
                <a:gd name="T5" fmla="*/ 725 h 725"/>
                <a:gd name="T6" fmla="*/ 0 w 726"/>
                <a:gd name="T7" fmla="*/ 363 h 725"/>
                <a:gd name="T8" fmla="*/ 363 w 726"/>
                <a:gd name="T9" fmla="*/ 0 h 725"/>
                <a:gd name="T10" fmla="*/ 726 w 726"/>
                <a:gd name="T11" fmla="*/ 363 h 725"/>
              </a:gdLst>
              <a:ahLst/>
              <a:cxnLst>
                <a:cxn ang="0">
                  <a:pos x="T0" y="T1"/>
                </a:cxn>
                <a:cxn ang="0">
                  <a:pos x="T2" y="T3"/>
                </a:cxn>
                <a:cxn ang="0">
                  <a:pos x="T4" y="T5"/>
                </a:cxn>
                <a:cxn ang="0">
                  <a:pos x="T6" y="T7"/>
                </a:cxn>
                <a:cxn ang="0">
                  <a:pos x="T8" y="T9"/>
                </a:cxn>
                <a:cxn ang="0">
                  <a:pos x="T10" y="T11"/>
                </a:cxn>
              </a:cxnLst>
              <a:rect l="0" t="0" r="r" b="b"/>
              <a:pathLst>
                <a:path w="726" h="725">
                  <a:moveTo>
                    <a:pt x="726" y="363"/>
                  </a:moveTo>
                  <a:lnTo>
                    <a:pt x="726" y="363"/>
                  </a:lnTo>
                  <a:cubicBezTo>
                    <a:pt x="726" y="563"/>
                    <a:pt x="564" y="725"/>
                    <a:pt x="363" y="725"/>
                  </a:cubicBezTo>
                  <a:cubicBezTo>
                    <a:pt x="163" y="725"/>
                    <a:pt x="0" y="563"/>
                    <a:pt x="0" y="363"/>
                  </a:cubicBezTo>
                  <a:cubicBezTo>
                    <a:pt x="0" y="162"/>
                    <a:pt x="163" y="0"/>
                    <a:pt x="363" y="0"/>
                  </a:cubicBezTo>
                  <a:cubicBezTo>
                    <a:pt x="564" y="0"/>
                    <a:pt x="726" y="162"/>
                    <a:pt x="726" y="363"/>
                  </a:cubicBezTo>
                  <a:close/>
                </a:path>
              </a:pathLst>
            </a:custGeom>
            <a:solidFill>
              <a:srgbClr val="285A5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9" name="Freeform 6">
              <a:extLst>
                <a:ext uri="{FF2B5EF4-FFF2-40B4-BE49-F238E27FC236}">
                  <a16:creationId xmlns:a16="http://schemas.microsoft.com/office/drawing/2014/main" id="{8B5105DC-7FA9-4C46-93D0-8FD86E806A73}"/>
                </a:ext>
              </a:extLst>
            </p:cNvPr>
            <p:cNvSpPr>
              <a:spLocks/>
            </p:cNvSpPr>
            <p:nvPr/>
          </p:nvSpPr>
          <p:spPr bwMode="auto">
            <a:xfrm>
              <a:off x="6936" y="452"/>
              <a:ext cx="164" cy="67"/>
            </a:xfrm>
            <a:custGeom>
              <a:avLst/>
              <a:gdLst>
                <a:gd name="T0" fmla="*/ 889 w 1779"/>
                <a:gd name="T1" fmla="*/ 539 h 725"/>
                <a:gd name="T2" fmla="*/ 889 w 1779"/>
                <a:gd name="T3" fmla="*/ 539 h 725"/>
                <a:gd name="T4" fmla="*/ 1416 w 1779"/>
                <a:gd name="T5" fmla="*/ 725 h 725"/>
                <a:gd name="T6" fmla="*/ 1779 w 1779"/>
                <a:gd name="T7" fmla="*/ 363 h 725"/>
                <a:gd name="T8" fmla="*/ 1416 w 1779"/>
                <a:gd name="T9" fmla="*/ 0 h 725"/>
                <a:gd name="T10" fmla="*/ 889 w 1779"/>
                <a:gd name="T11" fmla="*/ 186 h 725"/>
                <a:gd name="T12" fmla="*/ 362 w 1779"/>
                <a:gd name="T13" fmla="*/ 0 h 725"/>
                <a:gd name="T14" fmla="*/ 0 w 1779"/>
                <a:gd name="T15" fmla="*/ 363 h 725"/>
                <a:gd name="T16" fmla="*/ 362 w 1779"/>
                <a:gd name="T17" fmla="*/ 725 h 725"/>
                <a:gd name="T18" fmla="*/ 889 w 1779"/>
                <a:gd name="T19" fmla="*/ 5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9" h="725">
                  <a:moveTo>
                    <a:pt x="889" y="539"/>
                  </a:moveTo>
                  <a:lnTo>
                    <a:pt x="889" y="539"/>
                  </a:lnTo>
                  <a:cubicBezTo>
                    <a:pt x="1083" y="539"/>
                    <a:pt x="1231" y="725"/>
                    <a:pt x="1416" y="725"/>
                  </a:cubicBezTo>
                  <a:cubicBezTo>
                    <a:pt x="1616" y="725"/>
                    <a:pt x="1779" y="563"/>
                    <a:pt x="1779" y="363"/>
                  </a:cubicBezTo>
                  <a:cubicBezTo>
                    <a:pt x="1779" y="162"/>
                    <a:pt x="1616" y="0"/>
                    <a:pt x="1416" y="0"/>
                  </a:cubicBezTo>
                  <a:cubicBezTo>
                    <a:pt x="1202" y="0"/>
                    <a:pt x="1078" y="186"/>
                    <a:pt x="889" y="186"/>
                  </a:cubicBezTo>
                  <a:cubicBezTo>
                    <a:pt x="696" y="186"/>
                    <a:pt x="547" y="0"/>
                    <a:pt x="362" y="0"/>
                  </a:cubicBezTo>
                  <a:cubicBezTo>
                    <a:pt x="162" y="0"/>
                    <a:pt x="0" y="162"/>
                    <a:pt x="0" y="363"/>
                  </a:cubicBezTo>
                  <a:cubicBezTo>
                    <a:pt x="0" y="563"/>
                    <a:pt x="162" y="725"/>
                    <a:pt x="362" y="725"/>
                  </a:cubicBezTo>
                  <a:cubicBezTo>
                    <a:pt x="540" y="725"/>
                    <a:pt x="701" y="539"/>
                    <a:pt x="889" y="53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2" name="Freeform 7">
              <a:extLst>
                <a:ext uri="{FF2B5EF4-FFF2-40B4-BE49-F238E27FC236}">
                  <a16:creationId xmlns:a16="http://schemas.microsoft.com/office/drawing/2014/main" id="{7728FC3E-1C62-48C2-B5C1-431EBE60163F}"/>
                </a:ext>
              </a:extLst>
            </p:cNvPr>
            <p:cNvSpPr>
              <a:spLocks/>
            </p:cNvSpPr>
            <p:nvPr/>
          </p:nvSpPr>
          <p:spPr bwMode="auto">
            <a:xfrm>
              <a:off x="7126" y="259"/>
              <a:ext cx="165" cy="165"/>
            </a:xfrm>
            <a:custGeom>
              <a:avLst/>
              <a:gdLst>
                <a:gd name="T0" fmla="*/ 507 w 1779"/>
                <a:gd name="T1" fmla="*/ 899 h 1778"/>
                <a:gd name="T2" fmla="*/ 507 w 1779"/>
                <a:gd name="T3" fmla="*/ 899 h 1778"/>
                <a:gd name="T4" fmla="*/ 604 w 1779"/>
                <a:gd name="T5" fmla="*/ 603 h 1778"/>
                <a:gd name="T6" fmla="*/ 900 w 1779"/>
                <a:gd name="T7" fmla="*/ 506 h 1778"/>
                <a:gd name="T8" fmla="*/ 1417 w 1779"/>
                <a:gd name="T9" fmla="*/ 725 h 1778"/>
                <a:gd name="T10" fmla="*/ 1779 w 1779"/>
                <a:gd name="T11" fmla="*/ 362 h 1778"/>
                <a:gd name="T12" fmla="*/ 1417 w 1779"/>
                <a:gd name="T13" fmla="*/ 0 h 1778"/>
                <a:gd name="T14" fmla="*/ 890 w 1779"/>
                <a:gd name="T15" fmla="*/ 186 h 1778"/>
                <a:gd name="T16" fmla="*/ 363 w 1779"/>
                <a:gd name="T17" fmla="*/ 0 h 1778"/>
                <a:gd name="T18" fmla="*/ 106 w 1779"/>
                <a:gd name="T19" fmla="*/ 105 h 1778"/>
                <a:gd name="T20" fmla="*/ 0 w 1779"/>
                <a:gd name="T21" fmla="*/ 362 h 1778"/>
                <a:gd name="T22" fmla="*/ 187 w 1779"/>
                <a:gd name="T23" fmla="*/ 889 h 1778"/>
                <a:gd name="T24" fmla="*/ 0 w 1779"/>
                <a:gd name="T25" fmla="*/ 1416 h 1778"/>
                <a:gd name="T26" fmla="*/ 363 w 1779"/>
                <a:gd name="T27" fmla="*/ 1778 h 1778"/>
                <a:gd name="T28" fmla="*/ 726 w 1779"/>
                <a:gd name="T29" fmla="*/ 1416 h 1778"/>
                <a:gd name="T30" fmla="*/ 507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7" y="899"/>
                  </a:moveTo>
                  <a:lnTo>
                    <a:pt x="507" y="899"/>
                  </a:lnTo>
                  <a:cubicBezTo>
                    <a:pt x="493" y="763"/>
                    <a:pt x="537" y="670"/>
                    <a:pt x="604" y="603"/>
                  </a:cubicBezTo>
                  <a:cubicBezTo>
                    <a:pt x="671" y="536"/>
                    <a:pt x="764" y="492"/>
                    <a:pt x="900" y="506"/>
                  </a:cubicBezTo>
                  <a:cubicBezTo>
                    <a:pt x="1054" y="521"/>
                    <a:pt x="1239" y="725"/>
                    <a:pt x="1417" y="725"/>
                  </a:cubicBezTo>
                  <a:cubicBezTo>
                    <a:pt x="1617" y="725"/>
                    <a:pt x="1779" y="562"/>
                    <a:pt x="1779" y="362"/>
                  </a:cubicBezTo>
                  <a:cubicBezTo>
                    <a:pt x="1779" y="161"/>
                    <a:pt x="1617" y="0"/>
                    <a:pt x="1417" y="0"/>
                  </a:cubicBezTo>
                  <a:cubicBezTo>
                    <a:pt x="1232" y="0"/>
                    <a:pt x="1086" y="186"/>
                    <a:pt x="890" y="186"/>
                  </a:cubicBezTo>
                  <a:cubicBezTo>
                    <a:pt x="699" y="186"/>
                    <a:pt x="577" y="0"/>
                    <a:pt x="363" y="0"/>
                  </a:cubicBezTo>
                  <a:cubicBezTo>
                    <a:pt x="263" y="0"/>
                    <a:pt x="172" y="40"/>
                    <a:pt x="106" y="105"/>
                  </a:cubicBezTo>
                  <a:cubicBezTo>
                    <a:pt x="41" y="171"/>
                    <a:pt x="0" y="262"/>
                    <a:pt x="0" y="362"/>
                  </a:cubicBezTo>
                  <a:cubicBezTo>
                    <a:pt x="0" y="576"/>
                    <a:pt x="187" y="698"/>
                    <a:pt x="187" y="889"/>
                  </a:cubicBezTo>
                  <a:cubicBezTo>
                    <a:pt x="187" y="1084"/>
                    <a:pt x="0" y="1231"/>
                    <a:pt x="0" y="1416"/>
                  </a:cubicBezTo>
                  <a:cubicBezTo>
                    <a:pt x="0" y="1616"/>
                    <a:pt x="163" y="1778"/>
                    <a:pt x="363" y="1778"/>
                  </a:cubicBezTo>
                  <a:cubicBezTo>
                    <a:pt x="563" y="1778"/>
                    <a:pt x="726" y="1616"/>
                    <a:pt x="726" y="1416"/>
                  </a:cubicBezTo>
                  <a:cubicBezTo>
                    <a:pt x="726" y="1238"/>
                    <a:pt x="523" y="1053"/>
                    <a:pt x="507"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5" name="Freeform 8">
              <a:extLst>
                <a:ext uri="{FF2B5EF4-FFF2-40B4-BE49-F238E27FC236}">
                  <a16:creationId xmlns:a16="http://schemas.microsoft.com/office/drawing/2014/main" id="{6E399517-5361-4FA8-A8B3-2C04A5E4D483}"/>
                </a:ext>
              </a:extLst>
            </p:cNvPr>
            <p:cNvSpPr>
              <a:spLocks/>
            </p:cNvSpPr>
            <p:nvPr/>
          </p:nvSpPr>
          <p:spPr bwMode="auto">
            <a:xfrm>
              <a:off x="7126" y="354"/>
              <a:ext cx="165" cy="165"/>
            </a:xfrm>
            <a:custGeom>
              <a:avLst/>
              <a:gdLst>
                <a:gd name="T0" fmla="*/ 1273 w 1779"/>
                <a:gd name="T1" fmla="*/ 879 h 1780"/>
                <a:gd name="T2" fmla="*/ 1273 w 1779"/>
                <a:gd name="T3" fmla="*/ 879 h 1780"/>
                <a:gd name="T4" fmla="*/ 1176 w 1779"/>
                <a:gd name="T5" fmla="*/ 1176 h 1780"/>
                <a:gd name="T6" fmla="*/ 879 w 1779"/>
                <a:gd name="T7" fmla="*/ 1273 h 1780"/>
                <a:gd name="T8" fmla="*/ 363 w 1779"/>
                <a:gd name="T9" fmla="*/ 1054 h 1780"/>
                <a:gd name="T10" fmla="*/ 0 w 1779"/>
                <a:gd name="T11" fmla="*/ 1417 h 1780"/>
                <a:gd name="T12" fmla="*/ 363 w 1779"/>
                <a:gd name="T13" fmla="*/ 1780 h 1780"/>
                <a:gd name="T14" fmla="*/ 890 w 1779"/>
                <a:gd name="T15" fmla="*/ 1593 h 1780"/>
                <a:gd name="T16" fmla="*/ 1417 w 1779"/>
                <a:gd name="T17" fmla="*/ 1780 h 1780"/>
                <a:gd name="T18" fmla="*/ 1673 w 1779"/>
                <a:gd name="T19" fmla="*/ 1673 h 1780"/>
                <a:gd name="T20" fmla="*/ 1779 w 1779"/>
                <a:gd name="T21" fmla="*/ 1417 h 1780"/>
                <a:gd name="T22" fmla="*/ 1593 w 1779"/>
                <a:gd name="T23" fmla="*/ 890 h 1780"/>
                <a:gd name="T24" fmla="*/ 1779 w 1779"/>
                <a:gd name="T25" fmla="*/ 363 h 1780"/>
                <a:gd name="T26" fmla="*/ 1417 w 1779"/>
                <a:gd name="T27" fmla="*/ 0 h 1780"/>
                <a:gd name="T28" fmla="*/ 1054 w 1779"/>
                <a:gd name="T29" fmla="*/ 363 h 1780"/>
                <a:gd name="T30" fmla="*/ 1273 w 1779"/>
                <a:gd name="T31" fmla="*/ 87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80">
                  <a:moveTo>
                    <a:pt x="1273" y="879"/>
                  </a:moveTo>
                  <a:lnTo>
                    <a:pt x="1273" y="879"/>
                  </a:lnTo>
                  <a:cubicBezTo>
                    <a:pt x="1287" y="1016"/>
                    <a:pt x="1243" y="1109"/>
                    <a:pt x="1176" y="1176"/>
                  </a:cubicBezTo>
                  <a:cubicBezTo>
                    <a:pt x="1109" y="1243"/>
                    <a:pt x="1016" y="1287"/>
                    <a:pt x="879" y="1273"/>
                  </a:cubicBezTo>
                  <a:cubicBezTo>
                    <a:pt x="725" y="1257"/>
                    <a:pt x="541" y="1054"/>
                    <a:pt x="363" y="1054"/>
                  </a:cubicBezTo>
                  <a:cubicBezTo>
                    <a:pt x="163" y="1054"/>
                    <a:pt x="0" y="1216"/>
                    <a:pt x="0" y="1417"/>
                  </a:cubicBezTo>
                  <a:cubicBezTo>
                    <a:pt x="0" y="1617"/>
                    <a:pt x="163" y="1780"/>
                    <a:pt x="363" y="1780"/>
                  </a:cubicBezTo>
                  <a:cubicBezTo>
                    <a:pt x="548" y="1780"/>
                    <a:pt x="694" y="1593"/>
                    <a:pt x="890" y="1593"/>
                  </a:cubicBezTo>
                  <a:cubicBezTo>
                    <a:pt x="1081" y="1593"/>
                    <a:pt x="1202" y="1780"/>
                    <a:pt x="1417" y="1780"/>
                  </a:cubicBezTo>
                  <a:cubicBezTo>
                    <a:pt x="1517" y="1780"/>
                    <a:pt x="1608" y="1739"/>
                    <a:pt x="1673" y="1673"/>
                  </a:cubicBezTo>
                  <a:cubicBezTo>
                    <a:pt x="1739" y="1608"/>
                    <a:pt x="1779" y="1517"/>
                    <a:pt x="1779" y="1417"/>
                  </a:cubicBezTo>
                  <a:cubicBezTo>
                    <a:pt x="1779" y="1202"/>
                    <a:pt x="1593" y="1081"/>
                    <a:pt x="1593" y="890"/>
                  </a:cubicBezTo>
                  <a:cubicBezTo>
                    <a:pt x="1593" y="694"/>
                    <a:pt x="1779" y="548"/>
                    <a:pt x="1779" y="363"/>
                  </a:cubicBezTo>
                  <a:cubicBezTo>
                    <a:pt x="1779" y="163"/>
                    <a:pt x="1617" y="0"/>
                    <a:pt x="1417" y="0"/>
                  </a:cubicBezTo>
                  <a:cubicBezTo>
                    <a:pt x="1216" y="0"/>
                    <a:pt x="1054" y="163"/>
                    <a:pt x="1054" y="363"/>
                  </a:cubicBezTo>
                  <a:cubicBezTo>
                    <a:pt x="1054" y="541"/>
                    <a:pt x="1257" y="725"/>
                    <a:pt x="1273" y="87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sp>
          <p:nvSpPr>
            <p:cNvPr id="16" name="Freeform 9">
              <a:extLst>
                <a:ext uri="{FF2B5EF4-FFF2-40B4-BE49-F238E27FC236}">
                  <a16:creationId xmlns:a16="http://schemas.microsoft.com/office/drawing/2014/main" id="{A4EF5D45-F82E-4A6C-AF5E-351DE57BD0C5}"/>
                </a:ext>
              </a:extLst>
            </p:cNvPr>
            <p:cNvSpPr>
              <a:spLocks/>
            </p:cNvSpPr>
            <p:nvPr/>
          </p:nvSpPr>
          <p:spPr bwMode="auto">
            <a:xfrm>
              <a:off x="6936" y="259"/>
              <a:ext cx="164" cy="165"/>
            </a:xfrm>
            <a:custGeom>
              <a:avLst/>
              <a:gdLst>
                <a:gd name="T0" fmla="*/ 506 w 1779"/>
                <a:gd name="T1" fmla="*/ 899 h 1778"/>
                <a:gd name="T2" fmla="*/ 506 w 1779"/>
                <a:gd name="T3" fmla="*/ 899 h 1778"/>
                <a:gd name="T4" fmla="*/ 603 w 1779"/>
                <a:gd name="T5" fmla="*/ 603 h 1778"/>
                <a:gd name="T6" fmla="*/ 900 w 1779"/>
                <a:gd name="T7" fmla="*/ 506 h 1778"/>
                <a:gd name="T8" fmla="*/ 1416 w 1779"/>
                <a:gd name="T9" fmla="*/ 725 h 1778"/>
                <a:gd name="T10" fmla="*/ 1779 w 1779"/>
                <a:gd name="T11" fmla="*/ 362 h 1778"/>
                <a:gd name="T12" fmla="*/ 1416 w 1779"/>
                <a:gd name="T13" fmla="*/ 0 h 1778"/>
                <a:gd name="T14" fmla="*/ 889 w 1779"/>
                <a:gd name="T15" fmla="*/ 186 h 1778"/>
                <a:gd name="T16" fmla="*/ 362 w 1779"/>
                <a:gd name="T17" fmla="*/ 0 h 1778"/>
                <a:gd name="T18" fmla="*/ 106 w 1779"/>
                <a:gd name="T19" fmla="*/ 105 h 1778"/>
                <a:gd name="T20" fmla="*/ 0 w 1779"/>
                <a:gd name="T21" fmla="*/ 362 h 1778"/>
                <a:gd name="T22" fmla="*/ 186 w 1779"/>
                <a:gd name="T23" fmla="*/ 889 h 1778"/>
                <a:gd name="T24" fmla="*/ 0 w 1779"/>
                <a:gd name="T25" fmla="*/ 1416 h 1778"/>
                <a:gd name="T26" fmla="*/ 362 w 1779"/>
                <a:gd name="T27" fmla="*/ 1778 h 1778"/>
                <a:gd name="T28" fmla="*/ 725 w 1779"/>
                <a:gd name="T29" fmla="*/ 1416 h 1778"/>
                <a:gd name="T30" fmla="*/ 506 w 1779"/>
                <a:gd name="T31" fmla="*/ 899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9" h="1778">
                  <a:moveTo>
                    <a:pt x="506" y="899"/>
                  </a:moveTo>
                  <a:lnTo>
                    <a:pt x="506" y="899"/>
                  </a:lnTo>
                  <a:cubicBezTo>
                    <a:pt x="492" y="763"/>
                    <a:pt x="536" y="670"/>
                    <a:pt x="603" y="603"/>
                  </a:cubicBezTo>
                  <a:cubicBezTo>
                    <a:pt x="670" y="536"/>
                    <a:pt x="763" y="492"/>
                    <a:pt x="900" y="506"/>
                  </a:cubicBezTo>
                  <a:cubicBezTo>
                    <a:pt x="1054" y="521"/>
                    <a:pt x="1238" y="725"/>
                    <a:pt x="1416" y="725"/>
                  </a:cubicBezTo>
                  <a:cubicBezTo>
                    <a:pt x="1616" y="725"/>
                    <a:pt x="1779" y="562"/>
                    <a:pt x="1779" y="362"/>
                  </a:cubicBezTo>
                  <a:cubicBezTo>
                    <a:pt x="1779" y="161"/>
                    <a:pt x="1616" y="0"/>
                    <a:pt x="1416" y="0"/>
                  </a:cubicBezTo>
                  <a:cubicBezTo>
                    <a:pt x="1231" y="0"/>
                    <a:pt x="1085" y="186"/>
                    <a:pt x="889" y="186"/>
                  </a:cubicBezTo>
                  <a:cubicBezTo>
                    <a:pt x="698" y="186"/>
                    <a:pt x="577" y="0"/>
                    <a:pt x="362" y="0"/>
                  </a:cubicBezTo>
                  <a:cubicBezTo>
                    <a:pt x="262" y="0"/>
                    <a:pt x="171" y="40"/>
                    <a:pt x="106" y="105"/>
                  </a:cubicBezTo>
                  <a:cubicBezTo>
                    <a:pt x="40" y="171"/>
                    <a:pt x="0" y="262"/>
                    <a:pt x="0" y="362"/>
                  </a:cubicBezTo>
                  <a:cubicBezTo>
                    <a:pt x="0" y="576"/>
                    <a:pt x="186" y="698"/>
                    <a:pt x="186" y="889"/>
                  </a:cubicBezTo>
                  <a:cubicBezTo>
                    <a:pt x="186" y="1084"/>
                    <a:pt x="0" y="1231"/>
                    <a:pt x="0" y="1416"/>
                  </a:cubicBezTo>
                  <a:cubicBezTo>
                    <a:pt x="0" y="1616"/>
                    <a:pt x="162" y="1778"/>
                    <a:pt x="362" y="1778"/>
                  </a:cubicBezTo>
                  <a:cubicBezTo>
                    <a:pt x="563" y="1778"/>
                    <a:pt x="725" y="1616"/>
                    <a:pt x="725" y="1416"/>
                  </a:cubicBezTo>
                  <a:cubicBezTo>
                    <a:pt x="725" y="1238"/>
                    <a:pt x="522" y="1053"/>
                    <a:pt x="506" y="899"/>
                  </a:cubicBezTo>
                  <a:close/>
                </a:path>
              </a:pathLst>
            </a:custGeom>
            <a:solidFill>
              <a:srgbClr val="6ECDA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6608"/>
            </a:p>
          </p:txBody>
        </p:sp>
      </p:grpSp>
    </p:spTree>
    <p:extLst>
      <p:ext uri="{BB962C8B-B14F-4D97-AF65-F5344CB8AC3E}">
        <p14:creationId xmlns:p14="http://schemas.microsoft.com/office/powerpoint/2010/main" val="5932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5738" y="1272904"/>
            <a:ext cx="32192891" cy="2650192"/>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680113" y="4267200"/>
            <a:ext cx="33132768" cy="14923008"/>
          </a:xfrm>
          <a:prstGeom prst="rect">
            <a:avLst/>
          </a:prstGeom>
        </p:spPr>
        <p:txBody>
          <a:bodyPr vert="horz" lIns="0" tIns="0" rIns="0" bIns="0" rtlCol="0" anchor="t">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9853473" y="20318909"/>
            <a:ext cx="15955330" cy="733543"/>
          </a:xfrm>
          <a:prstGeom prst="rect">
            <a:avLst/>
          </a:prstGeom>
        </p:spPr>
        <p:txBody>
          <a:bodyPr vert="horz" lIns="0" tIns="0" rIns="0" bIns="0" rtlCol="0" anchor="ctr"/>
          <a:lstStyle>
            <a:lvl1pPr algn="r">
              <a:defRPr sz="2801" b="0" i="0">
                <a:solidFill>
                  <a:schemeClr val="accent3"/>
                </a:solidFill>
                <a:latin typeface="Gotham Rounded Book" charset="0"/>
                <a:ea typeface="Gotham Rounded Book" charset="0"/>
                <a:cs typeface="Gotham Rounded Book" charset="0"/>
              </a:defRPr>
            </a:lvl1pPr>
          </a:lstStyle>
          <a:p>
            <a:endParaRPr lang="en-US"/>
          </a:p>
        </p:txBody>
      </p:sp>
      <p:sp>
        <p:nvSpPr>
          <p:cNvPr id="6" name="Slide Number Placeholder 5"/>
          <p:cNvSpPr>
            <a:spLocks noGrp="1"/>
          </p:cNvSpPr>
          <p:nvPr>
            <p:ph type="sldNum" sz="quarter" idx="4"/>
          </p:nvPr>
        </p:nvSpPr>
        <p:spPr>
          <a:xfrm>
            <a:off x="36213078" y="20318907"/>
            <a:ext cx="1982689" cy="733552"/>
          </a:xfrm>
          <a:prstGeom prst="rect">
            <a:avLst/>
          </a:prstGeom>
        </p:spPr>
        <p:txBody>
          <a:bodyPr vert="horz" lIns="0" tIns="0" rIns="0" bIns="0" rtlCol="0" anchor="ctr"/>
          <a:lstStyle>
            <a:lvl1pPr algn="l">
              <a:defRPr sz="2801" b="0" i="0">
                <a:solidFill>
                  <a:schemeClr val="accent3"/>
                </a:solidFill>
                <a:latin typeface="+mn-lt"/>
                <a:ea typeface="Gotham Rounded Book" charset="0"/>
                <a:cs typeface="Gotham Rounded Book" charset="0"/>
              </a:defRPr>
            </a:lvl1pPr>
          </a:lstStyle>
          <a:p>
            <a:fld id="{C778CD0A-A190-4104-9486-9F3365D4DAFE}" type="slidenum">
              <a:rPr lang="en-US" smtClean="0"/>
              <a:pPr/>
              <a:t>‹#›</a:t>
            </a:fld>
            <a:endParaRPr lang="en-US"/>
          </a:p>
        </p:txBody>
      </p:sp>
    </p:spTree>
    <p:extLst>
      <p:ext uri="{BB962C8B-B14F-4D97-AF65-F5344CB8AC3E}">
        <p14:creationId xmlns:p14="http://schemas.microsoft.com/office/powerpoint/2010/main" val="1821904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2560452" rtl="0" eaLnBrk="1" latinLnBrk="0" hangingPunct="1">
        <a:lnSpc>
          <a:spcPct val="85000"/>
        </a:lnSpc>
        <a:spcBef>
          <a:spcPct val="0"/>
        </a:spcBef>
        <a:buNone/>
        <a:defRPr sz="7842" kern="1200" cap="none" baseline="0">
          <a:solidFill>
            <a:schemeClr val="accent1"/>
          </a:solidFill>
          <a:latin typeface="+mj-lt"/>
          <a:ea typeface="+mj-ea"/>
          <a:cs typeface="+mj-cs"/>
        </a:defRPr>
      </a:lvl1pPr>
    </p:titleStyle>
    <p:bodyStyle>
      <a:lvl1pPr marL="512090" indent="-512090" algn="l" defTabSz="2560452" rtl="0" eaLnBrk="1" latinLnBrk="0" hangingPunct="1">
        <a:lnSpc>
          <a:spcPct val="105000"/>
        </a:lnSpc>
        <a:spcBef>
          <a:spcPts val="2241"/>
        </a:spcBef>
        <a:buFont typeface="Arial" charset="0"/>
        <a:buChar char="•"/>
        <a:defRPr sz="5042" kern="1200">
          <a:solidFill>
            <a:schemeClr val="tx2"/>
          </a:solidFill>
          <a:latin typeface="+mn-lt"/>
          <a:ea typeface="+mn-ea"/>
          <a:cs typeface="+mn-cs"/>
        </a:defRPr>
      </a:lvl1pPr>
      <a:lvl2pPr marL="1280559" indent="-512090" algn="l" defTabSz="2560452" rtl="0" eaLnBrk="1" latinLnBrk="0" hangingPunct="1">
        <a:lnSpc>
          <a:spcPct val="105000"/>
        </a:lnSpc>
        <a:spcBef>
          <a:spcPts val="1120"/>
        </a:spcBef>
        <a:spcAft>
          <a:spcPts val="0"/>
        </a:spcAft>
        <a:buFont typeface=".AppleSystemUIFont" charset="-120"/>
        <a:buChar char="–"/>
        <a:tabLst/>
        <a:defRPr sz="4482" b="0" i="0" kern="1200">
          <a:solidFill>
            <a:schemeClr val="tx2"/>
          </a:solidFill>
          <a:latin typeface="Gotham Rounded Book" charset="0"/>
          <a:ea typeface="Gotham Rounded Book" charset="0"/>
          <a:cs typeface="Gotham Rounded Book" charset="0"/>
        </a:defRPr>
      </a:lvl2pPr>
      <a:lvl3pPr marL="1280159" indent="0" algn="l" defTabSz="2560452" rtl="0" eaLnBrk="1" latinLnBrk="0" hangingPunct="1">
        <a:lnSpc>
          <a:spcPct val="105000"/>
        </a:lnSpc>
        <a:spcBef>
          <a:spcPts val="1120"/>
        </a:spcBef>
        <a:spcAft>
          <a:spcPts val="0"/>
        </a:spcAft>
        <a:buFont typeface="Arial" panose="020B0604020202020204" pitchFamily="34" charset="0"/>
        <a:buNone/>
        <a:tabLst/>
        <a:defRPr sz="4482" b="0" i="0" kern="1200">
          <a:solidFill>
            <a:schemeClr val="tx2"/>
          </a:solidFill>
          <a:latin typeface="Gotham Rounded Book" charset="0"/>
          <a:ea typeface="Gotham Rounded Book" charset="0"/>
          <a:cs typeface="Gotham Rounded Book" charset="0"/>
        </a:defRPr>
      </a:lvl3pPr>
      <a:lvl4pPr marL="2048895" indent="-512224" algn="l" defTabSz="2560452" rtl="0" eaLnBrk="1" latinLnBrk="0" hangingPunct="1">
        <a:lnSpc>
          <a:spcPct val="105000"/>
        </a:lnSpc>
        <a:spcBef>
          <a:spcPts val="1120"/>
        </a:spcBef>
        <a:spcAft>
          <a:spcPts val="0"/>
        </a:spcAft>
        <a:buFont typeface="Wingdings" charset="2"/>
        <a:buChar char="§"/>
        <a:tabLst/>
        <a:defRPr sz="3922" b="0" i="0" kern="1200">
          <a:solidFill>
            <a:schemeClr val="tx2"/>
          </a:solidFill>
          <a:latin typeface="Gotham Rounded Book" charset="0"/>
          <a:ea typeface="Gotham Rounded Book" charset="0"/>
          <a:cs typeface="Gotham Rounded Book" charset="0"/>
        </a:defRPr>
      </a:lvl4pPr>
      <a:lvl5pPr marL="2048895" indent="0" algn="l" defTabSz="2560452" rtl="0" eaLnBrk="1" latinLnBrk="0" hangingPunct="1">
        <a:lnSpc>
          <a:spcPct val="105000"/>
        </a:lnSpc>
        <a:spcBef>
          <a:spcPts val="1120"/>
        </a:spcBef>
        <a:spcAft>
          <a:spcPts val="0"/>
        </a:spcAft>
        <a:buFont typeface="Arial" panose="020B0604020202020204" pitchFamily="34" charset="0"/>
        <a:buNone/>
        <a:tabLst/>
        <a:defRPr sz="3922" b="0" i="0" kern="1200">
          <a:solidFill>
            <a:schemeClr val="tx2"/>
          </a:solidFill>
          <a:latin typeface="Gotham Rounded Book" charset="0"/>
          <a:ea typeface="Gotham Rounded Book" charset="0"/>
          <a:cs typeface="Gotham Rounded Book" charset="0"/>
        </a:defRPr>
      </a:lvl5pPr>
      <a:lvl6pPr marL="7041245" indent="-640111" algn="l" defTabSz="2560452" rtl="0" eaLnBrk="1" latinLnBrk="0" hangingPunct="1">
        <a:lnSpc>
          <a:spcPct val="90000"/>
        </a:lnSpc>
        <a:spcBef>
          <a:spcPts val="1401"/>
        </a:spcBef>
        <a:buFont typeface="Arial" panose="020B0604020202020204" pitchFamily="34" charset="0"/>
        <a:buChar char="•"/>
        <a:defRPr sz="5042" kern="1200">
          <a:solidFill>
            <a:schemeClr val="tx1"/>
          </a:solidFill>
          <a:latin typeface="+mn-lt"/>
          <a:ea typeface="+mn-ea"/>
          <a:cs typeface="+mn-cs"/>
        </a:defRPr>
      </a:lvl6pPr>
      <a:lvl7pPr marL="8321471" indent="-640111" algn="l" defTabSz="2560452" rtl="0" eaLnBrk="1" latinLnBrk="0" hangingPunct="1">
        <a:lnSpc>
          <a:spcPct val="90000"/>
        </a:lnSpc>
        <a:spcBef>
          <a:spcPts val="1401"/>
        </a:spcBef>
        <a:buFont typeface="Arial" panose="020B0604020202020204" pitchFamily="34" charset="0"/>
        <a:buChar char="•"/>
        <a:defRPr sz="5042" kern="1200">
          <a:solidFill>
            <a:schemeClr val="tx1"/>
          </a:solidFill>
          <a:latin typeface="+mn-lt"/>
          <a:ea typeface="+mn-ea"/>
          <a:cs typeface="+mn-cs"/>
        </a:defRPr>
      </a:lvl7pPr>
      <a:lvl8pPr marL="9601697" indent="-640111" algn="l" defTabSz="2560452" rtl="0" eaLnBrk="1" latinLnBrk="0" hangingPunct="1">
        <a:lnSpc>
          <a:spcPct val="90000"/>
        </a:lnSpc>
        <a:spcBef>
          <a:spcPts val="1401"/>
        </a:spcBef>
        <a:buFont typeface="Arial" panose="020B0604020202020204" pitchFamily="34" charset="0"/>
        <a:buChar char="•"/>
        <a:defRPr sz="5042" kern="1200">
          <a:solidFill>
            <a:schemeClr val="tx1"/>
          </a:solidFill>
          <a:latin typeface="+mn-lt"/>
          <a:ea typeface="+mn-ea"/>
          <a:cs typeface="+mn-cs"/>
        </a:defRPr>
      </a:lvl8pPr>
      <a:lvl9pPr marL="10881925" indent="-640111" algn="l" defTabSz="2560452" rtl="0" eaLnBrk="1" latinLnBrk="0" hangingPunct="1">
        <a:lnSpc>
          <a:spcPct val="90000"/>
        </a:lnSpc>
        <a:spcBef>
          <a:spcPts val="1401"/>
        </a:spcBef>
        <a:buFont typeface="Arial" panose="020B0604020202020204" pitchFamily="34" charset="0"/>
        <a:buChar char="•"/>
        <a:defRPr sz="5042" kern="1200">
          <a:solidFill>
            <a:schemeClr val="tx1"/>
          </a:solidFill>
          <a:latin typeface="+mn-lt"/>
          <a:ea typeface="+mn-ea"/>
          <a:cs typeface="+mn-cs"/>
        </a:defRPr>
      </a:lvl9pPr>
    </p:bodyStyle>
    <p:otherStyle>
      <a:defPPr>
        <a:defRPr lang="en-US"/>
      </a:defPPr>
      <a:lvl1pPr marL="0" algn="l" defTabSz="2560452" rtl="0" eaLnBrk="1" latinLnBrk="0" hangingPunct="1">
        <a:defRPr sz="5042" kern="1200">
          <a:solidFill>
            <a:schemeClr val="tx1"/>
          </a:solidFill>
          <a:latin typeface="+mn-lt"/>
          <a:ea typeface="+mn-ea"/>
          <a:cs typeface="+mn-cs"/>
        </a:defRPr>
      </a:lvl1pPr>
      <a:lvl2pPr marL="1280226" algn="l" defTabSz="2560452" rtl="0" eaLnBrk="1" latinLnBrk="0" hangingPunct="1">
        <a:defRPr sz="5042" kern="1200">
          <a:solidFill>
            <a:schemeClr val="tx1"/>
          </a:solidFill>
          <a:latin typeface="+mn-lt"/>
          <a:ea typeface="+mn-ea"/>
          <a:cs typeface="+mn-cs"/>
        </a:defRPr>
      </a:lvl2pPr>
      <a:lvl3pPr marL="2560452" algn="l" defTabSz="2560452" rtl="0" eaLnBrk="1" latinLnBrk="0" hangingPunct="1">
        <a:defRPr sz="5042" kern="1200">
          <a:solidFill>
            <a:schemeClr val="tx1"/>
          </a:solidFill>
          <a:latin typeface="+mn-lt"/>
          <a:ea typeface="+mn-ea"/>
          <a:cs typeface="+mn-cs"/>
        </a:defRPr>
      </a:lvl3pPr>
      <a:lvl4pPr marL="3840681" algn="l" defTabSz="2560452" rtl="0" eaLnBrk="1" latinLnBrk="0" hangingPunct="1">
        <a:defRPr sz="5042" kern="1200">
          <a:solidFill>
            <a:schemeClr val="tx1"/>
          </a:solidFill>
          <a:latin typeface="+mn-lt"/>
          <a:ea typeface="+mn-ea"/>
          <a:cs typeface="+mn-cs"/>
        </a:defRPr>
      </a:lvl4pPr>
      <a:lvl5pPr marL="5120907" algn="l" defTabSz="2560452" rtl="0" eaLnBrk="1" latinLnBrk="0" hangingPunct="1">
        <a:defRPr sz="5042" kern="1200">
          <a:solidFill>
            <a:schemeClr val="tx1"/>
          </a:solidFill>
          <a:latin typeface="+mn-lt"/>
          <a:ea typeface="+mn-ea"/>
          <a:cs typeface="+mn-cs"/>
        </a:defRPr>
      </a:lvl5pPr>
      <a:lvl6pPr marL="6401133" algn="l" defTabSz="2560452" rtl="0" eaLnBrk="1" latinLnBrk="0" hangingPunct="1">
        <a:defRPr sz="5042" kern="1200">
          <a:solidFill>
            <a:schemeClr val="tx1"/>
          </a:solidFill>
          <a:latin typeface="+mn-lt"/>
          <a:ea typeface="+mn-ea"/>
          <a:cs typeface="+mn-cs"/>
        </a:defRPr>
      </a:lvl6pPr>
      <a:lvl7pPr marL="7681359" algn="l" defTabSz="2560452" rtl="0" eaLnBrk="1" latinLnBrk="0" hangingPunct="1">
        <a:defRPr sz="5042" kern="1200">
          <a:solidFill>
            <a:schemeClr val="tx1"/>
          </a:solidFill>
          <a:latin typeface="+mn-lt"/>
          <a:ea typeface="+mn-ea"/>
          <a:cs typeface="+mn-cs"/>
        </a:defRPr>
      </a:lvl7pPr>
      <a:lvl8pPr marL="8961585" algn="l" defTabSz="2560452" rtl="0" eaLnBrk="1" latinLnBrk="0" hangingPunct="1">
        <a:defRPr sz="5042" kern="1200">
          <a:solidFill>
            <a:schemeClr val="tx1"/>
          </a:solidFill>
          <a:latin typeface="+mn-lt"/>
          <a:ea typeface="+mn-ea"/>
          <a:cs typeface="+mn-cs"/>
        </a:defRPr>
      </a:lvl8pPr>
      <a:lvl9pPr marL="10241813" algn="l" defTabSz="2560452" rtl="0" eaLnBrk="1" latinLnBrk="0" hangingPunct="1">
        <a:defRPr sz="50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userDrawn="1">
          <p15:clr>
            <a:srgbClr val="F26B43"/>
          </p15:clr>
        </p15:guide>
        <p15:guide id="2" pos="2879" userDrawn="1">
          <p15:clr>
            <a:srgbClr val="F26B43"/>
          </p15:clr>
        </p15:guide>
        <p15:guide id="6" orient="horz" pos="528" userDrawn="1">
          <p15:clr>
            <a:srgbClr val="F26B43"/>
          </p15:clr>
        </p15:guide>
        <p15:guide id="8" orient="horz" pos="39" userDrawn="1">
          <p15:clr>
            <a:srgbClr val="F26B43"/>
          </p15:clr>
        </p15:guide>
        <p15:guide id="13" orient="horz" pos="2592" userDrawn="1">
          <p15:clr>
            <a:srgbClr val="F26B43"/>
          </p15:clr>
        </p15:guide>
        <p15:guide id="14" orient="horz" pos="2836" userDrawn="1">
          <p15:clr>
            <a:srgbClr val="F26B43"/>
          </p15:clr>
        </p15:guide>
        <p15:guide id="17" orient="horz" pos="560" userDrawn="1">
          <p15:clr>
            <a:srgbClr val="F26B43"/>
          </p15:clr>
        </p15:guide>
        <p15:guide id="18" orient="horz" pos="167" userDrawn="1">
          <p15:clr>
            <a:srgbClr val="F26B43"/>
          </p15:clr>
        </p15:guide>
        <p15:guide id="19" pos="287" userDrawn="1">
          <p15:clr>
            <a:srgbClr val="F26B43"/>
          </p15:clr>
        </p15:guide>
        <p15:guide id="20" pos="5471" userDrawn="1">
          <p15:clr>
            <a:srgbClr val="F26B43"/>
          </p15:clr>
        </p15:guide>
        <p15:guide id="21" pos="406" userDrawn="1">
          <p15:clr>
            <a:srgbClr val="F26B43"/>
          </p15:clr>
        </p15:guide>
        <p15:guide id="22" pos="5369" userDrawn="1">
          <p15:clr>
            <a:srgbClr val="F26B43"/>
          </p15:clr>
        </p15:guide>
        <p15:guide id="23" orient="horz" pos="2528" userDrawn="1">
          <p15:clr>
            <a:srgbClr val="F26B43"/>
          </p15:clr>
        </p15:guide>
        <p15:guide id="24" orient="horz" pos="2633" userDrawn="1">
          <p15:clr>
            <a:srgbClr val="F26B43"/>
          </p15:clr>
        </p15:guide>
        <p15:guide id="25" orient="horz" pos="280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210A5365-2930-4D12-80B3-211DBB338531}"/>
              </a:ext>
            </a:extLst>
          </p:cNvPr>
          <p:cNvSpPr/>
          <p:nvPr/>
        </p:nvSpPr>
        <p:spPr>
          <a:xfrm>
            <a:off x="13829095" y="9710224"/>
            <a:ext cx="10732719" cy="718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sp>
        <p:nvSpPr>
          <p:cNvPr id="213" name="Rectangle 212"/>
          <p:cNvSpPr/>
          <p:nvPr/>
        </p:nvSpPr>
        <p:spPr>
          <a:xfrm>
            <a:off x="0" y="-64556"/>
            <a:ext cx="38404800" cy="252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sp>
        <p:nvSpPr>
          <p:cNvPr id="5" name="Rectangle 4">
            <a:extLst>
              <a:ext uri="{FF2B5EF4-FFF2-40B4-BE49-F238E27FC236}">
                <a16:creationId xmlns:a16="http://schemas.microsoft.com/office/drawing/2014/main" id="{B98205B3-67CF-4F86-A83F-0A8CB8C3E590}"/>
              </a:ext>
            </a:extLst>
          </p:cNvPr>
          <p:cNvSpPr/>
          <p:nvPr/>
        </p:nvSpPr>
        <p:spPr>
          <a:xfrm>
            <a:off x="2590800" y="2362200"/>
            <a:ext cx="33223200" cy="1824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sp>
        <p:nvSpPr>
          <p:cNvPr id="235" name="TextBox 234">
            <a:extLst>
              <a:ext uri="{FF2B5EF4-FFF2-40B4-BE49-F238E27FC236}">
                <a16:creationId xmlns:a16="http://schemas.microsoft.com/office/drawing/2014/main" id="{9967F673-C0F1-4075-BD90-AC5958329867}"/>
              </a:ext>
            </a:extLst>
          </p:cNvPr>
          <p:cNvSpPr txBox="1"/>
          <p:nvPr/>
        </p:nvSpPr>
        <p:spPr>
          <a:xfrm>
            <a:off x="12972225" y="2561819"/>
            <a:ext cx="12402012" cy="902258"/>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QUANTITATIVE HER2 EXPRESSION DYNAMICS IN THE </a:t>
            </a:r>
          </a:p>
          <a:p>
            <a:pPr algn="ctr"/>
            <a:r>
              <a:rPr lang="en-US" sz="2400" b="1" cap="all" dirty="0">
                <a:solidFill>
                  <a:schemeClr val="bg1"/>
                </a:solidFill>
                <a:latin typeface="Arial" panose="020B0604020202020204" pitchFamily="34" charset="0"/>
                <a:cs typeface="Arial" panose="020B0604020202020204" pitchFamily="34" charset="0"/>
              </a:rPr>
              <a:t>HER2  IHC LOW (IHC 0, 1+ AND 2+FISH-) SETTING</a:t>
            </a:r>
          </a:p>
        </p:txBody>
      </p:sp>
      <p:sp>
        <p:nvSpPr>
          <p:cNvPr id="205" name="TextBox 204">
            <a:extLst>
              <a:ext uri="{FF2B5EF4-FFF2-40B4-BE49-F238E27FC236}">
                <a16:creationId xmlns:a16="http://schemas.microsoft.com/office/drawing/2014/main" id="{D6D67897-56F3-43B5-B55D-A42EAD973805}"/>
              </a:ext>
            </a:extLst>
          </p:cNvPr>
          <p:cNvSpPr txBox="1"/>
          <p:nvPr/>
        </p:nvSpPr>
        <p:spPr>
          <a:xfrm>
            <a:off x="25679400" y="18081416"/>
            <a:ext cx="12412222" cy="435184"/>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Conclusions</a:t>
            </a:r>
          </a:p>
        </p:txBody>
      </p:sp>
      <p:sp>
        <p:nvSpPr>
          <p:cNvPr id="169" name="TextBox 168">
            <a:extLst>
              <a:ext uri="{FF2B5EF4-FFF2-40B4-BE49-F238E27FC236}">
                <a16:creationId xmlns:a16="http://schemas.microsoft.com/office/drawing/2014/main" id="{DBE60DCE-A3E8-9441-A5D0-98E9A18536CD}"/>
              </a:ext>
            </a:extLst>
          </p:cNvPr>
          <p:cNvSpPr txBox="1"/>
          <p:nvPr/>
        </p:nvSpPr>
        <p:spPr>
          <a:xfrm>
            <a:off x="218483" y="13904179"/>
            <a:ext cx="12370214" cy="786307"/>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200" b="1" cap="all" dirty="0">
                <a:solidFill>
                  <a:schemeClr val="bg1"/>
                </a:solidFill>
                <a:latin typeface="Arial" panose="020B0604020202020204" pitchFamily="34" charset="0"/>
                <a:cs typeface="Arial" panose="020B0604020202020204" pitchFamily="34" charset="0"/>
              </a:rPr>
              <a:t>CONCORDANCE BETWEEN HER2 CENTRAL IHC/FISH AND RPPA QUANTITATIVE HER2 IN  ROUTINELY COLLECTED FFPE SAMPLES</a:t>
            </a:r>
          </a:p>
        </p:txBody>
      </p:sp>
      <p:sp>
        <p:nvSpPr>
          <p:cNvPr id="6" name="TextBox 5">
            <a:extLst>
              <a:ext uri="{FF2B5EF4-FFF2-40B4-BE49-F238E27FC236}">
                <a16:creationId xmlns:a16="http://schemas.microsoft.com/office/drawing/2014/main" id="{465372E4-C275-41E9-9F15-68DD1ABF50BA}"/>
              </a:ext>
            </a:extLst>
          </p:cNvPr>
          <p:cNvSpPr txBox="1"/>
          <p:nvPr/>
        </p:nvSpPr>
        <p:spPr>
          <a:xfrm>
            <a:off x="267399" y="2511395"/>
            <a:ext cx="12414663" cy="598286"/>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BACKGROUND</a:t>
            </a:r>
          </a:p>
        </p:txBody>
      </p:sp>
      <p:cxnSp>
        <p:nvCxnSpPr>
          <p:cNvPr id="365" name="Straight Connector 364">
            <a:extLst>
              <a:ext uri="{FF2B5EF4-FFF2-40B4-BE49-F238E27FC236}">
                <a16:creationId xmlns:a16="http://schemas.microsoft.com/office/drawing/2014/main" id="{A19C4833-2872-4384-8F82-1F58DACAAE0D}"/>
              </a:ext>
            </a:extLst>
          </p:cNvPr>
          <p:cNvCxnSpPr>
            <a:cxnSpLocks/>
          </p:cNvCxnSpPr>
          <p:nvPr/>
        </p:nvCxnSpPr>
        <p:spPr>
          <a:xfrm flipV="1">
            <a:off x="5679506" y="1166273"/>
            <a:ext cx="0" cy="449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B989289-6C7C-4A8C-AAF5-E006CAF4418B}"/>
              </a:ext>
            </a:extLst>
          </p:cNvPr>
          <p:cNvSpPr txBox="1"/>
          <p:nvPr/>
        </p:nvSpPr>
        <p:spPr>
          <a:xfrm>
            <a:off x="-76200" y="0"/>
            <a:ext cx="38404800" cy="2292935"/>
          </a:xfrm>
          <a:prstGeom prst="rect">
            <a:avLst/>
          </a:prstGeom>
          <a:noFill/>
        </p:spPr>
        <p:txBody>
          <a:bodyPr wrap="square" rtlCol="0">
            <a:spAutoFit/>
          </a:bodyPr>
          <a:lstStyle/>
          <a:p>
            <a:pPr algn="ctr">
              <a:spcAft>
                <a:spcPts val="600"/>
              </a:spcAft>
            </a:pPr>
            <a:r>
              <a:rPr lang="en-US" sz="4000" dirty="0">
                <a:solidFill>
                  <a:schemeClr val="bg1"/>
                </a:solidFill>
                <a:latin typeface="Arial" panose="020B0604020202020204" pitchFamily="34" charset="0"/>
                <a:cs typeface="Arial" panose="020B0604020202020204" pitchFamily="34" charset="0"/>
              </a:rPr>
              <a:t>Novel Quantitative HER2 Assay for Determining Dynamic HER2 Expression in the HER2 IHC 0 “Ultra-Low” Setting: </a:t>
            </a:r>
          </a:p>
          <a:p>
            <a:pPr algn="ctr">
              <a:spcAft>
                <a:spcPts val="600"/>
              </a:spcAft>
            </a:pPr>
            <a:r>
              <a:rPr lang="en-US" sz="4000" dirty="0">
                <a:solidFill>
                  <a:schemeClr val="bg1"/>
                </a:solidFill>
                <a:latin typeface="Arial" panose="020B0604020202020204" pitchFamily="34" charset="0"/>
                <a:cs typeface="Arial" panose="020B0604020202020204" pitchFamily="34" charset="0"/>
              </a:rPr>
              <a:t>Implications for Precision Therapy in HER2- Breast Cancer</a:t>
            </a:r>
          </a:p>
          <a:p>
            <a:pPr algn="ctr">
              <a:spcAft>
                <a:spcPts val="600"/>
              </a:spcAft>
            </a:pPr>
            <a:r>
              <a:rPr lang="en-US" sz="2400" dirty="0">
                <a:solidFill>
                  <a:schemeClr val="bg1"/>
                </a:solidFill>
                <a:latin typeface="Arial" panose="020B0604020202020204" pitchFamily="34" charset="0"/>
                <a:cs typeface="Arial" panose="020B0604020202020204" pitchFamily="34" charset="0"/>
              </a:rPr>
              <a:t>Brian Corgiat</a:t>
            </a:r>
            <a:r>
              <a:rPr lang="en-US" sz="2400" baseline="30000" dirty="0">
                <a:solidFill>
                  <a:schemeClr val="bg1"/>
                </a:solidFill>
                <a:latin typeface="Arial" panose="020B0604020202020204" pitchFamily="34" charset="0"/>
                <a:cs typeface="Arial" panose="020B0604020202020204" pitchFamily="34" charset="0"/>
              </a:rPr>
              <a:t>1</a:t>
            </a:r>
            <a:r>
              <a:rPr lang="en-US" sz="2400" dirty="0">
                <a:solidFill>
                  <a:schemeClr val="bg1"/>
                </a:solidFill>
                <a:latin typeface="Arial" panose="020B0604020202020204" pitchFamily="34" charset="0"/>
                <a:cs typeface="Arial" panose="020B0604020202020204" pitchFamily="34" charset="0"/>
              </a:rPr>
              <a:t>, Joyce O’Shaughnessy,</a:t>
            </a:r>
            <a:r>
              <a:rPr lang="en-US" sz="2400" baseline="30000" dirty="0">
                <a:solidFill>
                  <a:schemeClr val="bg1"/>
                </a:solidFill>
                <a:latin typeface="Arial" panose="020B0604020202020204" pitchFamily="34" charset="0"/>
                <a:cs typeface="Arial" panose="020B0604020202020204" pitchFamily="34" charset="0"/>
              </a:rPr>
              <a:t>2</a:t>
            </a:r>
            <a:r>
              <a:rPr lang="en-US" sz="2400" dirty="0">
                <a:solidFill>
                  <a:schemeClr val="bg1"/>
                </a:solidFill>
                <a:latin typeface="Arial" panose="020B0604020202020204" pitchFamily="34" charset="0"/>
                <a:cs typeface="Arial" panose="020B0604020202020204" pitchFamily="34" charset="0"/>
              </a:rPr>
              <a:t> Patricia LoRusso</a:t>
            </a:r>
            <a:r>
              <a:rPr lang="en-US" sz="2400" baseline="30000" dirty="0">
                <a:solidFill>
                  <a:schemeClr val="bg1"/>
                </a:solidFill>
                <a:latin typeface="Arial" panose="020B0604020202020204" pitchFamily="34" charset="0"/>
                <a:cs typeface="Arial" panose="020B0604020202020204" pitchFamily="34" charset="0"/>
              </a:rPr>
              <a:t>3</a:t>
            </a:r>
            <a:r>
              <a:rPr lang="en-US" sz="2400" dirty="0">
                <a:solidFill>
                  <a:schemeClr val="bg1"/>
                </a:solidFill>
                <a:latin typeface="Arial" panose="020B0604020202020204" pitchFamily="34" charset="0"/>
                <a:cs typeface="Arial" panose="020B0604020202020204" pitchFamily="34" charset="0"/>
              </a:rPr>
              <a:t>, Kris Weinberg</a:t>
            </a:r>
            <a:r>
              <a:rPr lang="en-US" sz="2400" baseline="30000" dirty="0">
                <a:solidFill>
                  <a:schemeClr val="bg1"/>
                </a:solidFill>
                <a:latin typeface="Arial" panose="020B0604020202020204" pitchFamily="34" charset="0"/>
                <a:cs typeface="Arial" panose="020B0604020202020204" pitchFamily="34" charset="0"/>
              </a:rPr>
              <a:t>1</a:t>
            </a:r>
            <a:r>
              <a:rPr lang="en-US" sz="2400" dirty="0">
                <a:solidFill>
                  <a:schemeClr val="bg1"/>
                </a:solidFill>
                <a:latin typeface="Arial" panose="020B0604020202020204" pitchFamily="34" charset="0"/>
                <a:cs typeface="Arial" panose="020B0604020202020204" pitchFamily="34" charset="0"/>
              </a:rPr>
              <a:t>, Justin Davis</a:t>
            </a:r>
            <a:r>
              <a:rPr lang="en-US" sz="2400" baseline="30000" dirty="0">
                <a:solidFill>
                  <a:schemeClr val="bg1"/>
                </a:solidFill>
                <a:latin typeface="Arial" panose="020B0604020202020204" pitchFamily="34" charset="0"/>
                <a:cs typeface="Arial" panose="020B0604020202020204" pitchFamily="34" charset="0"/>
              </a:rPr>
              <a:t>1</a:t>
            </a:r>
            <a:r>
              <a:rPr lang="en-US" sz="2400" dirty="0">
                <a:solidFill>
                  <a:schemeClr val="bg1"/>
                </a:solidFill>
                <a:latin typeface="Arial" panose="020B0604020202020204" pitchFamily="34" charset="0"/>
                <a:cs typeface="Arial" panose="020B0604020202020204" pitchFamily="34" charset="0"/>
              </a:rPr>
              <a:t>, Chelsea Gawryletz</a:t>
            </a:r>
            <a:r>
              <a:rPr lang="en-US" sz="2400" baseline="30000" dirty="0">
                <a:solidFill>
                  <a:schemeClr val="bg1"/>
                </a:solidFill>
                <a:latin typeface="Arial" panose="020B0604020202020204" pitchFamily="34" charset="0"/>
                <a:cs typeface="Arial" panose="020B0604020202020204" pitchFamily="34" charset="0"/>
              </a:rPr>
              <a:t>3</a:t>
            </a:r>
            <a:r>
              <a:rPr lang="en-US" sz="2400" dirty="0">
                <a:solidFill>
                  <a:schemeClr val="bg1"/>
                </a:solidFill>
                <a:latin typeface="Arial" panose="020B0604020202020204" pitchFamily="34" charset="0"/>
                <a:cs typeface="Arial" panose="020B0604020202020204" pitchFamily="34" charset="0"/>
              </a:rPr>
              <a:t>, Emanuel F Petricoin III</a:t>
            </a:r>
            <a:r>
              <a:rPr lang="en-US" sz="2400" baseline="30000" dirty="0">
                <a:solidFill>
                  <a:schemeClr val="bg1"/>
                </a:solidFill>
                <a:latin typeface="Arial" panose="020B0604020202020204" pitchFamily="34" charset="0"/>
                <a:cs typeface="Arial" panose="020B0604020202020204" pitchFamily="34" charset="0"/>
              </a:rPr>
              <a:t>4 </a:t>
            </a:r>
          </a:p>
          <a:p>
            <a:pPr algn="ctr">
              <a:spcAft>
                <a:spcPts val="600"/>
              </a:spcAft>
            </a:pPr>
            <a:r>
              <a:rPr lang="en-US" sz="2400" baseline="30000" dirty="0">
                <a:solidFill>
                  <a:schemeClr val="bg1"/>
                </a:solidFill>
                <a:latin typeface="Arial" panose="020B0604020202020204" pitchFamily="34" charset="0"/>
                <a:cs typeface="Arial" panose="020B0604020202020204" pitchFamily="34" charset="0"/>
              </a:rPr>
              <a:t>1</a:t>
            </a:r>
            <a:r>
              <a:rPr lang="en-US" sz="2400" dirty="0">
                <a:solidFill>
                  <a:schemeClr val="bg1"/>
                </a:solidFill>
                <a:latin typeface="Arial" panose="020B0604020202020204" pitchFamily="34" charset="0"/>
                <a:cs typeface="Arial" panose="020B0604020202020204" pitchFamily="34" charset="0"/>
              </a:rPr>
              <a:t>Theralink Technologies, Inc.; </a:t>
            </a:r>
            <a:r>
              <a:rPr lang="en-US" sz="2400" baseline="30000" dirty="0">
                <a:solidFill>
                  <a:schemeClr val="bg1"/>
                </a:solidFill>
                <a:latin typeface="Arial" panose="020B0604020202020204" pitchFamily="34" charset="0"/>
                <a:cs typeface="Arial" panose="020B0604020202020204" pitchFamily="34" charset="0"/>
              </a:rPr>
              <a:t>2 </a:t>
            </a:r>
            <a:r>
              <a:rPr lang="en-US" sz="2400" dirty="0">
                <a:solidFill>
                  <a:schemeClr val="bg1"/>
                </a:solidFill>
                <a:latin typeface="Arial" panose="020B0604020202020204" pitchFamily="34" charset="0"/>
                <a:cs typeface="Arial" panose="020B0604020202020204" pitchFamily="34" charset="0"/>
              </a:rPr>
              <a:t>Baylor University Medical Center, Texas Oncology, US Oncology, Dallas, TX, </a:t>
            </a:r>
            <a:r>
              <a:rPr lang="en-US" sz="2400" baseline="30000" dirty="0">
                <a:solidFill>
                  <a:schemeClr val="bg1"/>
                </a:solidFill>
                <a:latin typeface="Arial" panose="020B0604020202020204" pitchFamily="34" charset="0"/>
                <a:cs typeface="Arial" panose="020B0604020202020204" pitchFamily="34" charset="0"/>
              </a:rPr>
              <a:t>3</a:t>
            </a:r>
            <a:r>
              <a:rPr lang="en-US" sz="2400" dirty="0">
                <a:solidFill>
                  <a:schemeClr val="bg1"/>
                </a:solidFill>
                <a:latin typeface="Arial" panose="020B0604020202020204" pitchFamily="34" charset="0"/>
                <a:cs typeface="Arial" panose="020B0604020202020204" pitchFamily="34" charset="0"/>
              </a:rPr>
              <a:t>Yale Cancer Center, </a:t>
            </a:r>
            <a:r>
              <a:rPr lang="en-US" sz="2400" baseline="30000" dirty="0">
                <a:solidFill>
                  <a:schemeClr val="bg1"/>
                </a:solidFill>
                <a:latin typeface="Arial" panose="020B0604020202020204" pitchFamily="34" charset="0"/>
                <a:cs typeface="Arial" panose="020B0604020202020204" pitchFamily="34" charset="0"/>
              </a:rPr>
              <a:t>4 </a:t>
            </a:r>
            <a:r>
              <a:rPr lang="en-US" sz="2400" dirty="0" err="1">
                <a:solidFill>
                  <a:schemeClr val="bg1"/>
                </a:solidFill>
                <a:latin typeface="Arial" panose="020B0604020202020204" pitchFamily="34" charset="0"/>
                <a:cs typeface="Arial" panose="020B0604020202020204" pitchFamily="34" charset="0"/>
              </a:rPr>
              <a:t>UCHealth</a:t>
            </a:r>
            <a:r>
              <a:rPr lang="en-US" sz="2400" dirty="0">
                <a:solidFill>
                  <a:schemeClr val="bg1"/>
                </a:solidFill>
                <a:latin typeface="Arial" panose="020B0604020202020204" pitchFamily="34" charset="0"/>
                <a:cs typeface="Arial" panose="020B0604020202020204" pitchFamily="34" charset="0"/>
              </a:rPr>
              <a:t>- Cancer Care and Hematology, </a:t>
            </a:r>
            <a:r>
              <a:rPr lang="en-US" sz="2400" baseline="30000" dirty="0">
                <a:solidFill>
                  <a:schemeClr val="bg1"/>
                </a:solidFill>
                <a:latin typeface="Arial" panose="020B0604020202020204" pitchFamily="34" charset="0"/>
                <a:cs typeface="Arial" panose="020B0604020202020204" pitchFamily="34" charset="0"/>
              </a:rPr>
              <a:t>5 </a:t>
            </a:r>
            <a:r>
              <a:rPr lang="en-US" sz="2400" dirty="0">
                <a:solidFill>
                  <a:schemeClr val="bg1"/>
                </a:solidFill>
                <a:latin typeface="Arial" panose="020B0604020202020204" pitchFamily="34" charset="0"/>
                <a:cs typeface="Arial" panose="020B0604020202020204" pitchFamily="34" charset="0"/>
              </a:rPr>
              <a:t>George Mason University</a:t>
            </a:r>
            <a:endParaRPr lang="en-US" sz="2400" baseline="30000" dirty="0">
              <a:solidFill>
                <a:schemeClr val="bg1"/>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BAD46BC7-10CA-44B1-A015-FB5FD90330EC}"/>
              </a:ext>
            </a:extLst>
          </p:cNvPr>
          <p:cNvSpPr txBox="1"/>
          <p:nvPr/>
        </p:nvSpPr>
        <p:spPr>
          <a:xfrm>
            <a:off x="25739046" y="2511395"/>
            <a:ext cx="11884230" cy="952681"/>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QUANTITATIVE TROP2 EXPRESSION DYNAMICS IN THE </a:t>
            </a:r>
          </a:p>
          <a:p>
            <a:pPr algn="ctr"/>
            <a:r>
              <a:rPr lang="en-US" sz="2400" b="1" cap="all" dirty="0">
                <a:solidFill>
                  <a:schemeClr val="bg1"/>
                </a:solidFill>
                <a:latin typeface="Arial" panose="020B0604020202020204" pitchFamily="34" charset="0"/>
                <a:cs typeface="Arial" panose="020B0604020202020204" pitchFamily="34" charset="0"/>
              </a:rPr>
              <a:t>HER2  IHC LOW (IHC 0, 1+ AND 2+FISH-) SETTING</a:t>
            </a:r>
          </a:p>
        </p:txBody>
      </p:sp>
      <p:sp>
        <p:nvSpPr>
          <p:cNvPr id="306" name="TextBox 305">
            <a:extLst>
              <a:ext uri="{FF2B5EF4-FFF2-40B4-BE49-F238E27FC236}">
                <a16:creationId xmlns:a16="http://schemas.microsoft.com/office/drawing/2014/main" id="{0EB02CB2-C9C9-4AA0-B9F9-FD13E8088EC8}"/>
              </a:ext>
            </a:extLst>
          </p:cNvPr>
          <p:cNvSpPr txBox="1"/>
          <p:nvPr/>
        </p:nvSpPr>
        <p:spPr>
          <a:xfrm>
            <a:off x="13020438" y="15043571"/>
            <a:ext cx="12367813" cy="902258"/>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QUANTITATIVE HER2 EXPRESSION FREQUENCIES IN THE </a:t>
            </a:r>
          </a:p>
          <a:p>
            <a:pPr algn="ctr"/>
            <a:r>
              <a:rPr lang="en-US" sz="2400" b="1" cap="all" dirty="0">
                <a:solidFill>
                  <a:schemeClr val="bg1"/>
                </a:solidFill>
                <a:latin typeface="Arial" panose="020B0604020202020204" pitchFamily="34" charset="0"/>
                <a:cs typeface="Arial" panose="020B0604020202020204" pitchFamily="34" charset="0"/>
              </a:rPr>
              <a:t>HER2 ULTRA-LOW (IHC O) SETTING</a:t>
            </a:r>
          </a:p>
        </p:txBody>
      </p:sp>
      <p:sp>
        <p:nvSpPr>
          <p:cNvPr id="339" name="TextBox 338">
            <a:extLst>
              <a:ext uri="{FF2B5EF4-FFF2-40B4-BE49-F238E27FC236}">
                <a16:creationId xmlns:a16="http://schemas.microsoft.com/office/drawing/2014/main" id="{38120745-965E-42D0-928B-211F5A7E2F9E}"/>
              </a:ext>
            </a:extLst>
          </p:cNvPr>
          <p:cNvSpPr txBox="1"/>
          <p:nvPr/>
        </p:nvSpPr>
        <p:spPr>
          <a:xfrm>
            <a:off x="25714406" y="13411200"/>
            <a:ext cx="12385594" cy="766421"/>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QUANTITATIVE TROP2 EXPRESSION FREQUENCIES IN THE HER2 ULTRA-LOW</a:t>
            </a:r>
          </a:p>
          <a:p>
            <a:pPr algn="ctr"/>
            <a:r>
              <a:rPr lang="en-US" sz="2400" b="1" cap="all" dirty="0">
                <a:solidFill>
                  <a:schemeClr val="bg1"/>
                </a:solidFill>
                <a:latin typeface="Arial" panose="020B0604020202020204" pitchFamily="34" charset="0"/>
                <a:cs typeface="Arial" panose="020B0604020202020204" pitchFamily="34" charset="0"/>
              </a:rPr>
              <a:t>AND  HER2 NON/extremely low by quantitative </a:t>
            </a:r>
            <a:r>
              <a:rPr lang="en-US" sz="2400" b="1" cap="all" dirty="0" err="1">
                <a:solidFill>
                  <a:schemeClr val="bg1"/>
                </a:solidFill>
                <a:latin typeface="Arial" panose="020B0604020202020204" pitchFamily="34" charset="0"/>
                <a:cs typeface="Arial" panose="020B0604020202020204" pitchFamily="34" charset="0"/>
              </a:rPr>
              <a:t>rppa</a:t>
            </a:r>
            <a:r>
              <a:rPr lang="en-US" sz="2400" b="1" cap="all" dirty="0">
                <a:solidFill>
                  <a:schemeClr val="bg1"/>
                </a:solidFill>
                <a:latin typeface="Arial" panose="020B0604020202020204" pitchFamily="34" charset="0"/>
                <a:cs typeface="Arial" panose="020B0604020202020204" pitchFamily="34" charset="0"/>
              </a:rPr>
              <a:t> her2  assay </a:t>
            </a:r>
          </a:p>
        </p:txBody>
      </p:sp>
      <p:sp>
        <p:nvSpPr>
          <p:cNvPr id="171" name="Rectangle 170">
            <a:extLst>
              <a:ext uri="{FF2B5EF4-FFF2-40B4-BE49-F238E27FC236}">
                <a16:creationId xmlns:a16="http://schemas.microsoft.com/office/drawing/2014/main" id="{3E7257A5-710D-FD43-9A0D-FBFB22C3F7EA}"/>
              </a:ext>
            </a:extLst>
          </p:cNvPr>
          <p:cNvSpPr/>
          <p:nvPr/>
        </p:nvSpPr>
        <p:spPr>
          <a:xfrm>
            <a:off x="266268" y="2511394"/>
            <a:ext cx="12385594" cy="19238187"/>
          </a:xfrm>
          <a:prstGeom prst="rect">
            <a:avLst/>
          </a:prstGeom>
          <a:noFill/>
          <a:ln>
            <a:gradFill flip="none" rotWithShape="1">
              <a:gsLst>
                <a:gs pos="0">
                  <a:schemeClr val="accent2"/>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sp>
        <p:nvSpPr>
          <p:cNvPr id="173" name="Rectangle 172">
            <a:extLst>
              <a:ext uri="{FF2B5EF4-FFF2-40B4-BE49-F238E27FC236}">
                <a16:creationId xmlns:a16="http://schemas.microsoft.com/office/drawing/2014/main" id="{F48C686C-D2F9-2743-BD38-42DCCAE1BFE8}"/>
              </a:ext>
            </a:extLst>
          </p:cNvPr>
          <p:cNvSpPr/>
          <p:nvPr/>
        </p:nvSpPr>
        <p:spPr>
          <a:xfrm>
            <a:off x="13002657" y="2547405"/>
            <a:ext cx="12385594" cy="19202175"/>
          </a:xfrm>
          <a:prstGeom prst="rect">
            <a:avLst/>
          </a:prstGeom>
          <a:noFill/>
          <a:ln>
            <a:gradFill flip="none" rotWithShape="1">
              <a:gsLst>
                <a:gs pos="0">
                  <a:schemeClr val="accent2"/>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sp>
        <p:nvSpPr>
          <p:cNvPr id="174" name="Rectangle 173">
            <a:extLst>
              <a:ext uri="{FF2B5EF4-FFF2-40B4-BE49-F238E27FC236}">
                <a16:creationId xmlns:a16="http://schemas.microsoft.com/office/drawing/2014/main" id="{FBC2E587-5D84-B046-8B36-D65A836B2F32}"/>
              </a:ext>
            </a:extLst>
          </p:cNvPr>
          <p:cNvSpPr/>
          <p:nvPr/>
        </p:nvSpPr>
        <p:spPr>
          <a:xfrm>
            <a:off x="25708846" y="2520360"/>
            <a:ext cx="12385594" cy="19202174"/>
          </a:xfrm>
          <a:prstGeom prst="rect">
            <a:avLst/>
          </a:prstGeom>
          <a:noFill/>
          <a:ln>
            <a:gradFill flip="none" rotWithShape="1">
              <a:gsLst>
                <a:gs pos="0">
                  <a:schemeClr val="accent2"/>
                </a:gs>
                <a:gs pos="100000">
                  <a:schemeClr val="accent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sp>
        <p:nvSpPr>
          <p:cNvPr id="366" name="TextBox 365">
            <a:extLst>
              <a:ext uri="{FF2B5EF4-FFF2-40B4-BE49-F238E27FC236}">
                <a16:creationId xmlns:a16="http://schemas.microsoft.com/office/drawing/2014/main" id="{4158A62E-D39C-754A-964D-2D6C767ED224}"/>
              </a:ext>
            </a:extLst>
          </p:cNvPr>
          <p:cNvSpPr txBox="1"/>
          <p:nvPr/>
        </p:nvSpPr>
        <p:spPr>
          <a:xfrm>
            <a:off x="310360" y="3166764"/>
            <a:ext cx="12311300" cy="4314001"/>
          </a:xfrm>
          <a:prstGeom prst="rect">
            <a:avLst/>
          </a:prstGeom>
          <a:noFill/>
        </p:spPr>
        <p:txBody>
          <a:bodyPr wrap="square" lIns="0" tIns="0" rIns="0" bIns="0" rtlCol="0">
            <a:spAutoFit/>
          </a:bodyPr>
          <a:lstStyle/>
          <a:p>
            <a:pPr marL="25400" algn="just" defTabSz="609615">
              <a:spcBef>
                <a:spcPts val="1067"/>
              </a:spcBef>
              <a:buClr>
                <a:srgbClr val="702F8A"/>
              </a:buClr>
              <a:tabLst>
                <a:tab pos="7519988" algn="r"/>
              </a:tabLst>
              <a:defRPr/>
            </a:pPr>
            <a:r>
              <a:rPr lang="en-US" sz="1600" b="1" dirty="0">
                <a:latin typeface="Arial" panose="020B0604020202020204" pitchFamily="34" charset="0"/>
                <a:cs typeface="Arial" panose="020B0604020202020204" pitchFamily="34" charset="0"/>
              </a:rPr>
              <a:t>Background: The HER2 antibody drug conjugate (ADC) fam-trastuzumab </a:t>
            </a:r>
            <a:r>
              <a:rPr lang="en-US" sz="1600" b="1" dirty="0" err="1">
                <a:latin typeface="Arial" panose="020B0604020202020204" pitchFamily="34" charset="0"/>
                <a:cs typeface="Arial" panose="020B0604020202020204" pitchFamily="34" charset="0"/>
              </a:rPr>
              <a:t>deruxtecan-nxki</a:t>
            </a:r>
            <a:r>
              <a:rPr lang="en-US" sz="1600" b="1" dirty="0">
                <a:latin typeface="Arial" panose="020B0604020202020204" pitchFamily="34" charset="0"/>
                <a:cs typeface="Arial" panose="020B0604020202020204" pitchFamily="34" charset="0"/>
              </a:rPr>
              <a:t> (T-</a:t>
            </a:r>
            <a:r>
              <a:rPr lang="en-US" sz="1600" b="1" dirty="0" err="1">
                <a:latin typeface="Arial" panose="020B0604020202020204" pitchFamily="34" charset="0"/>
                <a:cs typeface="Arial" panose="020B0604020202020204" pitchFamily="34" charset="0"/>
              </a:rPr>
              <a:t>DXd</a:t>
            </a:r>
            <a:r>
              <a:rPr lang="en-US" sz="1600" b="1" dirty="0">
                <a:latin typeface="Arial" panose="020B0604020202020204" pitchFamily="34" charset="0"/>
                <a:cs typeface="Arial" panose="020B0604020202020204" pitchFamily="34" charset="0"/>
              </a:rPr>
              <a:t>) significantly improves outcomes over standard chemotherapy in pts with HER2-LOW (IHC 1+ and IHC 2+ FISH-) metastatic breast cancer (MBC). Data from the DAISY (NCT04132960) trial in pts with HER2 IHC 0 or “ultra low” MBC revealed median progression-free survival (PFS) of 4.2 </a:t>
            </a:r>
            <a:r>
              <a:rPr lang="en-US" sz="1600" b="1" dirty="0" err="1">
                <a:latin typeface="Arial" panose="020B0604020202020204" pitchFamily="34" charset="0"/>
                <a:cs typeface="Arial" panose="020B0604020202020204" pitchFamily="34" charset="0"/>
              </a:rPr>
              <a:t>mos</a:t>
            </a:r>
            <a:r>
              <a:rPr lang="en-US" sz="1600" b="1" dirty="0">
                <a:latin typeface="Arial" panose="020B0604020202020204" pitchFamily="34" charset="0"/>
                <a:cs typeface="Arial" panose="020B0604020202020204" pitchFamily="34" charset="0"/>
              </a:rPr>
              <a:t> vs 6.7 </a:t>
            </a:r>
            <a:r>
              <a:rPr lang="en-US" sz="1600" b="1" dirty="0" err="1">
                <a:latin typeface="Arial" panose="020B0604020202020204" pitchFamily="34" charset="0"/>
                <a:cs typeface="Arial" panose="020B0604020202020204" pitchFamily="34" charset="0"/>
              </a:rPr>
              <a:t>mos</a:t>
            </a:r>
            <a:r>
              <a:rPr lang="en-US" sz="1600" b="1" dirty="0">
                <a:latin typeface="Arial" panose="020B0604020202020204" pitchFamily="34" charset="0"/>
                <a:cs typeface="Arial" panose="020B0604020202020204" pitchFamily="34" charset="0"/>
              </a:rPr>
              <a:t> in HER2-LOW and 11.1 </a:t>
            </a:r>
            <a:r>
              <a:rPr lang="en-US" sz="1600" b="1" dirty="0" err="1">
                <a:latin typeface="Arial" panose="020B0604020202020204" pitchFamily="34" charset="0"/>
                <a:cs typeface="Arial" panose="020B0604020202020204" pitchFamily="34" charset="0"/>
              </a:rPr>
              <a:t>mos</a:t>
            </a:r>
            <a:r>
              <a:rPr lang="en-US" sz="1600" b="1" dirty="0">
                <a:latin typeface="Arial" panose="020B0604020202020204" pitchFamily="34" charset="0"/>
                <a:cs typeface="Arial" panose="020B0604020202020204" pitchFamily="34" charset="0"/>
              </a:rPr>
              <a:t> in HER2 3+ pts (</a:t>
            </a:r>
            <a:r>
              <a:rPr lang="en-US" sz="1600" b="1" dirty="0" err="1">
                <a:latin typeface="Arial" panose="020B0604020202020204" pitchFamily="34" charset="0"/>
                <a:cs typeface="Arial" panose="020B0604020202020204" pitchFamily="34" charset="0"/>
              </a:rPr>
              <a:t>Diéras</a:t>
            </a:r>
            <a:r>
              <a:rPr lang="en-US" sz="1600" b="1" dirty="0">
                <a:latin typeface="Arial" panose="020B0604020202020204" pitchFamily="34" charset="0"/>
                <a:cs typeface="Arial" panose="020B0604020202020204" pitchFamily="34" charset="0"/>
              </a:rPr>
              <a:t> V, et al. Cancer Res. 2022;82(4_Suppl):PD8-02). There is an urgent need to develop methods to accurately discern HER2 LOW expression versus HER2 IHC 0/ultra-low expression so appropriate pts may receive T-</a:t>
            </a:r>
            <a:r>
              <a:rPr lang="en-US" sz="1600" b="1" dirty="0" err="1">
                <a:latin typeface="Arial" panose="020B0604020202020204" pitchFamily="34" charset="0"/>
                <a:cs typeface="Arial" panose="020B0604020202020204" pitchFamily="34" charset="0"/>
              </a:rPr>
              <a:t>DXd</a:t>
            </a:r>
            <a:r>
              <a:rPr lang="en-US" sz="1600" b="1" dirty="0">
                <a:latin typeface="Arial" panose="020B0604020202020204" pitchFamily="34" charset="0"/>
                <a:cs typeface="Arial" panose="020B0604020202020204" pitchFamily="34" charset="0"/>
              </a:rPr>
              <a:t>. We have developed a quantitative HER2 assay using reverse phase protein array (RPPA) technology with laser capture microdissection (LCM) enrichment of tumor epithelium that measures HER2 expression over a 65-fold dynamic range in HER2 IHC 0 to 3+ breast cancers. In I-SPY 1 and 2 trials we found that RPPA-assessed quantitative HER2 and activated/phosphorylated HER2 expression predicted for pathologic complete response in pts with HER2 IHC 0, HER2-LOW and HER2 3+ disease with various HER2 and other targeted agents. We then developed and validated the first CLIA/CAP-accredited quantitative HER2 protein expression and activation assay, and now explore quantitative HER2 expression in HER2 IHC 0/ultra low disease. Given the recent approval of </a:t>
            </a:r>
            <a:r>
              <a:rPr lang="en-US" sz="1600" b="1" dirty="0" err="1">
                <a:latin typeface="Arial" panose="020B0604020202020204" pitchFamily="34" charset="0"/>
                <a:cs typeface="Arial" panose="020B0604020202020204" pitchFamily="34" charset="0"/>
              </a:rPr>
              <a:t>sacituzumab</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govitecan-hziy</a:t>
            </a:r>
            <a:r>
              <a:rPr lang="en-US" sz="1600" b="1" dirty="0">
                <a:latin typeface="Arial" panose="020B0604020202020204" pitchFamily="34" charset="0"/>
                <a:cs typeface="Arial" panose="020B0604020202020204" pitchFamily="34" charset="0"/>
              </a:rPr>
              <a:t> in TNBC and the results of the TROPiCS-02 (NCT03901339), we also evaluated quantitative RPPA-based TROP-2 expression levels in HER2 IHC 0 breast cancer. </a:t>
            </a:r>
          </a:p>
          <a:p>
            <a:pPr marL="25400" algn="just" defTabSz="609615">
              <a:spcBef>
                <a:spcPts val="1067"/>
              </a:spcBef>
              <a:buClr>
                <a:srgbClr val="702F8A"/>
              </a:buClr>
              <a:tabLst>
                <a:tab pos="7519988" algn="r"/>
              </a:tabLst>
              <a:defRPr/>
            </a:pPr>
            <a:endParaRPr lang="en-US" sz="2000" dirty="0">
              <a:latin typeface="Arial" panose="020B0604020202020204" pitchFamily="34" charset="0"/>
              <a:cs typeface="Arial" panose="020B0604020202020204" pitchFamily="34" charset="0"/>
            </a:endParaRPr>
          </a:p>
          <a:p>
            <a:pPr marL="25400" algn="just" defTabSz="609615">
              <a:spcBef>
                <a:spcPts val="1067"/>
              </a:spcBef>
              <a:buClr>
                <a:srgbClr val="702F8A"/>
              </a:buClr>
              <a:tabLst>
                <a:tab pos="7519988" algn="r"/>
              </a:tabLst>
              <a:defRPr/>
            </a:pPr>
            <a:endParaRPr lang="en-US" sz="1800" dirty="0">
              <a:latin typeface="Arial" panose="020B0604020202020204" pitchFamily="34" charset="0"/>
              <a:cs typeface="Arial" panose="020B0604020202020204" pitchFamily="34" charset="0"/>
            </a:endParaRPr>
          </a:p>
        </p:txBody>
      </p:sp>
      <p:sp>
        <p:nvSpPr>
          <p:cNvPr id="375" name="Rectangle 374">
            <a:extLst>
              <a:ext uri="{FF2B5EF4-FFF2-40B4-BE49-F238E27FC236}">
                <a16:creationId xmlns:a16="http://schemas.microsoft.com/office/drawing/2014/main" id="{3FFE47FD-57B3-D841-9851-3957F8AB3186}"/>
              </a:ext>
            </a:extLst>
          </p:cNvPr>
          <p:cNvSpPr/>
          <p:nvPr/>
        </p:nvSpPr>
        <p:spPr>
          <a:xfrm>
            <a:off x="13829095" y="9710224"/>
            <a:ext cx="10732719" cy="718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60960" bIns="60960" rtlCol="0" anchor="ctr"/>
          <a:lstStyle/>
          <a:p>
            <a:pPr algn="ctr"/>
            <a:endParaRPr lang="en-US" sz="933" dirty="0">
              <a:latin typeface="Arial" panose="020B0604020202020204" pitchFamily="34" charset="0"/>
              <a:ea typeface="Gotham Book" charset="0"/>
              <a:cs typeface="Arial" panose="020B0604020202020204" pitchFamily="34" charset="0"/>
            </a:endParaRPr>
          </a:p>
        </p:txBody>
      </p:sp>
      <p:pic>
        <p:nvPicPr>
          <p:cNvPr id="3" name="Picture 2">
            <a:extLst>
              <a:ext uri="{FF2B5EF4-FFF2-40B4-BE49-F238E27FC236}">
                <a16:creationId xmlns:a16="http://schemas.microsoft.com/office/drawing/2014/main" id="{AEA45C6C-0D6C-0373-DE1C-00BABB1B4ED3}"/>
              </a:ext>
            </a:extLst>
          </p:cNvPr>
          <p:cNvPicPr>
            <a:picLocks noChangeAspect="1"/>
          </p:cNvPicPr>
          <p:nvPr/>
        </p:nvPicPr>
        <p:blipFill>
          <a:blip r:embed="rId3"/>
          <a:stretch>
            <a:fillRect/>
          </a:stretch>
        </p:blipFill>
        <p:spPr>
          <a:xfrm>
            <a:off x="457874" y="10048625"/>
            <a:ext cx="5824870" cy="3401098"/>
          </a:xfrm>
          <a:prstGeom prst="rect">
            <a:avLst/>
          </a:prstGeom>
        </p:spPr>
      </p:pic>
      <p:sp>
        <p:nvSpPr>
          <p:cNvPr id="4" name="TextBox 3">
            <a:extLst>
              <a:ext uri="{FF2B5EF4-FFF2-40B4-BE49-F238E27FC236}">
                <a16:creationId xmlns:a16="http://schemas.microsoft.com/office/drawing/2014/main" id="{830EC334-A5F6-36D0-F412-AA5C80E594DE}"/>
              </a:ext>
            </a:extLst>
          </p:cNvPr>
          <p:cNvSpPr txBox="1"/>
          <p:nvPr/>
        </p:nvSpPr>
        <p:spPr>
          <a:xfrm>
            <a:off x="250351" y="6625283"/>
            <a:ext cx="12385593" cy="616281"/>
          </a:xfrm>
          <a:prstGeom prst="rect">
            <a:avLst/>
          </a:prstGeom>
          <a:gradFill flip="none" rotWithShape="1">
            <a:gsLst>
              <a:gs pos="0">
                <a:schemeClr val="accent2"/>
              </a:gs>
              <a:gs pos="100000">
                <a:schemeClr val="accent3"/>
              </a:gs>
            </a:gsLst>
            <a:lin ang="0" scaled="1"/>
            <a:tileRect/>
          </a:gradFill>
        </p:spPr>
        <p:txBody>
          <a:bodyPr wrap="square" lIns="0" tIns="0" rIns="0" bIns="0" rtlCol="0" anchor="ctr" anchorCtr="0">
            <a:noAutofit/>
          </a:bodyPr>
          <a:lstStyle/>
          <a:p>
            <a:pPr algn="ctr"/>
            <a:r>
              <a:rPr lang="en-US" sz="2400" b="1" cap="all" dirty="0">
                <a:solidFill>
                  <a:schemeClr val="bg1"/>
                </a:solidFill>
                <a:latin typeface="Arial" panose="020B0604020202020204" pitchFamily="34" charset="0"/>
                <a:cs typeface="Arial" panose="020B0604020202020204" pitchFamily="34" charset="0"/>
              </a:rPr>
              <a:t>Methods</a:t>
            </a:r>
          </a:p>
        </p:txBody>
      </p:sp>
      <p:pic>
        <p:nvPicPr>
          <p:cNvPr id="25" name="Picture 24" descr="Chart, pie chart&#10;&#10;Description automatically generated">
            <a:extLst>
              <a:ext uri="{FF2B5EF4-FFF2-40B4-BE49-F238E27FC236}">
                <a16:creationId xmlns:a16="http://schemas.microsoft.com/office/drawing/2014/main" id="{409598C0-F34F-ECA2-E3B8-E2DDD3BE4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17607" y="14224506"/>
            <a:ext cx="2685152" cy="3301494"/>
          </a:xfrm>
          <a:prstGeom prst="rect">
            <a:avLst/>
          </a:prstGeom>
        </p:spPr>
      </p:pic>
      <p:pic>
        <p:nvPicPr>
          <p:cNvPr id="26" name="Picture 25" descr="Chart, pie chart&#10;&#10;Description automatically generated">
            <a:extLst>
              <a:ext uri="{FF2B5EF4-FFF2-40B4-BE49-F238E27FC236}">
                <a16:creationId xmlns:a16="http://schemas.microsoft.com/office/drawing/2014/main" id="{EA36E6F3-7D0B-7081-F435-2612A2AA43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50365" y="14195437"/>
            <a:ext cx="2682547" cy="3298292"/>
          </a:xfrm>
          <a:prstGeom prst="rect">
            <a:avLst/>
          </a:prstGeom>
        </p:spPr>
      </p:pic>
      <p:sp>
        <p:nvSpPr>
          <p:cNvPr id="34" name="TextBox 33">
            <a:extLst>
              <a:ext uri="{FF2B5EF4-FFF2-40B4-BE49-F238E27FC236}">
                <a16:creationId xmlns:a16="http://schemas.microsoft.com/office/drawing/2014/main" id="{CCBF68A2-231F-5A7B-4647-9802BD3F489F}"/>
              </a:ext>
            </a:extLst>
          </p:cNvPr>
          <p:cNvSpPr txBox="1"/>
          <p:nvPr/>
        </p:nvSpPr>
        <p:spPr>
          <a:xfrm>
            <a:off x="25692639" y="18516600"/>
            <a:ext cx="12407361" cy="3164969"/>
          </a:xfrm>
          <a:prstGeom prst="rect">
            <a:avLst/>
          </a:prstGeom>
          <a:noFill/>
        </p:spPr>
        <p:txBody>
          <a:bodyPr wrap="square">
            <a:spAutoFit/>
          </a:bodyPr>
          <a:lstStyle/>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latin typeface="Arial" panose="020B0604020202020204" pitchFamily="34" charset="0"/>
                <a:cs typeface="Arial" panose="020B0604020202020204" pitchFamily="34" charset="0"/>
              </a:rPr>
              <a:t>We have developed a CLIA RPPA based assay for quantitative assessment of HER2 expression that can utilize routinely collected and preserved FFPE tissue samples</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latin typeface="Arial" panose="020B0604020202020204" pitchFamily="34" charset="0"/>
                <a:cs typeface="Arial" panose="020B0604020202020204" pitchFamily="34" charset="0"/>
              </a:rPr>
              <a:t>IHC based determinations of HER2 0 expression were not analytically accurate. Nearly 40% of ER+ IHC 0/”ultra-low” and 30% of ER- IHC 0 “ultra-low” breast cancers actually expressed modest to moderate amounts of HER2, which approximates the response rate of 30% seen with T-</a:t>
            </a:r>
            <a:r>
              <a:rPr lang="en-US" sz="1400" b="1" dirty="0" err="1">
                <a:latin typeface="Arial" panose="020B0604020202020204" pitchFamily="34" charset="0"/>
                <a:cs typeface="Arial" panose="020B0604020202020204" pitchFamily="34" charset="0"/>
              </a:rPr>
              <a:t>DXd</a:t>
            </a:r>
            <a:r>
              <a:rPr lang="en-US" sz="1400" b="1" dirty="0">
                <a:latin typeface="Arial" panose="020B0604020202020204" pitchFamily="34" charset="0"/>
                <a:cs typeface="Arial" panose="020B0604020202020204" pitchFamily="34" charset="0"/>
              </a:rPr>
              <a:t> in HER2 IHC 0 pts in the DAISY trial (NCT04132960).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latin typeface="Arial" panose="020B0604020202020204" pitchFamily="34" charset="0"/>
                <a:cs typeface="Arial" panose="020B0604020202020204" pitchFamily="34" charset="0"/>
              </a:rPr>
              <a:t>For the 60% and 70%  IHC 0/ultra-low  (ER+ and ER- respectively) that were verified to be truly HER2 non-expressing/very low by quantitative RPPA HER2 assay, TROP2 is at least modestly expressed in a large (~95%) majority regardless of ER status, making a TROP2-directed ADC an attractive therapeutic option for these pts.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latin typeface="Arial" panose="020B0604020202020204" pitchFamily="34" charset="0"/>
                <a:cs typeface="Arial" panose="020B0604020202020204" pitchFamily="34" charset="0"/>
              </a:rPr>
              <a:t>If validated in larger studies, this quantitative HER2 expression assay could provide a better means of identifying which patients with HER2 IHC “ultra-low” disease would respond to T-</a:t>
            </a:r>
            <a:r>
              <a:rPr lang="en-US" sz="1400" b="1" dirty="0" err="1">
                <a:latin typeface="Arial" panose="020B0604020202020204" pitchFamily="34" charset="0"/>
                <a:cs typeface="Arial" panose="020B0604020202020204" pitchFamily="34" charset="0"/>
              </a:rPr>
              <a:t>DXd</a:t>
            </a:r>
            <a:r>
              <a:rPr lang="en-US" sz="1400" b="1" dirty="0">
                <a:latin typeface="Arial" panose="020B0604020202020204" pitchFamily="34" charset="0"/>
                <a:cs typeface="Arial" panose="020B0604020202020204" pitchFamily="34" charset="0"/>
              </a:rPr>
              <a:t>, may better define true ultra-low HER2 expression in HER2 IHC 0 tumor biopsies at baseline and refine the lower limit of the HER2-LOW designation</a:t>
            </a:r>
            <a:endParaRPr lang="en-US" sz="1200" b="1" dirty="0">
              <a:latin typeface="Arial" panose="020B0604020202020204" pitchFamily="34" charset="0"/>
              <a:cs typeface="Arial" panose="020B0604020202020204" pitchFamily="34" charset="0"/>
            </a:endParaRPr>
          </a:p>
          <a:p>
            <a:pPr marL="25400" algn="just" defTabSz="609615">
              <a:spcBef>
                <a:spcPts val="1067"/>
              </a:spcBef>
              <a:buClr>
                <a:srgbClr val="702F8A"/>
              </a:buClr>
              <a:tabLst>
                <a:tab pos="7519988" algn="r"/>
              </a:tabLst>
              <a:defRPr/>
            </a:pPr>
            <a:r>
              <a:rPr lang="en-US" sz="1000" baseline="30000" dirty="0"/>
              <a:t>1</a:t>
            </a:r>
            <a:r>
              <a:rPr lang="en-US" sz="1000" dirty="0"/>
              <a:t>Vranic S, </a:t>
            </a:r>
            <a:r>
              <a:rPr lang="en-US" sz="1000" dirty="0" err="1"/>
              <a:t>Gatalica</a:t>
            </a:r>
            <a:r>
              <a:rPr lang="en-US" sz="1000" dirty="0"/>
              <a:t> Z. Trop-2 protein as a therapeutic target: A focused review on Trop-2-based antibody-drug conjugates and their predictive biomarkers. </a:t>
            </a:r>
            <a:r>
              <a:rPr lang="en-US" sz="1000" dirty="0" err="1"/>
              <a:t>Bosn</a:t>
            </a:r>
            <a:r>
              <a:rPr lang="en-US" sz="1000" dirty="0"/>
              <a:t> J Basic Med Sci. 2022 Feb 1;22(1):14-21.</a:t>
            </a:r>
            <a:endParaRPr lang="en-US" sz="1000" b="1" dirty="0">
              <a:latin typeface="Arial" panose="020B0604020202020204" pitchFamily="34" charset="0"/>
              <a:cs typeface="Arial" panose="020B0604020202020204" pitchFamily="34" charset="0"/>
            </a:endParaRPr>
          </a:p>
        </p:txBody>
      </p:sp>
      <p:sp>
        <p:nvSpPr>
          <p:cNvPr id="37" name="Right Bracket 36">
            <a:extLst>
              <a:ext uri="{FF2B5EF4-FFF2-40B4-BE49-F238E27FC236}">
                <a16:creationId xmlns:a16="http://schemas.microsoft.com/office/drawing/2014/main" id="{930C3415-A998-F848-4A1F-2D0D5E01376D}"/>
              </a:ext>
            </a:extLst>
          </p:cNvPr>
          <p:cNvSpPr/>
          <p:nvPr/>
        </p:nvSpPr>
        <p:spPr>
          <a:xfrm rot="10800000" flipH="1">
            <a:off x="22204281" y="8800639"/>
            <a:ext cx="166468" cy="3783390"/>
          </a:xfrm>
          <a:prstGeom prst="rightBracket">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0000FF"/>
              </a:highlight>
            </a:endParaRPr>
          </a:p>
        </p:txBody>
      </p:sp>
      <p:sp>
        <p:nvSpPr>
          <p:cNvPr id="39" name="TextBox 38">
            <a:extLst>
              <a:ext uri="{FF2B5EF4-FFF2-40B4-BE49-F238E27FC236}">
                <a16:creationId xmlns:a16="http://schemas.microsoft.com/office/drawing/2014/main" id="{2DD735C5-9A70-607B-1588-E0D84FEFB904}"/>
              </a:ext>
            </a:extLst>
          </p:cNvPr>
          <p:cNvSpPr txBox="1"/>
          <p:nvPr/>
        </p:nvSpPr>
        <p:spPr>
          <a:xfrm>
            <a:off x="22691343" y="10591800"/>
            <a:ext cx="1845057" cy="184666"/>
          </a:xfrm>
          <a:prstGeom prst="rect">
            <a:avLst/>
          </a:prstGeom>
          <a:noFill/>
        </p:spPr>
        <p:txBody>
          <a:bodyPr wrap="none" lIns="0" tIns="0" rIns="0" bIns="0" rtlCol="0">
            <a:spAutoFit/>
          </a:bodyPr>
          <a:lstStyle/>
          <a:p>
            <a:pPr algn="l"/>
            <a:r>
              <a:rPr lang="en-US" sz="1200" b="1" dirty="0">
                <a:solidFill>
                  <a:schemeClr val="tx2"/>
                </a:solidFill>
              </a:rPr>
              <a:t>25-FOLD DYNAMIC RANGE</a:t>
            </a:r>
          </a:p>
        </p:txBody>
      </p:sp>
      <p:sp>
        <p:nvSpPr>
          <p:cNvPr id="40" name="Right Bracket 39">
            <a:extLst>
              <a:ext uri="{FF2B5EF4-FFF2-40B4-BE49-F238E27FC236}">
                <a16:creationId xmlns:a16="http://schemas.microsoft.com/office/drawing/2014/main" id="{C6249087-ED3F-60A0-D0FC-17348819ACB8}"/>
              </a:ext>
            </a:extLst>
          </p:cNvPr>
          <p:cNvSpPr/>
          <p:nvPr/>
        </p:nvSpPr>
        <p:spPr>
          <a:xfrm rot="10800000" flipH="1">
            <a:off x="34975800" y="4230497"/>
            <a:ext cx="264327" cy="3084703"/>
          </a:xfrm>
          <a:prstGeom prst="rightBracket">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0000FF"/>
              </a:highlight>
            </a:endParaRPr>
          </a:p>
        </p:txBody>
      </p:sp>
      <p:sp>
        <p:nvSpPr>
          <p:cNvPr id="41" name="TextBox 40">
            <a:extLst>
              <a:ext uri="{FF2B5EF4-FFF2-40B4-BE49-F238E27FC236}">
                <a16:creationId xmlns:a16="http://schemas.microsoft.com/office/drawing/2014/main" id="{805F4A23-A190-A090-6D1D-2D6E9175E3BF}"/>
              </a:ext>
            </a:extLst>
          </p:cNvPr>
          <p:cNvSpPr txBox="1"/>
          <p:nvPr/>
        </p:nvSpPr>
        <p:spPr>
          <a:xfrm>
            <a:off x="35319929" y="5473789"/>
            <a:ext cx="2077344" cy="184666"/>
          </a:xfrm>
          <a:prstGeom prst="rect">
            <a:avLst/>
          </a:prstGeom>
          <a:noFill/>
        </p:spPr>
        <p:txBody>
          <a:bodyPr wrap="square" lIns="0" tIns="0" rIns="0" bIns="0" rtlCol="0">
            <a:spAutoFit/>
          </a:bodyPr>
          <a:lstStyle/>
          <a:p>
            <a:pPr algn="l"/>
            <a:r>
              <a:rPr lang="en-US" sz="1200" b="1" dirty="0">
                <a:solidFill>
                  <a:schemeClr val="tx2"/>
                </a:solidFill>
              </a:rPr>
              <a:t>35-FOLD DYNAMIC RANGE</a:t>
            </a:r>
          </a:p>
        </p:txBody>
      </p:sp>
      <p:sp>
        <p:nvSpPr>
          <p:cNvPr id="42" name="Right Bracket 41">
            <a:extLst>
              <a:ext uri="{FF2B5EF4-FFF2-40B4-BE49-F238E27FC236}">
                <a16:creationId xmlns:a16="http://schemas.microsoft.com/office/drawing/2014/main" id="{75D7851D-7AF2-9110-0D8C-57C9BA62E185}"/>
              </a:ext>
            </a:extLst>
          </p:cNvPr>
          <p:cNvSpPr/>
          <p:nvPr/>
        </p:nvSpPr>
        <p:spPr>
          <a:xfrm rot="10800000" flipH="1">
            <a:off x="35009256" y="9030015"/>
            <a:ext cx="250477" cy="2009412"/>
          </a:xfrm>
          <a:prstGeom prst="rightBracket">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0000FF"/>
              </a:highlight>
            </a:endParaRPr>
          </a:p>
        </p:txBody>
      </p:sp>
      <p:sp>
        <p:nvSpPr>
          <p:cNvPr id="43" name="TextBox 42">
            <a:extLst>
              <a:ext uri="{FF2B5EF4-FFF2-40B4-BE49-F238E27FC236}">
                <a16:creationId xmlns:a16="http://schemas.microsoft.com/office/drawing/2014/main" id="{D8C65DBA-78A4-BD54-4096-F972585D4818}"/>
              </a:ext>
            </a:extLst>
          </p:cNvPr>
          <p:cNvSpPr txBox="1"/>
          <p:nvPr/>
        </p:nvSpPr>
        <p:spPr>
          <a:xfrm>
            <a:off x="35372803" y="9938373"/>
            <a:ext cx="2422397" cy="184666"/>
          </a:xfrm>
          <a:prstGeom prst="rect">
            <a:avLst/>
          </a:prstGeom>
          <a:noFill/>
        </p:spPr>
        <p:txBody>
          <a:bodyPr wrap="square" lIns="0" tIns="0" rIns="0" bIns="0" rtlCol="0">
            <a:spAutoFit/>
          </a:bodyPr>
          <a:lstStyle/>
          <a:p>
            <a:pPr algn="l"/>
            <a:r>
              <a:rPr lang="en-US" sz="1200" b="1" dirty="0">
                <a:solidFill>
                  <a:schemeClr val="tx2"/>
                </a:solidFill>
              </a:rPr>
              <a:t>13-FOLD DYNAMIC RANGE</a:t>
            </a:r>
          </a:p>
        </p:txBody>
      </p:sp>
      <p:sp>
        <p:nvSpPr>
          <p:cNvPr id="8" name="TextBox 7">
            <a:extLst>
              <a:ext uri="{FF2B5EF4-FFF2-40B4-BE49-F238E27FC236}">
                <a16:creationId xmlns:a16="http://schemas.microsoft.com/office/drawing/2014/main" id="{D2EEA3F2-2A6B-8FBD-6FC6-669285D44797}"/>
              </a:ext>
            </a:extLst>
          </p:cNvPr>
          <p:cNvSpPr txBox="1"/>
          <p:nvPr/>
        </p:nvSpPr>
        <p:spPr>
          <a:xfrm>
            <a:off x="265805" y="7315200"/>
            <a:ext cx="12379986" cy="2308324"/>
          </a:xfrm>
          <a:prstGeom prst="rect">
            <a:avLst/>
          </a:prstGeom>
          <a:noFill/>
        </p:spPr>
        <p:txBody>
          <a:bodyPr wrap="square">
            <a:spAutoFit/>
          </a:bodyPr>
          <a:lstStyle/>
          <a:p>
            <a:pPr marL="25400" algn="just" defTabSz="609615">
              <a:spcBef>
                <a:spcPts val="1067"/>
              </a:spcBef>
              <a:buClr>
                <a:srgbClr val="702F8A"/>
              </a:buClr>
              <a:tabLst>
                <a:tab pos="7519988" algn="r"/>
              </a:tabLst>
              <a:defRPr/>
            </a:pPr>
            <a:r>
              <a:rPr lang="en-US" sz="1600" b="1" dirty="0">
                <a:latin typeface="Arial" panose="020B0604020202020204" pitchFamily="34" charset="0"/>
                <a:cs typeface="Arial" panose="020B0604020202020204" pitchFamily="34" charset="0"/>
              </a:rPr>
              <a:t>LCM-enriched tumor epithelium was obtained from freshly cut FFPE core needle and resected breast cancer samples from 451 pts with stage I-IV disease and central pathology determined HER2 IHC, ER IHC, and HER2 FISH status annotated to each case. Of these, 175 individual patient samples had central IHC HER2 IHC 0 status (N=68 ER+ and N=107 ER-). Quantitative HER2 output is generated as a relative intensity unit (RU) that is interpolated to an internal calibrator curve against the population referent comprised of known HER2+ (IHC 3+ and 2+/FISH+), HER2-LOW and HER2 IHC 0/ultra-low tumors to generate population-based cut-points as a referent. RPPA-based quantitative HER2 expression are reported as one of four levels of expression across the HER2 dynamic range observed: “non/extremely low”, “modest“, “moderate” , and “high”. Quantitative TROP2 protein expression levels were also measured for each case by the RPPA assay on the same lysate using the same adjectival determinants of relative expression as HER2. </a:t>
            </a:r>
          </a:p>
        </p:txBody>
      </p:sp>
      <p:sp>
        <p:nvSpPr>
          <p:cNvPr id="46" name="Rectangle 45">
            <a:extLst>
              <a:ext uri="{FF2B5EF4-FFF2-40B4-BE49-F238E27FC236}">
                <a16:creationId xmlns:a16="http://schemas.microsoft.com/office/drawing/2014/main" id="{C6780414-437C-C53A-F50B-5D1D353010FE}"/>
              </a:ext>
            </a:extLst>
          </p:cNvPr>
          <p:cNvSpPr/>
          <p:nvPr/>
        </p:nvSpPr>
        <p:spPr>
          <a:xfrm>
            <a:off x="6352606" y="10683178"/>
            <a:ext cx="5684650" cy="2275076"/>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400" dirty="0">
              <a:ea typeface="Gotham Book" charset="0"/>
              <a:cs typeface="Gotham Book" charset="0"/>
            </a:endParaRPr>
          </a:p>
        </p:txBody>
      </p:sp>
      <p:pic>
        <p:nvPicPr>
          <p:cNvPr id="47" name="Picture 46">
            <a:extLst>
              <a:ext uri="{FF2B5EF4-FFF2-40B4-BE49-F238E27FC236}">
                <a16:creationId xmlns:a16="http://schemas.microsoft.com/office/drawing/2014/main" id="{7B2D4B89-10B7-5D1E-B7F8-7C6A0F03E781}"/>
              </a:ext>
            </a:extLst>
          </p:cNvPr>
          <p:cNvPicPr>
            <a:picLocks noChangeAspect="1"/>
          </p:cNvPicPr>
          <p:nvPr/>
        </p:nvPicPr>
        <p:blipFill>
          <a:blip r:embed="rId6"/>
          <a:stretch>
            <a:fillRect/>
          </a:stretch>
        </p:blipFill>
        <p:spPr>
          <a:xfrm>
            <a:off x="6428806" y="11671416"/>
            <a:ext cx="5556955" cy="1220750"/>
          </a:xfrm>
          <a:prstGeom prst="rect">
            <a:avLst/>
          </a:prstGeom>
        </p:spPr>
      </p:pic>
      <p:sp>
        <p:nvSpPr>
          <p:cNvPr id="48" name="TextBox 47">
            <a:extLst>
              <a:ext uri="{FF2B5EF4-FFF2-40B4-BE49-F238E27FC236}">
                <a16:creationId xmlns:a16="http://schemas.microsoft.com/office/drawing/2014/main" id="{D85CAB49-A384-3DD0-F506-F440C9301A7B}"/>
              </a:ext>
            </a:extLst>
          </p:cNvPr>
          <p:cNvSpPr txBox="1"/>
          <p:nvPr/>
        </p:nvSpPr>
        <p:spPr>
          <a:xfrm>
            <a:off x="6886006" y="10979945"/>
            <a:ext cx="4748929" cy="369332"/>
          </a:xfrm>
          <a:prstGeom prst="rect">
            <a:avLst/>
          </a:prstGeom>
          <a:noFill/>
        </p:spPr>
        <p:txBody>
          <a:bodyPr wrap="none" lIns="0" tIns="0" rIns="0" bIns="0" rtlCol="0">
            <a:spAutoFit/>
          </a:bodyPr>
          <a:lstStyle/>
          <a:p>
            <a:pPr algn="l"/>
            <a:r>
              <a:rPr lang="en-US" sz="2400" b="1" dirty="0">
                <a:solidFill>
                  <a:schemeClr val="accent1">
                    <a:lumMod val="60000"/>
                    <a:lumOff val="40000"/>
                  </a:schemeClr>
                </a:solidFill>
                <a:latin typeface="Arial" panose="020B0604020202020204" pitchFamily="34" charset="0"/>
                <a:cs typeface="Arial" panose="020B0604020202020204" pitchFamily="34" charset="0"/>
              </a:rPr>
              <a:t>STUDY SET CHARACTERISTICS</a:t>
            </a:r>
          </a:p>
        </p:txBody>
      </p:sp>
      <p:pic>
        <p:nvPicPr>
          <p:cNvPr id="51" name="Picture 50">
            <a:extLst>
              <a:ext uri="{FF2B5EF4-FFF2-40B4-BE49-F238E27FC236}">
                <a16:creationId xmlns:a16="http://schemas.microsoft.com/office/drawing/2014/main" id="{995C38F4-4CC3-A81D-B3C6-6FB02BFEB8ED}"/>
              </a:ext>
            </a:extLst>
          </p:cNvPr>
          <p:cNvPicPr>
            <a:picLocks noChangeAspect="1"/>
          </p:cNvPicPr>
          <p:nvPr/>
        </p:nvPicPr>
        <p:blipFill>
          <a:blip r:embed="rId7"/>
          <a:stretch>
            <a:fillRect/>
          </a:stretch>
        </p:blipFill>
        <p:spPr>
          <a:xfrm>
            <a:off x="474151" y="14703372"/>
            <a:ext cx="11870807" cy="5875810"/>
          </a:xfrm>
          <a:prstGeom prst="rect">
            <a:avLst/>
          </a:prstGeom>
        </p:spPr>
      </p:pic>
      <p:sp>
        <p:nvSpPr>
          <p:cNvPr id="52" name="TextBox 51">
            <a:extLst>
              <a:ext uri="{FF2B5EF4-FFF2-40B4-BE49-F238E27FC236}">
                <a16:creationId xmlns:a16="http://schemas.microsoft.com/office/drawing/2014/main" id="{595AB2FF-DC3D-238C-B393-1B97615CE1F1}"/>
              </a:ext>
            </a:extLst>
          </p:cNvPr>
          <p:cNvSpPr txBox="1"/>
          <p:nvPr/>
        </p:nvSpPr>
        <p:spPr>
          <a:xfrm>
            <a:off x="280182" y="20153714"/>
            <a:ext cx="12258910" cy="1605568"/>
          </a:xfrm>
          <a:prstGeom prst="rect">
            <a:avLst/>
          </a:prstGeom>
          <a:noFill/>
        </p:spPr>
        <p:txBody>
          <a:bodyPr wrap="square">
            <a:spAutoFit/>
          </a:bodyPr>
          <a:lstStyle/>
          <a:p>
            <a:pPr marL="25400" algn="just" defTabSz="609615">
              <a:spcBef>
                <a:spcPts val="1067"/>
              </a:spcBef>
              <a:buClr>
                <a:srgbClr val="702F8A"/>
              </a:buClr>
              <a:tabLst>
                <a:tab pos="7519988" algn="r"/>
              </a:tabLst>
              <a:defRPr/>
            </a:pPr>
            <a:r>
              <a:rPr lang="en-US" sz="1600" b="1" dirty="0">
                <a:solidFill>
                  <a:schemeClr val="accent2">
                    <a:lumMod val="75000"/>
                  </a:schemeClr>
                </a:solidFill>
                <a:latin typeface="Arial" panose="020B0604020202020204" pitchFamily="34" charset="0"/>
                <a:cs typeface="Arial" panose="020B0604020202020204" pitchFamily="34" charset="0"/>
              </a:rPr>
              <a:t>RESULTS: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600" b="1" dirty="0">
                <a:solidFill>
                  <a:schemeClr val="accent2">
                    <a:lumMod val="75000"/>
                  </a:schemeClr>
                </a:solidFill>
                <a:latin typeface="Arial" panose="020B0604020202020204" pitchFamily="34" charset="0"/>
                <a:cs typeface="Arial" panose="020B0604020202020204" pitchFamily="34" charset="0"/>
              </a:rPr>
              <a:t>LCM-RPPA-based quantitative HER2 measurements have excellent concordance with central IHC with ~92% of IHC 3+ tumor samples found within the RPPA defined high expression and moderate expression categories.</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600" b="1" dirty="0">
                <a:solidFill>
                  <a:schemeClr val="accent2">
                    <a:lumMod val="75000"/>
                  </a:schemeClr>
                </a:solidFill>
                <a:latin typeface="Arial" panose="020B0604020202020204" pitchFamily="34" charset="0"/>
                <a:cs typeface="Arial" panose="020B0604020202020204" pitchFamily="34" charset="0"/>
              </a:rPr>
              <a:t>LCM-RPPA-based quantitative HER2 measurements span an 80-fold dynamic range across the IHC 0-3+ expression categories</a:t>
            </a:r>
            <a:endParaRPr lang="en-US" sz="1600" b="1" dirty="0">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C6A41B08-0E12-0418-F4F3-82D98C5B0B66}"/>
              </a:ext>
            </a:extLst>
          </p:cNvPr>
          <p:cNvPicPr>
            <a:picLocks noChangeAspect="1"/>
          </p:cNvPicPr>
          <p:nvPr/>
        </p:nvPicPr>
        <p:blipFill>
          <a:blip r:embed="rId8"/>
          <a:stretch>
            <a:fillRect/>
          </a:stretch>
        </p:blipFill>
        <p:spPr>
          <a:xfrm>
            <a:off x="13695810" y="3516430"/>
            <a:ext cx="8813902" cy="4947215"/>
          </a:xfrm>
          <a:prstGeom prst="rect">
            <a:avLst/>
          </a:prstGeom>
        </p:spPr>
      </p:pic>
      <p:pic>
        <p:nvPicPr>
          <p:cNvPr id="55" name="Picture 54">
            <a:extLst>
              <a:ext uri="{FF2B5EF4-FFF2-40B4-BE49-F238E27FC236}">
                <a16:creationId xmlns:a16="http://schemas.microsoft.com/office/drawing/2014/main" id="{9D83BD5C-2832-F478-6333-05D7F6394CD0}"/>
              </a:ext>
            </a:extLst>
          </p:cNvPr>
          <p:cNvPicPr>
            <a:picLocks noChangeAspect="1"/>
          </p:cNvPicPr>
          <p:nvPr/>
        </p:nvPicPr>
        <p:blipFill>
          <a:blip r:embed="rId9"/>
          <a:stretch>
            <a:fillRect/>
          </a:stretch>
        </p:blipFill>
        <p:spPr>
          <a:xfrm>
            <a:off x="13713502" y="8577504"/>
            <a:ext cx="8155898" cy="4510330"/>
          </a:xfrm>
          <a:prstGeom prst="rect">
            <a:avLst/>
          </a:prstGeom>
        </p:spPr>
      </p:pic>
      <p:sp>
        <p:nvSpPr>
          <p:cNvPr id="35" name="Right Bracket 34">
            <a:extLst>
              <a:ext uri="{FF2B5EF4-FFF2-40B4-BE49-F238E27FC236}">
                <a16:creationId xmlns:a16="http://schemas.microsoft.com/office/drawing/2014/main" id="{A76CE1C1-B013-6B59-BF15-E5755EEA399B}"/>
              </a:ext>
            </a:extLst>
          </p:cNvPr>
          <p:cNvSpPr/>
          <p:nvPr/>
        </p:nvSpPr>
        <p:spPr>
          <a:xfrm rot="10800000" flipH="1">
            <a:off x="22212255" y="5715001"/>
            <a:ext cx="153591" cy="2279283"/>
          </a:xfrm>
          <a:prstGeom prst="rightBracket">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0000FF"/>
              </a:highlight>
            </a:endParaRPr>
          </a:p>
        </p:txBody>
      </p:sp>
      <p:sp>
        <p:nvSpPr>
          <p:cNvPr id="36" name="TextBox 35">
            <a:extLst>
              <a:ext uri="{FF2B5EF4-FFF2-40B4-BE49-F238E27FC236}">
                <a16:creationId xmlns:a16="http://schemas.microsoft.com/office/drawing/2014/main" id="{C6777014-0EDA-9477-0DA3-AB4EC2799C9F}"/>
              </a:ext>
            </a:extLst>
          </p:cNvPr>
          <p:cNvSpPr txBox="1"/>
          <p:nvPr/>
        </p:nvSpPr>
        <p:spPr>
          <a:xfrm>
            <a:off x="22532851" y="6707449"/>
            <a:ext cx="1845057" cy="184666"/>
          </a:xfrm>
          <a:prstGeom prst="rect">
            <a:avLst/>
          </a:prstGeom>
          <a:noFill/>
        </p:spPr>
        <p:txBody>
          <a:bodyPr wrap="none" lIns="0" tIns="0" rIns="0" bIns="0" rtlCol="0">
            <a:spAutoFit/>
          </a:bodyPr>
          <a:lstStyle/>
          <a:p>
            <a:pPr algn="l"/>
            <a:r>
              <a:rPr lang="en-US" sz="1200" b="1" dirty="0">
                <a:solidFill>
                  <a:schemeClr val="tx2"/>
                </a:solidFill>
              </a:rPr>
              <a:t>13-FOLD DYNAMIC RANGE</a:t>
            </a:r>
          </a:p>
        </p:txBody>
      </p:sp>
      <p:sp>
        <p:nvSpPr>
          <p:cNvPr id="57" name="TextBox 56">
            <a:extLst>
              <a:ext uri="{FF2B5EF4-FFF2-40B4-BE49-F238E27FC236}">
                <a16:creationId xmlns:a16="http://schemas.microsoft.com/office/drawing/2014/main" id="{F6F89CF3-5C22-B754-385E-FE1DF5C612FA}"/>
              </a:ext>
            </a:extLst>
          </p:cNvPr>
          <p:cNvSpPr txBox="1"/>
          <p:nvPr/>
        </p:nvSpPr>
        <p:spPr>
          <a:xfrm>
            <a:off x="12995923" y="20270855"/>
            <a:ext cx="12239794" cy="1236236"/>
          </a:xfrm>
          <a:prstGeom prst="rect">
            <a:avLst/>
          </a:prstGeom>
          <a:noFill/>
        </p:spPr>
        <p:txBody>
          <a:bodyPr wrap="square">
            <a:spAutoFit/>
          </a:bodyPr>
          <a:lstStyle/>
          <a:p>
            <a:pPr marL="25400" algn="just" defTabSz="609615">
              <a:spcBef>
                <a:spcPts val="1067"/>
              </a:spcBef>
              <a:buClr>
                <a:srgbClr val="702F8A"/>
              </a:buClr>
              <a:tabLst>
                <a:tab pos="7519988" algn="r"/>
              </a:tabLst>
              <a:defRPr/>
            </a:pPr>
            <a:r>
              <a:rPr lang="en-US" sz="1400" b="1" dirty="0">
                <a:solidFill>
                  <a:srgbClr val="0070C0"/>
                </a:solidFill>
                <a:latin typeface="Arial" panose="020B0604020202020204" pitchFamily="34" charset="0"/>
                <a:cs typeface="Arial" panose="020B0604020202020204" pitchFamily="34" charset="0"/>
              </a:rPr>
              <a:t>RESULTS:</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solidFill>
                  <a:srgbClr val="0070C0"/>
                </a:solidFill>
                <a:latin typeface="Arial" panose="020B0604020202020204" pitchFamily="34" charset="0"/>
                <a:cs typeface="Arial" panose="020B0604020202020204" pitchFamily="34" charset="0"/>
              </a:rPr>
              <a:t>For the HER2 IHC 0 ER- cohort 71% (N=76) had non/extremely low, and 31% (N=29%) low HER2 expression by the quantitative RPPA assay.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solidFill>
                  <a:srgbClr val="0070C0"/>
                </a:solidFill>
                <a:latin typeface="Arial" panose="020B0604020202020204" pitchFamily="34" charset="0"/>
                <a:cs typeface="Arial" panose="020B0604020202020204" pitchFamily="34" charset="0"/>
              </a:rPr>
              <a:t>For the ER+ IHC 0/ULTRA LOW cohort 57% (N=39) had HER2 non/extremely low, 37% (N=25) low, and 4 (6%) moderate/high HER2 expression by the quantitative RPPA assay. </a:t>
            </a:r>
          </a:p>
        </p:txBody>
      </p:sp>
      <p:sp>
        <p:nvSpPr>
          <p:cNvPr id="20" name="TextBox 19">
            <a:extLst>
              <a:ext uri="{FF2B5EF4-FFF2-40B4-BE49-F238E27FC236}">
                <a16:creationId xmlns:a16="http://schemas.microsoft.com/office/drawing/2014/main" id="{74B53807-BDB2-E8A4-BDEF-D1481CF043BB}"/>
              </a:ext>
            </a:extLst>
          </p:cNvPr>
          <p:cNvSpPr txBox="1"/>
          <p:nvPr/>
        </p:nvSpPr>
        <p:spPr>
          <a:xfrm>
            <a:off x="12965877" y="12948414"/>
            <a:ext cx="12299887" cy="2098010"/>
          </a:xfrm>
          <a:prstGeom prst="rect">
            <a:avLst/>
          </a:prstGeom>
          <a:noFill/>
        </p:spPr>
        <p:txBody>
          <a:bodyPr wrap="square">
            <a:spAutoFit/>
          </a:bodyPr>
          <a:lstStyle/>
          <a:p>
            <a:pPr marL="25400" algn="just" defTabSz="609615">
              <a:spcBef>
                <a:spcPts val="1067"/>
              </a:spcBef>
              <a:buClr>
                <a:srgbClr val="702F8A"/>
              </a:buClr>
              <a:tabLst>
                <a:tab pos="7519988" algn="r"/>
              </a:tabLst>
              <a:defRPr/>
            </a:pPr>
            <a:r>
              <a:rPr lang="en-US" sz="1600" b="1" dirty="0">
                <a:solidFill>
                  <a:srgbClr val="0070C0"/>
                </a:solidFill>
                <a:latin typeface="Arial" panose="020B0604020202020204" pitchFamily="34" charset="0"/>
                <a:cs typeface="Arial" panose="020B0604020202020204" pitchFamily="34" charset="0"/>
              </a:rPr>
              <a:t>Results: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600" b="1" dirty="0">
                <a:solidFill>
                  <a:srgbClr val="0070C0"/>
                </a:solidFill>
                <a:latin typeface="Arial" panose="020B0604020202020204" pitchFamily="34" charset="0"/>
                <a:cs typeface="Arial" panose="020B0604020202020204" pitchFamily="34" charset="0"/>
              </a:rPr>
              <a:t>For the HER2 IHC 1+/2+FISH- (LOW) and IHC 0 (ULTRA-LOW) ER- cohort, we observed RPPA-based quantitative HER2 protein expression over a 13-fold dynamic range with IHC 0, 1+ and 2+FISH- tumor samples heterogeneously comingling in each of the RPPA expression categories including the RPPA-assigned moderate  expression ranges.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600" b="1" dirty="0">
                <a:solidFill>
                  <a:srgbClr val="0070C0"/>
                </a:solidFill>
                <a:latin typeface="Arial" panose="020B0604020202020204" pitchFamily="34" charset="0"/>
                <a:cs typeface="Arial" panose="020B0604020202020204" pitchFamily="34" charset="0"/>
              </a:rPr>
              <a:t>For the HER2 IHC 1+/2+FISH- (LOW) and IHC 0 (ULTRA-LOW) ER+ cohort, we observed RPPA-based quantitative HER2 protein expression over a 25-fold dynamic range with IHC 0, 1+ and 2+FISH- tumor samples heterogeneously comingling in each of the RPPA expression categories including the RPPA-assigned moderate and high expression ranges.  </a:t>
            </a:r>
          </a:p>
        </p:txBody>
      </p:sp>
      <p:sp>
        <p:nvSpPr>
          <p:cNvPr id="59" name="TextBox 58">
            <a:extLst>
              <a:ext uri="{FF2B5EF4-FFF2-40B4-BE49-F238E27FC236}">
                <a16:creationId xmlns:a16="http://schemas.microsoft.com/office/drawing/2014/main" id="{6B94F9D4-CE64-05A9-EF1A-F1539A6F0BC2}"/>
              </a:ext>
            </a:extLst>
          </p:cNvPr>
          <p:cNvSpPr txBox="1"/>
          <p:nvPr/>
        </p:nvSpPr>
        <p:spPr>
          <a:xfrm>
            <a:off x="25684715" y="17269472"/>
            <a:ext cx="11938561" cy="830997"/>
          </a:xfrm>
          <a:prstGeom prst="rect">
            <a:avLst/>
          </a:prstGeom>
          <a:noFill/>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Results:</a:t>
            </a:r>
          </a:p>
          <a:p>
            <a:pPr marL="285750" indent="-285750">
              <a:buFont typeface="Arial" panose="020B0604020202020204" pitchFamily="34" charset="0"/>
              <a:buChar char="•"/>
            </a:pPr>
            <a:r>
              <a:rPr lang="en-US" sz="1600" b="1" dirty="0">
                <a:solidFill>
                  <a:srgbClr val="0070C0"/>
                </a:solidFill>
                <a:latin typeface="Arial" panose="020B0604020202020204" pitchFamily="34" charset="0"/>
                <a:cs typeface="Arial" panose="020B0604020202020204" pitchFamily="34" charset="0"/>
              </a:rPr>
              <a:t>TROP-2 protein expression was found to be at least modestly expressed in 95% (37/39) of ER+ and 95% (72/76) pf ER- HER2 IHC 0/ultra-low tumors, and which were also measured as  HER2 non/extremely low by RPPA.</a:t>
            </a:r>
            <a:endParaRPr lang="en-US" dirty="0"/>
          </a:p>
        </p:txBody>
      </p:sp>
      <p:pic>
        <p:nvPicPr>
          <p:cNvPr id="60" name="Picture 59">
            <a:extLst>
              <a:ext uri="{FF2B5EF4-FFF2-40B4-BE49-F238E27FC236}">
                <a16:creationId xmlns:a16="http://schemas.microsoft.com/office/drawing/2014/main" id="{8EECE39D-9EA7-B494-611B-660452F595D3}"/>
              </a:ext>
            </a:extLst>
          </p:cNvPr>
          <p:cNvPicPr>
            <a:picLocks noChangeAspect="1"/>
          </p:cNvPicPr>
          <p:nvPr/>
        </p:nvPicPr>
        <p:blipFill>
          <a:blip r:embed="rId10"/>
          <a:stretch>
            <a:fillRect/>
          </a:stretch>
        </p:blipFill>
        <p:spPr>
          <a:xfrm>
            <a:off x="15533852" y="16004282"/>
            <a:ext cx="3219234" cy="4536194"/>
          </a:xfrm>
          <a:prstGeom prst="rect">
            <a:avLst/>
          </a:prstGeom>
        </p:spPr>
      </p:pic>
      <p:pic>
        <p:nvPicPr>
          <p:cNvPr id="61" name="Picture 60">
            <a:extLst>
              <a:ext uri="{FF2B5EF4-FFF2-40B4-BE49-F238E27FC236}">
                <a16:creationId xmlns:a16="http://schemas.microsoft.com/office/drawing/2014/main" id="{A5D458CA-D23D-AA41-84F9-049C69B769E2}"/>
              </a:ext>
            </a:extLst>
          </p:cNvPr>
          <p:cNvPicPr>
            <a:picLocks noChangeAspect="1"/>
          </p:cNvPicPr>
          <p:nvPr/>
        </p:nvPicPr>
        <p:blipFill>
          <a:blip r:embed="rId11"/>
          <a:stretch>
            <a:fillRect/>
          </a:stretch>
        </p:blipFill>
        <p:spPr>
          <a:xfrm>
            <a:off x="19829591" y="15943484"/>
            <a:ext cx="3219235" cy="4635698"/>
          </a:xfrm>
          <a:prstGeom prst="rect">
            <a:avLst/>
          </a:prstGeom>
        </p:spPr>
      </p:pic>
      <p:pic>
        <p:nvPicPr>
          <p:cNvPr id="62" name="Picture 61">
            <a:extLst>
              <a:ext uri="{FF2B5EF4-FFF2-40B4-BE49-F238E27FC236}">
                <a16:creationId xmlns:a16="http://schemas.microsoft.com/office/drawing/2014/main" id="{5ECEF2EA-C918-35C6-06CC-926C41CA730B}"/>
              </a:ext>
            </a:extLst>
          </p:cNvPr>
          <p:cNvPicPr>
            <a:picLocks noChangeAspect="1"/>
          </p:cNvPicPr>
          <p:nvPr/>
        </p:nvPicPr>
        <p:blipFill>
          <a:blip r:embed="rId12"/>
          <a:stretch>
            <a:fillRect/>
          </a:stretch>
        </p:blipFill>
        <p:spPr>
          <a:xfrm>
            <a:off x="27739147" y="3675439"/>
            <a:ext cx="6861290" cy="4004178"/>
          </a:xfrm>
          <a:prstGeom prst="rect">
            <a:avLst/>
          </a:prstGeom>
        </p:spPr>
      </p:pic>
      <p:pic>
        <p:nvPicPr>
          <p:cNvPr id="63" name="Picture 62">
            <a:extLst>
              <a:ext uri="{FF2B5EF4-FFF2-40B4-BE49-F238E27FC236}">
                <a16:creationId xmlns:a16="http://schemas.microsoft.com/office/drawing/2014/main" id="{3D0A3065-9B86-E2B1-8B7C-4F04D865DA27}"/>
              </a:ext>
            </a:extLst>
          </p:cNvPr>
          <p:cNvPicPr>
            <a:picLocks noChangeAspect="1"/>
          </p:cNvPicPr>
          <p:nvPr/>
        </p:nvPicPr>
        <p:blipFill>
          <a:blip r:embed="rId13"/>
          <a:stretch>
            <a:fillRect/>
          </a:stretch>
        </p:blipFill>
        <p:spPr>
          <a:xfrm>
            <a:off x="27736800" y="7620000"/>
            <a:ext cx="6985984" cy="3879860"/>
          </a:xfrm>
          <a:prstGeom prst="rect">
            <a:avLst/>
          </a:prstGeom>
        </p:spPr>
      </p:pic>
      <p:sp>
        <p:nvSpPr>
          <p:cNvPr id="129" name="TextBox 128">
            <a:extLst>
              <a:ext uri="{FF2B5EF4-FFF2-40B4-BE49-F238E27FC236}">
                <a16:creationId xmlns:a16="http://schemas.microsoft.com/office/drawing/2014/main" id="{A28C3B48-98FA-E2F8-19D0-21E96368264A}"/>
              </a:ext>
            </a:extLst>
          </p:cNvPr>
          <p:cNvSpPr txBox="1"/>
          <p:nvPr/>
        </p:nvSpPr>
        <p:spPr>
          <a:xfrm>
            <a:off x="25586499" y="10957555"/>
            <a:ext cx="12250964" cy="2454518"/>
          </a:xfrm>
          <a:prstGeom prst="rect">
            <a:avLst/>
          </a:prstGeom>
          <a:noFill/>
        </p:spPr>
        <p:txBody>
          <a:bodyPr wrap="square">
            <a:spAutoFit/>
          </a:bodyPr>
          <a:lstStyle/>
          <a:p>
            <a:pPr marL="25400" algn="just" defTabSz="609615">
              <a:spcBef>
                <a:spcPts val="1067"/>
              </a:spcBef>
              <a:buClr>
                <a:srgbClr val="702F8A"/>
              </a:buClr>
              <a:tabLst>
                <a:tab pos="7519988" algn="r"/>
              </a:tabLst>
              <a:defRPr/>
            </a:pPr>
            <a:r>
              <a:rPr lang="en-US" sz="1400" b="1" dirty="0">
                <a:solidFill>
                  <a:srgbClr val="0070C0"/>
                </a:solidFill>
                <a:latin typeface="Arial" panose="020B0604020202020204" pitchFamily="34" charset="0"/>
                <a:cs typeface="Arial" panose="020B0604020202020204" pitchFamily="34" charset="0"/>
              </a:rPr>
              <a:t>Results:</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solidFill>
                  <a:srgbClr val="0070C0"/>
                </a:solidFill>
                <a:latin typeface="Arial" panose="020B0604020202020204" pitchFamily="34" charset="0"/>
                <a:cs typeface="Arial" panose="020B0604020202020204" pitchFamily="34" charset="0"/>
              </a:rPr>
              <a:t>For the HER2 IHC 1+/2+FISH- (LOW) and IHC 0 (ULTRA-LOW) ER- cohort, we observed RPPA-based quantitative TROP-2 protein expression over a 35-fold dynamic range with HER2 IHC 0, 1+ and 2+FISH- tumor samples heterogeneously comingling in each of the RPPA expression categories.  </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solidFill>
                  <a:srgbClr val="0070C0"/>
                </a:solidFill>
                <a:latin typeface="Arial" panose="020B0604020202020204" pitchFamily="34" charset="0"/>
                <a:cs typeface="Arial" panose="020B0604020202020204" pitchFamily="34" charset="0"/>
              </a:rPr>
              <a:t>For the HER2 IHC 1+/2+FISH- (LOW) and IHC 0 (ULTRA-LOW) ER+ cohort, we observed RPPA-based quantitative HER2 protein expression over a 13-fold dynamic range with HER2 IHC 0, 1+ and 2+FISH- tumor samples heterogeneously comingling in each of the RPPA expression categories.</a:t>
            </a:r>
          </a:p>
          <a:p>
            <a:pPr marL="311150" indent="-285750" algn="just" defTabSz="609615">
              <a:spcBef>
                <a:spcPts val="1067"/>
              </a:spcBef>
              <a:buClr>
                <a:srgbClr val="702F8A"/>
              </a:buClr>
              <a:buFont typeface="Arial" panose="020B0604020202020204" pitchFamily="34" charset="0"/>
              <a:buChar char="•"/>
              <a:tabLst>
                <a:tab pos="7519988" algn="r"/>
              </a:tabLst>
              <a:defRPr/>
            </a:pPr>
            <a:r>
              <a:rPr lang="en-US" sz="1400" b="1" dirty="0">
                <a:solidFill>
                  <a:srgbClr val="0070C0"/>
                </a:solidFill>
                <a:latin typeface="Arial" panose="020B0604020202020204" pitchFamily="34" charset="0"/>
                <a:cs typeface="Arial" panose="020B0604020202020204" pitchFamily="34" charset="0"/>
              </a:rPr>
              <a:t>RPPA-based quantitative TROP-2 protein expression was higher in the TNBC cohort compared to the HER2-/ER+ cohort in keeping with previous findings</a:t>
            </a:r>
            <a:r>
              <a:rPr lang="en-US" sz="1400" b="1" baseline="30000" dirty="0">
                <a:solidFill>
                  <a:srgbClr val="0070C0"/>
                </a:solidFill>
                <a:latin typeface="Arial" panose="020B0604020202020204" pitchFamily="34" charset="0"/>
                <a:cs typeface="Arial" panose="020B0604020202020204" pitchFamily="34" charset="0"/>
              </a:rPr>
              <a:t>1</a:t>
            </a:r>
            <a:endParaRPr lang="en-US" sz="1400" b="1" dirty="0">
              <a:solidFill>
                <a:srgbClr val="0070C0"/>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4C0C8945-8871-C583-B985-BB5DB0322968}"/>
              </a:ext>
            </a:extLst>
          </p:cNvPr>
          <p:cNvSpPr txBox="1"/>
          <p:nvPr/>
        </p:nvSpPr>
        <p:spPr>
          <a:xfrm>
            <a:off x="252773" y="1796121"/>
            <a:ext cx="2630528" cy="492443"/>
          </a:xfrm>
          <a:prstGeom prst="rect">
            <a:avLst/>
          </a:prstGeom>
          <a:noFill/>
        </p:spPr>
        <p:txBody>
          <a:bodyPr wrap="none" lIns="0" tIns="0" rIns="0" bIns="0" rtlCol="0">
            <a:spAutoFit/>
          </a:bodyPr>
          <a:lstStyle/>
          <a:p>
            <a:pPr algn="l"/>
            <a:r>
              <a:rPr lang="en-US" sz="1600" b="1" dirty="0">
                <a:solidFill>
                  <a:schemeClr val="bg1"/>
                </a:solidFill>
              </a:rPr>
              <a:t>Contact: Emanuel Petricoin</a:t>
            </a:r>
          </a:p>
          <a:p>
            <a:pPr algn="l"/>
            <a:r>
              <a:rPr lang="en-US" sz="1600" b="1" dirty="0" err="1">
                <a:solidFill>
                  <a:schemeClr val="bg1"/>
                </a:solidFill>
              </a:rPr>
              <a:t>epetrico@gmu.edu</a:t>
            </a:r>
            <a:endParaRPr lang="en-US" sz="1600" b="1" dirty="0">
              <a:solidFill>
                <a:schemeClr val="bg1"/>
              </a:solidFill>
            </a:endParaRPr>
          </a:p>
        </p:txBody>
      </p:sp>
      <p:sp>
        <p:nvSpPr>
          <p:cNvPr id="132" name="TextBox 131">
            <a:extLst>
              <a:ext uri="{FF2B5EF4-FFF2-40B4-BE49-F238E27FC236}">
                <a16:creationId xmlns:a16="http://schemas.microsoft.com/office/drawing/2014/main" id="{BCA65B0E-E512-B46C-5112-058A51C59B85}"/>
              </a:ext>
            </a:extLst>
          </p:cNvPr>
          <p:cNvSpPr txBox="1"/>
          <p:nvPr/>
        </p:nvSpPr>
        <p:spPr>
          <a:xfrm>
            <a:off x="237533" y="60858"/>
            <a:ext cx="2339551" cy="307777"/>
          </a:xfrm>
          <a:prstGeom prst="rect">
            <a:avLst/>
          </a:prstGeom>
          <a:noFill/>
        </p:spPr>
        <p:txBody>
          <a:bodyPr wrap="none" lIns="0" tIns="0" rIns="0" bIns="0" rtlCol="0">
            <a:spAutoFit/>
          </a:bodyPr>
          <a:lstStyle/>
          <a:p>
            <a:r>
              <a:rPr lang="en-US" sz="2000" b="1" dirty="0">
                <a:solidFill>
                  <a:schemeClr val="bg1"/>
                </a:solidFill>
              </a:rPr>
              <a:t>Poster ID: HER2 -17</a:t>
            </a:r>
            <a:endParaRPr lang="en-US" sz="2000" dirty="0">
              <a:solidFill>
                <a:schemeClr val="bg1"/>
              </a:solidFill>
            </a:endParaRPr>
          </a:p>
        </p:txBody>
      </p:sp>
    </p:spTree>
    <p:extLst>
      <p:ext uri="{BB962C8B-B14F-4D97-AF65-F5344CB8AC3E}">
        <p14:creationId xmlns:p14="http://schemas.microsoft.com/office/powerpoint/2010/main" val="264435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pic Current Theme_2017">
  <a:themeElements>
    <a:clrScheme name="Custom 8">
      <a:dk1>
        <a:srgbClr val="141B4D"/>
      </a:dk1>
      <a:lt1>
        <a:srgbClr val="FFFFFF"/>
      </a:lt1>
      <a:dk2>
        <a:srgbClr val="2A2A29"/>
      </a:dk2>
      <a:lt2>
        <a:srgbClr val="FEFFFF"/>
      </a:lt2>
      <a:accent1>
        <a:srgbClr val="141B53"/>
      </a:accent1>
      <a:accent2>
        <a:srgbClr val="0077C8"/>
      </a:accent2>
      <a:accent3>
        <a:srgbClr val="00BFBB"/>
      </a:accent3>
      <a:accent4>
        <a:srgbClr val="FFBC00"/>
      </a:accent4>
      <a:accent5>
        <a:srgbClr val="B2B4B2"/>
      </a:accent5>
      <a:accent6>
        <a:srgbClr val="622986"/>
      </a:accent6>
      <a:hlink>
        <a:srgbClr val="00BFBB"/>
      </a:hlink>
      <a:folHlink>
        <a:srgbClr val="0077C8"/>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defRPr sz="1400" dirty="0" smtClean="0">
            <a:ea typeface="Gotham Book" charset="0"/>
            <a:cs typeface="Gotham Book"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solidFill>
              <a:schemeClr val="tx2"/>
            </a:solidFill>
          </a:defRPr>
        </a:defPPr>
      </a:lstStyle>
    </a:txDef>
  </a:objectDefaults>
  <a:extraClrSchemeLst/>
  <a:extLst>
    <a:ext uri="{05A4C25C-085E-4340-85A3-A5531E510DB2}">
      <thm15:themeFamily xmlns:thm15="http://schemas.microsoft.com/office/thememl/2012/main" name="Epic Current Theme_2017" id="{81BEE697-B86E-41B7-9CD2-2BE42EA97F89}" vid="{4B635869-E0DC-4A51-8811-E3BE1A8ED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2FED1A2C83EB4F885E70112B34FE45" ma:contentTypeVersion="10" ma:contentTypeDescription="Create a new document." ma:contentTypeScope="" ma:versionID="5dc559df3c80eb39ea2de93c1d1fbfe2">
  <xsd:schema xmlns:xsd="http://www.w3.org/2001/XMLSchema" xmlns:xs="http://www.w3.org/2001/XMLSchema" xmlns:p="http://schemas.microsoft.com/office/2006/metadata/properties" xmlns:ns3="391d84cb-d9ef-465e-8618-bbbc3535ac87" targetNamespace="http://schemas.microsoft.com/office/2006/metadata/properties" ma:root="true" ma:fieldsID="1a3f015a599b9de395def5e331a7068f" ns3:_="">
    <xsd:import namespace="391d84cb-d9ef-465e-8618-bbbc3535ac8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d84cb-d9ef-465e-8618-bbbc3535ac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5D8EC-686D-49D3-9B1C-02A6794AFE5E}">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391d84cb-d9ef-465e-8618-bbbc3535ac87"/>
    <ds:schemaRef ds:uri="http://purl.org/dc/elements/1.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2711EBC-3BE2-45C9-9333-F02B409045D7}">
  <ds:schemaRefs>
    <ds:schemaRef ds:uri="http://schemas.microsoft.com/sharepoint/v3/contenttype/forms"/>
  </ds:schemaRefs>
</ds:datastoreItem>
</file>

<file path=customXml/itemProps3.xml><?xml version="1.0" encoding="utf-8"?>
<ds:datastoreItem xmlns:ds="http://schemas.openxmlformats.org/officeDocument/2006/customXml" ds:itemID="{5452CCF6-1014-4A95-988C-B482DEE79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d84cb-d9ef-465e-8618-bbbc3535a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Epic Current Theme_2017</Template>
  <TotalTime>76886</TotalTime>
  <Words>1388</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.AppleSystemUIFont</vt:lpstr>
      <vt:lpstr>Arial</vt:lpstr>
      <vt:lpstr>Calibri</vt:lpstr>
      <vt:lpstr>Gotham Rounded Book</vt:lpstr>
      <vt:lpstr>Gotham Rounded Medium</vt:lpstr>
      <vt:lpstr>Trebuchet MS</vt:lpstr>
      <vt:lpstr>Wingdings</vt:lpstr>
      <vt:lpstr>Epic Current Theme_2017</vt:lpstr>
      <vt:lpstr>PowerPoint Presentation</vt:lpstr>
    </vt:vector>
  </TitlesOfParts>
  <Company>Epic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Dittamore</dc:creator>
  <cp:lastModifiedBy>Mike Vallone</cp:lastModifiedBy>
  <cp:revision>1123</cp:revision>
  <cp:lastPrinted>2018-03-26T15:50:13Z</cp:lastPrinted>
  <dcterms:created xsi:type="dcterms:W3CDTF">2019-04-18T18:27:47Z</dcterms:created>
  <dcterms:modified xsi:type="dcterms:W3CDTF">2023-02-28T14:10:44Z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0x010100012FED1A2C83EB4F885E70112B34FE45</vt:lpwstr>
  </property>
</Properties>
</file>