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95" r:id="rId2"/>
    <p:sldId id="269" r:id="rId3"/>
    <p:sldId id="300" r:id="rId4"/>
    <p:sldId id="274" r:id="rId5"/>
    <p:sldId id="301" r:id="rId6"/>
    <p:sldId id="277" r:id="rId7"/>
    <p:sldId id="302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46" autoAdjust="0"/>
    <p:restoredTop sz="48137" autoAdjust="0"/>
  </p:normalViewPr>
  <p:slideViewPr>
    <p:cSldViewPr snapToGrid="0">
      <p:cViewPr varScale="1">
        <p:scale>
          <a:sx n="39" d="100"/>
          <a:sy n="39" d="100"/>
        </p:scale>
        <p:origin x="24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85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244046-C253-4F04-AF42-D1061C595B86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54B5D9-D9F8-4FDF-A710-F36637CC6531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Advantages:</a:t>
          </a:r>
        </a:p>
      </dgm:t>
    </dgm:pt>
    <dgm:pt modelId="{1485DF04-9C8E-4E40-8ABA-54CC21389902}" type="parTrans" cxnId="{562E0896-C8E5-4E86-9ABC-F1F2D6D12A1C}">
      <dgm:prSet/>
      <dgm:spPr/>
      <dgm:t>
        <a:bodyPr/>
        <a:lstStyle/>
        <a:p>
          <a:endParaRPr lang="en-US"/>
        </a:p>
      </dgm:t>
    </dgm:pt>
    <dgm:pt modelId="{17E12AA8-D129-448A-BA41-0CF6A221A303}" type="sibTrans" cxnId="{562E0896-C8E5-4E86-9ABC-F1F2D6D12A1C}">
      <dgm:prSet/>
      <dgm:spPr/>
      <dgm:t>
        <a:bodyPr/>
        <a:lstStyle/>
        <a:p>
          <a:endParaRPr lang="en-US"/>
        </a:p>
      </dgm:t>
    </dgm:pt>
    <dgm:pt modelId="{10C6F682-CB03-4E11-969F-08AC5646192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Provide opportunities to practice and get feedback</a:t>
          </a:r>
        </a:p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Engage trainees</a:t>
          </a:r>
        </a:p>
      </dgm:t>
    </dgm:pt>
    <dgm:pt modelId="{4B127AF3-4449-4470-A25B-8B2E39A85423}" type="parTrans" cxnId="{1CDD0DAF-7690-454F-A8A0-87E1693FC11A}">
      <dgm:prSet/>
      <dgm:spPr/>
      <dgm:t>
        <a:bodyPr/>
        <a:lstStyle/>
        <a:p>
          <a:endParaRPr lang="en-US"/>
        </a:p>
      </dgm:t>
    </dgm:pt>
    <dgm:pt modelId="{63B7251D-3740-4691-B208-F8808D102BD4}" type="sibTrans" cxnId="{1CDD0DAF-7690-454F-A8A0-87E1693FC11A}">
      <dgm:prSet/>
      <dgm:spPr/>
      <dgm:t>
        <a:bodyPr/>
        <a:lstStyle/>
        <a:p>
          <a:endParaRPr lang="en-US"/>
        </a:p>
      </dgm:t>
    </dgm:pt>
    <dgm:pt modelId="{E37511BC-DF64-4B3D-BEF1-7CBB4ABB1906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Disadvantages:</a:t>
          </a:r>
        </a:p>
      </dgm:t>
    </dgm:pt>
    <dgm:pt modelId="{99132A85-36A0-4C02-8ABD-5938741BD6C9}" type="parTrans" cxnId="{69075B10-8A52-4C3E-9F5C-F13C42F4C0F0}">
      <dgm:prSet/>
      <dgm:spPr/>
      <dgm:t>
        <a:bodyPr/>
        <a:lstStyle/>
        <a:p>
          <a:endParaRPr lang="en-US"/>
        </a:p>
      </dgm:t>
    </dgm:pt>
    <dgm:pt modelId="{85434ADA-B894-440C-B000-AB087D940D78}" type="sibTrans" cxnId="{69075B10-8A52-4C3E-9F5C-F13C42F4C0F0}">
      <dgm:prSet/>
      <dgm:spPr/>
      <dgm:t>
        <a:bodyPr/>
        <a:lstStyle/>
        <a:p>
          <a:endParaRPr lang="en-US"/>
        </a:p>
      </dgm:t>
    </dgm:pt>
    <dgm:pt modelId="{EECC2BA7-A241-4681-A59C-B3C4BD2A4C3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Produce only hypothetical recommendations</a:t>
          </a:r>
        </a:p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May not be relevant to the job</a:t>
          </a:r>
        </a:p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Require high levels of motivation</a:t>
          </a:r>
        </a:p>
      </dgm:t>
    </dgm:pt>
    <dgm:pt modelId="{7503CB39-748C-42ED-B9A3-F2E0B7579D89}" type="parTrans" cxnId="{9F8B97A1-8A7F-4505-9DEB-6897F3559D49}">
      <dgm:prSet/>
      <dgm:spPr/>
      <dgm:t>
        <a:bodyPr/>
        <a:lstStyle/>
        <a:p>
          <a:endParaRPr lang="en-US"/>
        </a:p>
      </dgm:t>
    </dgm:pt>
    <dgm:pt modelId="{6B6F9DB3-2917-402A-89B6-AFEB5E1C8212}" type="sibTrans" cxnId="{9F8B97A1-8A7F-4505-9DEB-6897F3559D49}">
      <dgm:prSet/>
      <dgm:spPr/>
      <dgm:t>
        <a:bodyPr/>
        <a:lstStyle/>
        <a:p>
          <a:endParaRPr lang="en-US"/>
        </a:p>
      </dgm:t>
    </dgm:pt>
    <dgm:pt modelId="{56694E49-15CD-47E8-B525-69183B02A58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Useful for developing intellectual skills</a:t>
          </a:r>
        </a:p>
      </dgm:t>
    </dgm:pt>
    <dgm:pt modelId="{B9C39761-4680-445F-8407-8BB44A2CF11E}" type="parTrans" cxnId="{F4D3CCA8-81FC-4CD7-8552-9186645DB111}">
      <dgm:prSet/>
      <dgm:spPr/>
      <dgm:t>
        <a:bodyPr/>
        <a:lstStyle/>
        <a:p>
          <a:endParaRPr lang="en-US"/>
        </a:p>
      </dgm:t>
    </dgm:pt>
    <dgm:pt modelId="{AE3E7E43-3D46-4566-B1A4-BB31A348E801}" type="sibTrans" cxnId="{F4D3CCA8-81FC-4CD7-8552-9186645DB111}">
      <dgm:prSet/>
      <dgm:spPr/>
      <dgm:t>
        <a:bodyPr/>
        <a:lstStyle/>
        <a:p>
          <a:endParaRPr lang="en-US"/>
        </a:p>
      </dgm:t>
    </dgm:pt>
    <dgm:pt modelId="{470A5A2A-D3B9-471D-8F72-9D3C39514C42}" type="pres">
      <dgm:prSet presAssocID="{7F244046-C253-4F04-AF42-D1061C595B86}" presName="root" presStyleCnt="0">
        <dgm:presLayoutVars>
          <dgm:dir/>
          <dgm:resizeHandles val="exact"/>
        </dgm:presLayoutVars>
      </dgm:prSet>
      <dgm:spPr/>
    </dgm:pt>
    <dgm:pt modelId="{C161986F-6AC6-412B-858C-03DE426F5236}" type="pres">
      <dgm:prSet presAssocID="{7954B5D9-D9F8-4FDF-A710-F36637CC6531}" presName="compNode" presStyleCnt="0"/>
      <dgm:spPr/>
    </dgm:pt>
    <dgm:pt modelId="{7101D4DF-C613-4B6A-9BF3-0F6E2B6F59B8}" type="pres">
      <dgm:prSet presAssocID="{7954B5D9-D9F8-4FDF-A710-F36637CC653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</dgm:spPr>
      <dgm:extLst>
        <a:ext uri="{E40237B7-FDA0-4F09-8148-C483321AD2D9}">
          <dgm14:cNvPr xmlns:dgm14="http://schemas.microsoft.com/office/drawing/2010/diagram" id="0" name="" descr="Smiling face with solid fill with solid fill"/>
        </a:ext>
      </dgm:extLst>
    </dgm:pt>
    <dgm:pt modelId="{FB7B3A53-DAF8-4429-A2E9-5F16C3CDB299}" type="pres">
      <dgm:prSet presAssocID="{7954B5D9-D9F8-4FDF-A710-F36637CC6531}" presName="iconSpace" presStyleCnt="0"/>
      <dgm:spPr/>
    </dgm:pt>
    <dgm:pt modelId="{E8915A14-1A62-4018-9B38-437E89BABCB9}" type="pres">
      <dgm:prSet presAssocID="{7954B5D9-D9F8-4FDF-A710-F36637CC6531}" presName="parTx" presStyleLbl="revTx" presStyleIdx="0" presStyleCnt="4">
        <dgm:presLayoutVars>
          <dgm:chMax val="0"/>
          <dgm:chPref val="0"/>
        </dgm:presLayoutVars>
      </dgm:prSet>
      <dgm:spPr/>
    </dgm:pt>
    <dgm:pt modelId="{28979082-D1F2-496C-8B50-4B4EEEA9AC0E}" type="pres">
      <dgm:prSet presAssocID="{7954B5D9-D9F8-4FDF-A710-F36637CC6531}" presName="txSpace" presStyleCnt="0"/>
      <dgm:spPr/>
    </dgm:pt>
    <dgm:pt modelId="{8DE2302A-8C89-4EAF-AE07-CC3C18B1A928}" type="pres">
      <dgm:prSet presAssocID="{7954B5D9-D9F8-4FDF-A710-F36637CC6531}" presName="desTx" presStyleLbl="revTx" presStyleIdx="1" presStyleCnt="4">
        <dgm:presLayoutVars/>
      </dgm:prSet>
      <dgm:spPr/>
    </dgm:pt>
    <dgm:pt modelId="{6C7C50C9-DF00-4ADA-8DC1-5F572257260E}" type="pres">
      <dgm:prSet presAssocID="{17E12AA8-D129-448A-BA41-0CF6A221A303}" presName="sibTrans" presStyleCnt="0"/>
      <dgm:spPr/>
    </dgm:pt>
    <dgm:pt modelId="{0E1AA389-3A4E-4099-9051-A549C5E28CA2}" type="pres">
      <dgm:prSet presAssocID="{E37511BC-DF64-4B3D-BEF1-7CBB4ABB1906}" presName="compNode" presStyleCnt="0"/>
      <dgm:spPr/>
    </dgm:pt>
    <dgm:pt modelId="{E0913277-4D3C-4B57-A351-662A3210DE02}" type="pres">
      <dgm:prSet presAssocID="{E37511BC-DF64-4B3D-BEF1-7CBB4ABB190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</dgm:spPr>
      <dgm:extLst>
        <a:ext uri="{E40237B7-FDA0-4F09-8148-C483321AD2D9}">
          <dgm14:cNvPr xmlns:dgm14="http://schemas.microsoft.com/office/drawing/2010/diagram" id="0" name="" descr="Sad face outline with solid fill"/>
        </a:ext>
      </dgm:extLst>
    </dgm:pt>
    <dgm:pt modelId="{F7025A66-302A-4B57-9905-E789A7AE79A1}" type="pres">
      <dgm:prSet presAssocID="{E37511BC-DF64-4B3D-BEF1-7CBB4ABB1906}" presName="iconSpace" presStyleCnt="0"/>
      <dgm:spPr/>
    </dgm:pt>
    <dgm:pt modelId="{3CDB8D24-E3A3-415A-9829-62B20679FB34}" type="pres">
      <dgm:prSet presAssocID="{E37511BC-DF64-4B3D-BEF1-7CBB4ABB1906}" presName="parTx" presStyleLbl="revTx" presStyleIdx="2" presStyleCnt="4">
        <dgm:presLayoutVars>
          <dgm:chMax val="0"/>
          <dgm:chPref val="0"/>
        </dgm:presLayoutVars>
      </dgm:prSet>
      <dgm:spPr/>
    </dgm:pt>
    <dgm:pt modelId="{45B45753-1EEE-4ADD-893D-4173167DD919}" type="pres">
      <dgm:prSet presAssocID="{E37511BC-DF64-4B3D-BEF1-7CBB4ABB1906}" presName="txSpace" presStyleCnt="0"/>
      <dgm:spPr/>
    </dgm:pt>
    <dgm:pt modelId="{94EC82DC-B0A3-449C-A821-6BAB15D3ACF6}" type="pres">
      <dgm:prSet presAssocID="{E37511BC-DF64-4B3D-BEF1-7CBB4ABB1906}" presName="desTx" presStyleLbl="revTx" presStyleIdx="3" presStyleCnt="4">
        <dgm:presLayoutVars/>
      </dgm:prSet>
      <dgm:spPr/>
    </dgm:pt>
  </dgm:ptLst>
  <dgm:cxnLst>
    <dgm:cxn modelId="{69075B10-8A52-4C3E-9F5C-F13C42F4C0F0}" srcId="{7F244046-C253-4F04-AF42-D1061C595B86}" destId="{E37511BC-DF64-4B3D-BEF1-7CBB4ABB1906}" srcOrd="1" destOrd="0" parTransId="{99132A85-36A0-4C02-8ABD-5938741BD6C9}" sibTransId="{85434ADA-B894-440C-B000-AB087D940D78}"/>
    <dgm:cxn modelId="{B8676340-2E08-44AB-A369-06D7C208EDA2}" type="presOf" srcId="{E37511BC-DF64-4B3D-BEF1-7CBB4ABB1906}" destId="{3CDB8D24-E3A3-415A-9829-62B20679FB34}" srcOrd="0" destOrd="0" presId="urn:microsoft.com/office/officeart/2018/5/layout/CenteredIconLabelDescriptionList"/>
    <dgm:cxn modelId="{C23D824F-DEA9-4E56-8EBB-CD44AC09A1CF}" type="presOf" srcId="{56694E49-15CD-47E8-B525-69183B02A589}" destId="{8DE2302A-8C89-4EAF-AE07-CC3C18B1A928}" srcOrd="0" destOrd="1" presId="urn:microsoft.com/office/officeart/2018/5/layout/CenteredIconLabelDescriptionList"/>
    <dgm:cxn modelId="{8D6EF789-BC0F-4011-8B52-E522000212C8}" type="presOf" srcId="{7F244046-C253-4F04-AF42-D1061C595B86}" destId="{470A5A2A-D3B9-471D-8F72-9D3C39514C42}" srcOrd="0" destOrd="0" presId="urn:microsoft.com/office/officeart/2018/5/layout/CenteredIconLabelDescriptionList"/>
    <dgm:cxn modelId="{06E20F95-38CD-4567-8975-A7303F749C66}" type="presOf" srcId="{10C6F682-CB03-4E11-969F-08AC5646192F}" destId="{8DE2302A-8C89-4EAF-AE07-CC3C18B1A928}" srcOrd="0" destOrd="0" presId="urn:microsoft.com/office/officeart/2018/5/layout/CenteredIconLabelDescriptionList"/>
    <dgm:cxn modelId="{562E0896-C8E5-4E86-9ABC-F1F2D6D12A1C}" srcId="{7F244046-C253-4F04-AF42-D1061C595B86}" destId="{7954B5D9-D9F8-4FDF-A710-F36637CC6531}" srcOrd="0" destOrd="0" parTransId="{1485DF04-9C8E-4E40-8ABA-54CC21389902}" sibTransId="{17E12AA8-D129-448A-BA41-0CF6A221A303}"/>
    <dgm:cxn modelId="{9F8B97A1-8A7F-4505-9DEB-6897F3559D49}" srcId="{E37511BC-DF64-4B3D-BEF1-7CBB4ABB1906}" destId="{EECC2BA7-A241-4681-A59C-B3C4BD2A4C31}" srcOrd="0" destOrd="0" parTransId="{7503CB39-748C-42ED-B9A3-F2E0B7579D89}" sibTransId="{6B6F9DB3-2917-402A-89B6-AFEB5E1C8212}"/>
    <dgm:cxn modelId="{F4D3CCA8-81FC-4CD7-8552-9186645DB111}" srcId="{7954B5D9-D9F8-4FDF-A710-F36637CC6531}" destId="{56694E49-15CD-47E8-B525-69183B02A589}" srcOrd="1" destOrd="0" parTransId="{B9C39761-4680-445F-8407-8BB44A2CF11E}" sibTransId="{AE3E7E43-3D46-4566-B1A4-BB31A348E801}"/>
    <dgm:cxn modelId="{1CDD0DAF-7690-454F-A8A0-87E1693FC11A}" srcId="{7954B5D9-D9F8-4FDF-A710-F36637CC6531}" destId="{10C6F682-CB03-4E11-969F-08AC5646192F}" srcOrd="0" destOrd="0" parTransId="{4B127AF3-4449-4470-A25B-8B2E39A85423}" sibTransId="{63B7251D-3740-4691-B208-F8808D102BD4}"/>
    <dgm:cxn modelId="{25966DD7-5480-4203-BEB7-6410B47C3686}" type="presOf" srcId="{7954B5D9-D9F8-4FDF-A710-F36637CC6531}" destId="{E8915A14-1A62-4018-9B38-437E89BABCB9}" srcOrd="0" destOrd="0" presId="urn:microsoft.com/office/officeart/2018/5/layout/CenteredIconLabelDescriptionList"/>
    <dgm:cxn modelId="{4223A2F3-12CB-4419-A103-1644549D06E2}" type="presOf" srcId="{EECC2BA7-A241-4681-A59C-B3C4BD2A4C31}" destId="{94EC82DC-B0A3-449C-A821-6BAB15D3ACF6}" srcOrd="0" destOrd="0" presId="urn:microsoft.com/office/officeart/2018/5/layout/CenteredIconLabelDescriptionList"/>
    <dgm:cxn modelId="{8171637B-1298-40AC-B1E2-95A733BD0146}" type="presParOf" srcId="{470A5A2A-D3B9-471D-8F72-9D3C39514C42}" destId="{C161986F-6AC6-412B-858C-03DE426F5236}" srcOrd="0" destOrd="0" presId="urn:microsoft.com/office/officeart/2018/5/layout/CenteredIconLabelDescriptionList"/>
    <dgm:cxn modelId="{F68FE885-1947-4013-A80B-2A6B19E42E7D}" type="presParOf" srcId="{C161986F-6AC6-412B-858C-03DE426F5236}" destId="{7101D4DF-C613-4B6A-9BF3-0F6E2B6F59B8}" srcOrd="0" destOrd="0" presId="urn:microsoft.com/office/officeart/2018/5/layout/CenteredIconLabelDescriptionList"/>
    <dgm:cxn modelId="{D046462F-D533-4F86-904D-AA1D4622E2BD}" type="presParOf" srcId="{C161986F-6AC6-412B-858C-03DE426F5236}" destId="{FB7B3A53-DAF8-4429-A2E9-5F16C3CDB299}" srcOrd="1" destOrd="0" presId="urn:microsoft.com/office/officeart/2018/5/layout/CenteredIconLabelDescriptionList"/>
    <dgm:cxn modelId="{375E11D8-9212-48FF-81EB-E0DB629595CD}" type="presParOf" srcId="{C161986F-6AC6-412B-858C-03DE426F5236}" destId="{E8915A14-1A62-4018-9B38-437E89BABCB9}" srcOrd="2" destOrd="0" presId="urn:microsoft.com/office/officeart/2018/5/layout/CenteredIconLabelDescriptionList"/>
    <dgm:cxn modelId="{CB919A58-1CE5-457D-A56C-E12F36187E94}" type="presParOf" srcId="{C161986F-6AC6-412B-858C-03DE426F5236}" destId="{28979082-D1F2-496C-8B50-4B4EEEA9AC0E}" srcOrd="3" destOrd="0" presId="urn:microsoft.com/office/officeart/2018/5/layout/CenteredIconLabelDescriptionList"/>
    <dgm:cxn modelId="{A17460FF-724D-4D17-9333-5F3A9F97CE65}" type="presParOf" srcId="{C161986F-6AC6-412B-858C-03DE426F5236}" destId="{8DE2302A-8C89-4EAF-AE07-CC3C18B1A928}" srcOrd="4" destOrd="0" presId="urn:microsoft.com/office/officeart/2018/5/layout/CenteredIconLabelDescriptionList"/>
    <dgm:cxn modelId="{C0222688-1AA6-40F5-93AE-99ACFA9A28AB}" type="presParOf" srcId="{470A5A2A-D3B9-471D-8F72-9D3C39514C42}" destId="{6C7C50C9-DF00-4ADA-8DC1-5F572257260E}" srcOrd="1" destOrd="0" presId="urn:microsoft.com/office/officeart/2018/5/layout/CenteredIconLabelDescriptionList"/>
    <dgm:cxn modelId="{58828E79-018E-4D79-8C50-77FD67217E52}" type="presParOf" srcId="{470A5A2A-D3B9-471D-8F72-9D3C39514C42}" destId="{0E1AA389-3A4E-4099-9051-A549C5E28CA2}" srcOrd="2" destOrd="0" presId="urn:microsoft.com/office/officeart/2018/5/layout/CenteredIconLabelDescriptionList"/>
    <dgm:cxn modelId="{320306D4-34F7-4BC3-A9AC-B2B2C7F3B505}" type="presParOf" srcId="{0E1AA389-3A4E-4099-9051-A549C5E28CA2}" destId="{E0913277-4D3C-4B57-A351-662A3210DE02}" srcOrd="0" destOrd="0" presId="urn:microsoft.com/office/officeart/2018/5/layout/CenteredIconLabelDescriptionList"/>
    <dgm:cxn modelId="{4BF7DEF5-60F3-4328-BE19-4AF12C33237C}" type="presParOf" srcId="{0E1AA389-3A4E-4099-9051-A549C5E28CA2}" destId="{F7025A66-302A-4B57-9905-E789A7AE79A1}" srcOrd="1" destOrd="0" presId="urn:microsoft.com/office/officeart/2018/5/layout/CenteredIconLabelDescriptionList"/>
    <dgm:cxn modelId="{00D088D3-7FB5-47CE-A2F8-3183E09695B2}" type="presParOf" srcId="{0E1AA389-3A4E-4099-9051-A549C5E28CA2}" destId="{3CDB8D24-E3A3-415A-9829-62B20679FB34}" srcOrd="2" destOrd="0" presId="urn:microsoft.com/office/officeart/2018/5/layout/CenteredIconLabelDescriptionList"/>
    <dgm:cxn modelId="{9E3DAE72-555F-4B3C-B373-56B26BC30C67}" type="presParOf" srcId="{0E1AA389-3A4E-4099-9051-A549C5E28CA2}" destId="{45B45753-1EEE-4ADD-893D-4173167DD919}" srcOrd="3" destOrd="0" presId="urn:microsoft.com/office/officeart/2018/5/layout/CenteredIconLabelDescriptionList"/>
    <dgm:cxn modelId="{D4DCB5E5-0BD2-4E52-A7CE-E3E0A7905ED7}" type="presParOf" srcId="{0E1AA389-3A4E-4099-9051-A549C5E28CA2}" destId="{94EC82DC-B0A3-449C-A821-6BAB15D3ACF6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244046-C253-4F04-AF42-D1061C595B86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54B5D9-D9F8-4FDF-A710-F36637CC6531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Advantages:</a:t>
          </a:r>
        </a:p>
      </dgm:t>
    </dgm:pt>
    <dgm:pt modelId="{1485DF04-9C8E-4E40-8ABA-54CC21389902}" type="parTrans" cxnId="{562E0896-C8E5-4E86-9ABC-F1F2D6D12A1C}">
      <dgm:prSet/>
      <dgm:spPr/>
      <dgm:t>
        <a:bodyPr/>
        <a:lstStyle/>
        <a:p>
          <a:endParaRPr lang="en-US"/>
        </a:p>
      </dgm:t>
    </dgm:pt>
    <dgm:pt modelId="{17E12AA8-D129-448A-BA41-0CF6A221A303}" type="sibTrans" cxnId="{562E0896-C8E5-4E86-9ABC-F1F2D6D12A1C}">
      <dgm:prSet/>
      <dgm:spPr/>
      <dgm:t>
        <a:bodyPr/>
        <a:lstStyle/>
        <a:p>
          <a:endParaRPr lang="en-US"/>
        </a:p>
      </dgm:t>
    </dgm:pt>
    <dgm:pt modelId="{10C6F682-CB03-4E11-969F-08AC5646192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Provides opportunities to observe, interact, practice, and get feedback</a:t>
          </a:r>
          <a:endParaRPr lang="en-US" sz="2000" dirty="0">
            <a:latin typeface="+mn-lt"/>
          </a:endParaRPr>
        </a:p>
      </dgm:t>
    </dgm:pt>
    <dgm:pt modelId="{4B127AF3-4449-4470-A25B-8B2E39A85423}" type="parTrans" cxnId="{1CDD0DAF-7690-454F-A8A0-87E1693FC11A}">
      <dgm:prSet/>
      <dgm:spPr/>
      <dgm:t>
        <a:bodyPr/>
        <a:lstStyle/>
        <a:p>
          <a:endParaRPr lang="en-US"/>
        </a:p>
      </dgm:t>
    </dgm:pt>
    <dgm:pt modelId="{63B7251D-3740-4691-B208-F8808D102BD4}" type="sibTrans" cxnId="{1CDD0DAF-7690-454F-A8A0-87E1693FC11A}">
      <dgm:prSet/>
      <dgm:spPr/>
      <dgm:t>
        <a:bodyPr/>
        <a:lstStyle/>
        <a:p>
          <a:endParaRPr lang="en-US"/>
        </a:p>
      </dgm:t>
    </dgm:pt>
    <dgm:pt modelId="{E37511BC-DF64-4B3D-BEF1-7CBB4ABB1906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Disadvantages:</a:t>
          </a:r>
        </a:p>
      </dgm:t>
    </dgm:pt>
    <dgm:pt modelId="{99132A85-36A0-4C02-8ABD-5938741BD6C9}" type="parTrans" cxnId="{69075B10-8A52-4C3E-9F5C-F13C42F4C0F0}">
      <dgm:prSet/>
      <dgm:spPr/>
      <dgm:t>
        <a:bodyPr/>
        <a:lstStyle/>
        <a:p>
          <a:endParaRPr lang="en-US"/>
        </a:p>
      </dgm:t>
    </dgm:pt>
    <dgm:pt modelId="{85434ADA-B894-440C-B000-AB087D940D78}" type="sibTrans" cxnId="{69075B10-8A52-4C3E-9F5C-F13C42F4C0F0}">
      <dgm:prSet/>
      <dgm:spPr/>
      <dgm:t>
        <a:bodyPr/>
        <a:lstStyle/>
        <a:p>
          <a:endParaRPr lang="en-US"/>
        </a:p>
      </dgm:t>
    </dgm:pt>
    <dgm:pt modelId="{EECC2BA7-A241-4681-A59C-B3C4BD2A4C3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May make some trainees apprehensive</a:t>
          </a:r>
        </a:p>
      </dgm:t>
    </dgm:pt>
    <dgm:pt modelId="{7503CB39-748C-42ED-B9A3-F2E0B7579D89}" type="parTrans" cxnId="{9F8B97A1-8A7F-4505-9DEB-6897F3559D49}">
      <dgm:prSet/>
      <dgm:spPr/>
      <dgm:t>
        <a:bodyPr/>
        <a:lstStyle/>
        <a:p>
          <a:endParaRPr lang="en-US"/>
        </a:p>
      </dgm:t>
    </dgm:pt>
    <dgm:pt modelId="{6B6F9DB3-2917-402A-89B6-AFEB5E1C8212}" type="sibTrans" cxnId="{9F8B97A1-8A7F-4505-9DEB-6897F3559D49}">
      <dgm:prSet/>
      <dgm:spPr/>
      <dgm:t>
        <a:bodyPr/>
        <a:lstStyle/>
        <a:p>
          <a:endParaRPr lang="en-US"/>
        </a:p>
      </dgm:t>
    </dgm:pt>
    <dgm:pt modelId="{13F5D0F3-0EF4-4B44-AF0C-A7B7CE68943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May be difficult to incorporate identical elements</a:t>
          </a:r>
        </a:p>
      </dgm:t>
    </dgm:pt>
    <dgm:pt modelId="{380AC32A-CBF7-4D1F-9F41-8B3984E96E6A}" type="parTrans" cxnId="{B7005A17-42E0-4559-A482-EC068CDBA704}">
      <dgm:prSet/>
      <dgm:spPr/>
      <dgm:t>
        <a:bodyPr/>
        <a:lstStyle/>
        <a:p>
          <a:endParaRPr lang="en-US"/>
        </a:p>
      </dgm:t>
    </dgm:pt>
    <dgm:pt modelId="{6274605E-6D48-4B2C-AA52-E4FE6DF1A76F}" type="sibTrans" cxnId="{B7005A17-42E0-4559-A482-EC068CDBA704}">
      <dgm:prSet/>
      <dgm:spPr/>
      <dgm:t>
        <a:bodyPr/>
        <a:lstStyle/>
        <a:p>
          <a:endParaRPr lang="en-US"/>
        </a:p>
      </dgm:t>
    </dgm:pt>
    <dgm:pt modelId="{8457A933-579B-4352-B6AF-4AF05C70446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Complementary to lectures</a:t>
          </a:r>
          <a:endParaRPr lang="en-US" sz="2000" dirty="0">
            <a:latin typeface="+mn-lt"/>
          </a:endParaRPr>
        </a:p>
      </dgm:t>
    </dgm:pt>
    <dgm:pt modelId="{A5A82A91-13CE-4F5F-A842-26D1669A50AB}" type="parTrans" cxnId="{169EF3FE-57DC-48E8-8EF8-659A2026CC58}">
      <dgm:prSet/>
      <dgm:spPr/>
      <dgm:t>
        <a:bodyPr/>
        <a:lstStyle/>
        <a:p>
          <a:endParaRPr lang="en-US"/>
        </a:p>
      </dgm:t>
    </dgm:pt>
    <dgm:pt modelId="{DF69A96B-984F-4999-B137-DCDFC107BD57}" type="sibTrans" cxnId="{169EF3FE-57DC-48E8-8EF8-659A2026CC58}">
      <dgm:prSet/>
      <dgm:spPr/>
      <dgm:t>
        <a:bodyPr/>
        <a:lstStyle/>
        <a:p>
          <a:endParaRPr lang="en-US"/>
        </a:p>
      </dgm:t>
    </dgm:pt>
    <dgm:pt modelId="{8D7F99C2-28ED-43B3-872D-B2A97026185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Useful for teaching interpersonal skills</a:t>
          </a:r>
        </a:p>
      </dgm:t>
    </dgm:pt>
    <dgm:pt modelId="{C45CC1FA-903B-41F8-92C1-35BE122B1ED1}" type="parTrans" cxnId="{9EEDE2F5-BF71-4457-B05A-811708D57226}">
      <dgm:prSet/>
      <dgm:spPr/>
      <dgm:t>
        <a:bodyPr/>
        <a:lstStyle/>
        <a:p>
          <a:endParaRPr lang="en-US"/>
        </a:p>
      </dgm:t>
    </dgm:pt>
    <dgm:pt modelId="{92A4B982-9E3E-4E46-AF7E-7D3DAC4C2427}" type="sibTrans" cxnId="{9EEDE2F5-BF71-4457-B05A-811708D57226}">
      <dgm:prSet/>
      <dgm:spPr/>
      <dgm:t>
        <a:bodyPr/>
        <a:lstStyle/>
        <a:p>
          <a:endParaRPr lang="en-US"/>
        </a:p>
      </dgm:t>
    </dgm:pt>
    <dgm:pt modelId="{470A5A2A-D3B9-471D-8F72-9D3C39514C42}" type="pres">
      <dgm:prSet presAssocID="{7F244046-C253-4F04-AF42-D1061C595B86}" presName="root" presStyleCnt="0">
        <dgm:presLayoutVars>
          <dgm:dir/>
          <dgm:resizeHandles val="exact"/>
        </dgm:presLayoutVars>
      </dgm:prSet>
      <dgm:spPr/>
    </dgm:pt>
    <dgm:pt modelId="{C161986F-6AC6-412B-858C-03DE426F5236}" type="pres">
      <dgm:prSet presAssocID="{7954B5D9-D9F8-4FDF-A710-F36637CC6531}" presName="compNode" presStyleCnt="0"/>
      <dgm:spPr/>
    </dgm:pt>
    <dgm:pt modelId="{7101D4DF-C613-4B6A-9BF3-0F6E2B6F59B8}" type="pres">
      <dgm:prSet presAssocID="{7954B5D9-D9F8-4FDF-A710-F36637CC653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</dgm:spPr>
      <dgm:extLst>
        <a:ext uri="{E40237B7-FDA0-4F09-8148-C483321AD2D9}">
          <dgm14:cNvPr xmlns:dgm14="http://schemas.microsoft.com/office/drawing/2010/diagram" id="0" name="" descr="Smiling face with solid fill with solid fill"/>
        </a:ext>
      </dgm:extLst>
    </dgm:pt>
    <dgm:pt modelId="{FB7B3A53-DAF8-4429-A2E9-5F16C3CDB299}" type="pres">
      <dgm:prSet presAssocID="{7954B5D9-D9F8-4FDF-A710-F36637CC6531}" presName="iconSpace" presStyleCnt="0"/>
      <dgm:spPr/>
    </dgm:pt>
    <dgm:pt modelId="{E8915A14-1A62-4018-9B38-437E89BABCB9}" type="pres">
      <dgm:prSet presAssocID="{7954B5D9-D9F8-4FDF-A710-F36637CC6531}" presName="parTx" presStyleLbl="revTx" presStyleIdx="0" presStyleCnt="4">
        <dgm:presLayoutVars>
          <dgm:chMax val="0"/>
          <dgm:chPref val="0"/>
        </dgm:presLayoutVars>
      </dgm:prSet>
      <dgm:spPr/>
    </dgm:pt>
    <dgm:pt modelId="{28979082-D1F2-496C-8B50-4B4EEEA9AC0E}" type="pres">
      <dgm:prSet presAssocID="{7954B5D9-D9F8-4FDF-A710-F36637CC6531}" presName="txSpace" presStyleCnt="0"/>
      <dgm:spPr/>
    </dgm:pt>
    <dgm:pt modelId="{8DE2302A-8C89-4EAF-AE07-CC3C18B1A928}" type="pres">
      <dgm:prSet presAssocID="{7954B5D9-D9F8-4FDF-A710-F36637CC6531}" presName="desTx" presStyleLbl="revTx" presStyleIdx="1" presStyleCnt="4">
        <dgm:presLayoutVars/>
      </dgm:prSet>
      <dgm:spPr/>
    </dgm:pt>
    <dgm:pt modelId="{6C7C50C9-DF00-4ADA-8DC1-5F572257260E}" type="pres">
      <dgm:prSet presAssocID="{17E12AA8-D129-448A-BA41-0CF6A221A303}" presName="sibTrans" presStyleCnt="0"/>
      <dgm:spPr/>
    </dgm:pt>
    <dgm:pt modelId="{0E1AA389-3A4E-4099-9051-A549C5E28CA2}" type="pres">
      <dgm:prSet presAssocID="{E37511BC-DF64-4B3D-BEF1-7CBB4ABB1906}" presName="compNode" presStyleCnt="0"/>
      <dgm:spPr/>
    </dgm:pt>
    <dgm:pt modelId="{E0913277-4D3C-4B57-A351-662A3210DE02}" type="pres">
      <dgm:prSet presAssocID="{E37511BC-DF64-4B3D-BEF1-7CBB4ABB190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</dgm:spPr>
      <dgm:extLst>
        <a:ext uri="{E40237B7-FDA0-4F09-8148-C483321AD2D9}">
          <dgm14:cNvPr xmlns:dgm14="http://schemas.microsoft.com/office/drawing/2010/diagram" id="0" name="" descr="Sad face outline with solid fill"/>
        </a:ext>
      </dgm:extLst>
    </dgm:pt>
    <dgm:pt modelId="{F7025A66-302A-4B57-9905-E789A7AE79A1}" type="pres">
      <dgm:prSet presAssocID="{E37511BC-DF64-4B3D-BEF1-7CBB4ABB1906}" presName="iconSpace" presStyleCnt="0"/>
      <dgm:spPr/>
    </dgm:pt>
    <dgm:pt modelId="{3CDB8D24-E3A3-415A-9829-62B20679FB34}" type="pres">
      <dgm:prSet presAssocID="{E37511BC-DF64-4B3D-BEF1-7CBB4ABB1906}" presName="parTx" presStyleLbl="revTx" presStyleIdx="2" presStyleCnt="4">
        <dgm:presLayoutVars>
          <dgm:chMax val="0"/>
          <dgm:chPref val="0"/>
        </dgm:presLayoutVars>
      </dgm:prSet>
      <dgm:spPr/>
    </dgm:pt>
    <dgm:pt modelId="{45B45753-1EEE-4ADD-893D-4173167DD919}" type="pres">
      <dgm:prSet presAssocID="{E37511BC-DF64-4B3D-BEF1-7CBB4ABB1906}" presName="txSpace" presStyleCnt="0"/>
      <dgm:spPr/>
    </dgm:pt>
    <dgm:pt modelId="{94EC82DC-B0A3-449C-A821-6BAB15D3ACF6}" type="pres">
      <dgm:prSet presAssocID="{E37511BC-DF64-4B3D-BEF1-7CBB4ABB1906}" presName="desTx" presStyleLbl="revTx" presStyleIdx="3" presStyleCnt="4">
        <dgm:presLayoutVars/>
      </dgm:prSet>
      <dgm:spPr/>
    </dgm:pt>
  </dgm:ptLst>
  <dgm:cxnLst>
    <dgm:cxn modelId="{69075B10-8A52-4C3E-9F5C-F13C42F4C0F0}" srcId="{7F244046-C253-4F04-AF42-D1061C595B86}" destId="{E37511BC-DF64-4B3D-BEF1-7CBB4ABB1906}" srcOrd="1" destOrd="0" parTransId="{99132A85-36A0-4C02-8ABD-5938741BD6C9}" sibTransId="{85434ADA-B894-440C-B000-AB087D940D78}"/>
    <dgm:cxn modelId="{B7005A17-42E0-4559-A482-EC068CDBA704}" srcId="{E37511BC-DF64-4B3D-BEF1-7CBB4ABB1906}" destId="{13F5D0F3-0EF4-4B44-AF0C-A7B7CE689431}" srcOrd="1" destOrd="0" parTransId="{380AC32A-CBF7-4D1F-9F41-8B3984E96E6A}" sibTransId="{6274605E-6D48-4B2C-AA52-E4FE6DF1A76F}"/>
    <dgm:cxn modelId="{5141B621-8EEA-4706-8EA8-C817593F5B0B}" type="presOf" srcId="{8D7F99C2-28ED-43B3-872D-B2A970261857}" destId="{8DE2302A-8C89-4EAF-AE07-CC3C18B1A928}" srcOrd="0" destOrd="2" presId="urn:microsoft.com/office/officeart/2018/5/layout/CenteredIconLabelDescriptionList"/>
    <dgm:cxn modelId="{B8676340-2E08-44AB-A369-06D7C208EDA2}" type="presOf" srcId="{E37511BC-DF64-4B3D-BEF1-7CBB4ABB1906}" destId="{3CDB8D24-E3A3-415A-9829-62B20679FB34}" srcOrd="0" destOrd="0" presId="urn:microsoft.com/office/officeart/2018/5/layout/CenteredIconLabelDescriptionList"/>
    <dgm:cxn modelId="{41DF984E-F0C4-4058-B3A0-F8EB25572590}" type="presOf" srcId="{13F5D0F3-0EF4-4B44-AF0C-A7B7CE689431}" destId="{94EC82DC-B0A3-449C-A821-6BAB15D3ACF6}" srcOrd="0" destOrd="1" presId="urn:microsoft.com/office/officeart/2018/5/layout/CenteredIconLabelDescriptionList"/>
    <dgm:cxn modelId="{8D6EF789-BC0F-4011-8B52-E522000212C8}" type="presOf" srcId="{7F244046-C253-4F04-AF42-D1061C595B86}" destId="{470A5A2A-D3B9-471D-8F72-9D3C39514C42}" srcOrd="0" destOrd="0" presId="urn:microsoft.com/office/officeart/2018/5/layout/CenteredIconLabelDescriptionList"/>
    <dgm:cxn modelId="{06E20F95-38CD-4567-8975-A7303F749C66}" type="presOf" srcId="{10C6F682-CB03-4E11-969F-08AC5646192F}" destId="{8DE2302A-8C89-4EAF-AE07-CC3C18B1A928}" srcOrd="0" destOrd="0" presId="urn:microsoft.com/office/officeart/2018/5/layout/CenteredIconLabelDescriptionList"/>
    <dgm:cxn modelId="{562E0896-C8E5-4E86-9ABC-F1F2D6D12A1C}" srcId="{7F244046-C253-4F04-AF42-D1061C595B86}" destId="{7954B5D9-D9F8-4FDF-A710-F36637CC6531}" srcOrd="0" destOrd="0" parTransId="{1485DF04-9C8E-4E40-8ABA-54CC21389902}" sibTransId="{17E12AA8-D129-448A-BA41-0CF6A221A303}"/>
    <dgm:cxn modelId="{9F8B97A1-8A7F-4505-9DEB-6897F3559D49}" srcId="{E37511BC-DF64-4B3D-BEF1-7CBB4ABB1906}" destId="{EECC2BA7-A241-4681-A59C-B3C4BD2A4C31}" srcOrd="0" destOrd="0" parTransId="{7503CB39-748C-42ED-B9A3-F2E0B7579D89}" sibTransId="{6B6F9DB3-2917-402A-89B6-AFEB5E1C8212}"/>
    <dgm:cxn modelId="{1CDD0DAF-7690-454F-A8A0-87E1693FC11A}" srcId="{7954B5D9-D9F8-4FDF-A710-F36637CC6531}" destId="{10C6F682-CB03-4E11-969F-08AC5646192F}" srcOrd="0" destOrd="0" parTransId="{4B127AF3-4449-4470-A25B-8B2E39A85423}" sibTransId="{63B7251D-3740-4691-B208-F8808D102BD4}"/>
    <dgm:cxn modelId="{63183FBB-163B-45B6-A8BD-853738F308F7}" type="presOf" srcId="{8457A933-579B-4352-B6AF-4AF05C70446C}" destId="{8DE2302A-8C89-4EAF-AE07-CC3C18B1A928}" srcOrd="0" destOrd="1" presId="urn:microsoft.com/office/officeart/2018/5/layout/CenteredIconLabelDescriptionList"/>
    <dgm:cxn modelId="{25966DD7-5480-4203-BEB7-6410B47C3686}" type="presOf" srcId="{7954B5D9-D9F8-4FDF-A710-F36637CC6531}" destId="{E8915A14-1A62-4018-9B38-437E89BABCB9}" srcOrd="0" destOrd="0" presId="urn:microsoft.com/office/officeart/2018/5/layout/CenteredIconLabelDescriptionList"/>
    <dgm:cxn modelId="{4223A2F3-12CB-4419-A103-1644549D06E2}" type="presOf" srcId="{EECC2BA7-A241-4681-A59C-B3C4BD2A4C31}" destId="{94EC82DC-B0A3-449C-A821-6BAB15D3ACF6}" srcOrd="0" destOrd="0" presId="urn:microsoft.com/office/officeart/2018/5/layout/CenteredIconLabelDescriptionList"/>
    <dgm:cxn modelId="{9EEDE2F5-BF71-4457-B05A-811708D57226}" srcId="{7954B5D9-D9F8-4FDF-A710-F36637CC6531}" destId="{8D7F99C2-28ED-43B3-872D-B2A970261857}" srcOrd="2" destOrd="0" parTransId="{C45CC1FA-903B-41F8-92C1-35BE122B1ED1}" sibTransId="{92A4B982-9E3E-4E46-AF7E-7D3DAC4C2427}"/>
    <dgm:cxn modelId="{169EF3FE-57DC-48E8-8EF8-659A2026CC58}" srcId="{7954B5D9-D9F8-4FDF-A710-F36637CC6531}" destId="{8457A933-579B-4352-B6AF-4AF05C70446C}" srcOrd="1" destOrd="0" parTransId="{A5A82A91-13CE-4F5F-A842-26D1669A50AB}" sibTransId="{DF69A96B-984F-4999-B137-DCDFC107BD57}"/>
    <dgm:cxn modelId="{8171637B-1298-40AC-B1E2-95A733BD0146}" type="presParOf" srcId="{470A5A2A-D3B9-471D-8F72-9D3C39514C42}" destId="{C161986F-6AC6-412B-858C-03DE426F5236}" srcOrd="0" destOrd="0" presId="urn:microsoft.com/office/officeart/2018/5/layout/CenteredIconLabelDescriptionList"/>
    <dgm:cxn modelId="{F68FE885-1947-4013-A80B-2A6B19E42E7D}" type="presParOf" srcId="{C161986F-6AC6-412B-858C-03DE426F5236}" destId="{7101D4DF-C613-4B6A-9BF3-0F6E2B6F59B8}" srcOrd="0" destOrd="0" presId="urn:microsoft.com/office/officeart/2018/5/layout/CenteredIconLabelDescriptionList"/>
    <dgm:cxn modelId="{D046462F-D533-4F86-904D-AA1D4622E2BD}" type="presParOf" srcId="{C161986F-6AC6-412B-858C-03DE426F5236}" destId="{FB7B3A53-DAF8-4429-A2E9-5F16C3CDB299}" srcOrd="1" destOrd="0" presId="urn:microsoft.com/office/officeart/2018/5/layout/CenteredIconLabelDescriptionList"/>
    <dgm:cxn modelId="{375E11D8-9212-48FF-81EB-E0DB629595CD}" type="presParOf" srcId="{C161986F-6AC6-412B-858C-03DE426F5236}" destId="{E8915A14-1A62-4018-9B38-437E89BABCB9}" srcOrd="2" destOrd="0" presId="urn:microsoft.com/office/officeart/2018/5/layout/CenteredIconLabelDescriptionList"/>
    <dgm:cxn modelId="{CB919A58-1CE5-457D-A56C-E12F36187E94}" type="presParOf" srcId="{C161986F-6AC6-412B-858C-03DE426F5236}" destId="{28979082-D1F2-496C-8B50-4B4EEEA9AC0E}" srcOrd="3" destOrd="0" presId="urn:microsoft.com/office/officeart/2018/5/layout/CenteredIconLabelDescriptionList"/>
    <dgm:cxn modelId="{A17460FF-724D-4D17-9333-5F3A9F97CE65}" type="presParOf" srcId="{C161986F-6AC6-412B-858C-03DE426F5236}" destId="{8DE2302A-8C89-4EAF-AE07-CC3C18B1A928}" srcOrd="4" destOrd="0" presId="urn:microsoft.com/office/officeart/2018/5/layout/CenteredIconLabelDescriptionList"/>
    <dgm:cxn modelId="{C0222688-1AA6-40F5-93AE-99ACFA9A28AB}" type="presParOf" srcId="{470A5A2A-D3B9-471D-8F72-9D3C39514C42}" destId="{6C7C50C9-DF00-4ADA-8DC1-5F572257260E}" srcOrd="1" destOrd="0" presId="urn:microsoft.com/office/officeart/2018/5/layout/CenteredIconLabelDescriptionList"/>
    <dgm:cxn modelId="{58828E79-018E-4D79-8C50-77FD67217E52}" type="presParOf" srcId="{470A5A2A-D3B9-471D-8F72-9D3C39514C42}" destId="{0E1AA389-3A4E-4099-9051-A549C5E28CA2}" srcOrd="2" destOrd="0" presId="urn:microsoft.com/office/officeart/2018/5/layout/CenteredIconLabelDescriptionList"/>
    <dgm:cxn modelId="{320306D4-34F7-4BC3-A9AC-B2B2C7F3B505}" type="presParOf" srcId="{0E1AA389-3A4E-4099-9051-A549C5E28CA2}" destId="{E0913277-4D3C-4B57-A351-662A3210DE02}" srcOrd="0" destOrd="0" presId="urn:microsoft.com/office/officeart/2018/5/layout/CenteredIconLabelDescriptionList"/>
    <dgm:cxn modelId="{4BF7DEF5-60F3-4328-BE19-4AF12C33237C}" type="presParOf" srcId="{0E1AA389-3A4E-4099-9051-A549C5E28CA2}" destId="{F7025A66-302A-4B57-9905-E789A7AE79A1}" srcOrd="1" destOrd="0" presId="urn:microsoft.com/office/officeart/2018/5/layout/CenteredIconLabelDescriptionList"/>
    <dgm:cxn modelId="{00D088D3-7FB5-47CE-A2F8-3183E09695B2}" type="presParOf" srcId="{0E1AA389-3A4E-4099-9051-A549C5E28CA2}" destId="{3CDB8D24-E3A3-415A-9829-62B20679FB34}" srcOrd="2" destOrd="0" presId="urn:microsoft.com/office/officeart/2018/5/layout/CenteredIconLabelDescriptionList"/>
    <dgm:cxn modelId="{9E3DAE72-555F-4B3C-B373-56B26BC30C67}" type="presParOf" srcId="{0E1AA389-3A4E-4099-9051-A549C5E28CA2}" destId="{45B45753-1EEE-4ADD-893D-4173167DD919}" srcOrd="3" destOrd="0" presId="urn:microsoft.com/office/officeart/2018/5/layout/CenteredIconLabelDescriptionList"/>
    <dgm:cxn modelId="{D4DCB5E5-0BD2-4E52-A7CE-E3E0A7905ED7}" type="presParOf" srcId="{0E1AA389-3A4E-4099-9051-A549C5E28CA2}" destId="{94EC82DC-B0A3-449C-A821-6BAB15D3ACF6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244046-C253-4F04-AF42-D1061C595B86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54B5D9-D9F8-4FDF-A710-F36637CC6531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Advantages:</a:t>
          </a:r>
        </a:p>
      </dgm:t>
    </dgm:pt>
    <dgm:pt modelId="{1485DF04-9C8E-4E40-8ABA-54CC21389902}" type="parTrans" cxnId="{562E0896-C8E5-4E86-9ABC-F1F2D6D12A1C}">
      <dgm:prSet/>
      <dgm:spPr/>
      <dgm:t>
        <a:bodyPr/>
        <a:lstStyle/>
        <a:p>
          <a:endParaRPr lang="en-US"/>
        </a:p>
      </dgm:t>
    </dgm:pt>
    <dgm:pt modelId="{17E12AA8-D129-448A-BA41-0CF6A221A303}" type="sibTrans" cxnId="{562E0896-C8E5-4E86-9ABC-F1F2D6D12A1C}">
      <dgm:prSet/>
      <dgm:spPr/>
      <dgm:t>
        <a:bodyPr/>
        <a:lstStyle/>
        <a:p>
          <a:endParaRPr lang="en-US"/>
        </a:p>
      </dgm:t>
    </dgm:pt>
    <dgm:pt modelId="{10C6F682-CB03-4E11-969F-08AC5646192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Provides opportunities to observe, interact, practice, and get feedback</a:t>
          </a:r>
          <a:endParaRPr lang="en-US" sz="2000" dirty="0">
            <a:latin typeface="+mn-lt"/>
          </a:endParaRPr>
        </a:p>
      </dgm:t>
    </dgm:pt>
    <dgm:pt modelId="{4B127AF3-4449-4470-A25B-8B2E39A85423}" type="parTrans" cxnId="{1CDD0DAF-7690-454F-A8A0-87E1693FC11A}">
      <dgm:prSet/>
      <dgm:spPr/>
      <dgm:t>
        <a:bodyPr/>
        <a:lstStyle/>
        <a:p>
          <a:endParaRPr lang="en-US"/>
        </a:p>
      </dgm:t>
    </dgm:pt>
    <dgm:pt modelId="{63B7251D-3740-4691-B208-F8808D102BD4}" type="sibTrans" cxnId="{1CDD0DAF-7690-454F-A8A0-87E1693FC11A}">
      <dgm:prSet/>
      <dgm:spPr/>
      <dgm:t>
        <a:bodyPr/>
        <a:lstStyle/>
        <a:p>
          <a:endParaRPr lang="en-US"/>
        </a:p>
      </dgm:t>
    </dgm:pt>
    <dgm:pt modelId="{E37511BC-DF64-4B3D-BEF1-7CBB4ABB1906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Disadvantages:</a:t>
          </a:r>
        </a:p>
      </dgm:t>
    </dgm:pt>
    <dgm:pt modelId="{99132A85-36A0-4C02-8ABD-5938741BD6C9}" type="parTrans" cxnId="{69075B10-8A52-4C3E-9F5C-F13C42F4C0F0}">
      <dgm:prSet/>
      <dgm:spPr/>
      <dgm:t>
        <a:bodyPr/>
        <a:lstStyle/>
        <a:p>
          <a:endParaRPr lang="en-US"/>
        </a:p>
      </dgm:t>
    </dgm:pt>
    <dgm:pt modelId="{85434ADA-B894-440C-B000-AB087D940D78}" type="sibTrans" cxnId="{69075B10-8A52-4C3E-9F5C-F13C42F4C0F0}">
      <dgm:prSet/>
      <dgm:spPr/>
      <dgm:t>
        <a:bodyPr/>
        <a:lstStyle/>
        <a:p>
          <a:endParaRPr lang="en-US"/>
        </a:p>
      </dgm:t>
    </dgm:pt>
    <dgm:pt modelId="{EECC2BA7-A241-4681-A59C-B3C4BD2A4C3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Potentially time-consuming to implement</a:t>
          </a:r>
        </a:p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May be difficult to incorporate identical elements </a:t>
          </a:r>
        </a:p>
      </dgm:t>
    </dgm:pt>
    <dgm:pt modelId="{7503CB39-748C-42ED-B9A3-F2E0B7579D89}" type="parTrans" cxnId="{9F8B97A1-8A7F-4505-9DEB-6897F3559D49}">
      <dgm:prSet/>
      <dgm:spPr/>
      <dgm:t>
        <a:bodyPr/>
        <a:lstStyle/>
        <a:p>
          <a:endParaRPr lang="en-US"/>
        </a:p>
      </dgm:t>
    </dgm:pt>
    <dgm:pt modelId="{6B6F9DB3-2917-402A-89B6-AFEB5E1C8212}" type="sibTrans" cxnId="{9F8B97A1-8A7F-4505-9DEB-6897F3559D49}">
      <dgm:prSet/>
      <dgm:spPr/>
      <dgm:t>
        <a:bodyPr/>
        <a:lstStyle/>
        <a:p>
          <a:endParaRPr lang="en-US"/>
        </a:p>
      </dgm:t>
    </dgm:pt>
    <dgm:pt modelId="{3436C51C-41C8-45EB-B2D0-9EA140C66C1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Useful for teaching interpersonal skills</a:t>
          </a:r>
        </a:p>
      </dgm:t>
    </dgm:pt>
    <dgm:pt modelId="{6A52EA9F-0991-444E-ACAA-3A8056F7906B}" type="parTrans" cxnId="{A8A15D9E-EAF3-4ECA-8CB8-CDE23CB113F4}">
      <dgm:prSet/>
      <dgm:spPr/>
      <dgm:t>
        <a:bodyPr/>
        <a:lstStyle/>
        <a:p>
          <a:endParaRPr lang="en-US"/>
        </a:p>
      </dgm:t>
    </dgm:pt>
    <dgm:pt modelId="{C98C5899-07F8-4869-8ABC-8C8840C1D525}" type="sibTrans" cxnId="{A8A15D9E-EAF3-4ECA-8CB8-CDE23CB113F4}">
      <dgm:prSet/>
      <dgm:spPr/>
      <dgm:t>
        <a:bodyPr/>
        <a:lstStyle/>
        <a:p>
          <a:endParaRPr lang="en-US"/>
        </a:p>
      </dgm:t>
    </dgm:pt>
    <dgm:pt modelId="{470A5A2A-D3B9-471D-8F72-9D3C39514C42}" type="pres">
      <dgm:prSet presAssocID="{7F244046-C253-4F04-AF42-D1061C595B86}" presName="root" presStyleCnt="0">
        <dgm:presLayoutVars>
          <dgm:dir/>
          <dgm:resizeHandles val="exact"/>
        </dgm:presLayoutVars>
      </dgm:prSet>
      <dgm:spPr/>
    </dgm:pt>
    <dgm:pt modelId="{C161986F-6AC6-412B-858C-03DE426F5236}" type="pres">
      <dgm:prSet presAssocID="{7954B5D9-D9F8-4FDF-A710-F36637CC6531}" presName="compNode" presStyleCnt="0"/>
      <dgm:spPr/>
    </dgm:pt>
    <dgm:pt modelId="{7101D4DF-C613-4B6A-9BF3-0F6E2B6F59B8}" type="pres">
      <dgm:prSet presAssocID="{7954B5D9-D9F8-4FDF-A710-F36637CC653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</dgm:spPr>
      <dgm:extLst>
        <a:ext uri="{E40237B7-FDA0-4F09-8148-C483321AD2D9}">
          <dgm14:cNvPr xmlns:dgm14="http://schemas.microsoft.com/office/drawing/2010/diagram" id="0" name="" descr="Smiling face with solid fill with solid fill"/>
        </a:ext>
      </dgm:extLst>
    </dgm:pt>
    <dgm:pt modelId="{FB7B3A53-DAF8-4429-A2E9-5F16C3CDB299}" type="pres">
      <dgm:prSet presAssocID="{7954B5D9-D9F8-4FDF-A710-F36637CC6531}" presName="iconSpace" presStyleCnt="0"/>
      <dgm:spPr/>
    </dgm:pt>
    <dgm:pt modelId="{E8915A14-1A62-4018-9B38-437E89BABCB9}" type="pres">
      <dgm:prSet presAssocID="{7954B5D9-D9F8-4FDF-A710-F36637CC6531}" presName="parTx" presStyleLbl="revTx" presStyleIdx="0" presStyleCnt="4">
        <dgm:presLayoutVars>
          <dgm:chMax val="0"/>
          <dgm:chPref val="0"/>
        </dgm:presLayoutVars>
      </dgm:prSet>
      <dgm:spPr/>
    </dgm:pt>
    <dgm:pt modelId="{28979082-D1F2-496C-8B50-4B4EEEA9AC0E}" type="pres">
      <dgm:prSet presAssocID="{7954B5D9-D9F8-4FDF-A710-F36637CC6531}" presName="txSpace" presStyleCnt="0"/>
      <dgm:spPr/>
    </dgm:pt>
    <dgm:pt modelId="{8DE2302A-8C89-4EAF-AE07-CC3C18B1A928}" type="pres">
      <dgm:prSet presAssocID="{7954B5D9-D9F8-4FDF-A710-F36637CC6531}" presName="desTx" presStyleLbl="revTx" presStyleIdx="1" presStyleCnt="4">
        <dgm:presLayoutVars/>
      </dgm:prSet>
      <dgm:spPr/>
    </dgm:pt>
    <dgm:pt modelId="{6C7C50C9-DF00-4ADA-8DC1-5F572257260E}" type="pres">
      <dgm:prSet presAssocID="{17E12AA8-D129-448A-BA41-0CF6A221A303}" presName="sibTrans" presStyleCnt="0"/>
      <dgm:spPr/>
    </dgm:pt>
    <dgm:pt modelId="{0E1AA389-3A4E-4099-9051-A549C5E28CA2}" type="pres">
      <dgm:prSet presAssocID="{E37511BC-DF64-4B3D-BEF1-7CBB4ABB1906}" presName="compNode" presStyleCnt="0"/>
      <dgm:spPr/>
    </dgm:pt>
    <dgm:pt modelId="{E0913277-4D3C-4B57-A351-662A3210DE02}" type="pres">
      <dgm:prSet presAssocID="{E37511BC-DF64-4B3D-BEF1-7CBB4ABB190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</dgm:spPr>
      <dgm:extLst>
        <a:ext uri="{E40237B7-FDA0-4F09-8148-C483321AD2D9}">
          <dgm14:cNvPr xmlns:dgm14="http://schemas.microsoft.com/office/drawing/2010/diagram" id="0" name="" descr="Sad face outline with solid fill"/>
        </a:ext>
      </dgm:extLst>
    </dgm:pt>
    <dgm:pt modelId="{F7025A66-302A-4B57-9905-E789A7AE79A1}" type="pres">
      <dgm:prSet presAssocID="{E37511BC-DF64-4B3D-BEF1-7CBB4ABB1906}" presName="iconSpace" presStyleCnt="0"/>
      <dgm:spPr/>
    </dgm:pt>
    <dgm:pt modelId="{3CDB8D24-E3A3-415A-9829-62B20679FB34}" type="pres">
      <dgm:prSet presAssocID="{E37511BC-DF64-4B3D-BEF1-7CBB4ABB1906}" presName="parTx" presStyleLbl="revTx" presStyleIdx="2" presStyleCnt="4">
        <dgm:presLayoutVars>
          <dgm:chMax val="0"/>
          <dgm:chPref val="0"/>
        </dgm:presLayoutVars>
      </dgm:prSet>
      <dgm:spPr/>
    </dgm:pt>
    <dgm:pt modelId="{45B45753-1EEE-4ADD-893D-4173167DD919}" type="pres">
      <dgm:prSet presAssocID="{E37511BC-DF64-4B3D-BEF1-7CBB4ABB1906}" presName="txSpace" presStyleCnt="0"/>
      <dgm:spPr/>
    </dgm:pt>
    <dgm:pt modelId="{94EC82DC-B0A3-449C-A821-6BAB15D3ACF6}" type="pres">
      <dgm:prSet presAssocID="{E37511BC-DF64-4B3D-BEF1-7CBB4ABB1906}" presName="desTx" presStyleLbl="revTx" presStyleIdx="3" presStyleCnt="4">
        <dgm:presLayoutVars/>
      </dgm:prSet>
      <dgm:spPr/>
    </dgm:pt>
  </dgm:ptLst>
  <dgm:cxnLst>
    <dgm:cxn modelId="{69075B10-8A52-4C3E-9F5C-F13C42F4C0F0}" srcId="{7F244046-C253-4F04-AF42-D1061C595B86}" destId="{E37511BC-DF64-4B3D-BEF1-7CBB4ABB1906}" srcOrd="1" destOrd="0" parTransId="{99132A85-36A0-4C02-8ABD-5938741BD6C9}" sibTransId="{85434ADA-B894-440C-B000-AB087D940D78}"/>
    <dgm:cxn modelId="{B8676340-2E08-44AB-A369-06D7C208EDA2}" type="presOf" srcId="{E37511BC-DF64-4B3D-BEF1-7CBB4ABB1906}" destId="{3CDB8D24-E3A3-415A-9829-62B20679FB34}" srcOrd="0" destOrd="0" presId="urn:microsoft.com/office/officeart/2018/5/layout/CenteredIconLabelDescriptionList"/>
    <dgm:cxn modelId="{8D6EF789-BC0F-4011-8B52-E522000212C8}" type="presOf" srcId="{7F244046-C253-4F04-AF42-D1061C595B86}" destId="{470A5A2A-D3B9-471D-8F72-9D3C39514C42}" srcOrd="0" destOrd="0" presId="urn:microsoft.com/office/officeart/2018/5/layout/CenteredIconLabelDescriptionList"/>
    <dgm:cxn modelId="{06E20F95-38CD-4567-8975-A7303F749C66}" type="presOf" srcId="{10C6F682-CB03-4E11-969F-08AC5646192F}" destId="{8DE2302A-8C89-4EAF-AE07-CC3C18B1A928}" srcOrd="0" destOrd="0" presId="urn:microsoft.com/office/officeart/2018/5/layout/CenteredIconLabelDescriptionList"/>
    <dgm:cxn modelId="{562E0896-C8E5-4E86-9ABC-F1F2D6D12A1C}" srcId="{7F244046-C253-4F04-AF42-D1061C595B86}" destId="{7954B5D9-D9F8-4FDF-A710-F36637CC6531}" srcOrd="0" destOrd="0" parTransId="{1485DF04-9C8E-4E40-8ABA-54CC21389902}" sibTransId="{17E12AA8-D129-448A-BA41-0CF6A221A303}"/>
    <dgm:cxn modelId="{A8A15D9E-EAF3-4ECA-8CB8-CDE23CB113F4}" srcId="{7954B5D9-D9F8-4FDF-A710-F36637CC6531}" destId="{3436C51C-41C8-45EB-B2D0-9EA140C66C1F}" srcOrd="1" destOrd="0" parTransId="{6A52EA9F-0991-444E-ACAA-3A8056F7906B}" sibTransId="{C98C5899-07F8-4869-8ABC-8C8840C1D525}"/>
    <dgm:cxn modelId="{9F8B97A1-8A7F-4505-9DEB-6897F3559D49}" srcId="{E37511BC-DF64-4B3D-BEF1-7CBB4ABB1906}" destId="{EECC2BA7-A241-4681-A59C-B3C4BD2A4C31}" srcOrd="0" destOrd="0" parTransId="{7503CB39-748C-42ED-B9A3-F2E0B7579D89}" sibTransId="{6B6F9DB3-2917-402A-89B6-AFEB5E1C8212}"/>
    <dgm:cxn modelId="{0B4B44A7-8EF6-403E-903E-E9485DE8E734}" type="presOf" srcId="{3436C51C-41C8-45EB-B2D0-9EA140C66C1F}" destId="{8DE2302A-8C89-4EAF-AE07-CC3C18B1A928}" srcOrd="0" destOrd="1" presId="urn:microsoft.com/office/officeart/2018/5/layout/CenteredIconLabelDescriptionList"/>
    <dgm:cxn modelId="{1CDD0DAF-7690-454F-A8A0-87E1693FC11A}" srcId="{7954B5D9-D9F8-4FDF-A710-F36637CC6531}" destId="{10C6F682-CB03-4E11-969F-08AC5646192F}" srcOrd="0" destOrd="0" parTransId="{4B127AF3-4449-4470-A25B-8B2E39A85423}" sibTransId="{63B7251D-3740-4691-B208-F8808D102BD4}"/>
    <dgm:cxn modelId="{25966DD7-5480-4203-BEB7-6410B47C3686}" type="presOf" srcId="{7954B5D9-D9F8-4FDF-A710-F36637CC6531}" destId="{E8915A14-1A62-4018-9B38-437E89BABCB9}" srcOrd="0" destOrd="0" presId="urn:microsoft.com/office/officeart/2018/5/layout/CenteredIconLabelDescriptionList"/>
    <dgm:cxn modelId="{4223A2F3-12CB-4419-A103-1644549D06E2}" type="presOf" srcId="{EECC2BA7-A241-4681-A59C-B3C4BD2A4C31}" destId="{94EC82DC-B0A3-449C-A821-6BAB15D3ACF6}" srcOrd="0" destOrd="0" presId="urn:microsoft.com/office/officeart/2018/5/layout/CenteredIconLabelDescriptionList"/>
    <dgm:cxn modelId="{8171637B-1298-40AC-B1E2-95A733BD0146}" type="presParOf" srcId="{470A5A2A-D3B9-471D-8F72-9D3C39514C42}" destId="{C161986F-6AC6-412B-858C-03DE426F5236}" srcOrd="0" destOrd="0" presId="urn:microsoft.com/office/officeart/2018/5/layout/CenteredIconLabelDescriptionList"/>
    <dgm:cxn modelId="{F68FE885-1947-4013-A80B-2A6B19E42E7D}" type="presParOf" srcId="{C161986F-6AC6-412B-858C-03DE426F5236}" destId="{7101D4DF-C613-4B6A-9BF3-0F6E2B6F59B8}" srcOrd="0" destOrd="0" presId="urn:microsoft.com/office/officeart/2018/5/layout/CenteredIconLabelDescriptionList"/>
    <dgm:cxn modelId="{D046462F-D533-4F86-904D-AA1D4622E2BD}" type="presParOf" srcId="{C161986F-6AC6-412B-858C-03DE426F5236}" destId="{FB7B3A53-DAF8-4429-A2E9-5F16C3CDB299}" srcOrd="1" destOrd="0" presId="urn:microsoft.com/office/officeart/2018/5/layout/CenteredIconLabelDescriptionList"/>
    <dgm:cxn modelId="{375E11D8-9212-48FF-81EB-E0DB629595CD}" type="presParOf" srcId="{C161986F-6AC6-412B-858C-03DE426F5236}" destId="{E8915A14-1A62-4018-9B38-437E89BABCB9}" srcOrd="2" destOrd="0" presId="urn:microsoft.com/office/officeart/2018/5/layout/CenteredIconLabelDescriptionList"/>
    <dgm:cxn modelId="{CB919A58-1CE5-457D-A56C-E12F36187E94}" type="presParOf" srcId="{C161986F-6AC6-412B-858C-03DE426F5236}" destId="{28979082-D1F2-496C-8B50-4B4EEEA9AC0E}" srcOrd="3" destOrd="0" presId="urn:microsoft.com/office/officeart/2018/5/layout/CenteredIconLabelDescriptionList"/>
    <dgm:cxn modelId="{A17460FF-724D-4D17-9333-5F3A9F97CE65}" type="presParOf" srcId="{C161986F-6AC6-412B-858C-03DE426F5236}" destId="{8DE2302A-8C89-4EAF-AE07-CC3C18B1A928}" srcOrd="4" destOrd="0" presId="urn:microsoft.com/office/officeart/2018/5/layout/CenteredIconLabelDescriptionList"/>
    <dgm:cxn modelId="{C0222688-1AA6-40F5-93AE-99ACFA9A28AB}" type="presParOf" srcId="{470A5A2A-D3B9-471D-8F72-9D3C39514C42}" destId="{6C7C50C9-DF00-4ADA-8DC1-5F572257260E}" srcOrd="1" destOrd="0" presId="urn:microsoft.com/office/officeart/2018/5/layout/CenteredIconLabelDescriptionList"/>
    <dgm:cxn modelId="{58828E79-018E-4D79-8C50-77FD67217E52}" type="presParOf" srcId="{470A5A2A-D3B9-471D-8F72-9D3C39514C42}" destId="{0E1AA389-3A4E-4099-9051-A549C5E28CA2}" srcOrd="2" destOrd="0" presId="urn:microsoft.com/office/officeart/2018/5/layout/CenteredIconLabelDescriptionList"/>
    <dgm:cxn modelId="{320306D4-34F7-4BC3-A9AC-B2B2C7F3B505}" type="presParOf" srcId="{0E1AA389-3A4E-4099-9051-A549C5E28CA2}" destId="{E0913277-4D3C-4B57-A351-662A3210DE02}" srcOrd="0" destOrd="0" presId="urn:microsoft.com/office/officeart/2018/5/layout/CenteredIconLabelDescriptionList"/>
    <dgm:cxn modelId="{4BF7DEF5-60F3-4328-BE19-4AF12C33237C}" type="presParOf" srcId="{0E1AA389-3A4E-4099-9051-A549C5E28CA2}" destId="{F7025A66-302A-4B57-9905-E789A7AE79A1}" srcOrd="1" destOrd="0" presId="urn:microsoft.com/office/officeart/2018/5/layout/CenteredIconLabelDescriptionList"/>
    <dgm:cxn modelId="{00D088D3-7FB5-47CE-A2F8-3183E09695B2}" type="presParOf" srcId="{0E1AA389-3A4E-4099-9051-A549C5E28CA2}" destId="{3CDB8D24-E3A3-415A-9829-62B20679FB34}" srcOrd="2" destOrd="0" presId="urn:microsoft.com/office/officeart/2018/5/layout/CenteredIconLabelDescriptionList"/>
    <dgm:cxn modelId="{9E3DAE72-555F-4B3C-B373-56B26BC30C67}" type="presParOf" srcId="{0E1AA389-3A4E-4099-9051-A549C5E28CA2}" destId="{45B45753-1EEE-4ADD-893D-4173167DD919}" srcOrd="3" destOrd="0" presId="urn:microsoft.com/office/officeart/2018/5/layout/CenteredIconLabelDescriptionList"/>
    <dgm:cxn modelId="{D4DCB5E5-0BD2-4E52-A7CE-E3E0A7905ED7}" type="presParOf" srcId="{0E1AA389-3A4E-4099-9051-A549C5E28CA2}" destId="{94EC82DC-B0A3-449C-A821-6BAB15D3ACF6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1D4DF-C613-4B6A-9BF3-0F6E2B6F59B8}">
      <dsp:nvSpPr>
        <dsp:cNvPr id="0" name=""/>
        <dsp:cNvSpPr/>
      </dsp:nvSpPr>
      <dsp:spPr>
        <a:xfrm>
          <a:off x="1994279" y="1427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915A14-1A62-4018-9B38-437E89BABCB9}">
      <dsp:nvSpPr>
        <dsp:cNvPr id="0" name=""/>
        <dsp:cNvSpPr/>
      </dsp:nvSpPr>
      <dsp:spPr>
        <a:xfrm>
          <a:off x="590279" y="1692849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Advantages:</a:t>
          </a:r>
        </a:p>
      </dsp:txBody>
      <dsp:txXfrm>
        <a:off x="590279" y="1692849"/>
        <a:ext cx="4320000" cy="648000"/>
      </dsp:txXfrm>
    </dsp:sp>
    <dsp:sp modelId="{8DE2302A-8C89-4EAF-AE07-CC3C18B1A928}">
      <dsp:nvSpPr>
        <dsp:cNvPr id="0" name=""/>
        <dsp:cNvSpPr/>
      </dsp:nvSpPr>
      <dsp:spPr>
        <a:xfrm>
          <a:off x="590279" y="2424301"/>
          <a:ext cx="4320000" cy="17497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Provide opportunities to practice and get feedback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Engage trainees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Useful for developing intellectual skills</a:t>
          </a:r>
        </a:p>
      </dsp:txBody>
      <dsp:txXfrm>
        <a:off x="590279" y="2424301"/>
        <a:ext cx="4320000" cy="1749739"/>
      </dsp:txXfrm>
    </dsp:sp>
    <dsp:sp modelId="{E0913277-4D3C-4B57-A351-662A3210DE02}">
      <dsp:nvSpPr>
        <dsp:cNvPr id="0" name=""/>
        <dsp:cNvSpPr/>
      </dsp:nvSpPr>
      <dsp:spPr>
        <a:xfrm>
          <a:off x="7070279" y="1427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DB8D24-E3A3-415A-9829-62B20679FB34}">
      <dsp:nvSpPr>
        <dsp:cNvPr id="0" name=""/>
        <dsp:cNvSpPr/>
      </dsp:nvSpPr>
      <dsp:spPr>
        <a:xfrm>
          <a:off x="5666279" y="1692849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Disadvantages:</a:t>
          </a:r>
        </a:p>
      </dsp:txBody>
      <dsp:txXfrm>
        <a:off x="5666279" y="1692849"/>
        <a:ext cx="4320000" cy="648000"/>
      </dsp:txXfrm>
    </dsp:sp>
    <dsp:sp modelId="{94EC82DC-B0A3-449C-A821-6BAB15D3ACF6}">
      <dsp:nvSpPr>
        <dsp:cNvPr id="0" name=""/>
        <dsp:cNvSpPr/>
      </dsp:nvSpPr>
      <dsp:spPr>
        <a:xfrm>
          <a:off x="5666279" y="2424301"/>
          <a:ext cx="4320000" cy="17497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Produce only hypothetical recommendations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May not be relevant to the job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Require high levels of motivation</a:t>
          </a:r>
        </a:p>
      </dsp:txBody>
      <dsp:txXfrm>
        <a:off x="5666279" y="2424301"/>
        <a:ext cx="4320000" cy="17497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1D4DF-C613-4B6A-9BF3-0F6E2B6F59B8}">
      <dsp:nvSpPr>
        <dsp:cNvPr id="0" name=""/>
        <dsp:cNvSpPr/>
      </dsp:nvSpPr>
      <dsp:spPr>
        <a:xfrm>
          <a:off x="1994279" y="1427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915A14-1A62-4018-9B38-437E89BABCB9}">
      <dsp:nvSpPr>
        <dsp:cNvPr id="0" name=""/>
        <dsp:cNvSpPr/>
      </dsp:nvSpPr>
      <dsp:spPr>
        <a:xfrm>
          <a:off x="590279" y="1692849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Advantages:</a:t>
          </a:r>
        </a:p>
      </dsp:txBody>
      <dsp:txXfrm>
        <a:off x="590279" y="1692849"/>
        <a:ext cx="4320000" cy="648000"/>
      </dsp:txXfrm>
    </dsp:sp>
    <dsp:sp modelId="{8DE2302A-8C89-4EAF-AE07-CC3C18B1A928}">
      <dsp:nvSpPr>
        <dsp:cNvPr id="0" name=""/>
        <dsp:cNvSpPr/>
      </dsp:nvSpPr>
      <dsp:spPr>
        <a:xfrm>
          <a:off x="590279" y="2424301"/>
          <a:ext cx="4320000" cy="17497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Provides opportunities to observe, interact, practice, and get feedback</a:t>
          </a:r>
          <a:endParaRPr lang="en-US" sz="2000" kern="1200" dirty="0">
            <a:latin typeface="+mn-lt"/>
          </a:endParaRP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Complementary to lectures</a:t>
          </a:r>
          <a:endParaRPr lang="en-US" sz="2000" kern="1200" dirty="0">
            <a:latin typeface="+mn-lt"/>
          </a:endParaRP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Useful for teaching interpersonal skills</a:t>
          </a:r>
        </a:p>
      </dsp:txBody>
      <dsp:txXfrm>
        <a:off x="590279" y="2424301"/>
        <a:ext cx="4320000" cy="1749739"/>
      </dsp:txXfrm>
    </dsp:sp>
    <dsp:sp modelId="{E0913277-4D3C-4B57-A351-662A3210DE02}">
      <dsp:nvSpPr>
        <dsp:cNvPr id="0" name=""/>
        <dsp:cNvSpPr/>
      </dsp:nvSpPr>
      <dsp:spPr>
        <a:xfrm>
          <a:off x="7070279" y="1427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DB8D24-E3A3-415A-9829-62B20679FB34}">
      <dsp:nvSpPr>
        <dsp:cNvPr id="0" name=""/>
        <dsp:cNvSpPr/>
      </dsp:nvSpPr>
      <dsp:spPr>
        <a:xfrm>
          <a:off x="5666279" y="1692849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Disadvantages:</a:t>
          </a:r>
        </a:p>
      </dsp:txBody>
      <dsp:txXfrm>
        <a:off x="5666279" y="1692849"/>
        <a:ext cx="4320000" cy="648000"/>
      </dsp:txXfrm>
    </dsp:sp>
    <dsp:sp modelId="{94EC82DC-B0A3-449C-A821-6BAB15D3ACF6}">
      <dsp:nvSpPr>
        <dsp:cNvPr id="0" name=""/>
        <dsp:cNvSpPr/>
      </dsp:nvSpPr>
      <dsp:spPr>
        <a:xfrm>
          <a:off x="5666279" y="2424301"/>
          <a:ext cx="4320000" cy="17497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May make some trainees apprehensive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May be difficult to incorporate identical elements</a:t>
          </a:r>
        </a:p>
      </dsp:txBody>
      <dsp:txXfrm>
        <a:off x="5666279" y="2424301"/>
        <a:ext cx="4320000" cy="17497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1D4DF-C613-4B6A-9BF3-0F6E2B6F59B8}">
      <dsp:nvSpPr>
        <dsp:cNvPr id="0" name=""/>
        <dsp:cNvSpPr/>
      </dsp:nvSpPr>
      <dsp:spPr>
        <a:xfrm>
          <a:off x="1994279" y="241802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915A14-1A62-4018-9B38-437E89BABCB9}">
      <dsp:nvSpPr>
        <dsp:cNvPr id="0" name=""/>
        <dsp:cNvSpPr/>
      </dsp:nvSpPr>
      <dsp:spPr>
        <a:xfrm>
          <a:off x="590279" y="191255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Advantages:</a:t>
          </a:r>
        </a:p>
      </dsp:txBody>
      <dsp:txXfrm>
        <a:off x="590279" y="1912552"/>
        <a:ext cx="4320000" cy="648000"/>
      </dsp:txXfrm>
    </dsp:sp>
    <dsp:sp modelId="{8DE2302A-8C89-4EAF-AE07-CC3C18B1A928}">
      <dsp:nvSpPr>
        <dsp:cNvPr id="0" name=""/>
        <dsp:cNvSpPr/>
      </dsp:nvSpPr>
      <dsp:spPr>
        <a:xfrm>
          <a:off x="590279" y="2634389"/>
          <a:ext cx="4320000" cy="1299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Provides opportunities to observe, interact, practice, and get feedback</a:t>
          </a:r>
          <a:endParaRPr lang="en-US" sz="2000" kern="1200" dirty="0">
            <a:latin typeface="+mn-lt"/>
          </a:endParaRP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Useful for teaching interpersonal skills</a:t>
          </a:r>
        </a:p>
      </dsp:txBody>
      <dsp:txXfrm>
        <a:off x="590279" y="2634389"/>
        <a:ext cx="4320000" cy="1299276"/>
      </dsp:txXfrm>
    </dsp:sp>
    <dsp:sp modelId="{E0913277-4D3C-4B57-A351-662A3210DE02}">
      <dsp:nvSpPr>
        <dsp:cNvPr id="0" name=""/>
        <dsp:cNvSpPr/>
      </dsp:nvSpPr>
      <dsp:spPr>
        <a:xfrm>
          <a:off x="7070279" y="241802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DB8D24-E3A3-415A-9829-62B20679FB34}">
      <dsp:nvSpPr>
        <dsp:cNvPr id="0" name=""/>
        <dsp:cNvSpPr/>
      </dsp:nvSpPr>
      <dsp:spPr>
        <a:xfrm>
          <a:off x="5666279" y="191255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Disadvantages:</a:t>
          </a:r>
        </a:p>
      </dsp:txBody>
      <dsp:txXfrm>
        <a:off x="5666279" y="1912552"/>
        <a:ext cx="4320000" cy="648000"/>
      </dsp:txXfrm>
    </dsp:sp>
    <dsp:sp modelId="{94EC82DC-B0A3-449C-A821-6BAB15D3ACF6}">
      <dsp:nvSpPr>
        <dsp:cNvPr id="0" name=""/>
        <dsp:cNvSpPr/>
      </dsp:nvSpPr>
      <dsp:spPr>
        <a:xfrm>
          <a:off x="5666279" y="2634389"/>
          <a:ext cx="4320000" cy="12992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Potentially time-consuming to implement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May be difficult to incorporate identical elements </a:t>
          </a:r>
        </a:p>
      </dsp:txBody>
      <dsp:txXfrm>
        <a:off x="5666279" y="2634389"/>
        <a:ext cx="4320000" cy="12992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19970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 defTabSz="931774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64125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marR="0" lvl="0" indent="-17470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54121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 defTabSz="957211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13353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65063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 defTabSz="957211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58873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7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87140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Hands-On Training Methods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1800" dirty="0"/>
          </a:p>
          <a:p>
            <a:endParaRPr lang="en-US" sz="3200" dirty="0"/>
          </a:p>
          <a:p>
            <a:r>
              <a:rPr lang="en-US" sz="3200" dirty="0"/>
              <a:t>Part 2</a:t>
            </a:r>
          </a:p>
        </p:txBody>
      </p:sp>
    </p:spTree>
    <p:extLst>
      <p:ext uri="{BB962C8B-B14F-4D97-AF65-F5344CB8AC3E}">
        <p14:creationId xmlns:p14="http://schemas.microsoft.com/office/powerpoint/2010/main" val="2447302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16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43" name="Group 18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45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Case Studies 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7AA70-6123-4755-A55B-27106B07C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3" y="960120"/>
            <a:ext cx="6207123" cy="4171278"/>
          </a:xfrm>
        </p:spPr>
        <p:txBody>
          <a:bodyPr>
            <a:normAutofit/>
          </a:bodyPr>
          <a:lstStyle/>
          <a:p>
            <a:r>
              <a:rPr lang="en-US" sz="2000" dirty="0"/>
              <a:t>A </a:t>
            </a:r>
            <a:r>
              <a:rPr lang="en-US" sz="2000" b="1" dirty="0"/>
              <a:t>case</a:t>
            </a:r>
            <a:r>
              <a:rPr lang="en-US" sz="2000" dirty="0"/>
              <a:t> is an in-depth description of how a company or employees dealt with a situation.</a:t>
            </a:r>
          </a:p>
          <a:p>
            <a:r>
              <a:rPr lang="en-US" sz="2000" dirty="0"/>
              <a:t>A </a:t>
            </a:r>
            <a:r>
              <a:rPr lang="en-US" sz="2000" b="1" dirty="0"/>
              <a:t>case</a:t>
            </a:r>
            <a:r>
              <a:rPr lang="en-US" sz="2000" dirty="0"/>
              <a:t> </a:t>
            </a:r>
            <a:r>
              <a:rPr lang="en-US" sz="2000" b="1" dirty="0"/>
              <a:t>study</a:t>
            </a:r>
            <a:r>
              <a:rPr lang="en-US" sz="2000" dirty="0"/>
              <a:t> is the process of analyzing and critiquing the company or employees and making recommendations. </a:t>
            </a:r>
          </a:p>
          <a:p>
            <a:r>
              <a:rPr lang="en-US" sz="2000" dirty="0"/>
              <a:t>Trainees learn through a process of discovery.</a:t>
            </a:r>
          </a:p>
        </p:txBody>
      </p:sp>
    </p:spTree>
    <p:extLst>
      <p:ext uri="{BB962C8B-B14F-4D97-AF65-F5344CB8AC3E}">
        <p14:creationId xmlns:p14="http://schemas.microsoft.com/office/powerpoint/2010/main" val="11542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Case Studies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0E3A33-CA19-4735-8C83-A001F3B0D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3227993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71489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3BAF07C-C39E-42EB-BB22-8D46691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1"/>
            <a:ext cx="12193061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8E9CF54-0466-4261-9E62-0249E60E1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33E32106-E8B1-4F76-9EE6-58537738A3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C32C2C46-A045-44FB-8A74-5EBD650C27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id="{6A76F79C-6683-4940-BCF7-4BCCCEE406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id="{FF4675A3-6D07-4B1F-9BFC-AEBEA1AD06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9">
              <a:extLst>
                <a:ext uri="{FF2B5EF4-FFF2-40B4-BE49-F238E27FC236}">
                  <a16:creationId xmlns:a16="http://schemas.microsoft.com/office/drawing/2014/main" id="{765E127A-B6B7-4B1D-B7BD-6C8C969D2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0">
              <a:extLst>
                <a:ext uri="{FF2B5EF4-FFF2-40B4-BE49-F238E27FC236}">
                  <a16:creationId xmlns:a16="http://schemas.microsoft.com/office/drawing/2014/main" id="{3BCA9D9E-C72C-4751-BFA9-10B85CACE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id="{080C708C-69BF-441B-AB75-C98160ED06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2">
              <a:extLst>
                <a:ext uri="{FF2B5EF4-FFF2-40B4-BE49-F238E27FC236}">
                  <a16:creationId xmlns:a16="http://schemas.microsoft.com/office/drawing/2014/main" id="{3E79964E-F8F1-4763-8892-7BC3DAE30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id="{FE09592A-FCC9-4AE5-BA0B-730C6F3BBE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14">
              <a:extLst>
                <a:ext uri="{FF2B5EF4-FFF2-40B4-BE49-F238E27FC236}">
                  <a16:creationId xmlns:a16="http://schemas.microsoft.com/office/drawing/2014/main" id="{96448994-820C-4BC1-ABF3-4579C6F99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15">
              <a:extLst>
                <a:ext uri="{FF2B5EF4-FFF2-40B4-BE49-F238E27FC236}">
                  <a16:creationId xmlns:a16="http://schemas.microsoft.com/office/drawing/2014/main" id="{9BB0D192-565A-42B9-B292-CC032D71A6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16">
              <a:extLst>
                <a:ext uri="{FF2B5EF4-FFF2-40B4-BE49-F238E27FC236}">
                  <a16:creationId xmlns:a16="http://schemas.microsoft.com/office/drawing/2014/main" id="{6D1CA09C-5F40-4E92-A7E9-D1FCEE512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17">
              <a:extLst>
                <a:ext uri="{FF2B5EF4-FFF2-40B4-BE49-F238E27FC236}">
                  <a16:creationId xmlns:a16="http://schemas.microsoft.com/office/drawing/2014/main" id="{379F5AA5-2E14-4880-A5A6-07AEF2AD8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3" name="Freeform 18">
              <a:extLst>
                <a:ext uri="{FF2B5EF4-FFF2-40B4-BE49-F238E27FC236}">
                  <a16:creationId xmlns:a16="http://schemas.microsoft.com/office/drawing/2014/main" id="{EF14BD32-D239-4DA3-98B3-7752073657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4" name="Freeform 19">
              <a:extLst>
                <a:ext uri="{FF2B5EF4-FFF2-40B4-BE49-F238E27FC236}">
                  <a16:creationId xmlns:a16="http://schemas.microsoft.com/office/drawing/2014/main" id="{CF07B250-E5E4-4624-9BD7-8D513A67B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5" name="Freeform 20">
              <a:extLst>
                <a:ext uri="{FF2B5EF4-FFF2-40B4-BE49-F238E27FC236}">
                  <a16:creationId xmlns:a16="http://schemas.microsoft.com/office/drawing/2014/main" id="{BCC5D120-7C8C-4290-865C-4EE6E4F245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6" name="Freeform 21">
              <a:extLst>
                <a:ext uri="{FF2B5EF4-FFF2-40B4-BE49-F238E27FC236}">
                  <a16:creationId xmlns:a16="http://schemas.microsoft.com/office/drawing/2014/main" id="{C24688C6-CAE5-4EF2-B2BA-A138DA0A24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22">
              <a:extLst>
                <a:ext uri="{FF2B5EF4-FFF2-40B4-BE49-F238E27FC236}">
                  <a16:creationId xmlns:a16="http://schemas.microsoft.com/office/drawing/2014/main" id="{6BD31099-7C13-4901-A04F-632B1CD84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23">
              <a:extLst>
                <a:ext uri="{FF2B5EF4-FFF2-40B4-BE49-F238E27FC236}">
                  <a16:creationId xmlns:a16="http://schemas.microsoft.com/office/drawing/2014/main" id="{679F5FF7-82B2-4033-8FBE-63170C9378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B3D296CC-CA82-4C71-A176-6A9FECDB8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075000"/>
          </a:xfrm>
          <a:custGeom>
            <a:avLst/>
            <a:gdLst>
              <a:gd name="connsiteX0" fmla="*/ 0 w 12192000"/>
              <a:gd name="connsiteY0" fmla="*/ 0 h 2075000"/>
              <a:gd name="connsiteX1" fmla="*/ 12192000 w 12192000"/>
              <a:gd name="connsiteY1" fmla="*/ 0 h 2075000"/>
              <a:gd name="connsiteX2" fmla="*/ 12192000 w 12192000"/>
              <a:gd name="connsiteY2" fmla="*/ 558112 h 2075000"/>
              <a:gd name="connsiteX3" fmla="*/ 12192000 w 12192000"/>
              <a:gd name="connsiteY3" fmla="*/ 750237 h 2075000"/>
              <a:gd name="connsiteX4" fmla="*/ 12192000 w 12192000"/>
              <a:gd name="connsiteY4" fmla="*/ 1726055 h 2075000"/>
              <a:gd name="connsiteX5" fmla="*/ 12113803 w 12192000"/>
              <a:gd name="connsiteY5" fmla="*/ 1734338 h 2075000"/>
              <a:gd name="connsiteX6" fmla="*/ 6753597 w 12192000"/>
              <a:gd name="connsiteY6" fmla="*/ 2057895 h 2075000"/>
              <a:gd name="connsiteX7" fmla="*/ 400746 w 12192000"/>
              <a:gd name="connsiteY7" fmla="*/ 1886552 h 2075000"/>
              <a:gd name="connsiteX8" fmla="*/ 0 w 12192000"/>
              <a:gd name="connsiteY8" fmla="*/ 1849576 h 2075000"/>
              <a:gd name="connsiteX9" fmla="*/ 0 w 12192000"/>
              <a:gd name="connsiteY9" fmla="*/ 750237 h 2075000"/>
              <a:gd name="connsiteX10" fmla="*/ 0 w 12192000"/>
              <a:gd name="connsiteY10" fmla="*/ 558112 h 207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2075000">
                <a:moveTo>
                  <a:pt x="0" y="0"/>
                </a:moveTo>
                <a:lnTo>
                  <a:pt x="12192000" y="0"/>
                </a:lnTo>
                <a:lnTo>
                  <a:pt x="12192000" y="558112"/>
                </a:lnTo>
                <a:lnTo>
                  <a:pt x="12192000" y="750237"/>
                </a:lnTo>
                <a:lnTo>
                  <a:pt x="12192000" y="1726055"/>
                </a:lnTo>
                <a:lnTo>
                  <a:pt x="12113803" y="1734338"/>
                </a:lnTo>
                <a:cubicBezTo>
                  <a:pt x="10139508" y="1932287"/>
                  <a:pt x="8237152" y="2025290"/>
                  <a:pt x="6753597" y="2057895"/>
                </a:cubicBezTo>
                <a:cubicBezTo>
                  <a:pt x="4940362" y="2097744"/>
                  <a:pt x="2657278" y="2078414"/>
                  <a:pt x="400746" y="1886552"/>
                </a:cubicBezTo>
                <a:lnTo>
                  <a:pt x="0" y="1849576"/>
                </a:lnTo>
                <a:lnTo>
                  <a:pt x="0" y="750237"/>
                </a:lnTo>
                <a:lnTo>
                  <a:pt x="0" y="558112"/>
                </a:lnTo>
                <a:close/>
              </a:path>
            </a:pathLst>
          </a:custGeom>
          <a:solidFill>
            <a:schemeClr val="tx1"/>
          </a:solidFill>
          <a:ln w="444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762608"/>
            <a:ext cx="10481519" cy="1003932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Role Plays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7AA70-6123-4755-A55B-27106B07C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7721" y="2635976"/>
            <a:ext cx="10481518" cy="3542776"/>
          </a:xfrm>
        </p:spPr>
        <p:txBody>
          <a:bodyPr>
            <a:normAutofit/>
          </a:bodyPr>
          <a:lstStyle/>
          <a:p>
            <a:r>
              <a:rPr lang="en-US" sz="2000" b="1" dirty="0"/>
              <a:t>Role plays </a:t>
            </a:r>
            <a:r>
              <a:rPr lang="en-US" sz="2000" dirty="0"/>
              <a:t>require trainees to assume a role and explore what is involved in it.</a:t>
            </a:r>
          </a:p>
          <a:p>
            <a:r>
              <a:rPr lang="en-US" sz="2000" dirty="0"/>
              <a:t>The best role play exercises share these features:</a:t>
            </a:r>
          </a:p>
          <a:p>
            <a:pPr lvl="1"/>
            <a:r>
              <a:rPr lang="en-US" sz="1800" dirty="0"/>
              <a:t>Explain the background and context,</a:t>
            </a:r>
          </a:p>
          <a:p>
            <a:pPr lvl="1"/>
            <a:r>
              <a:rPr lang="en-US" sz="1800" dirty="0"/>
              <a:t>Provide a detailed script,</a:t>
            </a:r>
          </a:p>
          <a:p>
            <a:pPr lvl="1"/>
            <a:r>
              <a:rPr lang="en-US" sz="1800" dirty="0"/>
              <a:t>Provide checklists that highlight key issues, and</a:t>
            </a:r>
          </a:p>
          <a:p>
            <a:pPr lvl="1"/>
            <a:r>
              <a:rPr lang="en-US" sz="1800" dirty="0"/>
              <a:t>Debrief and provide feedback.</a:t>
            </a:r>
          </a:p>
        </p:txBody>
      </p:sp>
    </p:spTree>
    <p:extLst>
      <p:ext uri="{BB962C8B-B14F-4D97-AF65-F5344CB8AC3E}">
        <p14:creationId xmlns:p14="http://schemas.microsoft.com/office/powerpoint/2010/main" val="6469987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Role Plays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0E3A33-CA19-4735-8C83-A001F3B0D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1724521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61543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928" y="1124998"/>
            <a:ext cx="3456122" cy="4589717"/>
          </a:xfrm>
        </p:spPr>
        <p:txBody>
          <a:bodyPr>
            <a:normAutofit/>
          </a:bodyPr>
          <a:lstStyle/>
          <a:p>
            <a:r>
              <a:rPr lang="en-US" dirty="0"/>
              <a:t>Behavior  Modeling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7AA70-6123-4755-A55B-27106B07C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577" y="794042"/>
            <a:ext cx="5427137" cy="5248622"/>
          </a:xfrm>
        </p:spPr>
        <p:txBody>
          <a:bodyPr>
            <a:normAutofit/>
          </a:bodyPr>
          <a:lstStyle/>
          <a:p>
            <a:r>
              <a:rPr lang="en-US" sz="2000" b="1" dirty="0"/>
              <a:t>Behavior modeling </a:t>
            </a:r>
            <a:r>
              <a:rPr lang="en-US" sz="2000" dirty="0"/>
              <a:t>has the following features:</a:t>
            </a:r>
          </a:p>
          <a:p>
            <a:pPr lvl="1"/>
            <a:r>
              <a:rPr lang="en-US" sz="1800" dirty="0"/>
              <a:t>Provides an overview of key behaviors,</a:t>
            </a:r>
          </a:p>
          <a:p>
            <a:pPr lvl="1"/>
            <a:r>
              <a:rPr lang="en-US" sz="1800" dirty="0"/>
              <a:t>Uses a credible model to demonstrates the behaviors correctly and incorrectly,</a:t>
            </a:r>
          </a:p>
          <a:p>
            <a:pPr lvl="1"/>
            <a:r>
              <a:rPr lang="en-US" sz="1800" dirty="0"/>
              <a:t>Requires trainees to correctly repeat each behavior, and</a:t>
            </a:r>
          </a:p>
          <a:p>
            <a:pPr lvl="1"/>
            <a:r>
              <a:rPr lang="en-US" sz="1800" dirty="0"/>
              <a:t>Provides feedback.</a:t>
            </a:r>
          </a:p>
        </p:txBody>
      </p:sp>
    </p:spTree>
    <p:extLst>
      <p:ext uri="{BB962C8B-B14F-4D97-AF65-F5344CB8AC3E}">
        <p14:creationId xmlns:p14="http://schemas.microsoft.com/office/powerpoint/2010/main" val="2228583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Behavior Modeling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0E3A33-CA19-4735-8C83-A001F3B0D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2699649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0974213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2286</TotalTime>
  <Words>271</Words>
  <Application>Microsoft Office PowerPoint</Application>
  <PresentationFormat>Widescreen</PresentationFormat>
  <Paragraphs>52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Rockwell</vt:lpstr>
      <vt:lpstr>Wingdings</vt:lpstr>
      <vt:lpstr>Atlas</vt:lpstr>
      <vt:lpstr>Hands-On Training Methods</vt:lpstr>
      <vt:lpstr>Case Studies </vt:lpstr>
      <vt:lpstr>Case Studies</vt:lpstr>
      <vt:lpstr>Role Plays </vt:lpstr>
      <vt:lpstr>Role Plays</vt:lpstr>
      <vt:lpstr>Behavior  Modeling </vt:lpstr>
      <vt:lpstr>Behavior Modeling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82</cp:revision>
  <cp:lastPrinted>2021-07-15T05:44:54Z</cp:lastPrinted>
  <dcterms:created xsi:type="dcterms:W3CDTF">2021-02-10T03:24:09Z</dcterms:created>
  <dcterms:modified xsi:type="dcterms:W3CDTF">2021-07-19T17:03:01Z</dcterms:modified>
</cp:coreProperties>
</file>