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73" r:id="rId4"/>
    <p:sldId id="274" r:id="rId5"/>
    <p:sldId id="277" r:id="rId6"/>
    <p:sldId id="275" r:id="rId7"/>
    <p:sldId id="278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934" autoAdjust="0"/>
  </p:normalViewPr>
  <p:slideViewPr>
    <p:cSldViewPr snapToGrid="0">
      <p:cViewPr varScale="1">
        <p:scale>
          <a:sx n="64" d="100"/>
          <a:sy n="64" d="100"/>
        </p:scale>
        <p:origin x="14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</a:p>
      </dgm:t>
      <dgm:extLst>
        <a:ext uri="{E40237B7-FDA0-4F09-8148-C483321AD2D9}">
          <dgm14:cNvPr xmlns:dgm14="http://schemas.microsoft.com/office/drawing/2010/diagram" id="0" name="" descr="Advantages&#10;"/>
        </a:ext>
      </dgm:extLs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 dirty="0"/>
            <a:t>Relevant data</a:t>
          </a:r>
        </a:p>
      </dgm:t>
      <dgm:extLst>
        <a:ext uri="{E40237B7-FDA0-4F09-8148-C483321AD2D9}">
          <dgm14:cNvPr xmlns:dgm14="http://schemas.microsoft.com/office/drawing/2010/diagram" id="0" name="" descr="Relevant data&#10;Minimizes interruption of work&#10;"/>
        </a:ext>
      </dgm:extLs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B588B774-0AFE-46EA-BCE2-A3178537044F}">
      <dgm:prSet custT="1"/>
      <dgm:spPr/>
      <dgm:t>
        <a:bodyPr/>
        <a:lstStyle/>
        <a:p>
          <a:r>
            <a:rPr lang="en-US" sz="1800" dirty="0"/>
            <a:t>Minimizes interruption of work</a:t>
          </a:r>
        </a:p>
      </dgm:t>
    </dgm:pt>
    <dgm:pt modelId="{489C8D3F-C0E9-46B3-800D-4A0F528EB1DD}" type="parTrans" cxnId="{BA377F10-C3BC-4DC5-8DC8-42F8628A84FE}">
      <dgm:prSet/>
      <dgm:spPr/>
      <dgm:t>
        <a:bodyPr/>
        <a:lstStyle/>
        <a:p>
          <a:endParaRPr lang="en-US"/>
        </a:p>
      </dgm:t>
    </dgm:pt>
    <dgm:pt modelId="{E436BB4A-684E-42D8-B9ED-F5D1D8C690B7}" type="sibTrans" cxnId="{BA377F10-C3BC-4DC5-8DC8-42F8628A84FE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</a:p>
      </dgm:t>
      <dgm:extLst>
        <a:ext uri="{E40237B7-FDA0-4F09-8148-C483321AD2D9}">
          <dgm14:cNvPr xmlns:dgm14="http://schemas.microsoft.com/office/drawing/2010/diagram" id="0" name="" descr="Disadvantages"/>
        </a:ext>
      </dgm:extLs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Requires skill in observation</a:t>
          </a:r>
        </a:p>
      </dgm:t>
      <dgm:extLst>
        <a:ext uri="{E40237B7-FDA0-4F09-8148-C483321AD2D9}">
          <dgm14:cNvPr xmlns:dgm14="http://schemas.microsoft.com/office/drawing/2010/diagram" id="0" name="" descr="Requires skill in observation&#10;Employee behavior may be affected by observation"/>
        </a:ext>
      </dgm:extLs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9AC76A92-91AE-4D36-95E7-CCED8E593566}">
      <dgm:prSet custT="1"/>
      <dgm:spPr/>
      <dgm:t>
        <a:bodyPr/>
        <a:lstStyle/>
        <a:p>
          <a:r>
            <a:rPr lang="en-US" sz="1800" dirty="0"/>
            <a:t>Employee behavior may be affected by observation</a:t>
          </a:r>
        </a:p>
      </dgm:t>
    </dgm:pt>
    <dgm:pt modelId="{09318DEA-3B3F-482E-A549-ADCD222AEC2C}" type="parTrans" cxnId="{30DBA6B8-B3C5-4A12-A637-DD2527EF78B2}">
      <dgm:prSet/>
      <dgm:spPr/>
      <dgm:t>
        <a:bodyPr/>
        <a:lstStyle/>
        <a:p>
          <a:endParaRPr lang="en-US"/>
        </a:p>
      </dgm:t>
    </dgm:pt>
    <dgm:pt modelId="{1099A135-DA8E-4CF4-86E0-5D94551FC7DE}" type="sibTrans" cxnId="{30DBA6B8-B3C5-4A12-A637-DD2527EF78B2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BA377F10-C3BC-4DC5-8DC8-42F8628A84FE}" srcId="{0BC47AA6-09A0-45B1-BAD5-946C9005A872}" destId="{B588B774-0AFE-46EA-BCE2-A3178537044F}" srcOrd="1" destOrd="0" parTransId="{489C8D3F-C0E9-46B3-800D-4A0F528EB1DD}" sibTransId="{E436BB4A-684E-42D8-B9ED-F5D1D8C690B7}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90396F1A-DD57-4AF7-8FCE-8DBA9B5E7F33}" type="presOf" srcId="{B588B774-0AFE-46EA-BCE2-A3178537044F}" destId="{347EE717-D9F0-4897-AE69-5D6157575B3E}" srcOrd="0" destOrd="1" presId="urn:microsoft.com/office/officeart/2005/8/layout/list1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30DBA6B8-B3C5-4A12-A637-DD2527EF78B2}" srcId="{E8DFE14D-19C3-45BF-8647-BE40D1C80D4A}" destId="{9AC76A92-91AE-4D36-95E7-CCED8E593566}" srcOrd="1" destOrd="0" parTransId="{09318DEA-3B3F-482E-A549-ADCD222AEC2C}" sibTransId="{1099A135-DA8E-4CF4-86E0-5D94551FC7DE}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AE1412D4-57D3-4F13-8D9C-B30B0D05B20E}" type="presOf" srcId="{9AC76A92-91AE-4D36-95E7-CCED8E593566}" destId="{62B5FB09-974E-44F6-A55B-DC1DBC1FDECD}" srcOrd="0" destOrd="1" presId="urn:microsoft.com/office/officeart/2005/8/layout/list1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  <a:endParaRPr lang="en-US" sz="2300" dirty="0"/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 dirty="0"/>
            <a:t>Inexpensive</a:t>
          </a:r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  <a:endParaRPr lang="en-US" sz="2300" dirty="0"/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Requires time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E460D8AB-3A82-49B8-A544-1997FD271F37}">
      <dgm:prSet custT="1"/>
      <dgm:spPr/>
      <dgm:t>
        <a:bodyPr/>
        <a:lstStyle/>
        <a:p>
          <a:r>
            <a:rPr lang="en-US" sz="1800" dirty="0"/>
            <a:t>Can collect data from a large number of individuals</a:t>
          </a:r>
        </a:p>
      </dgm:t>
    </dgm:pt>
    <dgm:pt modelId="{BD425D68-C762-4AF6-AEAF-4A3906222903}" type="parTrans" cxnId="{B440ACAB-EE28-4EC6-9148-C427FDC7BB6C}">
      <dgm:prSet/>
      <dgm:spPr/>
      <dgm:t>
        <a:bodyPr/>
        <a:lstStyle/>
        <a:p>
          <a:endParaRPr lang="en-US"/>
        </a:p>
      </dgm:t>
    </dgm:pt>
    <dgm:pt modelId="{6B79C5BD-2252-4465-87D2-5A8DE505376D}" type="sibTrans" cxnId="{B440ACAB-EE28-4EC6-9148-C427FDC7BB6C}">
      <dgm:prSet/>
      <dgm:spPr/>
      <dgm:t>
        <a:bodyPr/>
        <a:lstStyle/>
        <a:p>
          <a:endParaRPr lang="en-US"/>
        </a:p>
      </dgm:t>
    </dgm:pt>
    <dgm:pt modelId="{2C90FE49-92F8-4BDA-BF83-8EF0947704B5}">
      <dgm:prSet custT="1"/>
      <dgm:spPr/>
      <dgm:t>
        <a:bodyPr/>
        <a:lstStyle/>
        <a:p>
          <a:r>
            <a:rPr lang="en-US" sz="1800" dirty="0"/>
            <a:t>Data easily summarized</a:t>
          </a:r>
        </a:p>
      </dgm:t>
    </dgm:pt>
    <dgm:pt modelId="{084E2207-725F-4343-A101-62BFB8C71C14}" type="parTrans" cxnId="{224810CE-A216-4D48-B69F-E239A622D38C}">
      <dgm:prSet/>
      <dgm:spPr/>
      <dgm:t>
        <a:bodyPr/>
        <a:lstStyle/>
        <a:p>
          <a:endParaRPr lang="en-US"/>
        </a:p>
      </dgm:t>
    </dgm:pt>
    <dgm:pt modelId="{E0A8B359-906D-4CD5-92DE-A74895A286DC}" type="sibTrans" cxnId="{224810CE-A216-4D48-B69F-E239A622D38C}">
      <dgm:prSet/>
      <dgm:spPr/>
      <dgm:t>
        <a:bodyPr/>
        <a:lstStyle/>
        <a:p>
          <a:endParaRPr lang="en-US"/>
        </a:p>
      </dgm:t>
    </dgm:pt>
    <dgm:pt modelId="{56843B69-E82A-4868-AC06-25D87CE548A2}">
      <dgm:prSet custT="1"/>
      <dgm:spPr/>
      <dgm:t>
        <a:bodyPr/>
        <a:lstStyle/>
        <a:p>
          <a:r>
            <a:rPr lang="en-US" sz="1800"/>
            <a:t>Potentially low response rates</a:t>
          </a:r>
          <a:endParaRPr lang="en-US" sz="1800" dirty="0"/>
        </a:p>
      </dgm:t>
    </dgm:pt>
    <dgm:pt modelId="{96289C4D-53E2-438C-AFD3-97F7E0B4383B}" type="parTrans" cxnId="{DD6516CD-AC3B-4247-B7BA-1260855E4664}">
      <dgm:prSet/>
      <dgm:spPr/>
      <dgm:t>
        <a:bodyPr/>
        <a:lstStyle/>
        <a:p>
          <a:endParaRPr lang="en-US"/>
        </a:p>
      </dgm:t>
    </dgm:pt>
    <dgm:pt modelId="{2804230D-6CEF-421F-AFCC-08A97676E015}" type="sibTrans" cxnId="{DD6516CD-AC3B-4247-B7BA-1260855E4664}">
      <dgm:prSet/>
      <dgm:spPr/>
      <dgm:t>
        <a:bodyPr/>
        <a:lstStyle/>
        <a:p>
          <a:endParaRPr lang="en-US"/>
        </a:p>
      </dgm:t>
    </dgm:pt>
    <dgm:pt modelId="{11820ED7-0F11-4327-B2A3-587C91609461}">
      <dgm:prSet custT="1"/>
      <dgm:spPr/>
      <dgm:t>
        <a:bodyPr/>
        <a:lstStyle/>
        <a:p>
          <a:r>
            <a:rPr lang="en-US" sz="1800" dirty="0"/>
            <a:t>May lack detail</a:t>
          </a:r>
        </a:p>
      </dgm:t>
    </dgm:pt>
    <dgm:pt modelId="{8DC42497-48DB-41A8-942B-673E24A78E34}" type="parTrans" cxnId="{4B0FF3BD-AB8B-4AB2-81F1-68154578E5AD}">
      <dgm:prSet/>
      <dgm:spPr/>
      <dgm:t>
        <a:bodyPr/>
        <a:lstStyle/>
        <a:p>
          <a:endParaRPr lang="en-US"/>
        </a:p>
      </dgm:t>
    </dgm:pt>
    <dgm:pt modelId="{CC45DE17-2F4E-4A4F-99C2-F830D5DF89B5}" type="sibTrans" cxnId="{4B0FF3BD-AB8B-4AB2-81F1-68154578E5AD}">
      <dgm:prSet/>
      <dgm:spPr/>
      <dgm:t>
        <a:bodyPr/>
        <a:lstStyle/>
        <a:p>
          <a:endParaRPr lang="en-US"/>
        </a:p>
      </dgm:t>
    </dgm:pt>
    <dgm:pt modelId="{C8A9CB22-2909-45A4-AAD2-A462CC7814A5}">
      <dgm:prSet custT="1"/>
      <dgm:spPr/>
      <dgm:t>
        <a:bodyPr/>
        <a:lstStyle/>
        <a:p>
          <a:r>
            <a:rPr lang="en-US" sz="1800" dirty="0"/>
            <a:t>Only provides information directly related to questions asked</a:t>
          </a:r>
        </a:p>
      </dgm:t>
    </dgm:pt>
    <dgm:pt modelId="{47073B50-EEFC-4883-9BB3-FD19167CA041}" type="parTrans" cxnId="{CF1C9046-C112-4D3C-ACEC-AFC7B2A4528F}">
      <dgm:prSet/>
      <dgm:spPr/>
      <dgm:t>
        <a:bodyPr/>
        <a:lstStyle/>
        <a:p>
          <a:endParaRPr lang="en-US"/>
        </a:p>
      </dgm:t>
    </dgm:pt>
    <dgm:pt modelId="{DE4E6F37-8B83-436D-899D-D9994503B015}" type="sibTrans" cxnId="{CF1C9046-C112-4D3C-ACEC-AFC7B2A4528F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5A44815D-DDC9-4311-9CE4-62464478DA5F}" type="presOf" srcId="{E460D8AB-3A82-49B8-A544-1997FD271F37}" destId="{347EE717-D9F0-4897-AE69-5D6157575B3E}" srcOrd="0" destOrd="1" presId="urn:microsoft.com/office/officeart/2005/8/layout/list1"/>
    <dgm:cxn modelId="{CF1C9046-C112-4D3C-ACEC-AFC7B2A4528F}" srcId="{E8DFE14D-19C3-45BF-8647-BE40D1C80D4A}" destId="{C8A9CB22-2909-45A4-AAD2-A462CC7814A5}" srcOrd="3" destOrd="0" parTransId="{47073B50-EEFC-4883-9BB3-FD19167CA041}" sibTransId="{DE4E6F37-8B83-436D-899D-D9994503B015}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7782A49E-0EC3-4EE9-9265-4DE41408174C}" type="presOf" srcId="{2C90FE49-92F8-4BDA-BF83-8EF0947704B5}" destId="{347EE717-D9F0-4897-AE69-5D6157575B3E}" srcOrd="0" destOrd="2" presId="urn:microsoft.com/office/officeart/2005/8/layout/list1"/>
    <dgm:cxn modelId="{D7EAD6A4-E481-4D24-BCD4-9B9BEC108DE3}" type="presOf" srcId="{C8A9CB22-2909-45A4-AAD2-A462CC7814A5}" destId="{62B5FB09-974E-44F6-A55B-DC1DBC1FDECD}" srcOrd="0" destOrd="3" presId="urn:microsoft.com/office/officeart/2005/8/layout/list1"/>
    <dgm:cxn modelId="{B440ACAB-EE28-4EC6-9148-C427FDC7BB6C}" srcId="{0BC47AA6-09A0-45B1-BAD5-946C9005A872}" destId="{E460D8AB-3A82-49B8-A544-1997FD271F37}" srcOrd="1" destOrd="0" parTransId="{BD425D68-C762-4AF6-AEAF-4A3906222903}" sibTransId="{6B79C5BD-2252-4465-87D2-5A8DE505376D}"/>
    <dgm:cxn modelId="{4B0FF3BD-AB8B-4AB2-81F1-68154578E5AD}" srcId="{E8DFE14D-19C3-45BF-8647-BE40D1C80D4A}" destId="{11820ED7-0F11-4327-B2A3-587C91609461}" srcOrd="2" destOrd="0" parTransId="{8DC42497-48DB-41A8-942B-673E24A78E34}" sibTransId="{CC45DE17-2F4E-4A4F-99C2-F830D5DF89B5}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DD6516CD-AC3B-4247-B7BA-1260855E4664}" srcId="{E8DFE14D-19C3-45BF-8647-BE40D1C80D4A}" destId="{56843B69-E82A-4868-AC06-25D87CE548A2}" srcOrd="1" destOrd="0" parTransId="{96289C4D-53E2-438C-AFD3-97F7E0B4383B}" sibTransId="{2804230D-6CEF-421F-AFCC-08A97676E015}"/>
    <dgm:cxn modelId="{224810CE-A216-4D48-B69F-E239A622D38C}" srcId="{0BC47AA6-09A0-45B1-BAD5-946C9005A872}" destId="{2C90FE49-92F8-4BDA-BF83-8EF0947704B5}" srcOrd="2" destOrd="0" parTransId="{084E2207-725F-4343-A101-62BFB8C71C14}" sibTransId="{E0A8B359-906D-4CD5-92DE-A74895A286DC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CF4634EA-2148-444D-8C45-105119B40787}" type="presOf" srcId="{56843B69-E82A-4868-AC06-25D87CE548A2}" destId="{62B5FB09-974E-44F6-A55B-DC1DBC1FDECD}" srcOrd="0" destOrd="1" presId="urn:microsoft.com/office/officeart/2005/8/layout/list1"/>
    <dgm:cxn modelId="{3AB3E7F4-388D-4777-9D6E-621691C4705E}" type="presOf" srcId="{11820ED7-0F11-4327-B2A3-587C91609461}" destId="{62B5FB09-974E-44F6-A55B-DC1DBC1FDECD}" srcOrd="0" destOrd="2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/>
            <a:t>Good at uncovering detail</a:t>
          </a:r>
          <a:endParaRPr lang="en-US" sz="1800" dirty="0"/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  <a:endParaRPr lang="en-US" sz="2200" dirty="0"/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Time consuming and difficult to schedule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5A54C3D9-66A3-47B6-9BD3-EA3D1A746D0B}">
      <dgm:prSet custT="1"/>
      <dgm:spPr/>
      <dgm:t>
        <a:bodyPr/>
        <a:lstStyle/>
        <a:p>
          <a:r>
            <a:rPr lang="en-US" sz="1800" dirty="0"/>
            <a:t>Can explore unexpected issues</a:t>
          </a:r>
        </a:p>
      </dgm:t>
    </dgm:pt>
    <dgm:pt modelId="{66B5EDCA-CD90-440E-8A0A-1803999219E2}" type="parTrans" cxnId="{DF847718-36E5-41AA-9CE8-4986232354E3}">
      <dgm:prSet/>
      <dgm:spPr/>
      <dgm:t>
        <a:bodyPr/>
        <a:lstStyle/>
        <a:p>
          <a:endParaRPr lang="en-US"/>
        </a:p>
      </dgm:t>
    </dgm:pt>
    <dgm:pt modelId="{09C713BB-0D10-4104-9DDD-39A51302E6C5}" type="sibTrans" cxnId="{DF847718-36E5-41AA-9CE8-4986232354E3}">
      <dgm:prSet/>
      <dgm:spPr/>
      <dgm:t>
        <a:bodyPr/>
        <a:lstStyle/>
        <a:p>
          <a:endParaRPr lang="en-US"/>
        </a:p>
      </dgm:t>
    </dgm:pt>
    <dgm:pt modelId="{8D448BE9-81D3-4DFF-83A4-6006C1A32AF4}">
      <dgm:prSet custT="1"/>
      <dgm:spPr/>
      <dgm:t>
        <a:bodyPr/>
        <a:lstStyle/>
        <a:p>
          <a:r>
            <a:rPr lang="en-US" sz="1800" dirty="0"/>
            <a:t>Questions can be modified</a:t>
          </a:r>
        </a:p>
      </dgm:t>
    </dgm:pt>
    <dgm:pt modelId="{07C4235B-294A-447D-A283-4FE7DF01AA0E}" type="parTrans" cxnId="{8D85DF93-C652-472D-A317-5CCFD76C532E}">
      <dgm:prSet/>
      <dgm:spPr/>
      <dgm:t>
        <a:bodyPr/>
        <a:lstStyle/>
        <a:p>
          <a:endParaRPr lang="en-US"/>
        </a:p>
      </dgm:t>
    </dgm:pt>
    <dgm:pt modelId="{0E89B90C-8B4C-4A71-927D-DAF51C222680}" type="sibTrans" cxnId="{8D85DF93-C652-472D-A317-5CCFD76C532E}">
      <dgm:prSet/>
      <dgm:spPr/>
      <dgm:t>
        <a:bodyPr/>
        <a:lstStyle/>
        <a:p>
          <a:endParaRPr lang="en-US"/>
        </a:p>
      </dgm:t>
    </dgm:pt>
    <dgm:pt modelId="{8BC2E305-1BFA-472D-8768-69EE6C5E4E5A}">
      <dgm:prSet custT="1"/>
      <dgm:spPr/>
      <dgm:t>
        <a:bodyPr/>
        <a:lstStyle/>
        <a:p>
          <a:r>
            <a:rPr lang="en-US" sz="1800"/>
            <a:t>Difficult to analyze</a:t>
          </a:r>
          <a:endParaRPr lang="en-US" sz="1800" dirty="0"/>
        </a:p>
      </dgm:t>
    </dgm:pt>
    <dgm:pt modelId="{948C9454-1BCC-4562-9896-BC6A1B0069FF}" type="parTrans" cxnId="{DD4D6790-4EB1-4325-934E-9769AB0A5017}">
      <dgm:prSet/>
      <dgm:spPr/>
      <dgm:t>
        <a:bodyPr/>
        <a:lstStyle/>
        <a:p>
          <a:endParaRPr lang="en-US"/>
        </a:p>
      </dgm:t>
    </dgm:pt>
    <dgm:pt modelId="{CF090033-1FB6-413D-9D4F-010BA4AC2044}" type="sibTrans" cxnId="{DD4D6790-4EB1-4325-934E-9769AB0A5017}">
      <dgm:prSet/>
      <dgm:spPr/>
      <dgm:t>
        <a:bodyPr/>
        <a:lstStyle/>
        <a:p>
          <a:endParaRPr lang="en-US"/>
        </a:p>
      </dgm:t>
    </dgm:pt>
    <dgm:pt modelId="{953A1672-64EE-4EDB-9364-5A2EB170705C}">
      <dgm:prSet custT="1"/>
      <dgm:spPr/>
      <dgm:t>
        <a:bodyPr/>
        <a:lstStyle/>
        <a:p>
          <a:r>
            <a:rPr lang="en-US" sz="1800"/>
            <a:t>Need skilled interviewers</a:t>
          </a:r>
          <a:endParaRPr lang="en-US" sz="1800" dirty="0"/>
        </a:p>
      </dgm:t>
    </dgm:pt>
    <dgm:pt modelId="{C38CC9E4-7E0F-4FF0-96BB-81AE213AF020}" type="parTrans" cxnId="{C5315121-1046-400A-85DB-7627B755A911}">
      <dgm:prSet/>
      <dgm:spPr/>
      <dgm:t>
        <a:bodyPr/>
        <a:lstStyle/>
        <a:p>
          <a:endParaRPr lang="en-US"/>
        </a:p>
      </dgm:t>
    </dgm:pt>
    <dgm:pt modelId="{F79A96F6-EF1C-4069-997B-92181D307EFB}" type="sibTrans" cxnId="{C5315121-1046-400A-85DB-7627B755A911}">
      <dgm:prSet/>
      <dgm:spPr/>
      <dgm:t>
        <a:bodyPr/>
        <a:lstStyle/>
        <a:p>
          <a:endParaRPr lang="en-US"/>
        </a:p>
      </dgm:t>
    </dgm:pt>
    <dgm:pt modelId="{6610984A-3457-43F3-8EE6-FE1E8948586F}">
      <dgm:prSet custT="1"/>
      <dgm:spPr/>
      <dgm:t>
        <a:bodyPr/>
        <a:lstStyle/>
        <a:p>
          <a:r>
            <a:rPr lang="en-US" sz="1800" dirty="0"/>
            <a:t>Can be threatening to SMEs, who may provide socially desirable information </a:t>
          </a:r>
        </a:p>
      </dgm:t>
    </dgm:pt>
    <dgm:pt modelId="{02E526BF-A719-459D-8E6D-FA1F064B040D}" type="parTrans" cxnId="{7051A2D5-4460-4BA7-93A4-4E81B26BFF4E}">
      <dgm:prSet/>
      <dgm:spPr/>
      <dgm:t>
        <a:bodyPr/>
        <a:lstStyle/>
        <a:p>
          <a:endParaRPr lang="en-US"/>
        </a:p>
      </dgm:t>
    </dgm:pt>
    <dgm:pt modelId="{436F8717-0894-4D32-93F7-A87AB9A423C8}" type="sibTrans" cxnId="{7051A2D5-4460-4BA7-93A4-4E81B26BFF4E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DF847718-36E5-41AA-9CE8-4986232354E3}" srcId="{0BC47AA6-09A0-45B1-BAD5-946C9005A872}" destId="{5A54C3D9-66A3-47B6-9BD3-EA3D1A746D0B}" srcOrd="1" destOrd="0" parTransId="{66B5EDCA-CD90-440E-8A0A-1803999219E2}" sibTransId="{09C713BB-0D10-4104-9DDD-39A51302E6C5}"/>
    <dgm:cxn modelId="{C5315121-1046-400A-85DB-7627B755A911}" srcId="{E8DFE14D-19C3-45BF-8647-BE40D1C80D4A}" destId="{953A1672-64EE-4EDB-9364-5A2EB170705C}" srcOrd="2" destOrd="0" parTransId="{C38CC9E4-7E0F-4FF0-96BB-81AE213AF020}" sibTransId="{F79A96F6-EF1C-4069-997B-92181D307EFB}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1602143A-887B-4774-834B-D9446498E727}" type="presOf" srcId="{8BC2E305-1BFA-472D-8768-69EE6C5E4E5A}" destId="{62B5FB09-974E-44F6-A55B-DC1DBC1FDECD}" srcOrd="0" destOrd="1" presId="urn:microsoft.com/office/officeart/2005/8/layout/list1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82FABB86-6565-4491-8ED8-0EF379664CD7}" type="presOf" srcId="{5A54C3D9-66A3-47B6-9BD3-EA3D1A746D0B}" destId="{347EE717-D9F0-4897-AE69-5D6157575B3E}" srcOrd="0" destOrd="1" presId="urn:microsoft.com/office/officeart/2005/8/layout/list1"/>
    <dgm:cxn modelId="{5DB8338E-0259-4543-B0B9-B8DADE425A49}" type="presOf" srcId="{953A1672-64EE-4EDB-9364-5A2EB170705C}" destId="{62B5FB09-974E-44F6-A55B-DC1DBC1FDECD}" srcOrd="0" destOrd="2" presId="urn:microsoft.com/office/officeart/2005/8/layout/list1"/>
    <dgm:cxn modelId="{DD4D6790-4EB1-4325-934E-9769AB0A5017}" srcId="{E8DFE14D-19C3-45BF-8647-BE40D1C80D4A}" destId="{8BC2E305-1BFA-472D-8768-69EE6C5E4E5A}" srcOrd="1" destOrd="0" parTransId="{948C9454-1BCC-4562-9896-BC6A1B0069FF}" sibTransId="{CF090033-1FB6-413D-9D4F-010BA4AC2044}"/>
    <dgm:cxn modelId="{8D85DF93-C652-472D-A317-5CCFD76C532E}" srcId="{0BC47AA6-09A0-45B1-BAD5-946C9005A872}" destId="{8D448BE9-81D3-4DFF-83A4-6006C1A32AF4}" srcOrd="2" destOrd="0" parTransId="{07C4235B-294A-447D-A283-4FE7DF01AA0E}" sibTransId="{0E89B90C-8B4C-4A71-927D-DAF51C222680}"/>
    <dgm:cxn modelId="{6B7569A2-0AC3-40C9-8A96-1B257F344E8B}" type="presOf" srcId="{8D448BE9-81D3-4DFF-83A4-6006C1A32AF4}" destId="{347EE717-D9F0-4897-AE69-5D6157575B3E}" srcOrd="0" destOrd="2" presId="urn:microsoft.com/office/officeart/2005/8/layout/list1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7051A2D5-4460-4BA7-93A4-4E81B26BFF4E}" srcId="{E8DFE14D-19C3-45BF-8647-BE40D1C80D4A}" destId="{6610984A-3457-43F3-8EE6-FE1E8948586F}" srcOrd="3" destOrd="0" parTransId="{02E526BF-A719-459D-8E6D-FA1F064B040D}" sibTransId="{436F8717-0894-4D32-93F7-A87AB9A423C8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C3C48AF8-8B5C-4032-85AD-AAFB41C44D95}" type="presOf" srcId="{6610984A-3457-43F3-8EE6-FE1E8948586F}" destId="{62B5FB09-974E-44F6-A55B-DC1DBC1FDECD}" srcOrd="0" destOrd="3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  <a:endParaRPr lang="en-US" sz="2500" dirty="0"/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/>
            <a:t>Useful for complex or controversial issues</a:t>
          </a:r>
          <a:endParaRPr lang="en-US" sz="1800" dirty="0"/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Time consuming to organize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6DA686DB-ADFF-4DEA-B752-C0FE47B813ED}">
      <dgm:prSet custT="1"/>
      <dgm:spPr/>
      <dgm:t>
        <a:bodyPr/>
        <a:lstStyle/>
        <a:p>
          <a:r>
            <a:rPr lang="en-US" sz="1800" dirty="0"/>
            <a:t>Can explore unexpected issues</a:t>
          </a:r>
        </a:p>
      </dgm:t>
    </dgm:pt>
    <dgm:pt modelId="{01C99653-362C-440B-9625-BB7B88A6AA49}" type="parTrans" cxnId="{2543966D-E6BE-4FF6-9EC2-682EF902E497}">
      <dgm:prSet/>
      <dgm:spPr/>
      <dgm:t>
        <a:bodyPr/>
        <a:lstStyle/>
        <a:p>
          <a:endParaRPr lang="en-US"/>
        </a:p>
      </dgm:t>
    </dgm:pt>
    <dgm:pt modelId="{F995CAF1-C6A1-4AEC-8621-BCC0C314BFAE}" type="sibTrans" cxnId="{2543966D-E6BE-4FF6-9EC2-682EF902E497}">
      <dgm:prSet/>
      <dgm:spPr/>
      <dgm:t>
        <a:bodyPr/>
        <a:lstStyle/>
        <a:p>
          <a:endParaRPr lang="en-US"/>
        </a:p>
      </dgm:t>
    </dgm:pt>
    <dgm:pt modelId="{D3B12BC4-D9FC-4AD1-8B85-798F5BED0DFE}">
      <dgm:prSet custT="1"/>
      <dgm:spPr/>
      <dgm:t>
        <a:bodyPr/>
        <a:lstStyle/>
        <a:p>
          <a:r>
            <a:rPr lang="en-US" sz="1800" dirty="0"/>
            <a:t>Reduces risk that training will be rejected by stakeholders</a:t>
          </a:r>
        </a:p>
      </dgm:t>
    </dgm:pt>
    <dgm:pt modelId="{70A6D825-44F6-4C39-BCCF-E94007A11E03}" type="parTrans" cxnId="{34E63674-60F6-48E7-97D4-32BE99D828EC}">
      <dgm:prSet/>
      <dgm:spPr/>
      <dgm:t>
        <a:bodyPr/>
        <a:lstStyle/>
        <a:p>
          <a:endParaRPr lang="en-US"/>
        </a:p>
      </dgm:t>
    </dgm:pt>
    <dgm:pt modelId="{AA625CD0-61FE-4419-B444-5850691447FA}" type="sibTrans" cxnId="{34E63674-60F6-48E7-97D4-32BE99D828EC}">
      <dgm:prSet/>
      <dgm:spPr/>
      <dgm:t>
        <a:bodyPr/>
        <a:lstStyle/>
        <a:p>
          <a:endParaRPr lang="en-US"/>
        </a:p>
      </dgm:t>
    </dgm:pt>
    <dgm:pt modelId="{D8863AD0-8144-4973-89B3-182BAD4A0EDA}">
      <dgm:prSet custT="1"/>
      <dgm:spPr/>
      <dgm:t>
        <a:bodyPr/>
        <a:lstStyle/>
        <a:p>
          <a:r>
            <a:rPr lang="en-US" sz="1800" dirty="0"/>
            <a:t>Group members may only provide socially desirable responses</a:t>
          </a:r>
        </a:p>
      </dgm:t>
    </dgm:pt>
    <dgm:pt modelId="{2225A05E-DFBA-4FCC-A0B0-59926D84CCB0}" type="parTrans" cxnId="{A3D50A74-7250-4763-88B1-21E5033B8277}">
      <dgm:prSet/>
      <dgm:spPr/>
      <dgm:t>
        <a:bodyPr/>
        <a:lstStyle/>
        <a:p>
          <a:endParaRPr lang="en-US"/>
        </a:p>
      </dgm:t>
    </dgm:pt>
    <dgm:pt modelId="{20D47199-DC79-4517-AC38-A8E1BB118E62}" type="sibTrans" cxnId="{A3D50A74-7250-4763-88B1-21E5033B8277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2543966D-E6BE-4FF6-9EC2-682EF902E497}" srcId="{0BC47AA6-09A0-45B1-BAD5-946C9005A872}" destId="{6DA686DB-ADFF-4DEA-B752-C0FE47B813ED}" srcOrd="1" destOrd="0" parTransId="{01C99653-362C-440B-9625-BB7B88A6AA49}" sibTransId="{F995CAF1-C6A1-4AEC-8621-BCC0C314BFAE}"/>
    <dgm:cxn modelId="{02AF0152-ED64-40E2-A289-6848C21685EC}" type="presOf" srcId="{D8863AD0-8144-4973-89B3-182BAD4A0EDA}" destId="{62B5FB09-974E-44F6-A55B-DC1DBC1FDECD}" srcOrd="0" destOrd="1" presId="urn:microsoft.com/office/officeart/2005/8/layout/list1"/>
    <dgm:cxn modelId="{A3D50A74-7250-4763-88B1-21E5033B8277}" srcId="{E8DFE14D-19C3-45BF-8647-BE40D1C80D4A}" destId="{D8863AD0-8144-4973-89B3-182BAD4A0EDA}" srcOrd="1" destOrd="0" parTransId="{2225A05E-DFBA-4FCC-A0B0-59926D84CCB0}" sibTransId="{20D47199-DC79-4517-AC38-A8E1BB118E62}"/>
    <dgm:cxn modelId="{34E63674-60F6-48E7-97D4-32BE99D828EC}" srcId="{0BC47AA6-09A0-45B1-BAD5-946C9005A872}" destId="{D3B12BC4-D9FC-4AD1-8B85-798F5BED0DFE}" srcOrd="2" destOrd="0" parTransId="{70A6D825-44F6-4C39-BCCF-E94007A11E03}" sibTransId="{AA625CD0-61FE-4419-B444-5850691447FA}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3C7697D9-6B0D-465F-BD89-854F340A773E}" type="presOf" srcId="{D3B12BC4-D9FC-4AD1-8B85-798F5BED0DFE}" destId="{347EE717-D9F0-4897-AE69-5D6157575B3E}" srcOrd="0" destOrd="2" presId="urn:microsoft.com/office/officeart/2005/8/layout/list1"/>
    <dgm:cxn modelId="{69A543E6-619A-4136-84A3-A3A8DAAE69AF}" type="presOf" srcId="{6DA686DB-ADFF-4DEA-B752-C0FE47B813ED}" destId="{347EE717-D9F0-4897-AE69-5D6157575B3E}" srcOrd="0" destOrd="1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  <a:endParaRPr lang="en-US" sz="2700" dirty="0"/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 dirty="0"/>
            <a:t>Good source of information</a:t>
          </a:r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  <a:endParaRPr lang="en-US" sz="2700" dirty="0"/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May be difficult to understand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C8151713-62C3-4CF1-98D9-58DDEBCA72C1}">
      <dgm:prSet custT="1"/>
      <dgm:spPr/>
      <dgm:t>
        <a:bodyPr/>
        <a:lstStyle/>
        <a:p>
          <a:r>
            <a:rPr lang="en-US" sz="1800" dirty="0"/>
            <a:t>Objective</a:t>
          </a:r>
        </a:p>
      </dgm:t>
    </dgm:pt>
    <dgm:pt modelId="{A2C39FD7-8F27-4946-9478-CBE28B3B9972}" type="parTrans" cxnId="{C6930511-E4A4-4079-B849-A9610279D069}">
      <dgm:prSet/>
      <dgm:spPr/>
      <dgm:t>
        <a:bodyPr/>
        <a:lstStyle/>
        <a:p>
          <a:endParaRPr lang="en-US"/>
        </a:p>
      </dgm:t>
    </dgm:pt>
    <dgm:pt modelId="{5CCE883B-0F51-42E8-B5DD-FFD3CA4F88C8}" type="sibTrans" cxnId="{C6930511-E4A4-4079-B849-A9610279D069}">
      <dgm:prSet/>
      <dgm:spPr/>
      <dgm:t>
        <a:bodyPr/>
        <a:lstStyle/>
        <a:p>
          <a:endParaRPr lang="en-US"/>
        </a:p>
      </dgm:t>
    </dgm:pt>
    <dgm:pt modelId="{EB6E930B-B1A0-4086-97C6-1185B3B3E249}">
      <dgm:prSet custT="1"/>
      <dgm:spPr/>
      <dgm:t>
        <a:bodyPr/>
        <a:lstStyle/>
        <a:p>
          <a:r>
            <a:rPr lang="en-US" sz="1800" dirty="0"/>
            <a:t>Good source of task information for new jobs and jobs in the process of being created</a:t>
          </a:r>
        </a:p>
      </dgm:t>
    </dgm:pt>
    <dgm:pt modelId="{707C11C0-37A5-417E-9D71-77F9C45D8E4A}" type="parTrans" cxnId="{F4CB5CEB-708C-4A86-A50B-CC353E5D1530}">
      <dgm:prSet/>
      <dgm:spPr/>
      <dgm:t>
        <a:bodyPr/>
        <a:lstStyle/>
        <a:p>
          <a:endParaRPr lang="en-US"/>
        </a:p>
      </dgm:t>
    </dgm:pt>
    <dgm:pt modelId="{218D1A83-6126-4D37-AE3C-B151D4F4C484}" type="sibTrans" cxnId="{F4CB5CEB-708C-4A86-A50B-CC353E5D1530}">
      <dgm:prSet/>
      <dgm:spPr/>
      <dgm:t>
        <a:bodyPr/>
        <a:lstStyle/>
        <a:p>
          <a:endParaRPr lang="en-US"/>
        </a:p>
      </dgm:t>
    </dgm:pt>
    <dgm:pt modelId="{15B009E0-D1E3-486A-ABE6-B883CF8DF963}">
      <dgm:prSet custT="1"/>
      <dgm:spPr/>
      <dgm:t>
        <a:bodyPr/>
        <a:lstStyle/>
        <a:p>
          <a:r>
            <a:rPr lang="en-US" sz="1800" dirty="0"/>
            <a:t>Potentially obsolete</a:t>
          </a:r>
        </a:p>
      </dgm:t>
    </dgm:pt>
    <dgm:pt modelId="{2C0CBA5B-73E0-49D2-B772-A7966B89621C}" type="parTrans" cxnId="{7CB44893-96A5-4474-80B2-D32A9830D97C}">
      <dgm:prSet/>
      <dgm:spPr/>
      <dgm:t>
        <a:bodyPr/>
        <a:lstStyle/>
        <a:p>
          <a:endParaRPr lang="en-US"/>
        </a:p>
      </dgm:t>
    </dgm:pt>
    <dgm:pt modelId="{2392A44B-B84E-4BFF-8625-A89C67315C57}" type="sibTrans" cxnId="{7CB44893-96A5-4474-80B2-D32A9830D97C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6930511-E4A4-4079-B849-A9610279D069}" srcId="{0BC47AA6-09A0-45B1-BAD5-946C9005A872}" destId="{C8151713-62C3-4CF1-98D9-58DDEBCA72C1}" srcOrd="1" destOrd="0" parTransId="{A2C39FD7-8F27-4946-9478-CBE28B3B9972}" sibTransId="{5CCE883B-0F51-42E8-B5DD-FFD3CA4F88C8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6743B518-A09D-4B5F-BA67-BCA149273E4B}" type="presOf" srcId="{15B009E0-D1E3-486A-ABE6-B883CF8DF963}" destId="{62B5FB09-974E-44F6-A55B-DC1DBC1FDECD}" srcOrd="0" destOrd="1" presId="urn:microsoft.com/office/officeart/2005/8/layout/list1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708C1A71-1C77-4BC2-AC25-F5C5A0DA8C11}" type="presOf" srcId="{C8151713-62C3-4CF1-98D9-58DDEBCA72C1}" destId="{347EE717-D9F0-4897-AE69-5D6157575B3E}" srcOrd="0" destOrd="1" presId="urn:microsoft.com/office/officeart/2005/8/layout/list1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7CB44893-96A5-4474-80B2-D32A9830D97C}" srcId="{E8DFE14D-19C3-45BF-8647-BE40D1C80D4A}" destId="{15B009E0-D1E3-486A-ABE6-B883CF8DF963}" srcOrd="1" destOrd="0" parTransId="{2C0CBA5B-73E0-49D2-B772-A7966B89621C}" sibTransId="{2392A44B-B84E-4BFF-8625-A89C67315C57}"/>
    <dgm:cxn modelId="{F10A11A7-D5BA-4E5E-B58C-C881867B39BF}" type="presOf" srcId="{EB6E930B-B1A0-4086-97C6-1185B3B3E249}" destId="{347EE717-D9F0-4897-AE69-5D6157575B3E}" srcOrd="0" destOrd="2" presId="urn:microsoft.com/office/officeart/2005/8/layout/list1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F4CB5CEB-708C-4A86-A50B-CC353E5D1530}" srcId="{0BC47AA6-09A0-45B1-BAD5-946C9005A872}" destId="{EB6E930B-B1A0-4086-97C6-1185B3B3E249}" srcOrd="2" destOrd="0" parTransId="{707C11C0-37A5-417E-9D71-77F9C45D8E4A}" sibTransId="{218D1A83-6126-4D37-AE3C-B151D4F4C484}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  <a:endParaRPr lang="en-US" sz="2900" dirty="0"/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 dirty="0"/>
            <a:t>Objective</a:t>
          </a:r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May threaten employees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DE08867E-F593-47C0-91D3-6886A5177F4E}">
      <dgm:prSet custT="1"/>
      <dgm:spPr/>
      <dgm:t>
        <a:bodyPr/>
        <a:lstStyle/>
        <a:p>
          <a:r>
            <a:rPr lang="en-US" sz="1800" dirty="0"/>
            <a:t>Minimizes work interruption</a:t>
          </a:r>
        </a:p>
      </dgm:t>
    </dgm:pt>
    <dgm:pt modelId="{31F23A2C-B082-4A0D-B9D8-0ED3A52EE6B9}" type="parTrans" cxnId="{8B4CDB25-49D7-4DF1-B9C9-E44BBBEB1D79}">
      <dgm:prSet/>
      <dgm:spPr/>
      <dgm:t>
        <a:bodyPr/>
        <a:lstStyle/>
        <a:p>
          <a:endParaRPr lang="en-US"/>
        </a:p>
      </dgm:t>
    </dgm:pt>
    <dgm:pt modelId="{F870B7C1-1BEE-4573-961C-5B851FBC367E}" type="sibTrans" cxnId="{8B4CDB25-49D7-4DF1-B9C9-E44BBBEB1D79}">
      <dgm:prSet/>
      <dgm:spPr/>
      <dgm:t>
        <a:bodyPr/>
        <a:lstStyle/>
        <a:p>
          <a:endParaRPr lang="en-US"/>
        </a:p>
      </dgm:t>
    </dgm:pt>
    <dgm:pt modelId="{C53314D7-EF27-4061-B932-4C6781CBBA06}">
      <dgm:prSet custT="1"/>
      <dgm:spPr/>
      <dgm:t>
        <a:bodyPr/>
        <a:lstStyle/>
        <a:p>
          <a:r>
            <a:rPr lang="en-US" sz="1800" dirty="0"/>
            <a:t>Limited human involvement</a:t>
          </a:r>
        </a:p>
      </dgm:t>
    </dgm:pt>
    <dgm:pt modelId="{93D35C78-9A28-41E6-AE27-7AF18D2E46C4}" type="parTrans" cxnId="{9ABDCDA2-63BA-464F-8336-C303A84C0CC0}">
      <dgm:prSet/>
      <dgm:spPr/>
      <dgm:t>
        <a:bodyPr/>
        <a:lstStyle/>
        <a:p>
          <a:endParaRPr lang="en-US"/>
        </a:p>
      </dgm:t>
    </dgm:pt>
    <dgm:pt modelId="{615FFF69-AB34-4A7C-877C-BBBF9D4AA667}" type="sibTrans" cxnId="{9ABDCDA2-63BA-464F-8336-C303A84C0CC0}">
      <dgm:prSet/>
      <dgm:spPr/>
      <dgm:t>
        <a:bodyPr/>
        <a:lstStyle/>
        <a:p>
          <a:endParaRPr lang="en-US"/>
        </a:p>
      </dgm:t>
    </dgm:pt>
    <dgm:pt modelId="{1D16A485-BC43-4976-9D0B-EB566698CBB3}">
      <dgm:prSet custT="1"/>
      <dgm:spPr/>
      <dgm:t>
        <a:bodyPr/>
        <a:lstStyle/>
        <a:p>
          <a:r>
            <a:rPr lang="en-US" sz="1800" dirty="0"/>
            <a:t>Managers may use data to punish versus train</a:t>
          </a:r>
        </a:p>
      </dgm:t>
    </dgm:pt>
    <dgm:pt modelId="{7838F67D-C7F4-4708-A808-9C4026CC6BFB}" type="parTrans" cxnId="{7C611141-898C-4C84-B8C3-8EC67D83D9DD}">
      <dgm:prSet/>
      <dgm:spPr/>
      <dgm:t>
        <a:bodyPr/>
        <a:lstStyle/>
        <a:p>
          <a:endParaRPr lang="en-US"/>
        </a:p>
      </dgm:t>
    </dgm:pt>
    <dgm:pt modelId="{88F36C10-EE27-4188-B0AE-DDFA989469F1}" type="sibTrans" cxnId="{7C611141-898C-4C84-B8C3-8EC67D83D9DD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8B4CDB25-49D7-4DF1-B9C9-E44BBBEB1D79}" srcId="{0BC47AA6-09A0-45B1-BAD5-946C9005A872}" destId="{DE08867E-F593-47C0-91D3-6886A5177F4E}" srcOrd="1" destOrd="0" parTransId="{31F23A2C-B082-4A0D-B9D8-0ED3A52EE6B9}" sibTransId="{F870B7C1-1BEE-4573-961C-5B851FBC367E}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7C611141-898C-4C84-B8C3-8EC67D83D9DD}" srcId="{E8DFE14D-19C3-45BF-8647-BE40D1C80D4A}" destId="{1D16A485-BC43-4976-9D0B-EB566698CBB3}" srcOrd="1" destOrd="0" parTransId="{7838F67D-C7F4-4708-A808-9C4026CC6BFB}" sibTransId="{88F36C10-EE27-4188-B0AE-DDFA989469F1}"/>
    <dgm:cxn modelId="{5973A374-B01C-4CB1-9C4A-2A4F426BA134}" type="presOf" srcId="{C53314D7-EF27-4061-B932-4C6781CBBA06}" destId="{347EE717-D9F0-4897-AE69-5D6157575B3E}" srcOrd="0" destOrd="2" presId="urn:microsoft.com/office/officeart/2005/8/layout/list1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9ABDCDA2-63BA-464F-8336-C303A84C0CC0}" srcId="{0BC47AA6-09A0-45B1-BAD5-946C9005A872}" destId="{C53314D7-EF27-4061-B932-4C6781CBBA06}" srcOrd="2" destOrd="0" parTransId="{93D35C78-9A28-41E6-AE27-7AF18D2E46C4}" sibTransId="{615FFF69-AB34-4A7C-877C-BBBF9D4AA667}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A6BDFAED-0D04-4E6A-90D9-53B9A72129A7}" type="presOf" srcId="{DE08867E-F593-47C0-91D3-6886A5177F4E}" destId="{347EE717-D9F0-4897-AE69-5D6157575B3E}" srcOrd="0" destOrd="1" presId="urn:microsoft.com/office/officeart/2005/8/layout/list1"/>
    <dgm:cxn modelId="{74599BF4-F456-4A2B-AABE-27334140E34B}" type="presOf" srcId="{1D16A485-BC43-4976-9D0B-EB566698CBB3}" destId="{62B5FB09-974E-44F6-A55B-DC1DBC1FDECD}" srcOrd="0" destOrd="1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703F64-CCD7-460D-86EB-1F891A8AB39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C47AA6-09A0-45B1-BAD5-946C9005A872}">
      <dgm:prSet custT="1"/>
      <dgm:spPr/>
      <dgm:t>
        <a:bodyPr/>
        <a:lstStyle/>
        <a:p>
          <a:r>
            <a:rPr lang="en-US" sz="2000" dirty="0"/>
            <a:t>Advantages</a:t>
          </a:r>
        </a:p>
      </dgm:t>
    </dgm:pt>
    <dgm:pt modelId="{C1D050A8-3FBC-4EDF-A6C5-35533AD915FC}" type="parTrans" cxnId="{6FEDB9FA-5716-4038-9320-AB081933D225}">
      <dgm:prSet/>
      <dgm:spPr/>
      <dgm:t>
        <a:bodyPr/>
        <a:lstStyle/>
        <a:p>
          <a:endParaRPr lang="en-US"/>
        </a:p>
      </dgm:t>
    </dgm:pt>
    <dgm:pt modelId="{590EA269-0EAE-442F-820B-42117D47DA6D}" type="sibTrans" cxnId="{6FEDB9FA-5716-4038-9320-AB081933D225}">
      <dgm:prSet/>
      <dgm:spPr/>
      <dgm:t>
        <a:bodyPr/>
        <a:lstStyle/>
        <a:p>
          <a:endParaRPr lang="en-US"/>
        </a:p>
      </dgm:t>
    </dgm:pt>
    <dgm:pt modelId="{94FDDA5D-E499-40AC-BF81-F23CF1D714B4}">
      <dgm:prSet custT="1"/>
      <dgm:spPr/>
      <dgm:t>
        <a:bodyPr/>
        <a:lstStyle/>
        <a:p>
          <a:r>
            <a:rPr lang="en-US" sz="1800" dirty="0"/>
            <a:t>Provides data related to performance and practices</a:t>
          </a:r>
        </a:p>
      </dgm:t>
    </dgm:pt>
    <dgm:pt modelId="{12B3BADF-BA99-4811-BDE2-1D80FBAEE59F}" type="parTrans" cxnId="{61D628BE-5757-4976-ABF7-BFCD464B1788}">
      <dgm:prSet/>
      <dgm:spPr/>
      <dgm:t>
        <a:bodyPr/>
        <a:lstStyle/>
        <a:p>
          <a:endParaRPr lang="en-US"/>
        </a:p>
      </dgm:t>
    </dgm:pt>
    <dgm:pt modelId="{4C002E06-2DD1-4A89-9012-097AB913375F}" type="sibTrans" cxnId="{61D628BE-5757-4976-ABF7-BFCD464B1788}">
      <dgm:prSet/>
      <dgm:spPr/>
      <dgm:t>
        <a:bodyPr/>
        <a:lstStyle/>
        <a:p>
          <a:endParaRPr lang="en-US"/>
        </a:p>
      </dgm:t>
    </dgm:pt>
    <dgm:pt modelId="{E8DFE14D-19C3-45BF-8647-BE40D1C80D4A}">
      <dgm:prSet custT="1"/>
      <dgm:spPr/>
      <dgm:t>
        <a:bodyPr/>
        <a:lstStyle/>
        <a:p>
          <a:r>
            <a:rPr lang="en-US" sz="2000" dirty="0"/>
            <a:t>Disadvantages</a:t>
          </a:r>
        </a:p>
      </dgm:t>
    </dgm:pt>
    <dgm:pt modelId="{3F4F17C3-FD9E-4A9A-98C7-F0B34CFF4B05}" type="parTrans" cxnId="{DDBEFA10-235A-4407-A096-6D4D3EA48930}">
      <dgm:prSet/>
      <dgm:spPr/>
      <dgm:t>
        <a:bodyPr/>
        <a:lstStyle/>
        <a:p>
          <a:endParaRPr lang="en-US"/>
        </a:p>
      </dgm:t>
    </dgm:pt>
    <dgm:pt modelId="{D0890760-EA79-4994-B94F-DF2986C65082}" type="sibTrans" cxnId="{DDBEFA10-235A-4407-A096-6D4D3EA48930}">
      <dgm:prSet/>
      <dgm:spPr/>
      <dgm:t>
        <a:bodyPr/>
        <a:lstStyle/>
        <a:p>
          <a:endParaRPr lang="en-US"/>
        </a:p>
      </dgm:t>
    </dgm:pt>
    <dgm:pt modelId="{2FB34C2C-8B50-4D8C-ADFE-D3E7997EF5F4}">
      <dgm:prSet custT="1"/>
      <dgm:spPr/>
      <dgm:t>
        <a:bodyPr/>
        <a:lstStyle/>
        <a:p>
          <a:r>
            <a:rPr lang="en-US" sz="1800" dirty="0"/>
            <a:t>Data may be inaccurate, incomplete, or not fully reflective of performance</a:t>
          </a:r>
        </a:p>
      </dgm:t>
    </dgm:pt>
    <dgm:pt modelId="{693121F3-0C5C-4CA9-92EE-7EE3CDD642F3}" type="parTrans" cxnId="{AD1C0455-D0D3-40D0-B29C-F84EF2F30392}">
      <dgm:prSet/>
      <dgm:spPr/>
      <dgm:t>
        <a:bodyPr/>
        <a:lstStyle/>
        <a:p>
          <a:endParaRPr lang="en-US"/>
        </a:p>
      </dgm:t>
    </dgm:pt>
    <dgm:pt modelId="{06080528-C8FA-4C50-BDEC-36568128C8D4}" type="sibTrans" cxnId="{AD1C0455-D0D3-40D0-B29C-F84EF2F30392}">
      <dgm:prSet/>
      <dgm:spPr/>
      <dgm:t>
        <a:bodyPr/>
        <a:lstStyle/>
        <a:p>
          <a:endParaRPr lang="en-US"/>
        </a:p>
      </dgm:t>
    </dgm:pt>
    <dgm:pt modelId="{73C7E0B6-0EBF-486A-A2E9-CBC0B6650A77}" type="pres">
      <dgm:prSet presAssocID="{FB703F64-CCD7-460D-86EB-1F891A8AB396}" presName="linear" presStyleCnt="0">
        <dgm:presLayoutVars>
          <dgm:dir/>
          <dgm:animLvl val="lvl"/>
          <dgm:resizeHandles val="exact"/>
        </dgm:presLayoutVars>
      </dgm:prSet>
      <dgm:spPr/>
    </dgm:pt>
    <dgm:pt modelId="{99F2CBDC-2953-46DC-AE7F-BC93AAB6E2FC}" type="pres">
      <dgm:prSet presAssocID="{0BC47AA6-09A0-45B1-BAD5-946C9005A872}" presName="parentLin" presStyleCnt="0"/>
      <dgm:spPr/>
    </dgm:pt>
    <dgm:pt modelId="{5B5F3D83-7571-4FE4-B031-DB5E0D6CE8A1}" type="pres">
      <dgm:prSet presAssocID="{0BC47AA6-09A0-45B1-BAD5-946C9005A872}" presName="parentLeftMargin" presStyleLbl="node1" presStyleIdx="0" presStyleCnt="2"/>
      <dgm:spPr/>
    </dgm:pt>
    <dgm:pt modelId="{28BE029B-7375-4DDF-8720-695E0CD173FD}" type="pres">
      <dgm:prSet presAssocID="{0BC47AA6-09A0-45B1-BAD5-946C9005A8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7503664-93BE-4578-88FD-CC1D3E44B105}" type="pres">
      <dgm:prSet presAssocID="{0BC47AA6-09A0-45B1-BAD5-946C9005A872}" presName="negativeSpace" presStyleCnt="0"/>
      <dgm:spPr/>
    </dgm:pt>
    <dgm:pt modelId="{347EE717-D9F0-4897-AE69-5D6157575B3E}" type="pres">
      <dgm:prSet presAssocID="{0BC47AA6-09A0-45B1-BAD5-946C9005A872}" presName="childText" presStyleLbl="conFgAcc1" presStyleIdx="0" presStyleCnt="2">
        <dgm:presLayoutVars>
          <dgm:bulletEnabled val="1"/>
        </dgm:presLayoutVars>
      </dgm:prSet>
      <dgm:spPr/>
    </dgm:pt>
    <dgm:pt modelId="{C528A71D-46C7-4342-B8F9-A10BE460EA16}" type="pres">
      <dgm:prSet presAssocID="{590EA269-0EAE-442F-820B-42117D47DA6D}" presName="spaceBetweenRectangles" presStyleCnt="0"/>
      <dgm:spPr/>
    </dgm:pt>
    <dgm:pt modelId="{4AB42759-0091-4878-BED7-40ABB651D45D}" type="pres">
      <dgm:prSet presAssocID="{E8DFE14D-19C3-45BF-8647-BE40D1C80D4A}" presName="parentLin" presStyleCnt="0"/>
      <dgm:spPr/>
    </dgm:pt>
    <dgm:pt modelId="{738EA8D4-7021-4D17-A570-ACCC7FD4E070}" type="pres">
      <dgm:prSet presAssocID="{E8DFE14D-19C3-45BF-8647-BE40D1C80D4A}" presName="parentLeftMargin" presStyleLbl="node1" presStyleIdx="0" presStyleCnt="2"/>
      <dgm:spPr/>
    </dgm:pt>
    <dgm:pt modelId="{6341694C-79F1-48C4-9BE9-C295CD13F8DA}" type="pres">
      <dgm:prSet presAssocID="{E8DFE14D-19C3-45BF-8647-BE40D1C80D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3D74737-BA79-4BD5-8C43-378FDCB145A8}" type="pres">
      <dgm:prSet presAssocID="{E8DFE14D-19C3-45BF-8647-BE40D1C80D4A}" presName="negativeSpace" presStyleCnt="0"/>
      <dgm:spPr/>
    </dgm:pt>
    <dgm:pt modelId="{62B5FB09-974E-44F6-A55B-DC1DBC1FDECD}" type="pres">
      <dgm:prSet presAssocID="{E8DFE14D-19C3-45BF-8647-BE40D1C80D4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CCC1302-E6A7-454D-9AC9-B67B774A05CD}" type="presOf" srcId="{FB703F64-CCD7-460D-86EB-1F891A8AB396}" destId="{73C7E0B6-0EBF-486A-A2E9-CBC0B6650A77}" srcOrd="0" destOrd="0" presId="urn:microsoft.com/office/officeart/2005/8/layout/list1"/>
    <dgm:cxn modelId="{9580FA03-8B14-496A-AFF4-7C8262AA7065}" type="presOf" srcId="{0BC47AA6-09A0-45B1-BAD5-946C9005A872}" destId="{28BE029B-7375-4DDF-8720-695E0CD173FD}" srcOrd="1" destOrd="0" presId="urn:microsoft.com/office/officeart/2005/8/layout/list1"/>
    <dgm:cxn modelId="{DDBEFA10-235A-4407-A096-6D4D3EA48930}" srcId="{FB703F64-CCD7-460D-86EB-1F891A8AB396}" destId="{E8DFE14D-19C3-45BF-8647-BE40D1C80D4A}" srcOrd="1" destOrd="0" parTransId="{3F4F17C3-FD9E-4A9A-98C7-F0B34CFF4B05}" sibTransId="{D0890760-EA79-4994-B94F-DF2986C65082}"/>
    <dgm:cxn modelId="{C2538316-1E4F-4352-8958-40779EAA1076}" type="presOf" srcId="{E8DFE14D-19C3-45BF-8647-BE40D1C80D4A}" destId="{738EA8D4-7021-4D17-A570-ACCC7FD4E070}" srcOrd="0" destOrd="0" presId="urn:microsoft.com/office/officeart/2005/8/layout/list1"/>
    <dgm:cxn modelId="{FEB5E72A-7AC2-48E5-A037-85583491061C}" type="presOf" srcId="{2FB34C2C-8B50-4D8C-ADFE-D3E7997EF5F4}" destId="{62B5FB09-974E-44F6-A55B-DC1DBC1FDECD}" srcOrd="0" destOrd="0" presId="urn:microsoft.com/office/officeart/2005/8/layout/list1"/>
    <dgm:cxn modelId="{16E1A52C-2CE8-4EC1-B8E2-381028ADA910}" type="presOf" srcId="{0BC47AA6-09A0-45B1-BAD5-946C9005A872}" destId="{5B5F3D83-7571-4FE4-B031-DB5E0D6CE8A1}" srcOrd="0" destOrd="0" presId="urn:microsoft.com/office/officeart/2005/8/layout/list1"/>
    <dgm:cxn modelId="{AD1C0455-D0D3-40D0-B29C-F84EF2F30392}" srcId="{E8DFE14D-19C3-45BF-8647-BE40D1C80D4A}" destId="{2FB34C2C-8B50-4D8C-ADFE-D3E7997EF5F4}" srcOrd="0" destOrd="0" parTransId="{693121F3-0C5C-4CA9-92EE-7EE3CDD642F3}" sibTransId="{06080528-C8FA-4C50-BDEC-36568128C8D4}"/>
    <dgm:cxn modelId="{61D628BE-5757-4976-ABF7-BFCD464B1788}" srcId="{0BC47AA6-09A0-45B1-BAD5-946C9005A872}" destId="{94FDDA5D-E499-40AC-BF81-F23CF1D714B4}" srcOrd="0" destOrd="0" parTransId="{12B3BADF-BA99-4811-BDE2-1D80FBAEE59F}" sibTransId="{4C002E06-2DD1-4A89-9012-097AB913375F}"/>
    <dgm:cxn modelId="{1A34E1D6-B2A2-44CB-9CC0-439D7F94B184}" type="presOf" srcId="{E8DFE14D-19C3-45BF-8647-BE40D1C80D4A}" destId="{6341694C-79F1-48C4-9BE9-C295CD13F8DA}" srcOrd="1" destOrd="0" presId="urn:microsoft.com/office/officeart/2005/8/layout/list1"/>
    <dgm:cxn modelId="{6FEDB9FA-5716-4038-9320-AB081933D225}" srcId="{FB703F64-CCD7-460D-86EB-1F891A8AB396}" destId="{0BC47AA6-09A0-45B1-BAD5-946C9005A872}" srcOrd="0" destOrd="0" parTransId="{C1D050A8-3FBC-4EDF-A6C5-35533AD915FC}" sibTransId="{590EA269-0EAE-442F-820B-42117D47DA6D}"/>
    <dgm:cxn modelId="{4FC562FC-471F-4EC5-92BF-2588146D66A4}" type="presOf" srcId="{94FDDA5D-E499-40AC-BF81-F23CF1D714B4}" destId="{347EE717-D9F0-4897-AE69-5D6157575B3E}" srcOrd="0" destOrd="0" presId="urn:microsoft.com/office/officeart/2005/8/layout/list1"/>
    <dgm:cxn modelId="{02D11423-A4C6-4863-B466-F18FCB278406}" type="presParOf" srcId="{73C7E0B6-0EBF-486A-A2E9-CBC0B6650A77}" destId="{99F2CBDC-2953-46DC-AE7F-BC93AAB6E2FC}" srcOrd="0" destOrd="0" presId="urn:microsoft.com/office/officeart/2005/8/layout/list1"/>
    <dgm:cxn modelId="{31EF7E10-E8EE-4D99-B6F0-1E9B2D8E3FA2}" type="presParOf" srcId="{99F2CBDC-2953-46DC-AE7F-BC93AAB6E2FC}" destId="{5B5F3D83-7571-4FE4-B031-DB5E0D6CE8A1}" srcOrd="0" destOrd="0" presId="urn:microsoft.com/office/officeart/2005/8/layout/list1"/>
    <dgm:cxn modelId="{21F23E0F-7D58-426A-BBDA-1C0860990581}" type="presParOf" srcId="{99F2CBDC-2953-46DC-AE7F-BC93AAB6E2FC}" destId="{28BE029B-7375-4DDF-8720-695E0CD173FD}" srcOrd="1" destOrd="0" presId="urn:microsoft.com/office/officeart/2005/8/layout/list1"/>
    <dgm:cxn modelId="{D43F873E-AB90-4FA8-B89A-D176E73ABDF0}" type="presParOf" srcId="{73C7E0B6-0EBF-486A-A2E9-CBC0B6650A77}" destId="{37503664-93BE-4578-88FD-CC1D3E44B105}" srcOrd="1" destOrd="0" presId="urn:microsoft.com/office/officeart/2005/8/layout/list1"/>
    <dgm:cxn modelId="{0CCE9CBB-08A9-4028-8569-50233B622463}" type="presParOf" srcId="{73C7E0B6-0EBF-486A-A2E9-CBC0B6650A77}" destId="{347EE717-D9F0-4897-AE69-5D6157575B3E}" srcOrd="2" destOrd="0" presId="urn:microsoft.com/office/officeart/2005/8/layout/list1"/>
    <dgm:cxn modelId="{163499E9-5EBE-4FA1-8DE0-6EA2DD9B8DD0}" type="presParOf" srcId="{73C7E0B6-0EBF-486A-A2E9-CBC0B6650A77}" destId="{C528A71D-46C7-4342-B8F9-A10BE460EA16}" srcOrd="3" destOrd="0" presId="urn:microsoft.com/office/officeart/2005/8/layout/list1"/>
    <dgm:cxn modelId="{479F1054-A0CB-4516-8AFA-A8273D75FE99}" type="presParOf" srcId="{73C7E0B6-0EBF-486A-A2E9-CBC0B6650A77}" destId="{4AB42759-0091-4878-BED7-40ABB651D45D}" srcOrd="4" destOrd="0" presId="urn:microsoft.com/office/officeart/2005/8/layout/list1"/>
    <dgm:cxn modelId="{A5391E2E-6275-4BC6-AD28-6C750A4314DC}" type="presParOf" srcId="{4AB42759-0091-4878-BED7-40ABB651D45D}" destId="{738EA8D4-7021-4D17-A570-ACCC7FD4E070}" srcOrd="0" destOrd="0" presId="urn:microsoft.com/office/officeart/2005/8/layout/list1"/>
    <dgm:cxn modelId="{4ADE32C1-A2EC-4AD7-B310-6DDE0AD913D3}" type="presParOf" srcId="{4AB42759-0091-4878-BED7-40ABB651D45D}" destId="{6341694C-79F1-48C4-9BE9-C295CD13F8DA}" srcOrd="1" destOrd="0" presId="urn:microsoft.com/office/officeart/2005/8/layout/list1"/>
    <dgm:cxn modelId="{86C7EBB5-5126-499B-BE36-202D695A9C75}" type="presParOf" srcId="{73C7E0B6-0EBF-486A-A2E9-CBC0B6650A77}" destId="{33D74737-BA79-4BD5-8C43-378FDCB145A8}" srcOrd="5" destOrd="0" presId="urn:microsoft.com/office/officeart/2005/8/layout/list1"/>
    <dgm:cxn modelId="{D0B2B342-07E3-4364-B581-DD85D099D09B}" type="presParOf" srcId="{73C7E0B6-0EBF-486A-A2E9-CBC0B6650A77}" destId="{62B5FB09-974E-44F6-A55B-DC1DBC1FDE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720637"/>
          <a:ext cx="6281738" cy="1665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78916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Relevant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Minimizes interruption of work</a:t>
          </a:r>
        </a:p>
      </dsp:txBody>
      <dsp:txXfrm>
        <a:off x="0" y="720637"/>
        <a:ext cx="6281738" cy="1665562"/>
      </dsp:txXfrm>
    </dsp:sp>
    <dsp:sp modelId="{28BE029B-7375-4DDF-8720-695E0CD173FD}">
      <dsp:nvSpPr>
        <dsp:cNvPr id="0" name=""/>
        <dsp:cNvSpPr/>
      </dsp:nvSpPr>
      <dsp:spPr>
        <a:xfrm>
          <a:off x="314086" y="26917"/>
          <a:ext cx="4397216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</a:p>
      </dsp:txBody>
      <dsp:txXfrm>
        <a:off x="381815" y="94646"/>
        <a:ext cx="4261758" cy="1251982"/>
      </dsp:txXfrm>
    </dsp:sp>
    <dsp:sp modelId="{62B5FB09-974E-44F6-A55B-DC1DBC1FDECD}">
      <dsp:nvSpPr>
        <dsp:cNvPr id="0" name=""/>
        <dsp:cNvSpPr/>
      </dsp:nvSpPr>
      <dsp:spPr>
        <a:xfrm>
          <a:off x="0" y="3333719"/>
          <a:ext cx="6281738" cy="18876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78916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Requires skill in observation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Employee behavior may be affected by observation</a:t>
          </a:r>
        </a:p>
      </dsp:txBody>
      <dsp:txXfrm>
        <a:off x="0" y="3333719"/>
        <a:ext cx="6281738" cy="1887637"/>
      </dsp:txXfrm>
    </dsp:sp>
    <dsp:sp modelId="{6341694C-79F1-48C4-9BE9-C295CD13F8DA}">
      <dsp:nvSpPr>
        <dsp:cNvPr id="0" name=""/>
        <dsp:cNvSpPr/>
      </dsp:nvSpPr>
      <dsp:spPr>
        <a:xfrm>
          <a:off x="314086" y="2640000"/>
          <a:ext cx="4397216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</a:p>
      </dsp:txBody>
      <dsp:txXfrm>
        <a:off x="381815" y="2707729"/>
        <a:ext cx="4261758" cy="12519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508012"/>
          <a:ext cx="6281738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687324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Inexpensive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Can collect data from a large number of individuals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Data easily summarized</a:t>
          </a:r>
        </a:p>
      </dsp:txBody>
      <dsp:txXfrm>
        <a:off x="0" y="508012"/>
        <a:ext cx="6281738" cy="1871100"/>
      </dsp:txXfrm>
    </dsp:sp>
    <dsp:sp modelId="{28BE029B-7375-4DDF-8720-695E0CD173FD}">
      <dsp:nvSpPr>
        <dsp:cNvPr id="0" name=""/>
        <dsp:cNvSpPr/>
      </dsp:nvSpPr>
      <dsp:spPr>
        <a:xfrm>
          <a:off x="314086" y="20932"/>
          <a:ext cx="4397216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  <a:endParaRPr lang="en-US" sz="2300" kern="1200" dirty="0"/>
        </a:p>
      </dsp:txBody>
      <dsp:txXfrm>
        <a:off x="361641" y="68487"/>
        <a:ext cx="4302106" cy="879050"/>
      </dsp:txXfrm>
    </dsp:sp>
    <dsp:sp modelId="{62B5FB09-974E-44F6-A55B-DC1DBC1FDECD}">
      <dsp:nvSpPr>
        <dsp:cNvPr id="0" name=""/>
        <dsp:cNvSpPr/>
      </dsp:nvSpPr>
      <dsp:spPr>
        <a:xfrm>
          <a:off x="0" y="3044392"/>
          <a:ext cx="6281738" cy="2182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687324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Requires time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Potentially low response rates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May lack detail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Only provides information directly related to questions asked</a:t>
          </a:r>
        </a:p>
      </dsp:txBody>
      <dsp:txXfrm>
        <a:off x="0" y="3044392"/>
        <a:ext cx="6281738" cy="2182950"/>
      </dsp:txXfrm>
    </dsp:sp>
    <dsp:sp modelId="{6341694C-79F1-48C4-9BE9-C295CD13F8DA}">
      <dsp:nvSpPr>
        <dsp:cNvPr id="0" name=""/>
        <dsp:cNvSpPr/>
      </dsp:nvSpPr>
      <dsp:spPr>
        <a:xfrm>
          <a:off x="314086" y="2557312"/>
          <a:ext cx="4397216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  <a:endParaRPr lang="en-US" sz="2300" kern="1200" dirty="0"/>
        </a:p>
      </dsp:txBody>
      <dsp:txXfrm>
        <a:off x="361641" y="2604867"/>
        <a:ext cx="4302106" cy="879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570787"/>
          <a:ext cx="6281738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74980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Good at uncovering detail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Can explore unexpected issues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Questions can be modified</a:t>
          </a:r>
        </a:p>
      </dsp:txBody>
      <dsp:txXfrm>
        <a:off x="0" y="570787"/>
        <a:ext cx="6281738" cy="1701000"/>
      </dsp:txXfrm>
    </dsp:sp>
    <dsp:sp modelId="{28BE029B-7375-4DDF-8720-695E0CD173FD}">
      <dsp:nvSpPr>
        <dsp:cNvPr id="0" name=""/>
        <dsp:cNvSpPr/>
      </dsp:nvSpPr>
      <dsp:spPr>
        <a:xfrm>
          <a:off x="314086" y="39427"/>
          <a:ext cx="4397216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</a:p>
      </dsp:txBody>
      <dsp:txXfrm>
        <a:off x="365964" y="91305"/>
        <a:ext cx="4293460" cy="958964"/>
      </dsp:txXfrm>
    </dsp:sp>
    <dsp:sp modelId="{62B5FB09-974E-44F6-A55B-DC1DBC1FDECD}">
      <dsp:nvSpPr>
        <dsp:cNvPr id="0" name=""/>
        <dsp:cNvSpPr/>
      </dsp:nvSpPr>
      <dsp:spPr>
        <a:xfrm>
          <a:off x="0" y="2997547"/>
          <a:ext cx="6281738" cy="2211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74980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Time consuming and difficult to schedule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Difficult to analyze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Need skilled interviewers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Can be threatening to SMEs, who may provide socially desirable information </a:t>
          </a:r>
        </a:p>
      </dsp:txBody>
      <dsp:txXfrm>
        <a:off x="0" y="2997547"/>
        <a:ext cx="6281738" cy="2211300"/>
      </dsp:txXfrm>
    </dsp:sp>
    <dsp:sp modelId="{6341694C-79F1-48C4-9BE9-C295CD13F8DA}">
      <dsp:nvSpPr>
        <dsp:cNvPr id="0" name=""/>
        <dsp:cNvSpPr/>
      </dsp:nvSpPr>
      <dsp:spPr>
        <a:xfrm>
          <a:off x="314086" y="2466187"/>
          <a:ext cx="4397216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  <a:endParaRPr lang="en-US" sz="2200" kern="1200" dirty="0"/>
        </a:p>
      </dsp:txBody>
      <dsp:txXfrm>
        <a:off x="365964" y="2518065"/>
        <a:ext cx="4293460" cy="958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608474"/>
          <a:ext cx="6281738" cy="2034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85394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Useful for complex or controversial issues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Can explore unexpected issues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Reduces risk that training will be rejected by stakeholders</a:t>
          </a:r>
        </a:p>
      </dsp:txBody>
      <dsp:txXfrm>
        <a:off x="0" y="608474"/>
        <a:ext cx="6281738" cy="2034112"/>
      </dsp:txXfrm>
    </dsp:sp>
    <dsp:sp modelId="{28BE029B-7375-4DDF-8720-695E0CD173FD}">
      <dsp:nvSpPr>
        <dsp:cNvPr id="0" name=""/>
        <dsp:cNvSpPr/>
      </dsp:nvSpPr>
      <dsp:spPr>
        <a:xfrm>
          <a:off x="314086" y="3314"/>
          <a:ext cx="4397216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  <a:endParaRPr lang="en-US" sz="2500" kern="1200" dirty="0"/>
        </a:p>
      </dsp:txBody>
      <dsp:txXfrm>
        <a:off x="373169" y="62397"/>
        <a:ext cx="4279050" cy="1092154"/>
      </dsp:txXfrm>
    </dsp:sp>
    <dsp:sp modelId="{62B5FB09-974E-44F6-A55B-DC1DBC1FDECD}">
      <dsp:nvSpPr>
        <dsp:cNvPr id="0" name=""/>
        <dsp:cNvSpPr/>
      </dsp:nvSpPr>
      <dsp:spPr>
        <a:xfrm>
          <a:off x="0" y="3469147"/>
          <a:ext cx="6281738" cy="1775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85394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Time consuming to organize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Group members may only provide socially desirable responses</a:t>
          </a:r>
        </a:p>
      </dsp:txBody>
      <dsp:txXfrm>
        <a:off x="0" y="3469147"/>
        <a:ext cx="6281738" cy="1775812"/>
      </dsp:txXfrm>
    </dsp:sp>
    <dsp:sp modelId="{6341694C-79F1-48C4-9BE9-C295CD13F8DA}">
      <dsp:nvSpPr>
        <dsp:cNvPr id="0" name=""/>
        <dsp:cNvSpPr/>
      </dsp:nvSpPr>
      <dsp:spPr>
        <a:xfrm>
          <a:off x="314086" y="2863987"/>
          <a:ext cx="4397216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</a:p>
      </dsp:txBody>
      <dsp:txXfrm>
        <a:off x="373169" y="2923070"/>
        <a:ext cx="4279050" cy="10921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651562"/>
          <a:ext cx="6281738" cy="2113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16432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Good source of information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Objective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Good source of task information for new jobs and jobs in the process of being created</a:t>
          </a:r>
        </a:p>
      </dsp:txBody>
      <dsp:txXfrm>
        <a:off x="0" y="651562"/>
        <a:ext cx="6281738" cy="2113650"/>
      </dsp:txXfrm>
    </dsp:sp>
    <dsp:sp modelId="{28BE029B-7375-4DDF-8720-695E0CD173FD}">
      <dsp:nvSpPr>
        <dsp:cNvPr id="0" name=""/>
        <dsp:cNvSpPr/>
      </dsp:nvSpPr>
      <dsp:spPr>
        <a:xfrm>
          <a:off x="314086" y="2122"/>
          <a:ext cx="4397216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  <a:endParaRPr lang="en-US" sz="2700" kern="1200" dirty="0"/>
        </a:p>
      </dsp:txBody>
      <dsp:txXfrm>
        <a:off x="377492" y="65528"/>
        <a:ext cx="4270404" cy="1172068"/>
      </dsp:txXfrm>
    </dsp:sp>
    <dsp:sp modelId="{62B5FB09-974E-44F6-A55B-DC1DBC1FDECD}">
      <dsp:nvSpPr>
        <dsp:cNvPr id="0" name=""/>
        <dsp:cNvSpPr/>
      </dsp:nvSpPr>
      <dsp:spPr>
        <a:xfrm>
          <a:off x="0" y="3652252"/>
          <a:ext cx="6281738" cy="159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16432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May be difficult to understand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Potentially obsolete</a:t>
          </a:r>
        </a:p>
      </dsp:txBody>
      <dsp:txXfrm>
        <a:off x="0" y="3652252"/>
        <a:ext cx="6281738" cy="1593900"/>
      </dsp:txXfrm>
    </dsp:sp>
    <dsp:sp modelId="{6341694C-79F1-48C4-9BE9-C295CD13F8DA}">
      <dsp:nvSpPr>
        <dsp:cNvPr id="0" name=""/>
        <dsp:cNvSpPr/>
      </dsp:nvSpPr>
      <dsp:spPr>
        <a:xfrm>
          <a:off x="314086" y="3002812"/>
          <a:ext cx="4397216" cy="1298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  <a:endParaRPr lang="en-US" sz="2700" kern="1200" dirty="0"/>
        </a:p>
      </dsp:txBody>
      <dsp:txXfrm>
        <a:off x="377492" y="3066218"/>
        <a:ext cx="4270404" cy="11720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702131"/>
          <a:ext cx="6281738" cy="1924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78916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Objective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Minimizes work interruption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Limited human involvement</a:t>
          </a:r>
        </a:p>
      </dsp:txBody>
      <dsp:txXfrm>
        <a:off x="0" y="702131"/>
        <a:ext cx="6281738" cy="1924650"/>
      </dsp:txXfrm>
    </dsp:sp>
    <dsp:sp modelId="{28BE029B-7375-4DDF-8720-695E0CD173FD}">
      <dsp:nvSpPr>
        <dsp:cNvPr id="0" name=""/>
        <dsp:cNvSpPr/>
      </dsp:nvSpPr>
      <dsp:spPr>
        <a:xfrm>
          <a:off x="314086" y="8411"/>
          <a:ext cx="4397216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  <a:endParaRPr lang="en-US" sz="2900" kern="1200" dirty="0"/>
        </a:p>
      </dsp:txBody>
      <dsp:txXfrm>
        <a:off x="381815" y="76140"/>
        <a:ext cx="4261758" cy="1251982"/>
      </dsp:txXfrm>
    </dsp:sp>
    <dsp:sp modelId="{62B5FB09-974E-44F6-A55B-DC1DBC1FDECD}">
      <dsp:nvSpPr>
        <dsp:cNvPr id="0" name=""/>
        <dsp:cNvSpPr/>
      </dsp:nvSpPr>
      <dsp:spPr>
        <a:xfrm>
          <a:off x="0" y="3574301"/>
          <a:ext cx="6281738" cy="1665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978916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May threaten employees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Managers may use data to punish versus train</a:t>
          </a:r>
        </a:p>
      </dsp:txBody>
      <dsp:txXfrm>
        <a:off x="0" y="3574301"/>
        <a:ext cx="6281738" cy="1665562"/>
      </dsp:txXfrm>
    </dsp:sp>
    <dsp:sp modelId="{6341694C-79F1-48C4-9BE9-C295CD13F8DA}">
      <dsp:nvSpPr>
        <dsp:cNvPr id="0" name=""/>
        <dsp:cNvSpPr/>
      </dsp:nvSpPr>
      <dsp:spPr>
        <a:xfrm>
          <a:off x="314086" y="2880581"/>
          <a:ext cx="4397216" cy="1387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</a:p>
      </dsp:txBody>
      <dsp:txXfrm>
        <a:off x="381815" y="2948310"/>
        <a:ext cx="4261758" cy="1251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EE717-D9F0-4897-AE69-5D6157575B3E}">
      <dsp:nvSpPr>
        <dsp:cNvPr id="0" name=""/>
        <dsp:cNvSpPr/>
      </dsp:nvSpPr>
      <dsp:spPr>
        <a:xfrm>
          <a:off x="0" y="799612"/>
          <a:ext cx="6281738" cy="1686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106222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Provides data related to performance and practices</a:t>
          </a:r>
        </a:p>
      </dsp:txBody>
      <dsp:txXfrm>
        <a:off x="0" y="799612"/>
        <a:ext cx="6281738" cy="1686825"/>
      </dsp:txXfrm>
    </dsp:sp>
    <dsp:sp modelId="{28BE029B-7375-4DDF-8720-695E0CD173FD}">
      <dsp:nvSpPr>
        <dsp:cNvPr id="0" name=""/>
        <dsp:cNvSpPr/>
      </dsp:nvSpPr>
      <dsp:spPr>
        <a:xfrm>
          <a:off x="314086" y="46852"/>
          <a:ext cx="4397216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Advantages</a:t>
          </a:r>
        </a:p>
      </dsp:txBody>
      <dsp:txXfrm>
        <a:off x="387579" y="120345"/>
        <a:ext cx="4250230" cy="1358534"/>
      </dsp:txXfrm>
    </dsp:sp>
    <dsp:sp modelId="{62B5FB09-974E-44F6-A55B-DC1DBC1FDECD}">
      <dsp:nvSpPr>
        <dsp:cNvPr id="0" name=""/>
        <dsp:cNvSpPr/>
      </dsp:nvSpPr>
      <dsp:spPr>
        <a:xfrm>
          <a:off x="0" y="3514597"/>
          <a:ext cx="6281738" cy="1686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7533" tIns="1062228" rIns="48753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Data may be inaccurate, incomplete, or not fully reflective of performance</a:t>
          </a:r>
        </a:p>
      </dsp:txBody>
      <dsp:txXfrm>
        <a:off x="0" y="3514597"/>
        <a:ext cx="6281738" cy="1686825"/>
      </dsp:txXfrm>
    </dsp:sp>
    <dsp:sp modelId="{6341694C-79F1-48C4-9BE9-C295CD13F8DA}">
      <dsp:nvSpPr>
        <dsp:cNvPr id="0" name=""/>
        <dsp:cNvSpPr/>
      </dsp:nvSpPr>
      <dsp:spPr>
        <a:xfrm>
          <a:off x="314086" y="2761837"/>
          <a:ext cx="4397216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204" tIns="0" rIns="16620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Disadvantages</a:t>
          </a:r>
        </a:p>
      </dsp:txBody>
      <dsp:txXfrm>
        <a:off x="387579" y="2835330"/>
        <a:ext cx="4250230" cy="1358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7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18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376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5338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452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083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034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of Needs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Observation</a:t>
            </a:r>
          </a:p>
        </p:txBody>
      </p:sp>
      <p:graphicFrame>
        <p:nvGraphicFramePr>
          <p:cNvPr id="7" name="Content Placeholder 2" descr="Advantages&#10; Relevant data&#10; Minimizes interruption of work&#10;Disadvantages&#10; Requires skill in observation&#10; Employee behavior may be affected by observation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914876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790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Survey</a:t>
            </a:r>
          </a:p>
        </p:txBody>
      </p:sp>
      <p:graphicFrame>
        <p:nvGraphicFramePr>
          <p:cNvPr id="7" name="Content Placeholder 2" descr="Advantages&#10; Inexpensive&#10; Can collect data from a large number of individuals&#10; Data easily summarized&#10;Disadvantages&#10; Requires time&#10; Potentially low response rates&#10; May lack detail&#10; Only provides information directly related to questions asked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942999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1826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Interview</a:t>
            </a:r>
          </a:p>
        </p:txBody>
      </p:sp>
      <p:graphicFrame>
        <p:nvGraphicFramePr>
          <p:cNvPr id="7" name="Content Placeholder 2" descr="Advantages&#10; Good at uncovering detail&#10; Can explore unexpected issues&#10; Questions can be modified&#10;Disadvantages&#10; Time consuming and difficult to schedule&#10; Difficult to analyze&#10; Need skilled interviewers&#10; Can be threatening to SMEs, who may provide socially desirable information 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039066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6187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Focus Groups and Crowdsourcing </a:t>
            </a:r>
          </a:p>
        </p:txBody>
      </p:sp>
      <p:graphicFrame>
        <p:nvGraphicFramePr>
          <p:cNvPr id="7" name="Content Placeholder 2" descr="Advantages&#10; Useful for complex or controversial issues&#10; Can explore unexpected issues&#10; Reduces risk that training will be rejected by stakeholders&#10;Disadvantages&#10; Time consuming to organize&#10; Group members may only provide socially desirable responses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532108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484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Documentation</a:t>
            </a:r>
          </a:p>
        </p:txBody>
      </p:sp>
      <p:graphicFrame>
        <p:nvGraphicFramePr>
          <p:cNvPr id="7" name="Content Placeholder 2" descr="Advantages&#10; Good source of information&#10; Objective&#10; Good source of task information for new jobs and jobs in the process of being created&#10;Disadvantages&#10; May be difficult to understand&#10; Potentially obsolete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893347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83932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Technology</a:t>
            </a:r>
          </a:p>
        </p:txBody>
      </p:sp>
      <p:graphicFrame>
        <p:nvGraphicFramePr>
          <p:cNvPr id="7" name="Content Placeholder 2" descr="Advantages&#10; Objective&#10; Minimizes work interruption&#10; Limited human involvement&#10;Disadvantages&#10; May threaten employees&#10; Managers may use data to punish versus train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822951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503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Historical Data Review</a:t>
            </a:r>
          </a:p>
        </p:txBody>
      </p:sp>
      <p:graphicFrame>
        <p:nvGraphicFramePr>
          <p:cNvPr id="7" name="Content Placeholder 2" descr="Advantages&#10; Provides data related to performance and practices&#10;Disadvantages&#10; Data may be inaccurate, incomplete, or not fully reflective of performance&#10;">
            <a:extLst>
              <a:ext uri="{FF2B5EF4-FFF2-40B4-BE49-F238E27FC236}">
                <a16:creationId xmlns:a16="http://schemas.microsoft.com/office/drawing/2014/main" id="{8A7CB229-C649-4E35-AB5E-CA4B83D54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823981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5839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218</Words>
  <Application>Microsoft Office PowerPoint</Application>
  <PresentationFormat>Widescreen</PresentationFormat>
  <Paragraphs>65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Rockwell</vt:lpstr>
      <vt:lpstr>Wingdings</vt:lpstr>
      <vt:lpstr>Atlas</vt:lpstr>
      <vt:lpstr>Methods of Needs Assessment</vt:lpstr>
      <vt:lpstr>Observation</vt:lpstr>
      <vt:lpstr>Survey</vt:lpstr>
      <vt:lpstr>Interview</vt:lpstr>
      <vt:lpstr>Focus Groups and Crowdsourcing </vt:lpstr>
      <vt:lpstr>Documentation</vt:lpstr>
      <vt:lpstr>Technology</vt:lpstr>
      <vt:lpstr>Historical Data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21</cp:revision>
  <dcterms:created xsi:type="dcterms:W3CDTF">2021-02-10T03:24:09Z</dcterms:created>
  <dcterms:modified xsi:type="dcterms:W3CDTF">2021-06-21T00:27:04Z</dcterms:modified>
</cp:coreProperties>
</file>