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70" r:id="rId4"/>
    <p:sldId id="264" r:id="rId5"/>
    <p:sldId id="277" r:id="rId6"/>
    <p:sldId id="28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46" autoAdjust="0"/>
    <p:restoredTop sz="62295" autoAdjust="0"/>
  </p:normalViewPr>
  <p:slideViewPr>
    <p:cSldViewPr snapToGrid="0">
      <p:cViewPr varScale="1">
        <p:scale>
          <a:sx n="52" d="100"/>
          <a:sy n="52" d="100"/>
        </p:scale>
        <p:origin x="2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C016C3-5678-4405-86B9-AEC53DAA9BA7}" type="doc">
      <dgm:prSet loTypeId="urn:microsoft.com/office/officeart/2005/8/layout/pyramid1" loCatId="pyramid" qsTypeId="urn:microsoft.com/office/officeart/2005/8/quickstyle/simple1" qsCatId="simple" csTypeId="urn:microsoft.com/office/officeart/2005/8/colors/accent1_3" csCatId="accent1" phldr="1"/>
      <dgm:spPr/>
    </dgm:pt>
    <dgm:pt modelId="{CDC497C7-E626-4D43-AF03-19CD79A5AAB5}">
      <dgm:prSet phldrT="[Text]"/>
      <dgm:spPr/>
      <dgm:t>
        <a:bodyPr/>
        <a:lstStyle/>
        <a:p>
          <a:r>
            <a:rPr lang="en-US"/>
            <a:t>Mission</a:t>
          </a:r>
        </a:p>
      </dgm:t>
    </dgm:pt>
    <dgm:pt modelId="{4A5169C7-26BF-43D3-80C0-E2DBF2130E67}" type="parTrans" cxnId="{DE445C81-A76C-4952-A186-ECF8D37F6A94}">
      <dgm:prSet/>
      <dgm:spPr/>
      <dgm:t>
        <a:bodyPr/>
        <a:lstStyle/>
        <a:p>
          <a:endParaRPr lang="en-US" sz="2000"/>
        </a:p>
      </dgm:t>
    </dgm:pt>
    <dgm:pt modelId="{45D83C52-0D72-464F-934D-15686834A22E}" type="sibTrans" cxnId="{DE445C81-A76C-4952-A186-ECF8D37F6A94}">
      <dgm:prSet/>
      <dgm:spPr/>
      <dgm:t>
        <a:bodyPr/>
        <a:lstStyle/>
        <a:p>
          <a:endParaRPr lang="en-US"/>
        </a:p>
      </dgm:t>
    </dgm:pt>
    <dgm:pt modelId="{703837DE-B558-49E0-9095-533F07B6B80A}">
      <dgm:prSet phldrT="[Text]"/>
      <dgm:spPr/>
      <dgm:t>
        <a:bodyPr/>
        <a:lstStyle/>
        <a:p>
          <a:r>
            <a:rPr lang="en-US" dirty="0"/>
            <a:t>Values</a:t>
          </a:r>
        </a:p>
      </dgm:t>
    </dgm:pt>
    <dgm:pt modelId="{A3665721-0A46-4AAA-872E-225A27E4E886}" type="parTrans" cxnId="{378F5E1A-CAF0-4742-ABE1-EC3D501801E0}">
      <dgm:prSet/>
      <dgm:spPr/>
      <dgm:t>
        <a:bodyPr/>
        <a:lstStyle/>
        <a:p>
          <a:endParaRPr lang="en-US" sz="2000"/>
        </a:p>
      </dgm:t>
    </dgm:pt>
    <dgm:pt modelId="{59195F91-59DD-412F-9195-9929967AD604}" type="sibTrans" cxnId="{378F5E1A-CAF0-4742-ABE1-EC3D501801E0}">
      <dgm:prSet/>
      <dgm:spPr/>
      <dgm:t>
        <a:bodyPr/>
        <a:lstStyle/>
        <a:p>
          <a:endParaRPr lang="en-US"/>
        </a:p>
      </dgm:t>
    </dgm:pt>
    <dgm:pt modelId="{C0D826FF-99B2-438C-9EBE-3F0751E54D25}">
      <dgm:prSet phldrT="[Text]"/>
      <dgm:spPr/>
      <dgm:t>
        <a:bodyPr/>
        <a:lstStyle/>
        <a:p>
          <a:r>
            <a:rPr lang="en-US"/>
            <a:t>Vision</a:t>
          </a:r>
        </a:p>
      </dgm:t>
    </dgm:pt>
    <dgm:pt modelId="{6D9688E7-C68D-4C9A-8E10-0DE56213DD22}" type="parTrans" cxnId="{BD1429A5-3608-4490-A46E-AA4D7CF5058C}">
      <dgm:prSet/>
      <dgm:spPr/>
      <dgm:t>
        <a:bodyPr/>
        <a:lstStyle/>
        <a:p>
          <a:endParaRPr lang="en-US" sz="2000"/>
        </a:p>
      </dgm:t>
    </dgm:pt>
    <dgm:pt modelId="{EBA1E232-788F-4680-95AD-D737482F7DB9}" type="sibTrans" cxnId="{BD1429A5-3608-4490-A46E-AA4D7CF5058C}">
      <dgm:prSet/>
      <dgm:spPr/>
      <dgm:t>
        <a:bodyPr/>
        <a:lstStyle/>
        <a:p>
          <a:endParaRPr lang="en-US"/>
        </a:p>
      </dgm:t>
    </dgm:pt>
    <dgm:pt modelId="{EBA24C2C-D35B-4D66-8E8D-7633030AE805}">
      <dgm:prSet phldrT="[Text]"/>
      <dgm:spPr/>
      <dgm:t>
        <a:bodyPr/>
        <a:lstStyle/>
        <a:p>
          <a:r>
            <a:rPr lang="en-US"/>
            <a:t>Strategy</a:t>
          </a:r>
        </a:p>
      </dgm:t>
    </dgm:pt>
    <dgm:pt modelId="{5216F9E4-3C06-4999-9AE7-70DCC2F6DA5E}" type="parTrans" cxnId="{D535D45A-095C-403D-83DC-09134F6B6EC9}">
      <dgm:prSet/>
      <dgm:spPr/>
      <dgm:t>
        <a:bodyPr/>
        <a:lstStyle/>
        <a:p>
          <a:endParaRPr lang="en-US" sz="2000"/>
        </a:p>
      </dgm:t>
    </dgm:pt>
    <dgm:pt modelId="{5BCB8103-F8C2-49B8-9FC8-4A8D98667701}" type="sibTrans" cxnId="{D535D45A-095C-403D-83DC-09134F6B6EC9}">
      <dgm:prSet/>
      <dgm:spPr/>
      <dgm:t>
        <a:bodyPr/>
        <a:lstStyle/>
        <a:p>
          <a:endParaRPr lang="en-US"/>
        </a:p>
      </dgm:t>
    </dgm:pt>
    <dgm:pt modelId="{9ED057AF-A8B1-467F-8AB1-55094C0F9E24}">
      <dgm:prSet phldrT="[Text]"/>
      <dgm:spPr/>
      <dgm:t>
        <a:bodyPr/>
        <a:lstStyle/>
        <a:p>
          <a:r>
            <a:rPr lang="en-US"/>
            <a:t>Strategy Map</a:t>
          </a:r>
        </a:p>
      </dgm:t>
    </dgm:pt>
    <dgm:pt modelId="{028DEFFF-0EC9-4779-B85E-17DEC0330EAA}" type="parTrans" cxnId="{28E8B168-7F13-40CC-95EC-F45CD6F8C3E6}">
      <dgm:prSet/>
      <dgm:spPr/>
      <dgm:t>
        <a:bodyPr/>
        <a:lstStyle/>
        <a:p>
          <a:endParaRPr lang="en-US" sz="2000"/>
        </a:p>
      </dgm:t>
    </dgm:pt>
    <dgm:pt modelId="{D80A8ABB-CD8E-4ACF-A564-A62A365E97B0}" type="sibTrans" cxnId="{28E8B168-7F13-40CC-95EC-F45CD6F8C3E6}">
      <dgm:prSet/>
      <dgm:spPr/>
      <dgm:t>
        <a:bodyPr/>
        <a:lstStyle/>
        <a:p>
          <a:endParaRPr lang="en-US"/>
        </a:p>
      </dgm:t>
    </dgm:pt>
    <dgm:pt modelId="{048636A5-37DC-4AEA-A05C-74ECFA21F03B}">
      <dgm:prSet phldrT="[Text]"/>
      <dgm:spPr/>
      <dgm:t>
        <a:bodyPr/>
        <a:lstStyle/>
        <a:p>
          <a:r>
            <a:rPr lang="en-US"/>
            <a:t>Balanced Scorecard</a:t>
          </a:r>
        </a:p>
      </dgm:t>
    </dgm:pt>
    <dgm:pt modelId="{1E7B6B38-55ED-4309-832F-7CF62CF41677}" type="parTrans" cxnId="{DCC167AC-0378-488A-A3D7-D8747A24E116}">
      <dgm:prSet/>
      <dgm:spPr/>
      <dgm:t>
        <a:bodyPr/>
        <a:lstStyle/>
        <a:p>
          <a:endParaRPr lang="en-US" sz="2000"/>
        </a:p>
      </dgm:t>
    </dgm:pt>
    <dgm:pt modelId="{E981D55B-7578-476D-AD51-6D695BBFEAC7}" type="sibTrans" cxnId="{DCC167AC-0378-488A-A3D7-D8747A24E116}">
      <dgm:prSet/>
      <dgm:spPr/>
      <dgm:t>
        <a:bodyPr/>
        <a:lstStyle/>
        <a:p>
          <a:endParaRPr lang="en-US"/>
        </a:p>
      </dgm:t>
    </dgm:pt>
    <dgm:pt modelId="{8BA89369-E7E3-4207-86DA-3A838781B05F}">
      <dgm:prSet phldrT="[Text]"/>
      <dgm:spPr/>
      <dgm:t>
        <a:bodyPr/>
        <a:lstStyle/>
        <a:p>
          <a:r>
            <a:rPr lang="en-US"/>
            <a:t>Cascading Measures</a:t>
          </a:r>
        </a:p>
      </dgm:t>
    </dgm:pt>
    <dgm:pt modelId="{91DA8C87-5D0A-413E-B96B-52EA05B5ECCA}" type="parTrans" cxnId="{4945531A-3AB6-460F-86C7-BB6EB44C7651}">
      <dgm:prSet/>
      <dgm:spPr/>
      <dgm:t>
        <a:bodyPr/>
        <a:lstStyle/>
        <a:p>
          <a:endParaRPr lang="en-US" sz="2000"/>
        </a:p>
      </dgm:t>
    </dgm:pt>
    <dgm:pt modelId="{196721E4-E46C-44F2-9093-26562056179D}" type="sibTrans" cxnId="{4945531A-3AB6-460F-86C7-BB6EB44C7651}">
      <dgm:prSet/>
      <dgm:spPr/>
      <dgm:t>
        <a:bodyPr/>
        <a:lstStyle/>
        <a:p>
          <a:endParaRPr lang="en-US"/>
        </a:p>
      </dgm:t>
    </dgm:pt>
    <dgm:pt modelId="{C31ED0EC-9A5D-44DD-82F0-522C7D2A2736}">
      <dgm:prSet phldrT="[Text]"/>
      <dgm:spPr/>
      <dgm:t>
        <a:bodyPr/>
        <a:lstStyle/>
        <a:p>
          <a:r>
            <a:rPr lang="en-US"/>
            <a:t>Strategic Management System</a:t>
          </a:r>
        </a:p>
      </dgm:t>
    </dgm:pt>
    <dgm:pt modelId="{166DA4CA-F06F-40A2-9808-9CB963AA8B98}" type="parTrans" cxnId="{5270C2A1-A776-4B85-96E5-0CD32CF6669A}">
      <dgm:prSet/>
      <dgm:spPr/>
      <dgm:t>
        <a:bodyPr/>
        <a:lstStyle/>
        <a:p>
          <a:endParaRPr lang="en-US" sz="2000"/>
        </a:p>
      </dgm:t>
    </dgm:pt>
    <dgm:pt modelId="{C95C8420-E024-439E-B271-28E690D971D7}" type="sibTrans" cxnId="{5270C2A1-A776-4B85-96E5-0CD32CF6669A}">
      <dgm:prSet/>
      <dgm:spPr/>
      <dgm:t>
        <a:bodyPr/>
        <a:lstStyle/>
        <a:p>
          <a:endParaRPr lang="en-US"/>
        </a:p>
      </dgm:t>
    </dgm:pt>
    <dgm:pt modelId="{94A4704F-28AF-4FB8-8EA1-DE6FEFF23F52}" type="pres">
      <dgm:prSet presAssocID="{C4C016C3-5678-4405-86B9-AEC53DAA9BA7}" presName="Name0" presStyleCnt="0">
        <dgm:presLayoutVars>
          <dgm:dir/>
          <dgm:animLvl val="lvl"/>
          <dgm:resizeHandles val="exact"/>
        </dgm:presLayoutVars>
      </dgm:prSet>
      <dgm:spPr/>
    </dgm:pt>
    <dgm:pt modelId="{9DDB5008-B97C-42F9-B66E-481AA0C33456}" type="pres">
      <dgm:prSet presAssocID="{CDC497C7-E626-4D43-AF03-19CD79A5AAB5}" presName="Name8" presStyleCnt="0"/>
      <dgm:spPr/>
    </dgm:pt>
    <dgm:pt modelId="{EF5F75B2-1E5F-45DF-9893-DA9078BBA078}" type="pres">
      <dgm:prSet presAssocID="{CDC497C7-E626-4D43-AF03-19CD79A5AAB5}" presName="level" presStyleLbl="node1" presStyleIdx="0" presStyleCnt="8">
        <dgm:presLayoutVars>
          <dgm:chMax val="1"/>
          <dgm:bulletEnabled val="1"/>
        </dgm:presLayoutVars>
      </dgm:prSet>
      <dgm:spPr/>
    </dgm:pt>
    <dgm:pt modelId="{08300E8C-4488-4717-AC46-0372360DE647}" type="pres">
      <dgm:prSet presAssocID="{CDC497C7-E626-4D43-AF03-19CD79A5AAB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3D5A00B-1E14-4B8E-9444-AA5B54DEBCD8}" type="pres">
      <dgm:prSet presAssocID="{703837DE-B558-49E0-9095-533F07B6B80A}" presName="Name8" presStyleCnt="0"/>
      <dgm:spPr/>
    </dgm:pt>
    <dgm:pt modelId="{7E669038-AF1F-44C1-96B8-90E7FE723BC9}" type="pres">
      <dgm:prSet presAssocID="{703837DE-B558-49E0-9095-533F07B6B80A}" presName="level" presStyleLbl="node1" presStyleIdx="1" presStyleCnt="8">
        <dgm:presLayoutVars>
          <dgm:chMax val="1"/>
          <dgm:bulletEnabled val="1"/>
        </dgm:presLayoutVars>
      </dgm:prSet>
      <dgm:spPr/>
    </dgm:pt>
    <dgm:pt modelId="{D00A5644-7CEC-4DBC-ADE5-7CA89E69A829}" type="pres">
      <dgm:prSet presAssocID="{703837DE-B558-49E0-9095-533F07B6B80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DF095BB-3794-4C3F-B24A-1545EF7BC1C3}" type="pres">
      <dgm:prSet presAssocID="{C0D826FF-99B2-438C-9EBE-3F0751E54D25}" presName="Name8" presStyleCnt="0"/>
      <dgm:spPr/>
    </dgm:pt>
    <dgm:pt modelId="{D38C3E04-CF72-4213-A2F4-00A8C9CAA7DA}" type="pres">
      <dgm:prSet presAssocID="{C0D826FF-99B2-438C-9EBE-3F0751E54D25}" presName="level" presStyleLbl="node1" presStyleIdx="2" presStyleCnt="8">
        <dgm:presLayoutVars>
          <dgm:chMax val="1"/>
          <dgm:bulletEnabled val="1"/>
        </dgm:presLayoutVars>
      </dgm:prSet>
      <dgm:spPr/>
    </dgm:pt>
    <dgm:pt modelId="{40F6000C-6E35-4766-B70B-0CE4E1839D53}" type="pres">
      <dgm:prSet presAssocID="{C0D826FF-99B2-438C-9EBE-3F0751E54D2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7633787-D75E-4C55-B4FC-30B0EC052D11}" type="pres">
      <dgm:prSet presAssocID="{EBA24C2C-D35B-4D66-8E8D-7633030AE805}" presName="Name8" presStyleCnt="0"/>
      <dgm:spPr/>
    </dgm:pt>
    <dgm:pt modelId="{C548EE20-FB51-4D30-96D3-6A34788E9DF0}" type="pres">
      <dgm:prSet presAssocID="{EBA24C2C-D35B-4D66-8E8D-7633030AE805}" presName="level" presStyleLbl="node1" presStyleIdx="3" presStyleCnt="8">
        <dgm:presLayoutVars>
          <dgm:chMax val="1"/>
          <dgm:bulletEnabled val="1"/>
        </dgm:presLayoutVars>
      </dgm:prSet>
      <dgm:spPr/>
    </dgm:pt>
    <dgm:pt modelId="{981837A8-74B1-43AB-8B0A-8661E724B1E5}" type="pres">
      <dgm:prSet presAssocID="{EBA24C2C-D35B-4D66-8E8D-7633030AE80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4C80CE7-5C8B-492E-B5C6-47F0F8CBF94A}" type="pres">
      <dgm:prSet presAssocID="{9ED057AF-A8B1-467F-8AB1-55094C0F9E24}" presName="Name8" presStyleCnt="0"/>
      <dgm:spPr/>
    </dgm:pt>
    <dgm:pt modelId="{7B1E9E02-9194-43CF-B39E-19A27578D98D}" type="pres">
      <dgm:prSet presAssocID="{9ED057AF-A8B1-467F-8AB1-55094C0F9E24}" presName="level" presStyleLbl="node1" presStyleIdx="4" presStyleCnt="8">
        <dgm:presLayoutVars>
          <dgm:chMax val="1"/>
          <dgm:bulletEnabled val="1"/>
        </dgm:presLayoutVars>
      </dgm:prSet>
      <dgm:spPr/>
    </dgm:pt>
    <dgm:pt modelId="{7FB5C0E3-3E9C-4F63-8DA1-E027006BD6F5}" type="pres">
      <dgm:prSet presAssocID="{9ED057AF-A8B1-467F-8AB1-55094C0F9E2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9B86F16-5F90-4DBE-918C-07407415C93E}" type="pres">
      <dgm:prSet presAssocID="{048636A5-37DC-4AEA-A05C-74ECFA21F03B}" presName="Name8" presStyleCnt="0"/>
      <dgm:spPr/>
    </dgm:pt>
    <dgm:pt modelId="{EBA1C8DD-7DAC-4C9C-9D0F-E0075F8FB1FE}" type="pres">
      <dgm:prSet presAssocID="{048636A5-37DC-4AEA-A05C-74ECFA21F03B}" presName="level" presStyleLbl="node1" presStyleIdx="5" presStyleCnt="8">
        <dgm:presLayoutVars>
          <dgm:chMax val="1"/>
          <dgm:bulletEnabled val="1"/>
        </dgm:presLayoutVars>
      </dgm:prSet>
      <dgm:spPr/>
    </dgm:pt>
    <dgm:pt modelId="{DD484819-271A-4AF6-9D4D-2B36839D5F5F}" type="pres">
      <dgm:prSet presAssocID="{048636A5-37DC-4AEA-A05C-74ECFA21F03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5929BEC-26FE-4D7D-A494-85604CEDE1F6}" type="pres">
      <dgm:prSet presAssocID="{8BA89369-E7E3-4207-86DA-3A838781B05F}" presName="Name8" presStyleCnt="0"/>
      <dgm:spPr/>
    </dgm:pt>
    <dgm:pt modelId="{FBD92690-8E05-48C6-92C7-6364D384CCEA}" type="pres">
      <dgm:prSet presAssocID="{8BA89369-E7E3-4207-86DA-3A838781B05F}" presName="level" presStyleLbl="node1" presStyleIdx="6" presStyleCnt="8">
        <dgm:presLayoutVars>
          <dgm:chMax val="1"/>
          <dgm:bulletEnabled val="1"/>
        </dgm:presLayoutVars>
      </dgm:prSet>
      <dgm:spPr/>
    </dgm:pt>
    <dgm:pt modelId="{0E1FC31A-A66D-4740-9030-77D9AC4D59A9}" type="pres">
      <dgm:prSet presAssocID="{8BA89369-E7E3-4207-86DA-3A838781B05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DD9BF44-17D5-466F-88BA-54272DB8F3B6}" type="pres">
      <dgm:prSet presAssocID="{C31ED0EC-9A5D-44DD-82F0-522C7D2A2736}" presName="Name8" presStyleCnt="0"/>
      <dgm:spPr/>
    </dgm:pt>
    <dgm:pt modelId="{06337204-9C4C-4656-BE97-5EB042AF2321}" type="pres">
      <dgm:prSet presAssocID="{C31ED0EC-9A5D-44DD-82F0-522C7D2A2736}" presName="level" presStyleLbl="node1" presStyleIdx="7" presStyleCnt="8">
        <dgm:presLayoutVars>
          <dgm:chMax val="1"/>
          <dgm:bulletEnabled val="1"/>
        </dgm:presLayoutVars>
      </dgm:prSet>
      <dgm:spPr/>
    </dgm:pt>
    <dgm:pt modelId="{4BB4964F-500B-4B03-BF3A-22E6EF248719}" type="pres">
      <dgm:prSet presAssocID="{C31ED0EC-9A5D-44DD-82F0-522C7D2A273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5A9DD13-AFBE-47B4-B55B-B482F9E4FB4A}" type="presOf" srcId="{C31ED0EC-9A5D-44DD-82F0-522C7D2A2736}" destId="{4BB4964F-500B-4B03-BF3A-22E6EF248719}" srcOrd="1" destOrd="0" presId="urn:microsoft.com/office/officeart/2005/8/layout/pyramid1"/>
    <dgm:cxn modelId="{378F5E1A-CAF0-4742-ABE1-EC3D501801E0}" srcId="{C4C016C3-5678-4405-86B9-AEC53DAA9BA7}" destId="{703837DE-B558-49E0-9095-533F07B6B80A}" srcOrd="1" destOrd="0" parTransId="{A3665721-0A46-4AAA-872E-225A27E4E886}" sibTransId="{59195F91-59DD-412F-9195-9929967AD604}"/>
    <dgm:cxn modelId="{4945531A-3AB6-460F-86C7-BB6EB44C7651}" srcId="{C4C016C3-5678-4405-86B9-AEC53DAA9BA7}" destId="{8BA89369-E7E3-4207-86DA-3A838781B05F}" srcOrd="6" destOrd="0" parTransId="{91DA8C87-5D0A-413E-B96B-52EA05B5ECCA}" sibTransId="{196721E4-E46C-44F2-9093-26562056179D}"/>
    <dgm:cxn modelId="{707A9123-3110-42CF-AEFE-739E06447D37}" type="presOf" srcId="{EBA24C2C-D35B-4D66-8E8D-7633030AE805}" destId="{981837A8-74B1-43AB-8B0A-8661E724B1E5}" srcOrd="1" destOrd="0" presId="urn:microsoft.com/office/officeart/2005/8/layout/pyramid1"/>
    <dgm:cxn modelId="{175E5135-C21F-48B2-BB83-F92BF360AE37}" type="presOf" srcId="{C0D826FF-99B2-438C-9EBE-3F0751E54D25}" destId="{D38C3E04-CF72-4213-A2F4-00A8C9CAA7DA}" srcOrd="0" destOrd="0" presId="urn:microsoft.com/office/officeart/2005/8/layout/pyramid1"/>
    <dgm:cxn modelId="{6C37F342-67D7-4B40-A139-900D5D065655}" type="presOf" srcId="{CDC497C7-E626-4D43-AF03-19CD79A5AAB5}" destId="{08300E8C-4488-4717-AC46-0372360DE647}" srcOrd="1" destOrd="0" presId="urn:microsoft.com/office/officeart/2005/8/layout/pyramid1"/>
    <dgm:cxn modelId="{28E8B168-7F13-40CC-95EC-F45CD6F8C3E6}" srcId="{C4C016C3-5678-4405-86B9-AEC53DAA9BA7}" destId="{9ED057AF-A8B1-467F-8AB1-55094C0F9E24}" srcOrd="4" destOrd="0" parTransId="{028DEFFF-0EC9-4779-B85E-17DEC0330EAA}" sibTransId="{D80A8ABB-CD8E-4ACF-A564-A62A365E97B0}"/>
    <dgm:cxn modelId="{D535D45A-095C-403D-83DC-09134F6B6EC9}" srcId="{C4C016C3-5678-4405-86B9-AEC53DAA9BA7}" destId="{EBA24C2C-D35B-4D66-8E8D-7633030AE805}" srcOrd="3" destOrd="0" parTransId="{5216F9E4-3C06-4999-9AE7-70DCC2F6DA5E}" sibTransId="{5BCB8103-F8C2-49B8-9FC8-4A8D98667701}"/>
    <dgm:cxn modelId="{DE445C81-A76C-4952-A186-ECF8D37F6A94}" srcId="{C4C016C3-5678-4405-86B9-AEC53DAA9BA7}" destId="{CDC497C7-E626-4D43-AF03-19CD79A5AAB5}" srcOrd="0" destOrd="0" parTransId="{4A5169C7-26BF-43D3-80C0-E2DBF2130E67}" sibTransId="{45D83C52-0D72-464F-934D-15686834A22E}"/>
    <dgm:cxn modelId="{7598A183-DE8A-4FE7-A1FB-5DB505B27417}" type="presOf" srcId="{8BA89369-E7E3-4207-86DA-3A838781B05F}" destId="{FBD92690-8E05-48C6-92C7-6364D384CCEA}" srcOrd="0" destOrd="0" presId="urn:microsoft.com/office/officeart/2005/8/layout/pyramid1"/>
    <dgm:cxn modelId="{F758EA88-A687-48C1-84E6-3DC9CD3FC568}" type="presOf" srcId="{703837DE-B558-49E0-9095-533F07B6B80A}" destId="{7E669038-AF1F-44C1-96B8-90E7FE723BC9}" srcOrd="0" destOrd="0" presId="urn:microsoft.com/office/officeart/2005/8/layout/pyramid1"/>
    <dgm:cxn modelId="{C8D7389C-29FE-49DC-A2B1-3962DDA240BE}" type="presOf" srcId="{C4C016C3-5678-4405-86B9-AEC53DAA9BA7}" destId="{94A4704F-28AF-4FB8-8EA1-DE6FEFF23F52}" srcOrd="0" destOrd="0" presId="urn:microsoft.com/office/officeart/2005/8/layout/pyramid1"/>
    <dgm:cxn modelId="{5270C2A1-A776-4B85-96E5-0CD32CF6669A}" srcId="{C4C016C3-5678-4405-86B9-AEC53DAA9BA7}" destId="{C31ED0EC-9A5D-44DD-82F0-522C7D2A2736}" srcOrd="7" destOrd="0" parTransId="{166DA4CA-F06F-40A2-9808-9CB963AA8B98}" sibTransId="{C95C8420-E024-439E-B271-28E690D971D7}"/>
    <dgm:cxn modelId="{BD1429A5-3608-4490-A46E-AA4D7CF5058C}" srcId="{C4C016C3-5678-4405-86B9-AEC53DAA9BA7}" destId="{C0D826FF-99B2-438C-9EBE-3F0751E54D25}" srcOrd="2" destOrd="0" parTransId="{6D9688E7-C68D-4C9A-8E10-0DE56213DD22}" sibTransId="{EBA1E232-788F-4680-95AD-D737482F7DB9}"/>
    <dgm:cxn modelId="{DCC167AC-0378-488A-A3D7-D8747A24E116}" srcId="{C4C016C3-5678-4405-86B9-AEC53DAA9BA7}" destId="{048636A5-37DC-4AEA-A05C-74ECFA21F03B}" srcOrd="5" destOrd="0" parTransId="{1E7B6B38-55ED-4309-832F-7CF62CF41677}" sibTransId="{E981D55B-7578-476D-AD51-6D695BBFEAC7}"/>
    <dgm:cxn modelId="{0BF3C2AD-D369-4A7C-A197-1D2D82A29DC5}" type="presOf" srcId="{EBA24C2C-D35B-4D66-8E8D-7633030AE805}" destId="{C548EE20-FB51-4D30-96D3-6A34788E9DF0}" srcOrd="0" destOrd="0" presId="urn:microsoft.com/office/officeart/2005/8/layout/pyramid1"/>
    <dgm:cxn modelId="{FD94A4B2-60A9-427D-AF31-E70D25A10505}" type="presOf" srcId="{C31ED0EC-9A5D-44DD-82F0-522C7D2A2736}" destId="{06337204-9C4C-4656-BE97-5EB042AF2321}" srcOrd="0" destOrd="0" presId="urn:microsoft.com/office/officeart/2005/8/layout/pyramid1"/>
    <dgm:cxn modelId="{0E7233B8-D5E5-4BFB-BF27-054D61715901}" type="presOf" srcId="{048636A5-37DC-4AEA-A05C-74ECFA21F03B}" destId="{EBA1C8DD-7DAC-4C9C-9D0F-E0075F8FB1FE}" srcOrd="0" destOrd="0" presId="urn:microsoft.com/office/officeart/2005/8/layout/pyramid1"/>
    <dgm:cxn modelId="{C0AB26C2-DA19-4368-A472-15346F30D350}" type="presOf" srcId="{9ED057AF-A8B1-467F-8AB1-55094C0F9E24}" destId="{7B1E9E02-9194-43CF-B39E-19A27578D98D}" srcOrd="0" destOrd="0" presId="urn:microsoft.com/office/officeart/2005/8/layout/pyramid1"/>
    <dgm:cxn modelId="{F9CA00C5-5B43-4525-9E15-40C4E43CB023}" type="presOf" srcId="{C0D826FF-99B2-438C-9EBE-3F0751E54D25}" destId="{40F6000C-6E35-4766-B70B-0CE4E1839D53}" srcOrd="1" destOrd="0" presId="urn:microsoft.com/office/officeart/2005/8/layout/pyramid1"/>
    <dgm:cxn modelId="{FCE0F5C6-04A6-400C-B255-D270DA52EA8F}" type="presOf" srcId="{048636A5-37DC-4AEA-A05C-74ECFA21F03B}" destId="{DD484819-271A-4AF6-9D4D-2B36839D5F5F}" srcOrd="1" destOrd="0" presId="urn:microsoft.com/office/officeart/2005/8/layout/pyramid1"/>
    <dgm:cxn modelId="{313DE7C9-925F-4A07-8F4F-FB95A32D6EE9}" type="presOf" srcId="{9ED057AF-A8B1-467F-8AB1-55094C0F9E24}" destId="{7FB5C0E3-3E9C-4F63-8DA1-E027006BD6F5}" srcOrd="1" destOrd="0" presId="urn:microsoft.com/office/officeart/2005/8/layout/pyramid1"/>
    <dgm:cxn modelId="{845481FA-8291-4A37-A66A-479CBAEB2275}" type="presOf" srcId="{8BA89369-E7E3-4207-86DA-3A838781B05F}" destId="{0E1FC31A-A66D-4740-9030-77D9AC4D59A9}" srcOrd="1" destOrd="0" presId="urn:microsoft.com/office/officeart/2005/8/layout/pyramid1"/>
    <dgm:cxn modelId="{0AF1BFFD-8F9A-4804-8ADC-2B6566FEAB64}" type="presOf" srcId="{703837DE-B558-49E0-9095-533F07B6B80A}" destId="{D00A5644-7CEC-4DBC-ADE5-7CA89E69A829}" srcOrd="1" destOrd="0" presId="urn:microsoft.com/office/officeart/2005/8/layout/pyramid1"/>
    <dgm:cxn modelId="{BDB2F5FE-232D-47E8-A7B0-FA565CCBC2AE}" type="presOf" srcId="{CDC497C7-E626-4D43-AF03-19CD79A5AAB5}" destId="{EF5F75B2-1E5F-45DF-9893-DA9078BBA078}" srcOrd="0" destOrd="0" presId="urn:microsoft.com/office/officeart/2005/8/layout/pyramid1"/>
    <dgm:cxn modelId="{B750E300-7EB7-4BAA-A87A-9B4A39EAF762}" type="presParOf" srcId="{94A4704F-28AF-4FB8-8EA1-DE6FEFF23F52}" destId="{9DDB5008-B97C-42F9-B66E-481AA0C33456}" srcOrd="0" destOrd="0" presId="urn:microsoft.com/office/officeart/2005/8/layout/pyramid1"/>
    <dgm:cxn modelId="{784FFAB8-0210-40E0-B65A-884550135845}" type="presParOf" srcId="{9DDB5008-B97C-42F9-B66E-481AA0C33456}" destId="{EF5F75B2-1E5F-45DF-9893-DA9078BBA078}" srcOrd="0" destOrd="0" presId="urn:microsoft.com/office/officeart/2005/8/layout/pyramid1"/>
    <dgm:cxn modelId="{55FBAED1-1829-415C-A85A-3BE2DB4E481E}" type="presParOf" srcId="{9DDB5008-B97C-42F9-B66E-481AA0C33456}" destId="{08300E8C-4488-4717-AC46-0372360DE647}" srcOrd="1" destOrd="0" presId="urn:microsoft.com/office/officeart/2005/8/layout/pyramid1"/>
    <dgm:cxn modelId="{B563F674-B1FD-4A8D-8AF9-85F459A38B43}" type="presParOf" srcId="{94A4704F-28AF-4FB8-8EA1-DE6FEFF23F52}" destId="{83D5A00B-1E14-4B8E-9444-AA5B54DEBCD8}" srcOrd="1" destOrd="0" presId="urn:microsoft.com/office/officeart/2005/8/layout/pyramid1"/>
    <dgm:cxn modelId="{8349187F-5EB6-4CE0-BC3F-FB6378B588C2}" type="presParOf" srcId="{83D5A00B-1E14-4B8E-9444-AA5B54DEBCD8}" destId="{7E669038-AF1F-44C1-96B8-90E7FE723BC9}" srcOrd="0" destOrd="0" presId="urn:microsoft.com/office/officeart/2005/8/layout/pyramid1"/>
    <dgm:cxn modelId="{99B1B448-0392-4EE1-8341-96D2540A932A}" type="presParOf" srcId="{83D5A00B-1E14-4B8E-9444-AA5B54DEBCD8}" destId="{D00A5644-7CEC-4DBC-ADE5-7CA89E69A829}" srcOrd="1" destOrd="0" presId="urn:microsoft.com/office/officeart/2005/8/layout/pyramid1"/>
    <dgm:cxn modelId="{0BD98C18-E693-4B42-B71D-A3DE41654C81}" type="presParOf" srcId="{94A4704F-28AF-4FB8-8EA1-DE6FEFF23F52}" destId="{CDF095BB-3794-4C3F-B24A-1545EF7BC1C3}" srcOrd="2" destOrd="0" presId="urn:microsoft.com/office/officeart/2005/8/layout/pyramid1"/>
    <dgm:cxn modelId="{1C31F650-062C-408A-B41D-74947461DABA}" type="presParOf" srcId="{CDF095BB-3794-4C3F-B24A-1545EF7BC1C3}" destId="{D38C3E04-CF72-4213-A2F4-00A8C9CAA7DA}" srcOrd="0" destOrd="0" presId="urn:microsoft.com/office/officeart/2005/8/layout/pyramid1"/>
    <dgm:cxn modelId="{E84624C4-DEE5-4532-9354-00828C4556E9}" type="presParOf" srcId="{CDF095BB-3794-4C3F-B24A-1545EF7BC1C3}" destId="{40F6000C-6E35-4766-B70B-0CE4E1839D53}" srcOrd="1" destOrd="0" presId="urn:microsoft.com/office/officeart/2005/8/layout/pyramid1"/>
    <dgm:cxn modelId="{A934565B-1DA0-403E-85A8-0C11096EB1C3}" type="presParOf" srcId="{94A4704F-28AF-4FB8-8EA1-DE6FEFF23F52}" destId="{47633787-D75E-4C55-B4FC-30B0EC052D11}" srcOrd="3" destOrd="0" presId="urn:microsoft.com/office/officeart/2005/8/layout/pyramid1"/>
    <dgm:cxn modelId="{4F1EDED7-EA85-4FD9-AF85-43F6CB3ED578}" type="presParOf" srcId="{47633787-D75E-4C55-B4FC-30B0EC052D11}" destId="{C548EE20-FB51-4D30-96D3-6A34788E9DF0}" srcOrd="0" destOrd="0" presId="urn:microsoft.com/office/officeart/2005/8/layout/pyramid1"/>
    <dgm:cxn modelId="{63949B84-D9B3-4B74-8D41-0D3F748C101B}" type="presParOf" srcId="{47633787-D75E-4C55-B4FC-30B0EC052D11}" destId="{981837A8-74B1-43AB-8B0A-8661E724B1E5}" srcOrd="1" destOrd="0" presId="urn:microsoft.com/office/officeart/2005/8/layout/pyramid1"/>
    <dgm:cxn modelId="{8C214B81-A9FC-4122-801F-6AAFEA9E0E3F}" type="presParOf" srcId="{94A4704F-28AF-4FB8-8EA1-DE6FEFF23F52}" destId="{F4C80CE7-5C8B-492E-B5C6-47F0F8CBF94A}" srcOrd="4" destOrd="0" presId="urn:microsoft.com/office/officeart/2005/8/layout/pyramid1"/>
    <dgm:cxn modelId="{5ED30AD3-3B2E-40D9-A923-C51ACA4323C7}" type="presParOf" srcId="{F4C80CE7-5C8B-492E-B5C6-47F0F8CBF94A}" destId="{7B1E9E02-9194-43CF-B39E-19A27578D98D}" srcOrd="0" destOrd="0" presId="urn:microsoft.com/office/officeart/2005/8/layout/pyramid1"/>
    <dgm:cxn modelId="{C40FFC02-7CFF-453A-85A0-DEA81C418161}" type="presParOf" srcId="{F4C80CE7-5C8B-492E-B5C6-47F0F8CBF94A}" destId="{7FB5C0E3-3E9C-4F63-8DA1-E027006BD6F5}" srcOrd="1" destOrd="0" presId="urn:microsoft.com/office/officeart/2005/8/layout/pyramid1"/>
    <dgm:cxn modelId="{E133708B-37B0-49E7-B35A-4D847EABB059}" type="presParOf" srcId="{94A4704F-28AF-4FB8-8EA1-DE6FEFF23F52}" destId="{99B86F16-5F90-4DBE-918C-07407415C93E}" srcOrd="5" destOrd="0" presId="urn:microsoft.com/office/officeart/2005/8/layout/pyramid1"/>
    <dgm:cxn modelId="{BAA13CB5-EFEA-4A0F-B19F-2722E5D9E745}" type="presParOf" srcId="{99B86F16-5F90-4DBE-918C-07407415C93E}" destId="{EBA1C8DD-7DAC-4C9C-9D0F-E0075F8FB1FE}" srcOrd="0" destOrd="0" presId="urn:microsoft.com/office/officeart/2005/8/layout/pyramid1"/>
    <dgm:cxn modelId="{4A3FBDF3-9F58-4D80-A298-05E2EB10631B}" type="presParOf" srcId="{99B86F16-5F90-4DBE-918C-07407415C93E}" destId="{DD484819-271A-4AF6-9D4D-2B36839D5F5F}" srcOrd="1" destOrd="0" presId="urn:microsoft.com/office/officeart/2005/8/layout/pyramid1"/>
    <dgm:cxn modelId="{3634E197-64DE-4533-93B9-C63A280E08CC}" type="presParOf" srcId="{94A4704F-28AF-4FB8-8EA1-DE6FEFF23F52}" destId="{B5929BEC-26FE-4D7D-A494-85604CEDE1F6}" srcOrd="6" destOrd="0" presId="urn:microsoft.com/office/officeart/2005/8/layout/pyramid1"/>
    <dgm:cxn modelId="{3572213C-16EF-4C4D-88A5-F63BD3085069}" type="presParOf" srcId="{B5929BEC-26FE-4D7D-A494-85604CEDE1F6}" destId="{FBD92690-8E05-48C6-92C7-6364D384CCEA}" srcOrd="0" destOrd="0" presId="urn:microsoft.com/office/officeart/2005/8/layout/pyramid1"/>
    <dgm:cxn modelId="{FC86FB87-94C8-43C5-B9E0-CC70E307E81C}" type="presParOf" srcId="{B5929BEC-26FE-4D7D-A494-85604CEDE1F6}" destId="{0E1FC31A-A66D-4740-9030-77D9AC4D59A9}" srcOrd="1" destOrd="0" presId="urn:microsoft.com/office/officeart/2005/8/layout/pyramid1"/>
    <dgm:cxn modelId="{794884DA-7102-44B1-B566-661790304289}" type="presParOf" srcId="{94A4704F-28AF-4FB8-8EA1-DE6FEFF23F52}" destId="{9DD9BF44-17D5-466F-88BA-54272DB8F3B6}" srcOrd="7" destOrd="0" presId="urn:microsoft.com/office/officeart/2005/8/layout/pyramid1"/>
    <dgm:cxn modelId="{E2051A29-0A8E-4CB7-9117-77E44B0C2296}" type="presParOf" srcId="{9DD9BF44-17D5-466F-88BA-54272DB8F3B6}" destId="{06337204-9C4C-4656-BE97-5EB042AF2321}" srcOrd="0" destOrd="0" presId="urn:microsoft.com/office/officeart/2005/8/layout/pyramid1"/>
    <dgm:cxn modelId="{01606EFF-5F4A-47CD-BA72-6C427C9E562A}" type="presParOf" srcId="{9DD9BF44-17D5-466F-88BA-54272DB8F3B6}" destId="{4BB4964F-500B-4B03-BF3A-22E6EF24871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F75B2-1E5F-45DF-9893-DA9078BBA078}">
      <dsp:nvSpPr>
        <dsp:cNvPr id="0" name=""/>
        <dsp:cNvSpPr/>
      </dsp:nvSpPr>
      <dsp:spPr>
        <a:xfrm>
          <a:off x="2600325" y="0"/>
          <a:ext cx="74294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Mission</a:t>
          </a:r>
        </a:p>
      </dsp:txBody>
      <dsp:txXfrm>
        <a:off x="2600325" y="0"/>
        <a:ext cx="742949" cy="662940"/>
      </dsp:txXfrm>
    </dsp:sp>
    <dsp:sp modelId="{7E669038-AF1F-44C1-96B8-90E7FE723BC9}">
      <dsp:nvSpPr>
        <dsp:cNvPr id="0" name=""/>
        <dsp:cNvSpPr/>
      </dsp:nvSpPr>
      <dsp:spPr>
        <a:xfrm>
          <a:off x="2228850" y="662940"/>
          <a:ext cx="148589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41861"/>
            <a:satOff val="-1052"/>
            <a:lumOff val="48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Values</a:t>
          </a:r>
        </a:p>
      </dsp:txBody>
      <dsp:txXfrm>
        <a:off x="2488882" y="662940"/>
        <a:ext cx="965835" cy="662940"/>
      </dsp:txXfrm>
    </dsp:sp>
    <dsp:sp modelId="{D38C3E04-CF72-4213-A2F4-00A8C9CAA7DA}">
      <dsp:nvSpPr>
        <dsp:cNvPr id="0" name=""/>
        <dsp:cNvSpPr/>
      </dsp:nvSpPr>
      <dsp:spPr>
        <a:xfrm>
          <a:off x="1857375" y="1325880"/>
          <a:ext cx="222884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83723"/>
            <a:satOff val="-2103"/>
            <a:lumOff val="96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Vision</a:t>
          </a:r>
        </a:p>
      </dsp:txBody>
      <dsp:txXfrm>
        <a:off x="2247423" y="1325880"/>
        <a:ext cx="1448752" cy="662940"/>
      </dsp:txXfrm>
    </dsp:sp>
    <dsp:sp modelId="{C548EE20-FB51-4D30-96D3-6A34788E9DF0}">
      <dsp:nvSpPr>
        <dsp:cNvPr id="0" name=""/>
        <dsp:cNvSpPr/>
      </dsp:nvSpPr>
      <dsp:spPr>
        <a:xfrm>
          <a:off x="1485900" y="1988820"/>
          <a:ext cx="297179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125584"/>
            <a:satOff val="-3155"/>
            <a:lumOff val="145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Strategy</a:t>
          </a:r>
        </a:p>
      </dsp:txBody>
      <dsp:txXfrm>
        <a:off x="2005965" y="1988820"/>
        <a:ext cx="1931670" cy="662940"/>
      </dsp:txXfrm>
    </dsp:sp>
    <dsp:sp modelId="{7B1E9E02-9194-43CF-B39E-19A27578D98D}">
      <dsp:nvSpPr>
        <dsp:cNvPr id="0" name=""/>
        <dsp:cNvSpPr/>
      </dsp:nvSpPr>
      <dsp:spPr>
        <a:xfrm>
          <a:off x="1114425" y="2651760"/>
          <a:ext cx="371474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167446"/>
            <a:satOff val="-4207"/>
            <a:lumOff val="193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Strategy Map</a:t>
          </a:r>
        </a:p>
      </dsp:txBody>
      <dsp:txXfrm>
        <a:off x="1764506" y="2651760"/>
        <a:ext cx="2414587" cy="662940"/>
      </dsp:txXfrm>
    </dsp:sp>
    <dsp:sp modelId="{EBA1C8DD-7DAC-4C9C-9D0F-E0075F8FB1FE}">
      <dsp:nvSpPr>
        <dsp:cNvPr id="0" name=""/>
        <dsp:cNvSpPr/>
      </dsp:nvSpPr>
      <dsp:spPr>
        <a:xfrm>
          <a:off x="742950" y="3314699"/>
          <a:ext cx="445769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209307"/>
            <a:satOff val="-5259"/>
            <a:lumOff val="241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Balanced Scorecard</a:t>
          </a:r>
        </a:p>
      </dsp:txBody>
      <dsp:txXfrm>
        <a:off x="1523047" y="3314699"/>
        <a:ext cx="2897505" cy="662940"/>
      </dsp:txXfrm>
    </dsp:sp>
    <dsp:sp modelId="{FBD92690-8E05-48C6-92C7-6364D384CCEA}">
      <dsp:nvSpPr>
        <dsp:cNvPr id="0" name=""/>
        <dsp:cNvSpPr/>
      </dsp:nvSpPr>
      <dsp:spPr>
        <a:xfrm>
          <a:off x="371475" y="3977639"/>
          <a:ext cx="520064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251169"/>
            <a:satOff val="-6310"/>
            <a:lumOff val="29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Cascading Measures</a:t>
          </a:r>
        </a:p>
      </dsp:txBody>
      <dsp:txXfrm>
        <a:off x="1281588" y="3977639"/>
        <a:ext cx="3380422" cy="662940"/>
      </dsp:txXfrm>
    </dsp:sp>
    <dsp:sp modelId="{06337204-9C4C-4656-BE97-5EB042AF2321}">
      <dsp:nvSpPr>
        <dsp:cNvPr id="0" name=""/>
        <dsp:cNvSpPr/>
      </dsp:nvSpPr>
      <dsp:spPr>
        <a:xfrm>
          <a:off x="0" y="4640579"/>
          <a:ext cx="5943599" cy="662940"/>
        </a:xfrm>
        <a:prstGeom prst="trapezoid">
          <a:avLst>
            <a:gd name="adj" fmla="val 56034"/>
          </a:avLst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Strategic Management System</a:t>
          </a:r>
        </a:p>
      </dsp:txBody>
      <dsp:txXfrm>
        <a:off x="1040130" y="4640579"/>
        <a:ext cx="3863339" cy="662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FED60A-E986-410E-BBA0-47B5F616539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AE7CA2-BBC1-4364-97FE-7386B5FD4B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3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187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8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65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02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38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2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Strategic Value of T&amp;D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4CB70-FE2C-4E83-B079-E8E522FE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 lIns="0" tIns="0" rIns="0" bIns="0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Step 1 – Identify Business Strategy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92AFA980-5A83-405D-904A-57880E004E05}"/>
              </a:ext>
            </a:extLst>
          </p:cNvPr>
          <p:cNvSpPr txBox="1">
            <a:spLocks/>
          </p:cNvSpPr>
          <p:nvPr/>
        </p:nvSpPr>
        <p:spPr>
          <a:xfrm>
            <a:off x="838200" y="2161348"/>
            <a:ext cx="10515600" cy="3890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Creating a business strategy involves:</a:t>
            </a:r>
          </a:p>
          <a:p>
            <a:pPr lvl="1"/>
            <a:r>
              <a:rPr lang="en-US" sz="1800" dirty="0"/>
              <a:t>Determining the company’s </a:t>
            </a:r>
            <a:r>
              <a:rPr lang="en-US" sz="1800" b="1" dirty="0"/>
              <a:t>mission</a:t>
            </a:r>
            <a:r>
              <a:rPr lang="en-US" sz="1800" dirty="0"/>
              <a:t>—its reason for existing,</a:t>
            </a:r>
          </a:p>
          <a:p>
            <a:pPr lvl="1"/>
            <a:r>
              <a:rPr lang="en-US" sz="1800" dirty="0"/>
              <a:t>Establishing </a:t>
            </a:r>
            <a:r>
              <a:rPr lang="en-US" sz="1800" b="1" dirty="0"/>
              <a:t>goals</a:t>
            </a:r>
            <a:r>
              <a:rPr lang="en-US" sz="1800" dirty="0"/>
              <a:t>—what the company hopes to achieve,</a:t>
            </a:r>
          </a:p>
          <a:p>
            <a:pPr lvl="1"/>
            <a:r>
              <a:rPr lang="en-US" sz="1800" dirty="0"/>
              <a:t>Conducting a </a:t>
            </a:r>
            <a:r>
              <a:rPr lang="en-US" sz="1800" b="1" dirty="0"/>
              <a:t>SWOT analysis</a:t>
            </a:r>
            <a:r>
              <a:rPr lang="en-US" sz="1800" dirty="0"/>
              <a:t>—an internal analysis of the company’s strengths and weaknesses and an external analysis of opportunities and threats, and</a:t>
            </a:r>
          </a:p>
          <a:p>
            <a:pPr lvl="1"/>
            <a:r>
              <a:rPr lang="en-US" sz="1800" dirty="0"/>
              <a:t>Evaluating alternative strategies.</a:t>
            </a:r>
          </a:p>
        </p:txBody>
      </p:sp>
    </p:spTree>
    <p:extLst>
      <p:ext uri="{BB962C8B-B14F-4D97-AF65-F5344CB8AC3E}">
        <p14:creationId xmlns:p14="http://schemas.microsoft.com/office/powerpoint/2010/main" val="304982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32F903D-B044-4C71-910D-F4150C35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309802" cy="1230570"/>
          </a:xfrm>
        </p:spPr>
        <p:txBody>
          <a:bodyPr lIns="91440" rIns="9144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Step 2 – Determine Training Initiatives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Identify strategic training initiatives that align with the business strategy, such as:</a:t>
            </a:r>
          </a:p>
          <a:p>
            <a:pPr lvl="1"/>
            <a:r>
              <a:rPr lang="en-US" sz="1800" dirty="0"/>
              <a:t>Diversify the learning portfolio.</a:t>
            </a:r>
          </a:p>
          <a:p>
            <a:pPr lvl="1"/>
            <a:r>
              <a:rPr lang="en-US" sz="1800" dirty="0"/>
              <a:t>Expand who is trained.</a:t>
            </a:r>
          </a:p>
          <a:p>
            <a:pPr lvl="1"/>
            <a:r>
              <a:rPr lang="en-US" sz="1800" dirty="0"/>
              <a:t>Accelerate the pace of learning.</a:t>
            </a:r>
          </a:p>
          <a:p>
            <a:pPr lvl="1"/>
            <a:r>
              <a:rPr lang="en-US" sz="1800" dirty="0"/>
              <a:t>Capture and share knowledge.</a:t>
            </a:r>
          </a:p>
          <a:p>
            <a:pPr lvl="1"/>
            <a:r>
              <a:rPr lang="en-US" sz="1800" dirty="0"/>
              <a:t>Create a more supportive learning culture. </a:t>
            </a:r>
          </a:p>
        </p:txBody>
      </p:sp>
    </p:spTree>
    <p:extLst>
      <p:ext uri="{BB962C8B-B14F-4D97-AF65-F5344CB8AC3E}">
        <p14:creationId xmlns:p14="http://schemas.microsoft.com/office/powerpoint/2010/main" val="2049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AFF490F-8EDC-41E1-B349-252E26C69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762608"/>
            <a:ext cx="1060704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Step 3 – Translate Initiatives into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635976"/>
            <a:ext cx="1060704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Identify specific T&amp;D activities that will enable these T&amp;D initiatives to be achieved. </a:t>
            </a:r>
          </a:p>
          <a:p>
            <a:pPr lvl="1"/>
            <a:r>
              <a:rPr lang="en-US" sz="1800" dirty="0"/>
              <a:t>Introduce new technology.</a:t>
            </a:r>
          </a:p>
          <a:p>
            <a:pPr lvl="1"/>
            <a:r>
              <a:rPr lang="en-US" sz="1800" dirty="0"/>
              <a:t>Increase access to training for certain groups of employees.</a:t>
            </a:r>
          </a:p>
          <a:p>
            <a:pPr lvl="1"/>
            <a:r>
              <a:rPr lang="en-US" sz="1800" dirty="0"/>
              <a:t>Reduce program development time.</a:t>
            </a:r>
          </a:p>
          <a:p>
            <a:pPr lvl="1"/>
            <a:r>
              <a:rPr lang="en-US" sz="1800" dirty="0"/>
              <a:t>Develop new or expanded course offerings. </a:t>
            </a:r>
          </a:p>
        </p:txBody>
      </p:sp>
    </p:spTree>
    <p:extLst>
      <p:ext uri="{BB962C8B-B14F-4D97-AF65-F5344CB8AC3E}">
        <p14:creationId xmlns:p14="http://schemas.microsoft.com/office/powerpoint/2010/main" val="3304979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Step 4 – Identify Metrics and Evaluate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621792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Choose outcomes linked to the organization’s business strategy.</a:t>
            </a:r>
          </a:p>
          <a:p>
            <a:r>
              <a:rPr lang="en-US" sz="2000" b="1" dirty="0"/>
              <a:t>Metrics</a:t>
            </a:r>
            <a:r>
              <a:rPr lang="en-US" sz="2000" dirty="0"/>
              <a:t>, like balanced scorecards, can be used to assess the outcomes of training. </a:t>
            </a:r>
          </a:p>
          <a:p>
            <a:r>
              <a:rPr lang="en-US" sz="2000" dirty="0"/>
              <a:t>Determine the value of the training activities and initiatives in the context of the </a:t>
            </a:r>
            <a:r>
              <a:rPr lang="en-US" sz="2000"/>
              <a:t>business strategy.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771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FE727-F012-4FF5-BED1-283097C0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The “Big Picture”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5892FE4-80C4-4737-81CF-CB1FAAED5A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43068"/>
              </p:ext>
            </p:extLst>
          </p:nvPr>
        </p:nvGraphicFramePr>
        <p:xfrm>
          <a:off x="5328397" y="777240"/>
          <a:ext cx="5943600" cy="5303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214803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238</Words>
  <Application>Microsoft Office PowerPoint</Application>
  <PresentationFormat>Widescreen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Strategic Value of T&amp;D</vt:lpstr>
      <vt:lpstr>Step 1 – Identify Business Strategy</vt:lpstr>
      <vt:lpstr>Step 2 – Determine Training Initiatives</vt:lpstr>
      <vt:lpstr>Step 3 – Translate Initiatives into Activities</vt:lpstr>
      <vt:lpstr>Step 4 – Identify Metrics and Evaluate</vt:lpstr>
      <vt:lpstr>The “Big Picture”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63</cp:revision>
  <cp:lastPrinted>2021-06-12T04:22:24Z</cp:lastPrinted>
  <dcterms:created xsi:type="dcterms:W3CDTF">2021-02-10T03:24:09Z</dcterms:created>
  <dcterms:modified xsi:type="dcterms:W3CDTF">2021-06-14T03:52:53Z</dcterms:modified>
</cp:coreProperties>
</file>