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9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0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70" r:id="rId4"/>
    <p:sldId id="271" r:id="rId5"/>
    <p:sldId id="277" r:id="rId6"/>
    <p:sldId id="276" r:id="rId7"/>
    <p:sldId id="275" r:id="rId8"/>
    <p:sldId id="274" r:id="rId9"/>
    <p:sldId id="273" r:id="rId10"/>
    <p:sldId id="272" r:id="rId11"/>
    <p:sldId id="269" r:id="rId12"/>
    <p:sldId id="267" r:id="rId13"/>
    <p:sldId id="264" r:id="rId14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86" autoAdjust="0"/>
    <p:restoredTop sz="72496" autoAdjust="0"/>
  </p:normalViewPr>
  <p:slideViewPr>
    <p:cSldViewPr snapToGrid="0">
      <p:cViewPr varScale="1">
        <p:scale>
          <a:sx n="61" d="100"/>
          <a:sy n="61" d="100"/>
        </p:scale>
        <p:origin x="798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64845F-145C-4830-A933-28DB47FDDDF7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EFD2D47-B595-4925-8A7A-AB47F09ED71B}">
      <dgm:prSet phldrT="[Text]" custT="1"/>
      <dgm:spPr/>
      <dgm:t>
        <a:bodyPr/>
        <a:lstStyle/>
        <a:p>
          <a:pPr algn="ctr">
            <a:buFont typeface="Arial" panose="020B0604020202020204" pitchFamily="34" charset="0"/>
            <a:buChar char="•"/>
          </a:pPr>
          <a:r>
            <a:rPr lang="en-US" sz="1200" b="1" i="0" u="none" strike="noStrike">
              <a:solidFill>
                <a:schemeClr val="bg1"/>
              </a:solidFill>
              <a:effectLst/>
            </a:rPr>
            <a:t>Step 1 - Conduct a needs assessment</a:t>
          </a:r>
          <a:endParaRPr lang="en-US" sz="1200" b="1" dirty="0">
            <a:solidFill>
              <a:schemeClr val="bg1"/>
            </a:solidFill>
          </a:endParaRPr>
        </a:p>
      </dgm:t>
    </dgm:pt>
    <dgm:pt modelId="{7A936302-ACF7-4D6E-B172-488979AAD8D1}" type="parTrans" cxnId="{89E317E6-8C54-43A4-98E7-97953EE388D3}">
      <dgm:prSet/>
      <dgm:spPr/>
      <dgm:t>
        <a:bodyPr/>
        <a:lstStyle/>
        <a:p>
          <a:endParaRPr lang="en-US" sz="1200"/>
        </a:p>
      </dgm:t>
    </dgm:pt>
    <dgm:pt modelId="{D7839DD7-E20E-41CF-BFC7-AF35A1793A1C}" type="sibTrans" cxnId="{89E317E6-8C54-43A4-98E7-97953EE388D3}">
      <dgm:prSet custT="1"/>
      <dgm:spPr/>
      <dgm:t>
        <a:bodyPr/>
        <a:lstStyle/>
        <a:p>
          <a:endParaRPr lang="en-US" sz="1200"/>
        </a:p>
      </dgm:t>
    </dgm:pt>
    <dgm:pt modelId="{38229549-2A2F-4866-9C9F-54FA2C92F300}">
      <dgm:prSet custT="1"/>
      <dgm:spPr/>
      <dgm:t>
        <a:bodyPr/>
        <a:lstStyle/>
        <a:p>
          <a:r>
            <a:rPr lang="en-US" sz="1200" b="0" i="0" u="none" strike="noStrike" dirty="0">
              <a:effectLst/>
            </a:rPr>
            <a:t>Conduct organizational, person, and task analyses</a:t>
          </a:r>
        </a:p>
      </dgm:t>
    </dgm:pt>
    <dgm:pt modelId="{975FADA2-ECE9-44BC-A362-5090D90E9BCD}" type="parTrans" cxnId="{65E7328B-09EA-4BC1-8A14-846B57CB9DB7}">
      <dgm:prSet/>
      <dgm:spPr/>
      <dgm:t>
        <a:bodyPr/>
        <a:lstStyle/>
        <a:p>
          <a:endParaRPr lang="en-US" sz="1200"/>
        </a:p>
      </dgm:t>
    </dgm:pt>
    <dgm:pt modelId="{EC6CCE3C-02B2-4F04-B98A-4E61FBC371B8}" type="sibTrans" cxnId="{65E7328B-09EA-4BC1-8A14-846B57CB9DB7}">
      <dgm:prSet/>
      <dgm:spPr/>
      <dgm:t>
        <a:bodyPr/>
        <a:lstStyle/>
        <a:p>
          <a:endParaRPr lang="en-US" sz="1200"/>
        </a:p>
      </dgm:t>
    </dgm:pt>
    <dgm:pt modelId="{FBF85D2B-7FDE-43FB-A3D1-AF5665D94E15}">
      <dgm:prSet custT="1"/>
      <dgm:spPr/>
      <dgm:t>
        <a:bodyPr/>
        <a:lstStyle/>
        <a:p>
          <a:pPr algn="ctr"/>
          <a:r>
            <a:rPr lang="en-US" sz="1200" b="1" i="0" u="none" strike="noStrike">
              <a:solidFill>
                <a:schemeClr val="bg1"/>
              </a:solidFill>
              <a:effectLst/>
            </a:rPr>
            <a:t>Step 2 - Ensure that employees are ready for training</a:t>
          </a:r>
          <a:endParaRPr lang="en-US" sz="1200" b="1" i="0" u="none" strike="noStrike" dirty="0">
            <a:solidFill>
              <a:schemeClr val="bg1"/>
            </a:solidFill>
            <a:effectLst/>
          </a:endParaRPr>
        </a:p>
      </dgm:t>
    </dgm:pt>
    <dgm:pt modelId="{5D01DF15-34DC-4EBC-940B-703D3EB466E8}" type="parTrans" cxnId="{D7345F34-EF5E-437F-929D-D392E556D866}">
      <dgm:prSet/>
      <dgm:spPr/>
      <dgm:t>
        <a:bodyPr/>
        <a:lstStyle/>
        <a:p>
          <a:endParaRPr lang="en-US" sz="1200"/>
        </a:p>
      </dgm:t>
    </dgm:pt>
    <dgm:pt modelId="{67B32CDB-6375-46D3-AC5D-85FE781B8C89}" type="sibTrans" cxnId="{D7345F34-EF5E-437F-929D-D392E556D866}">
      <dgm:prSet custT="1"/>
      <dgm:spPr/>
      <dgm:t>
        <a:bodyPr/>
        <a:lstStyle/>
        <a:p>
          <a:endParaRPr lang="en-US" sz="1200"/>
        </a:p>
      </dgm:t>
    </dgm:pt>
    <dgm:pt modelId="{E3DFECD7-48C2-4106-B7D5-73E6D53EA957}">
      <dgm:prSet custT="1"/>
      <dgm:spPr/>
      <dgm:t>
        <a:bodyPr/>
        <a:lstStyle/>
        <a:p>
          <a:r>
            <a:rPr lang="en-US" sz="1200" b="0" i="0" u="none" strike="noStrike" dirty="0">
              <a:effectLst/>
            </a:rPr>
            <a:t>Take an inventory of trainees’ basic skills, motivation, and attitudes</a:t>
          </a:r>
          <a:endParaRPr lang="en-US" sz="1200" dirty="0"/>
        </a:p>
      </dgm:t>
    </dgm:pt>
    <dgm:pt modelId="{9C309500-40D4-4BDF-8853-ABE7C156B5C1}" type="parTrans" cxnId="{D1C0E006-103E-461E-A85A-B89E2E6EEA7B}">
      <dgm:prSet/>
      <dgm:spPr/>
      <dgm:t>
        <a:bodyPr/>
        <a:lstStyle/>
        <a:p>
          <a:endParaRPr lang="en-US" sz="1200"/>
        </a:p>
      </dgm:t>
    </dgm:pt>
    <dgm:pt modelId="{9A6F411E-F0E6-40E0-B81E-DB67B4354156}" type="sibTrans" cxnId="{D1C0E006-103E-461E-A85A-B89E2E6EEA7B}">
      <dgm:prSet/>
      <dgm:spPr/>
      <dgm:t>
        <a:bodyPr/>
        <a:lstStyle/>
        <a:p>
          <a:endParaRPr lang="en-US" sz="1200"/>
        </a:p>
      </dgm:t>
    </dgm:pt>
    <dgm:pt modelId="{95B81ADF-9474-43D4-AF36-811264150525}">
      <dgm:prSet custT="1"/>
      <dgm:spPr/>
      <dgm:t>
        <a:bodyPr/>
        <a:lstStyle/>
        <a:p>
          <a:pPr algn="ctr"/>
          <a:r>
            <a:rPr lang="en-US" sz="1200" b="1" i="0" u="none" strike="noStrike">
              <a:solidFill>
                <a:schemeClr val="bg1"/>
              </a:solidFill>
              <a:effectLst/>
            </a:rPr>
            <a:t>Step 3 - Create a learning environment that facilitates learning and transfer</a:t>
          </a:r>
          <a:endParaRPr lang="en-US" sz="1200" b="1" dirty="0">
            <a:solidFill>
              <a:schemeClr val="bg1"/>
            </a:solidFill>
          </a:endParaRPr>
        </a:p>
      </dgm:t>
    </dgm:pt>
    <dgm:pt modelId="{6B5CECC5-61B7-46B6-B2FB-342AFD3F9D23}" type="parTrans" cxnId="{600FF1A4-3B85-4701-A5E3-24121241DB93}">
      <dgm:prSet/>
      <dgm:spPr/>
      <dgm:t>
        <a:bodyPr/>
        <a:lstStyle/>
        <a:p>
          <a:endParaRPr lang="en-US" sz="1200"/>
        </a:p>
      </dgm:t>
    </dgm:pt>
    <dgm:pt modelId="{75B2392F-22A1-4602-B3A0-5D1CB74A4A21}" type="sibTrans" cxnId="{600FF1A4-3B85-4701-A5E3-24121241DB93}">
      <dgm:prSet custT="1"/>
      <dgm:spPr/>
      <dgm:t>
        <a:bodyPr/>
        <a:lstStyle/>
        <a:p>
          <a:endParaRPr lang="en-US" sz="1200"/>
        </a:p>
      </dgm:t>
    </dgm:pt>
    <dgm:pt modelId="{7B5ACB5E-7C16-47E0-890D-38B72B176D7C}">
      <dgm:prSet custT="1"/>
      <dgm:spPr/>
      <dgm:t>
        <a:bodyPr/>
        <a:lstStyle/>
        <a:p>
          <a:pPr algn="ctr"/>
          <a:r>
            <a:rPr lang="en-US" sz="1200" b="1" i="0" u="none" strike="noStrike">
              <a:solidFill>
                <a:schemeClr val="bg1"/>
              </a:solidFill>
              <a:effectLst/>
            </a:rPr>
            <a:t>Step 4 - Ensure learning is transferred to the work environment</a:t>
          </a:r>
          <a:endParaRPr lang="en-US" sz="1200" b="1" i="0" u="none" strike="noStrike" dirty="0">
            <a:solidFill>
              <a:schemeClr val="bg1"/>
            </a:solidFill>
            <a:effectLst/>
          </a:endParaRPr>
        </a:p>
      </dgm:t>
    </dgm:pt>
    <dgm:pt modelId="{97332DCD-3116-44F5-9053-D61EBED19DD7}" type="parTrans" cxnId="{B3ADE6EE-F8DF-4D01-BD18-E1734740C902}">
      <dgm:prSet/>
      <dgm:spPr/>
      <dgm:t>
        <a:bodyPr/>
        <a:lstStyle/>
        <a:p>
          <a:endParaRPr lang="en-US" sz="1200"/>
        </a:p>
      </dgm:t>
    </dgm:pt>
    <dgm:pt modelId="{FD4E3913-4A23-4182-B926-24DC6F42973F}" type="sibTrans" cxnId="{B3ADE6EE-F8DF-4D01-BD18-E1734740C902}">
      <dgm:prSet custT="1"/>
      <dgm:spPr/>
      <dgm:t>
        <a:bodyPr/>
        <a:lstStyle/>
        <a:p>
          <a:endParaRPr lang="en-US" sz="1200"/>
        </a:p>
      </dgm:t>
    </dgm:pt>
    <dgm:pt modelId="{B112E454-AFD4-4D4B-A4E1-7A3C16917B4F}">
      <dgm:prSet custT="1"/>
      <dgm:spPr/>
      <dgm:t>
        <a:bodyPr/>
        <a:lstStyle/>
        <a:p>
          <a:pPr algn="ctr"/>
          <a:r>
            <a:rPr lang="en-US" sz="1200" b="1" i="0" u="none" strike="noStrike">
              <a:solidFill>
                <a:schemeClr val="bg1"/>
              </a:solidFill>
              <a:effectLst/>
            </a:rPr>
            <a:t>Step 5 - Develop an evaluation plan</a:t>
          </a:r>
          <a:endParaRPr lang="en-US" sz="1200" b="1" i="0" u="none" strike="noStrike" dirty="0">
            <a:solidFill>
              <a:schemeClr val="bg1"/>
            </a:solidFill>
            <a:effectLst/>
          </a:endParaRPr>
        </a:p>
      </dgm:t>
    </dgm:pt>
    <dgm:pt modelId="{6C240EFF-8C98-4B93-BCCA-20A770586A48}" type="parTrans" cxnId="{F1F6FB58-181F-4CD9-87B7-0DF918D6FF3C}">
      <dgm:prSet/>
      <dgm:spPr/>
      <dgm:t>
        <a:bodyPr/>
        <a:lstStyle/>
        <a:p>
          <a:endParaRPr lang="en-US" sz="1200"/>
        </a:p>
      </dgm:t>
    </dgm:pt>
    <dgm:pt modelId="{4DBC5922-C80D-4372-8BB8-37551F703B07}" type="sibTrans" cxnId="{F1F6FB58-181F-4CD9-87B7-0DF918D6FF3C}">
      <dgm:prSet custT="1"/>
      <dgm:spPr/>
      <dgm:t>
        <a:bodyPr/>
        <a:lstStyle/>
        <a:p>
          <a:endParaRPr lang="en-US" sz="1200"/>
        </a:p>
      </dgm:t>
    </dgm:pt>
    <dgm:pt modelId="{7D8D9C1E-A34E-4AD0-8D4A-F310E074FC19}">
      <dgm:prSet custT="1"/>
      <dgm:spPr/>
      <dgm:t>
        <a:bodyPr/>
        <a:lstStyle/>
        <a:p>
          <a:r>
            <a:rPr lang="en-US" sz="1200" b="0" i="0" u="none" strike="noStrike" dirty="0">
              <a:effectLst/>
            </a:rPr>
            <a:t>Measure various outcomes of training</a:t>
          </a:r>
        </a:p>
      </dgm:t>
    </dgm:pt>
    <dgm:pt modelId="{11D926CC-A3CA-4973-B944-F9154BCDDB20}" type="parTrans" cxnId="{6CB6CAA8-650D-40C3-A0D8-B1E5CB59BD3B}">
      <dgm:prSet/>
      <dgm:spPr/>
      <dgm:t>
        <a:bodyPr/>
        <a:lstStyle/>
        <a:p>
          <a:endParaRPr lang="en-US" sz="1200"/>
        </a:p>
      </dgm:t>
    </dgm:pt>
    <dgm:pt modelId="{D6415EF2-C894-4980-8EF4-CD33DCA7C011}" type="sibTrans" cxnId="{6CB6CAA8-650D-40C3-A0D8-B1E5CB59BD3B}">
      <dgm:prSet/>
      <dgm:spPr/>
      <dgm:t>
        <a:bodyPr/>
        <a:lstStyle/>
        <a:p>
          <a:endParaRPr lang="en-US" sz="1200"/>
        </a:p>
      </dgm:t>
    </dgm:pt>
    <dgm:pt modelId="{AE3630FE-EEC1-496A-BCAC-19A20772152F}">
      <dgm:prSet custT="1"/>
      <dgm:spPr/>
      <dgm:t>
        <a:bodyPr/>
        <a:lstStyle/>
        <a:p>
          <a:pPr algn="ctr"/>
          <a:r>
            <a:rPr lang="en-US" sz="1200" b="1" i="0" u="none" strike="noStrike">
              <a:solidFill>
                <a:schemeClr val="bg1"/>
              </a:solidFill>
              <a:effectLst/>
            </a:rPr>
            <a:t>Step 6 - Design and conduct the learning event</a:t>
          </a:r>
          <a:endParaRPr lang="en-US" sz="1200" b="1" i="0" u="none" strike="noStrike" dirty="0">
            <a:solidFill>
              <a:schemeClr val="bg1"/>
            </a:solidFill>
            <a:effectLst/>
          </a:endParaRPr>
        </a:p>
      </dgm:t>
    </dgm:pt>
    <dgm:pt modelId="{3CFCED33-ADDE-4179-AE3B-4CFCE3A8CBFB}" type="parTrans" cxnId="{AA7DBAFB-758C-4036-BD5D-0D306BBA3572}">
      <dgm:prSet/>
      <dgm:spPr/>
      <dgm:t>
        <a:bodyPr/>
        <a:lstStyle/>
        <a:p>
          <a:endParaRPr lang="en-US" sz="1200"/>
        </a:p>
      </dgm:t>
    </dgm:pt>
    <dgm:pt modelId="{C4822310-7BBD-473C-B0CB-69249F7E78A9}" type="sibTrans" cxnId="{AA7DBAFB-758C-4036-BD5D-0D306BBA3572}">
      <dgm:prSet custT="1"/>
      <dgm:spPr/>
      <dgm:t>
        <a:bodyPr/>
        <a:lstStyle/>
        <a:p>
          <a:endParaRPr lang="en-US" sz="1200"/>
        </a:p>
      </dgm:t>
    </dgm:pt>
    <dgm:pt modelId="{F5659811-43A0-4AE9-A1C0-C3A96DC1BCDF}">
      <dgm:prSet custT="1"/>
      <dgm:spPr/>
      <dgm:t>
        <a:bodyPr/>
        <a:lstStyle/>
        <a:p>
          <a:r>
            <a:rPr lang="en-US" sz="1200" b="0" i="0" u="none" strike="noStrike" dirty="0">
              <a:effectLst/>
            </a:rPr>
            <a:t>Choose multiple traditional and e-learning training methods</a:t>
          </a:r>
        </a:p>
      </dgm:t>
    </dgm:pt>
    <dgm:pt modelId="{BB74E14C-ADE2-42EF-88EE-AD02EB8AF276}" type="parTrans" cxnId="{2DFA0AFD-A5E8-4985-AC03-D44C7DC4E0F2}">
      <dgm:prSet/>
      <dgm:spPr/>
      <dgm:t>
        <a:bodyPr/>
        <a:lstStyle/>
        <a:p>
          <a:endParaRPr lang="en-US" sz="1200"/>
        </a:p>
      </dgm:t>
    </dgm:pt>
    <dgm:pt modelId="{C8012337-715F-46EA-B1B2-8F878D43183A}" type="sibTrans" cxnId="{2DFA0AFD-A5E8-4985-AC03-D44C7DC4E0F2}">
      <dgm:prSet/>
      <dgm:spPr/>
      <dgm:t>
        <a:bodyPr/>
        <a:lstStyle/>
        <a:p>
          <a:endParaRPr lang="en-US" sz="1200"/>
        </a:p>
      </dgm:t>
    </dgm:pt>
    <dgm:pt modelId="{48DE6709-1219-45B2-AAC4-3EE8320EEFD2}">
      <dgm:prSet custT="1"/>
      <dgm:spPr/>
      <dgm:t>
        <a:bodyPr/>
        <a:lstStyle/>
        <a:p>
          <a:pPr algn="ctr"/>
          <a:r>
            <a:rPr lang="en-US" sz="1200" b="1" i="0" u="none" strike="noStrike">
              <a:solidFill>
                <a:schemeClr val="bg1"/>
              </a:solidFill>
              <a:effectLst/>
            </a:rPr>
            <a:t>Step 7 - Monitor and evaluate the training</a:t>
          </a:r>
          <a:endParaRPr lang="en-US" sz="1200" b="1" i="0" u="none" strike="noStrike" dirty="0">
            <a:solidFill>
              <a:schemeClr val="bg1"/>
            </a:solidFill>
            <a:effectLst/>
          </a:endParaRPr>
        </a:p>
      </dgm:t>
    </dgm:pt>
    <dgm:pt modelId="{ECE053C0-498E-45B6-9C53-BA4894CC5C67}" type="parTrans" cxnId="{38D67CEB-7541-4438-B0CA-A50CF33A35AD}">
      <dgm:prSet/>
      <dgm:spPr/>
      <dgm:t>
        <a:bodyPr/>
        <a:lstStyle/>
        <a:p>
          <a:endParaRPr lang="en-US" sz="1200"/>
        </a:p>
      </dgm:t>
    </dgm:pt>
    <dgm:pt modelId="{BD3C2473-632C-4AA0-8588-3EE4BE02E47B}" type="sibTrans" cxnId="{38D67CEB-7541-4438-B0CA-A50CF33A35AD}">
      <dgm:prSet/>
      <dgm:spPr/>
      <dgm:t>
        <a:bodyPr/>
        <a:lstStyle/>
        <a:p>
          <a:endParaRPr lang="en-US" sz="1200"/>
        </a:p>
      </dgm:t>
    </dgm:pt>
    <dgm:pt modelId="{5B08E529-BC0E-466B-8E53-5C7825C7B869}">
      <dgm:prSet custT="1"/>
      <dgm:spPr/>
      <dgm:t>
        <a:bodyPr/>
        <a:lstStyle/>
        <a:p>
          <a:r>
            <a:rPr lang="en-US" sz="1200" b="0" i="0" u="none" strike="noStrike" dirty="0">
              <a:effectLst/>
            </a:rPr>
            <a:t>Determine the effectiveness and strategic value of training</a:t>
          </a:r>
        </a:p>
      </dgm:t>
    </dgm:pt>
    <dgm:pt modelId="{3412E046-7C80-46CF-B1C0-DC367EC9C4DC}" type="parTrans" cxnId="{82FDCB61-E53F-48C1-97C6-957E095962C4}">
      <dgm:prSet/>
      <dgm:spPr/>
      <dgm:t>
        <a:bodyPr/>
        <a:lstStyle/>
        <a:p>
          <a:endParaRPr lang="en-US" sz="1200"/>
        </a:p>
      </dgm:t>
    </dgm:pt>
    <dgm:pt modelId="{2B690309-503A-4DB6-B2E7-65D68E9665D5}" type="sibTrans" cxnId="{82FDCB61-E53F-48C1-97C6-957E095962C4}">
      <dgm:prSet/>
      <dgm:spPr/>
      <dgm:t>
        <a:bodyPr/>
        <a:lstStyle/>
        <a:p>
          <a:endParaRPr lang="en-US" sz="1200"/>
        </a:p>
      </dgm:t>
    </dgm:pt>
    <dgm:pt modelId="{5EA08235-EA9A-4AB6-BDD4-548594C9FBD4}">
      <dgm:prSet custT="1"/>
      <dgm:spPr/>
      <dgm:t>
        <a:bodyPr/>
        <a:lstStyle/>
        <a:p>
          <a:r>
            <a:rPr lang="en-US" sz="1200" b="0" i="0" u="none" strike="noStrike" dirty="0">
              <a:effectLst/>
            </a:rPr>
            <a:t>Identify if training is needed</a:t>
          </a:r>
        </a:p>
      </dgm:t>
    </dgm:pt>
    <dgm:pt modelId="{914D6A09-E3AF-42C4-A5B2-01BEA061C4C2}" type="parTrans" cxnId="{575B673B-64FD-4909-B072-4347F8C1D23D}">
      <dgm:prSet/>
      <dgm:spPr/>
      <dgm:t>
        <a:bodyPr/>
        <a:lstStyle/>
        <a:p>
          <a:endParaRPr lang="en-US" sz="1200"/>
        </a:p>
      </dgm:t>
    </dgm:pt>
    <dgm:pt modelId="{1E1E1BC6-5F71-4D26-81B6-1BFC8BADF036}" type="sibTrans" cxnId="{575B673B-64FD-4909-B072-4347F8C1D23D}">
      <dgm:prSet/>
      <dgm:spPr/>
      <dgm:t>
        <a:bodyPr/>
        <a:lstStyle/>
        <a:p>
          <a:endParaRPr lang="en-US" sz="1200"/>
        </a:p>
      </dgm:t>
    </dgm:pt>
    <dgm:pt modelId="{2BFE0F0E-2D82-44E1-AAD1-1F40CCC53B3C}">
      <dgm:prSet custT="1"/>
      <dgm:spPr/>
      <dgm:t>
        <a:bodyPr/>
        <a:lstStyle/>
        <a:p>
          <a:r>
            <a:rPr lang="en-US" sz="1200" b="0" i="0" u="none" strike="noStrike" dirty="0">
              <a:effectLst/>
            </a:rPr>
            <a:t>Identify what kind of training is most valuable</a:t>
          </a:r>
        </a:p>
      </dgm:t>
    </dgm:pt>
    <dgm:pt modelId="{3F5F3C75-C676-40E9-99BC-F68388C86537}" type="parTrans" cxnId="{573154F5-0A67-4BCA-ACA6-A6B0004C3EF8}">
      <dgm:prSet/>
      <dgm:spPr/>
      <dgm:t>
        <a:bodyPr/>
        <a:lstStyle/>
        <a:p>
          <a:endParaRPr lang="en-US" sz="1200"/>
        </a:p>
      </dgm:t>
    </dgm:pt>
    <dgm:pt modelId="{8085A65F-83AB-42C0-8707-0B8F25369145}" type="sibTrans" cxnId="{573154F5-0A67-4BCA-ACA6-A6B0004C3EF8}">
      <dgm:prSet/>
      <dgm:spPr/>
      <dgm:t>
        <a:bodyPr/>
        <a:lstStyle/>
        <a:p>
          <a:endParaRPr lang="en-US" sz="1200"/>
        </a:p>
      </dgm:t>
    </dgm:pt>
    <dgm:pt modelId="{E1D97C93-1E26-4721-805E-509CC18ABBC1}">
      <dgm:prSet custT="1"/>
      <dgm:spPr/>
      <dgm:t>
        <a:bodyPr/>
        <a:lstStyle/>
        <a:p>
          <a:r>
            <a:rPr lang="en-US" sz="1200" b="0" i="0" u="none" strike="noStrike" dirty="0">
              <a:effectLst/>
            </a:rPr>
            <a:t>Ensure they have the qualifications to master the training content</a:t>
          </a:r>
          <a:endParaRPr lang="en-US" sz="1200" dirty="0"/>
        </a:p>
      </dgm:t>
    </dgm:pt>
    <dgm:pt modelId="{AE509484-BDEB-4548-97FF-45EC06B29073}" type="parTrans" cxnId="{F65DE8C4-FB20-4BFA-B6D3-D7361AF27E64}">
      <dgm:prSet/>
      <dgm:spPr/>
      <dgm:t>
        <a:bodyPr/>
        <a:lstStyle/>
        <a:p>
          <a:endParaRPr lang="en-US" sz="1200"/>
        </a:p>
      </dgm:t>
    </dgm:pt>
    <dgm:pt modelId="{336D2E3A-502A-4F35-A4BF-DB966D7DACD8}" type="sibTrans" cxnId="{F65DE8C4-FB20-4BFA-B6D3-D7361AF27E64}">
      <dgm:prSet/>
      <dgm:spPr/>
      <dgm:t>
        <a:bodyPr/>
        <a:lstStyle/>
        <a:p>
          <a:endParaRPr lang="en-US" sz="1200"/>
        </a:p>
      </dgm:t>
    </dgm:pt>
    <dgm:pt modelId="{10C8354D-7C23-490E-8B73-1A03FC79DE1D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200" dirty="0"/>
            <a:t>Plan program administration</a:t>
          </a:r>
        </a:p>
      </dgm:t>
    </dgm:pt>
    <dgm:pt modelId="{D9A35C54-7C75-46CF-ADC7-3DFF9F78F734}" type="parTrans" cxnId="{9BC309EC-C6EF-43B3-97D1-06D94EF7EC7E}">
      <dgm:prSet/>
      <dgm:spPr/>
      <dgm:t>
        <a:bodyPr/>
        <a:lstStyle/>
        <a:p>
          <a:endParaRPr lang="en-US"/>
        </a:p>
      </dgm:t>
    </dgm:pt>
    <dgm:pt modelId="{72127EEE-1304-4087-8B2A-554F54910120}" type="sibTrans" cxnId="{9BC309EC-C6EF-43B3-97D1-06D94EF7EC7E}">
      <dgm:prSet/>
      <dgm:spPr/>
      <dgm:t>
        <a:bodyPr/>
        <a:lstStyle/>
        <a:p>
          <a:endParaRPr lang="en-US"/>
        </a:p>
      </dgm:t>
    </dgm:pt>
    <dgm:pt modelId="{92B00BA5-E576-418C-AF57-FC68B776CA1A}">
      <dgm:prSet custT="1"/>
      <dgm:spPr/>
      <dgm:t>
        <a:bodyPr/>
        <a:lstStyle/>
        <a:p>
          <a:r>
            <a:rPr lang="en-US" sz="1200" dirty="0"/>
            <a:t>Encourage support from peers and managers</a:t>
          </a:r>
        </a:p>
      </dgm:t>
    </dgm:pt>
    <dgm:pt modelId="{042232F6-C36B-465A-A34B-244965F31ABE}" type="parTrans" cxnId="{076553CC-D5B7-41D4-801D-036AC68924B5}">
      <dgm:prSet/>
      <dgm:spPr/>
      <dgm:t>
        <a:bodyPr/>
        <a:lstStyle/>
        <a:p>
          <a:endParaRPr lang="en-US"/>
        </a:p>
      </dgm:t>
    </dgm:pt>
    <dgm:pt modelId="{D656F0B4-3B5A-4A78-845F-75AB36A6BA55}" type="sibTrans" cxnId="{076553CC-D5B7-41D4-801D-036AC68924B5}">
      <dgm:prSet/>
      <dgm:spPr/>
      <dgm:t>
        <a:bodyPr/>
        <a:lstStyle/>
        <a:p>
          <a:endParaRPr lang="en-US"/>
        </a:p>
      </dgm:t>
    </dgm:pt>
    <dgm:pt modelId="{0A69E962-13D6-4BE6-8D12-E9DA6CB0C116}">
      <dgm:prSet custT="1"/>
      <dgm:spPr/>
      <dgm:t>
        <a:bodyPr/>
        <a:lstStyle/>
        <a:p>
          <a:r>
            <a:rPr lang="en-US" sz="1200" dirty="0"/>
            <a:t>Teach self-management strategies</a:t>
          </a:r>
        </a:p>
      </dgm:t>
    </dgm:pt>
    <dgm:pt modelId="{55CA2B64-1B81-477E-A95D-26C588817B41}" type="parTrans" cxnId="{AB8AB623-DE9A-4866-9B1C-8B0AB61EC041}">
      <dgm:prSet/>
      <dgm:spPr/>
      <dgm:t>
        <a:bodyPr/>
        <a:lstStyle/>
        <a:p>
          <a:endParaRPr lang="en-US"/>
        </a:p>
      </dgm:t>
    </dgm:pt>
    <dgm:pt modelId="{FEF3451D-99E9-43FE-BCB9-14E85BD8A849}" type="sibTrans" cxnId="{AB8AB623-DE9A-4866-9B1C-8B0AB61EC041}">
      <dgm:prSet/>
      <dgm:spPr/>
      <dgm:t>
        <a:bodyPr/>
        <a:lstStyle/>
        <a:p>
          <a:endParaRPr lang="en-US"/>
        </a:p>
      </dgm:t>
    </dgm:pt>
    <dgm:pt modelId="{C5151A4B-596D-47E2-8998-7F55CDFDA13C}">
      <dgm:prSet custT="1"/>
      <dgm:spPr/>
      <dgm:t>
        <a:bodyPr/>
        <a:lstStyle/>
        <a:p>
          <a:r>
            <a:rPr lang="en-US" sz="1200" b="0" i="0" u="none" strike="noStrike" dirty="0">
              <a:effectLst/>
            </a:rPr>
            <a:t>Prepare to calculate return on investment (ROI)</a:t>
          </a:r>
        </a:p>
      </dgm:t>
    </dgm:pt>
    <dgm:pt modelId="{1D6CC754-FD72-431A-8B0B-D196FC06B2E8}" type="parTrans" cxnId="{E49A8A09-6549-4CAC-A097-B45370F63582}">
      <dgm:prSet/>
      <dgm:spPr/>
      <dgm:t>
        <a:bodyPr/>
        <a:lstStyle/>
        <a:p>
          <a:endParaRPr lang="en-US"/>
        </a:p>
      </dgm:t>
    </dgm:pt>
    <dgm:pt modelId="{F9A72778-1C24-4D6B-946E-FDE4D44CC47F}" type="sibTrans" cxnId="{E49A8A09-6549-4CAC-A097-B45370F63582}">
      <dgm:prSet/>
      <dgm:spPr/>
      <dgm:t>
        <a:bodyPr/>
        <a:lstStyle/>
        <a:p>
          <a:endParaRPr lang="en-US"/>
        </a:p>
      </dgm:t>
    </dgm:pt>
    <dgm:pt modelId="{C8659F5C-651E-4778-BA92-655592A32C72}">
      <dgm:prSet custT="1"/>
      <dgm:spPr/>
      <dgm:t>
        <a:bodyPr/>
        <a:lstStyle/>
        <a:p>
          <a:r>
            <a:rPr lang="en-US" sz="1200" b="0" i="0" u="none" strike="noStrike" dirty="0">
              <a:effectLst/>
            </a:rPr>
            <a:t>Identify changes that can be made to improve training</a:t>
          </a:r>
        </a:p>
      </dgm:t>
    </dgm:pt>
    <dgm:pt modelId="{44C2022B-E6B6-4C38-A572-49939B6905D0}" type="parTrans" cxnId="{2840D913-93F4-4A6C-BB21-6EB1685428D1}">
      <dgm:prSet/>
      <dgm:spPr/>
      <dgm:t>
        <a:bodyPr/>
        <a:lstStyle/>
        <a:p>
          <a:endParaRPr lang="en-US"/>
        </a:p>
      </dgm:t>
    </dgm:pt>
    <dgm:pt modelId="{D808C805-6CE8-44F5-8D8F-2645DF46B9FC}" type="sibTrans" cxnId="{2840D913-93F4-4A6C-BB21-6EB1685428D1}">
      <dgm:prSet/>
      <dgm:spPr/>
      <dgm:t>
        <a:bodyPr/>
        <a:lstStyle/>
        <a:p>
          <a:endParaRPr lang="en-US"/>
        </a:p>
      </dgm:t>
    </dgm:pt>
    <dgm:pt modelId="{08320F33-1BC2-4A5C-A460-16A54083145C}">
      <dgm:prSet custT="1"/>
      <dgm:spPr/>
      <dgm:t>
        <a:bodyPr/>
        <a:lstStyle/>
        <a:p>
          <a:r>
            <a:rPr lang="en-US" sz="1200" b="0" i="0" u="none" strike="noStrike" dirty="0">
              <a:effectLst/>
            </a:rPr>
            <a:t>Deliver the training instruction</a:t>
          </a:r>
        </a:p>
      </dgm:t>
    </dgm:pt>
    <dgm:pt modelId="{540B251A-A712-42A1-B9BB-F5C3D79AF2BD}" type="parTrans" cxnId="{9B86FB69-B2FF-4A58-9483-23FAF19A3865}">
      <dgm:prSet/>
      <dgm:spPr/>
      <dgm:t>
        <a:bodyPr/>
        <a:lstStyle/>
        <a:p>
          <a:endParaRPr lang="en-US"/>
        </a:p>
      </dgm:t>
    </dgm:pt>
    <dgm:pt modelId="{12649908-22D6-4D67-A144-C2D898E92688}" type="sibTrans" cxnId="{9B86FB69-B2FF-4A58-9483-23FAF19A3865}">
      <dgm:prSet/>
      <dgm:spPr/>
      <dgm:t>
        <a:bodyPr/>
        <a:lstStyle/>
        <a:p>
          <a:endParaRPr lang="en-US"/>
        </a:p>
      </dgm:t>
    </dgm:pt>
    <dgm:pt modelId="{431D5414-622C-4056-A23D-AFB63D794E4A}">
      <dgm:prSet custT="1"/>
      <dgm:spPr/>
      <dgm:t>
        <a:bodyPr/>
        <a:lstStyle/>
        <a:p>
          <a:r>
            <a:rPr lang="en-US" sz="1200" b="0" i="0" u="none" strike="noStrike" dirty="0">
              <a:effectLst/>
            </a:rPr>
            <a:t>Consider the learning objectives and learning environment</a:t>
          </a:r>
        </a:p>
      </dgm:t>
    </dgm:pt>
    <dgm:pt modelId="{3932E59A-FF82-415E-97A0-3E4589C0D7C1}" type="parTrans" cxnId="{AB0A5AEB-D314-4FFD-A033-50DE1FD88107}">
      <dgm:prSet/>
      <dgm:spPr/>
      <dgm:t>
        <a:bodyPr/>
        <a:lstStyle/>
        <a:p>
          <a:endParaRPr lang="en-US"/>
        </a:p>
      </dgm:t>
    </dgm:pt>
    <dgm:pt modelId="{8040A42F-380D-4604-8F06-E8EDD9009987}" type="sibTrans" cxnId="{AB0A5AEB-D314-4FFD-A033-50DE1FD88107}">
      <dgm:prSet/>
      <dgm:spPr/>
      <dgm:t>
        <a:bodyPr/>
        <a:lstStyle/>
        <a:p>
          <a:endParaRPr lang="en-US"/>
        </a:p>
      </dgm:t>
    </dgm:pt>
    <dgm:pt modelId="{F4CE124F-1D21-4CF2-BE72-E4F488518996}">
      <dgm:prSet custT="1"/>
      <dgm:spPr/>
      <dgm:t>
        <a:bodyPr/>
        <a:lstStyle/>
        <a:p>
          <a:r>
            <a:rPr lang="en-US" sz="1200" b="0" i="0" u="none" strike="noStrike" dirty="0">
              <a:effectLst/>
            </a:rPr>
            <a:t>Measure the costs and benefits of training</a:t>
          </a:r>
        </a:p>
      </dgm:t>
    </dgm:pt>
    <dgm:pt modelId="{65CCE17C-7F41-4B92-B1B1-5F8D20CDE449}" type="parTrans" cxnId="{646F51F3-EC88-403B-B6E5-430FEA6488B5}">
      <dgm:prSet/>
      <dgm:spPr/>
      <dgm:t>
        <a:bodyPr/>
        <a:lstStyle/>
        <a:p>
          <a:endParaRPr lang="en-US"/>
        </a:p>
      </dgm:t>
    </dgm:pt>
    <dgm:pt modelId="{FA7F965E-91DD-4F8A-81AE-0727E57894A6}" type="sibTrans" cxnId="{646F51F3-EC88-403B-B6E5-430FEA6488B5}">
      <dgm:prSet/>
      <dgm:spPr/>
      <dgm:t>
        <a:bodyPr/>
        <a:lstStyle/>
        <a:p>
          <a:endParaRPr lang="en-US"/>
        </a:p>
      </dgm:t>
    </dgm:pt>
    <dgm:pt modelId="{B8214278-B313-4B7B-9AAF-48ED09BE10AB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200" dirty="0"/>
            <a:t>Shape learning culture</a:t>
          </a:r>
        </a:p>
      </dgm:t>
    </dgm:pt>
    <dgm:pt modelId="{532303BD-E05A-4D0B-94E5-85EB5965436D}" type="parTrans" cxnId="{492E7D77-7BC1-48C8-9D5D-9165CD658D46}">
      <dgm:prSet/>
      <dgm:spPr/>
      <dgm:t>
        <a:bodyPr/>
        <a:lstStyle/>
        <a:p>
          <a:endParaRPr lang="en-US"/>
        </a:p>
      </dgm:t>
    </dgm:pt>
    <dgm:pt modelId="{27DE54CB-1AA4-4351-A923-3AED658C25A7}" type="sibTrans" cxnId="{492E7D77-7BC1-48C8-9D5D-9165CD658D46}">
      <dgm:prSet/>
      <dgm:spPr/>
      <dgm:t>
        <a:bodyPr/>
        <a:lstStyle/>
        <a:p>
          <a:endParaRPr lang="en-US"/>
        </a:p>
      </dgm:t>
    </dgm:pt>
    <dgm:pt modelId="{7F4C57EB-3749-4D2D-9C3B-BB7D92510200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200" dirty="0"/>
            <a:t>Use learning objectives, meaningful material, practice, feedback, and modeling</a:t>
          </a:r>
        </a:p>
      </dgm:t>
    </dgm:pt>
    <dgm:pt modelId="{8BF31319-4FB2-4014-AF0B-FE3182F707A4}" type="parTrans" cxnId="{A603BCB5-C9E1-4E7A-BA60-A137951E8FD7}">
      <dgm:prSet/>
      <dgm:spPr/>
      <dgm:t>
        <a:bodyPr/>
        <a:lstStyle/>
        <a:p>
          <a:endParaRPr lang="en-US"/>
        </a:p>
      </dgm:t>
    </dgm:pt>
    <dgm:pt modelId="{FB6E5DC8-8FF8-400F-9703-39BC723D0AC9}" type="sibTrans" cxnId="{A603BCB5-C9E1-4E7A-BA60-A137951E8FD7}">
      <dgm:prSet/>
      <dgm:spPr/>
      <dgm:t>
        <a:bodyPr/>
        <a:lstStyle/>
        <a:p>
          <a:endParaRPr lang="en-US"/>
        </a:p>
      </dgm:t>
    </dgm:pt>
    <dgm:pt modelId="{3D1BBCB4-DF63-47D3-9DC8-C92E7A62C1A1}" type="pres">
      <dgm:prSet presAssocID="{7E64845F-145C-4830-A933-28DB47FDDDF7}" presName="Name0" presStyleCnt="0">
        <dgm:presLayoutVars>
          <dgm:dir/>
          <dgm:animLvl val="lvl"/>
          <dgm:resizeHandles val="exact"/>
        </dgm:presLayoutVars>
      </dgm:prSet>
      <dgm:spPr/>
    </dgm:pt>
    <dgm:pt modelId="{EA92D718-2048-4D62-A564-172C10B7652F}" type="pres">
      <dgm:prSet presAssocID="{7E64845F-145C-4830-A933-28DB47FDDDF7}" presName="dummy" presStyleCnt="0"/>
      <dgm:spPr/>
    </dgm:pt>
    <dgm:pt modelId="{40BDCCF6-761C-4295-80B3-E45DEA1564D2}" type="pres">
      <dgm:prSet presAssocID="{7E64845F-145C-4830-A933-28DB47FDDDF7}" presName="linH" presStyleCnt="0"/>
      <dgm:spPr/>
    </dgm:pt>
    <dgm:pt modelId="{5A3EFDA7-98C8-4842-AFA8-B5F40C755E50}" type="pres">
      <dgm:prSet presAssocID="{7E64845F-145C-4830-A933-28DB47FDDDF7}" presName="padding1" presStyleCnt="0"/>
      <dgm:spPr/>
    </dgm:pt>
    <dgm:pt modelId="{B69CA4EC-3330-4DB1-9E0C-818E05AA38AB}" type="pres">
      <dgm:prSet presAssocID="{CEFD2D47-B595-4925-8A7A-AB47F09ED71B}" presName="linV" presStyleCnt="0"/>
      <dgm:spPr/>
    </dgm:pt>
    <dgm:pt modelId="{46DD8186-EE6E-4F9B-920C-B952230424B9}" type="pres">
      <dgm:prSet presAssocID="{CEFD2D47-B595-4925-8A7A-AB47F09ED71B}" presName="spVertical1" presStyleCnt="0"/>
      <dgm:spPr/>
    </dgm:pt>
    <dgm:pt modelId="{135E0406-90CE-4C85-B7E5-29EB23DACC23}" type="pres">
      <dgm:prSet presAssocID="{CEFD2D47-B595-4925-8A7A-AB47F09ED71B}" presName="parTx" presStyleLbl="revTx" presStyleIdx="0" presStyleCnt="14">
        <dgm:presLayoutVars>
          <dgm:chMax val="0"/>
          <dgm:chPref val="0"/>
          <dgm:bulletEnabled val="1"/>
        </dgm:presLayoutVars>
      </dgm:prSet>
      <dgm:spPr/>
    </dgm:pt>
    <dgm:pt modelId="{90D7AF26-53F1-41C3-8053-DB0E7B57E5C0}" type="pres">
      <dgm:prSet presAssocID="{CEFD2D47-B595-4925-8A7A-AB47F09ED71B}" presName="spVertical2" presStyleCnt="0"/>
      <dgm:spPr/>
    </dgm:pt>
    <dgm:pt modelId="{37975963-EDA6-4BE0-B6B3-925CC30D53B9}" type="pres">
      <dgm:prSet presAssocID="{CEFD2D47-B595-4925-8A7A-AB47F09ED71B}" presName="spVertical3" presStyleCnt="0"/>
      <dgm:spPr/>
    </dgm:pt>
    <dgm:pt modelId="{46E52477-C9AC-4335-B648-7978E9437AFC}" type="pres">
      <dgm:prSet presAssocID="{CEFD2D47-B595-4925-8A7A-AB47F09ED71B}" presName="desTx" presStyleLbl="revTx" presStyleIdx="1" presStyleCnt="14">
        <dgm:presLayoutVars>
          <dgm:bulletEnabled val="1"/>
        </dgm:presLayoutVars>
      </dgm:prSet>
      <dgm:spPr/>
    </dgm:pt>
    <dgm:pt modelId="{6221087A-58D1-4F1B-A6F3-99570FA8398B}" type="pres">
      <dgm:prSet presAssocID="{D7839DD7-E20E-41CF-BFC7-AF35A1793A1C}" presName="space" presStyleCnt="0"/>
      <dgm:spPr/>
    </dgm:pt>
    <dgm:pt modelId="{CA2C5889-E01C-4A5B-B2FE-01DD4165EBBB}" type="pres">
      <dgm:prSet presAssocID="{FBF85D2B-7FDE-43FB-A3D1-AF5665D94E15}" presName="linV" presStyleCnt="0"/>
      <dgm:spPr/>
    </dgm:pt>
    <dgm:pt modelId="{93AB6E5D-E369-4059-943D-044F5B9AA0EA}" type="pres">
      <dgm:prSet presAssocID="{FBF85D2B-7FDE-43FB-A3D1-AF5665D94E15}" presName="spVertical1" presStyleCnt="0"/>
      <dgm:spPr/>
    </dgm:pt>
    <dgm:pt modelId="{2721701F-5420-44E3-AC8A-8543256898BE}" type="pres">
      <dgm:prSet presAssocID="{FBF85D2B-7FDE-43FB-A3D1-AF5665D94E15}" presName="parTx" presStyleLbl="revTx" presStyleIdx="2" presStyleCnt="14">
        <dgm:presLayoutVars>
          <dgm:chMax val="0"/>
          <dgm:chPref val="0"/>
          <dgm:bulletEnabled val="1"/>
        </dgm:presLayoutVars>
      </dgm:prSet>
      <dgm:spPr/>
    </dgm:pt>
    <dgm:pt modelId="{8D6B4FF1-5B56-430A-BFF7-F8ECC8D14E02}" type="pres">
      <dgm:prSet presAssocID="{FBF85D2B-7FDE-43FB-A3D1-AF5665D94E15}" presName="spVertical2" presStyleCnt="0"/>
      <dgm:spPr/>
    </dgm:pt>
    <dgm:pt modelId="{3B78658E-7D27-4E3C-84D8-890CF1ADF596}" type="pres">
      <dgm:prSet presAssocID="{FBF85D2B-7FDE-43FB-A3D1-AF5665D94E15}" presName="spVertical3" presStyleCnt="0"/>
      <dgm:spPr/>
    </dgm:pt>
    <dgm:pt modelId="{176BEC6C-099B-4783-A54F-C3A84D69F53D}" type="pres">
      <dgm:prSet presAssocID="{FBF85D2B-7FDE-43FB-A3D1-AF5665D94E15}" presName="desTx" presStyleLbl="revTx" presStyleIdx="3" presStyleCnt="14">
        <dgm:presLayoutVars>
          <dgm:bulletEnabled val="1"/>
        </dgm:presLayoutVars>
      </dgm:prSet>
      <dgm:spPr/>
    </dgm:pt>
    <dgm:pt modelId="{C5317C7A-21C6-400E-959E-70180D1CA0F1}" type="pres">
      <dgm:prSet presAssocID="{67B32CDB-6375-46D3-AC5D-85FE781B8C89}" presName="space" presStyleCnt="0"/>
      <dgm:spPr/>
    </dgm:pt>
    <dgm:pt modelId="{42A919F4-2A99-4F0E-B65B-8AADA4D9CD24}" type="pres">
      <dgm:prSet presAssocID="{95B81ADF-9474-43D4-AF36-811264150525}" presName="linV" presStyleCnt="0"/>
      <dgm:spPr/>
    </dgm:pt>
    <dgm:pt modelId="{C67F4255-9C10-4219-BB67-9131292DDEA5}" type="pres">
      <dgm:prSet presAssocID="{95B81ADF-9474-43D4-AF36-811264150525}" presName="spVertical1" presStyleCnt="0"/>
      <dgm:spPr/>
    </dgm:pt>
    <dgm:pt modelId="{C9727D89-8834-4104-B81C-1CA7DC984572}" type="pres">
      <dgm:prSet presAssocID="{95B81ADF-9474-43D4-AF36-811264150525}" presName="parTx" presStyleLbl="revTx" presStyleIdx="4" presStyleCnt="14">
        <dgm:presLayoutVars>
          <dgm:chMax val="0"/>
          <dgm:chPref val="0"/>
          <dgm:bulletEnabled val="1"/>
        </dgm:presLayoutVars>
      </dgm:prSet>
      <dgm:spPr/>
    </dgm:pt>
    <dgm:pt modelId="{70ED1AAD-B595-4FFD-8092-43563CC49EAC}" type="pres">
      <dgm:prSet presAssocID="{95B81ADF-9474-43D4-AF36-811264150525}" presName="spVertical2" presStyleCnt="0"/>
      <dgm:spPr/>
    </dgm:pt>
    <dgm:pt modelId="{6C6D7615-C007-48B7-A569-467E08E257FE}" type="pres">
      <dgm:prSet presAssocID="{95B81ADF-9474-43D4-AF36-811264150525}" presName="spVertical3" presStyleCnt="0"/>
      <dgm:spPr/>
    </dgm:pt>
    <dgm:pt modelId="{39A15478-A3AF-4CB7-8EEB-3B9054681147}" type="pres">
      <dgm:prSet presAssocID="{95B81ADF-9474-43D4-AF36-811264150525}" presName="desTx" presStyleLbl="revTx" presStyleIdx="5" presStyleCnt="14">
        <dgm:presLayoutVars>
          <dgm:bulletEnabled val="1"/>
        </dgm:presLayoutVars>
      </dgm:prSet>
      <dgm:spPr/>
    </dgm:pt>
    <dgm:pt modelId="{719DF4AC-068D-4941-9563-E450F528A4FC}" type="pres">
      <dgm:prSet presAssocID="{75B2392F-22A1-4602-B3A0-5D1CB74A4A21}" presName="space" presStyleCnt="0"/>
      <dgm:spPr/>
    </dgm:pt>
    <dgm:pt modelId="{7153A9DF-7DE2-4D8A-BFEA-BC1FB8FE7E74}" type="pres">
      <dgm:prSet presAssocID="{7B5ACB5E-7C16-47E0-890D-38B72B176D7C}" presName="linV" presStyleCnt="0"/>
      <dgm:spPr/>
    </dgm:pt>
    <dgm:pt modelId="{9AE255DD-8EB9-4843-92F9-70F7D117ECEB}" type="pres">
      <dgm:prSet presAssocID="{7B5ACB5E-7C16-47E0-890D-38B72B176D7C}" presName="spVertical1" presStyleCnt="0"/>
      <dgm:spPr/>
    </dgm:pt>
    <dgm:pt modelId="{2C07F37E-5AA6-4919-80B1-B4DA46E5DB0B}" type="pres">
      <dgm:prSet presAssocID="{7B5ACB5E-7C16-47E0-890D-38B72B176D7C}" presName="parTx" presStyleLbl="revTx" presStyleIdx="6" presStyleCnt="14">
        <dgm:presLayoutVars>
          <dgm:chMax val="0"/>
          <dgm:chPref val="0"/>
          <dgm:bulletEnabled val="1"/>
        </dgm:presLayoutVars>
      </dgm:prSet>
      <dgm:spPr/>
    </dgm:pt>
    <dgm:pt modelId="{59636508-5B6A-4F73-B47A-528A6C9C59C1}" type="pres">
      <dgm:prSet presAssocID="{7B5ACB5E-7C16-47E0-890D-38B72B176D7C}" presName="spVertical2" presStyleCnt="0"/>
      <dgm:spPr/>
    </dgm:pt>
    <dgm:pt modelId="{9F8407C2-D6FA-45E5-9A79-F35704A98CF6}" type="pres">
      <dgm:prSet presAssocID="{7B5ACB5E-7C16-47E0-890D-38B72B176D7C}" presName="spVertical3" presStyleCnt="0"/>
      <dgm:spPr/>
    </dgm:pt>
    <dgm:pt modelId="{479BFE1B-2848-49E4-BA94-2395FA209BCD}" type="pres">
      <dgm:prSet presAssocID="{7B5ACB5E-7C16-47E0-890D-38B72B176D7C}" presName="desTx" presStyleLbl="revTx" presStyleIdx="7" presStyleCnt="14">
        <dgm:presLayoutVars>
          <dgm:bulletEnabled val="1"/>
        </dgm:presLayoutVars>
      </dgm:prSet>
      <dgm:spPr/>
    </dgm:pt>
    <dgm:pt modelId="{BCA278FD-8068-4FF6-9658-2B41D0341603}" type="pres">
      <dgm:prSet presAssocID="{FD4E3913-4A23-4182-B926-24DC6F42973F}" presName="space" presStyleCnt="0"/>
      <dgm:spPr/>
    </dgm:pt>
    <dgm:pt modelId="{14D91507-3B36-48E2-B51A-E71DF21A7BAA}" type="pres">
      <dgm:prSet presAssocID="{B112E454-AFD4-4D4B-A4E1-7A3C16917B4F}" presName="linV" presStyleCnt="0"/>
      <dgm:spPr/>
    </dgm:pt>
    <dgm:pt modelId="{861E3364-FDD3-4084-B008-2DBB67E3DFCF}" type="pres">
      <dgm:prSet presAssocID="{B112E454-AFD4-4D4B-A4E1-7A3C16917B4F}" presName="spVertical1" presStyleCnt="0"/>
      <dgm:spPr/>
    </dgm:pt>
    <dgm:pt modelId="{A0CBD9D3-E097-4F75-9F7E-423B0A49C7D5}" type="pres">
      <dgm:prSet presAssocID="{B112E454-AFD4-4D4B-A4E1-7A3C16917B4F}" presName="parTx" presStyleLbl="revTx" presStyleIdx="8" presStyleCnt="14">
        <dgm:presLayoutVars>
          <dgm:chMax val="0"/>
          <dgm:chPref val="0"/>
          <dgm:bulletEnabled val="1"/>
        </dgm:presLayoutVars>
      </dgm:prSet>
      <dgm:spPr/>
    </dgm:pt>
    <dgm:pt modelId="{8FD90D1E-F6AD-4ACD-A653-5C5CCB7329CC}" type="pres">
      <dgm:prSet presAssocID="{B112E454-AFD4-4D4B-A4E1-7A3C16917B4F}" presName="spVertical2" presStyleCnt="0"/>
      <dgm:spPr/>
    </dgm:pt>
    <dgm:pt modelId="{EDD2F809-CCB6-419E-8907-85C921149F63}" type="pres">
      <dgm:prSet presAssocID="{B112E454-AFD4-4D4B-A4E1-7A3C16917B4F}" presName="spVertical3" presStyleCnt="0"/>
      <dgm:spPr/>
    </dgm:pt>
    <dgm:pt modelId="{67E58E93-BDE8-45AD-B137-3A3D8628A2D1}" type="pres">
      <dgm:prSet presAssocID="{B112E454-AFD4-4D4B-A4E1-7A3C16917B4F}" presName="desTx" presStyleLbl="revTx" presStyleIdx="9" presStyleCnt="14">
        <dgm:presLayoutVars>
          <dgm:bulletEnabled val="1"/>
        </dgm:presLayoutVars>
      </dgm:prSet>
      <dgm:spPr/>
    </dgm:pt>
    <dgm:pt modelId="{B1A8216A-17AB-45B8-98A0-F165F7FE157E}" type="pres">
      <dgm:prSet presAssocID="{4DBC5922-C80D-4372-8BB8-37551F703B07}" presName="space" presStyleCnt="0"/>
      <dgm:spPr/>
    </dgm:pt>
    <dgm:pt modelId="{2CCFDE75-8EA9-4431-81BD-4FDC9ED94381}" type="pres">
      <dgm:prSet presAssocID="{AE3630FE-EEC1-496A-BCAC-19A20772152F}" presName="linV" presStyleCnt="0"/>
      <dgm:spPr/>
    </dgm:pt>
    <dgm:pt modelId="{5EEB12A7-2637-4934-8506-BCB514459938}" type="pres">
      <dgm:prSet presAssocID="{AE3630FE-EEC1-496A-BCAC-19A20772152F}" presName="spVertical1" presStyleCnt="0"/>
      <dgm:spPr/>
    </dgm:pt>
    <dgm:pt modelId="{0DC5A206-2894-4543-83E6-4643C3E3FA0A}" type="pres">
      <dgm:prSet presAssocID="{AE3630FE-EEC1-496A-BCAC-19A20772152F}" presName="parTx" presStyleLbl="revTx" presStyleIdx="10" presStyleCnt="14">
        <dgm:presLayoutVars>
          <dgm:chMax val="0"/>
          <dgm:chPref val="0"/>
          <dgm:bulletEnabled val="1"/>
        </dgm:presLayoutVars>
      </dgm:prSet>
      <dgm:spPr/>
    </dgm:pt>
    <dgm:pt modelId="{D8F1BC3C-56F8-4F6F-A687-3C919626BD00}" type="pres">
      <dgm:prSet presAssocID="{AE3630FE-EEC1-496A-BCAC-19A20772152F}" presName="spVertical2" presStyleCnt="0"/>
      <dgm:spPr/>
    </dgm:pt>
    <dgm:pt modelId="{D47401AD-F295-401F-A92A-2EDC5008F4F2}" type="pres">
      <dgm:prSet presAssocID="{AE3630FE-EEC1-496A-BCAC-19A20772152F}" presName="spVertical3" presStyleCnt="0"/>
      <dgm:spPr/>
    </dgm:pt>
    <dgm:pt modelId="{11EAC3B3-02EC-433E-84E5-B77D09A0E29D}" type="pres">
      <dgm:prSet presAssocID="{AE3630FE-EEC1-496A-BCAC-19A20772152F}" presName="desTx" presStyleLbl="revTx" presStyleIdx="11" presStyleCnt="14">
        <dgm:presLayoutVars>
          <dgm:bulletEnabled val="1"/>
        </dgm:presLayoutVars>
      </dgm:prSet>
      <dgm:spPr/>
    </dgm:pt>
    <dgm:pt modelId="{B422AB58-666D-49F0-AEA5-A9BC4FCC2BA7}" type="pres">
      <dgm:prSet presAssocID="{C4822310-7BBD-473C-B0CB-69249F7E78A9}" presName="space" presStyleCnt="0"/>
      <dgm:spPr/>
    </dgm:pt>
    <dgm:pt modelId="{FF8F995D-90A7-4B95-9570-A80B22C391FE}" type="pres">
      <dgm:prSet presAssocID="{48DE6709-1219-45B2-AAC4-3EE8320EEFD2}" presName="linV" presStyleCnt="0"/>
      <dgm:spPr/>
    </dgm:pt>
    <dgm:pt modelId="{74B8654C-2DA0-4CF1-B62A-5CC618DF7036}" type="pres">
      <dgm:prSet presAssocID="{48DE6709-1219-45B2-AAC4-3EE8320EEFD2}" presName="spVertical1" presStyleCnt="0"/>
      <dgm:spPr/>
    </dgm:pt>
    <dgm:pt modelId="{FFC0717E-E6FB-4102-B2E5-50F97CA5425C}" type="pres">
      <dgm:prSet presAssocID="{48DE6709-1219-45B2-AAC4-3EE8320EEFD2}" presName="parTx" presStyleLbl="revTx" presStyleIdx="12" presStyleCnt="14">
        <dgm:presLayoutVars>
          <dgm:chMax val="0"/>
          <dgm:chPref val="0"/>
          <dgm:bulletEnabled val="1"/>
        </dgm:presLayoutVars>
      </dgm:prSet>
      <dgm:spPr/>
    </dgm:pt>
    <dgm:pt modelId="{14611988-4CEA-4658-9685-192D896FD312}" type="pres">
      <dgm:prSet presAssocID="{48DE6709-1219-45B2-AAC4-3EE8320EEFD2}" presName="spVertical2" presStyleCnt="0"/>
      <dgm:spPr/>
    </dgm:pt>
    <dgm:pt modelId="{8B029025-838A-46FF-8671-FC13568431B5}" type="pres">
      <dgm:prSet presAssocID="{48DE6709-1219-45B2-AAC4-3EE8320EEFD2}" presName="spVertical3" presStyleCnt="0"/>
      <dgm:spPr/>
    </dgm:pt>
    <dgm:pt modelId="{31E031F7-817D-428D-A962-81AFE6E8715B}" type="pres">
      <dgm:prSet presAssocID="{48DE6709-1219-45B2-AAC4-3EE8320EEFD2}" presName="desTx" presStyleLbl="revTx" presStyleIdx="13" presStyleCnt="14">
        <dgm:presLayoutVars>
          <dgm:bulletEnabled val="1"/>
        </dgm:presLayoutVars>
      </dgm:prSet>
      <dgm:spPr/>
    </dgm:pt>
    <dgm:pt modelId="{0597A45E-7F50-4DAA-8119-1C6F8CFFE620}" type="pres">
      <dgm:prSet presAssocID="{7E64845F-145C-4830-A933-28DB47FDDDF7}" presName="padding2" presStyleCnt="0"/>
      <dgm:spPr/>
    </dgm:pt>
    <dgm:pt modelId="{EF6F4E4E-BEE5-4607-B4BA-F83BA0B5863F}" type="pres">
      <dgm:prSet presAssocID="{7E64845F-145C-4830-A933-28DB47FDDDF7}" presName="negArrow" presStyleCnt="0"/>
      <dgm:spPr/>
    </dgm:pt>
    <dgm:pt modelId="{42AAD1B9-93EF-49BA-9EE4-2B7B35054542}" type="pres">
      <dgm:prSet presAssocID="{7E64845F-145C-4830-A933-28DB47FDDDF7}" presName="backgroundArrow" presStyleLbl="node1" presStyleIdx="0" presStyleCnt="1"/>
      <dgm:spPr/>
    </dgm:pt>
  </dgm:ptLst>
  <dgm:cxnLst>
    <dgm:cxn modelId="{F610C405-5DCF-4D8E-B976-F8DCA38089B3}" type="presOf" srcId="{AE3630FE-EEC1-496A-BCAC-19A20772152F}" destId="{0DC5A206-2894-4543-83E6-4643C3E3FA0A}" srcOrd="0" destOrd="0" presId="urn:microsoft.com/office/officeart/2005/8/layout/hProcess3"/>
    <dgm:cxn modelId="{D1C0E006-103E-461E-A85A-B89E2E6EEA7B}" srcId="{FBF85D2B-7FDE-43FB-A3D1-AF5665D94E15}" destId="{E3DFECD7-48C2-4106-B7D5-73E6D53EA957}" srcOrd="0" destOrd="0" parTransId="{9C309500-40D4-4BDF-8853-ABE7C156B5C1}" sibTransId="{9A6F411E-F0E6-40E0-B81E-DB67B4354156}"/>
    <dgm:cxn modelId="{E49A8A09-6549-4CAC-A097-B45370F63582}" srcId="{B112E454-AFD4-4D4B-A4E1-7A3C16917B4F}" destId="{C5151A4B-596D-47E2-8998-7F55CDFDA13C}" srcOrd="2" destOrd="0" parTransId="{1D6CC754-FD72-431A-8B0B-D196FC06B2E8}" sibTransId="{F9A72778-1C24-4D6B-946E-FDE4D44CC47F}"/>
    <dgm:cxn modelId="{2840D913-93F4-4A6C-BB21-6EB1685428D1}" srcId="{48DE6709-1219-45B2-AAC4-3EE8320EEFD2}" destId="{C8659F5C-651E-4778-BA92-655592A32C72}" srcOrd="1" destOrd="0" parTransId="{44C2022B-E6B6-4C38-A572-49939B6905D0}" sibTransId="{D808C805-6CE8-44F5-8D8F-2645DF46B9FC}"/>
    <dgm:cxn modelId="{34AAB514-8ABB-4777-B20A-737A83FBEBFC}" type="presOf" srcId="{CEFD2D47-B595-4925-8A7A-AB47F09ED71B}" destId="{135E0406-90CE-4C85-B7E5-29EB23DACC23}" srcOrd="0" destOrd="0" presId="urn:microsoft.com/office/officeart/2005/8/layout/hProcess3"/>
    <dgm:cxn modelId="{569ACD1E-80EC-4A39-9B91-2F56A842E8B4}" type="presOf" srcId="{E1D97C93-1E26-4721-805E-509CC18ABBC1}" destId="{176BEC6C-099B-4783-A54F-C3A84D69F53D}" srcOrd="0" destOrd="1" presId="urn:microsoft.com/office/officeart/2005/8/layout/hProcess3"/>
    <dgm:cxn modelId="{AB8AB623-DE9A-4866-9B1C-8B0AB61EC041}" srcId="{7B5ACB5E-7C16-47E0-890D-38B72B176D7C}" destId="{0A69E962-13D6-4BE6-8D12-E9DA6CB0C116}" srcOrd="1" destOrd="0" parTransId="{55CA2B64-1B81-477E-A95D-26C588817B41}" sibTransId="{FEF3451D-99E9-43FE-BCB9-14E85BD8A849}"/>
    <dgm:cxn modelId="{06745F28-CB3C-4D46-931F-684098512949}" type="presOf" srcId="{38229549-2A2F-4866-9C9F-54FA2C92F300}" destId="{46E52477-C9AC-4335-B648-7978E9437AFC}" srcOrd="0" destOrd="0" presId="urn:microsoft.com/office/officeart/2005/8/layout/hProcess3"/>
    <dgm:cxn modelId="{2C3A692A-D301-47F5-A231-1D8FF9BCFFB2}" type="presOf" srcId="{5B08E529-BC0E-466B-8E53-5C7825C7B869}" destId="{31E031F7-817D-428D-A962-81AFE6E8715B}" srcOrd="0" destOrd="0" presId="urn:microsoft.com/office/officeart/2005/8/layout/hProcess3"/>
    <dgm:cxn modelId="{2553D02B-D21B-4B3C-B281-07C3F806FD5D}" type="presOf" srcId="{7D8D9C1E-A34E-4AD0-8D4A-F310E074FC19}" destId="{67E58E93-BDE8-45AD-B137-3A3D8628A2D1}" srcOrd="0" destOrd="0" presId="urn:microsoft.com/office/officeart/2005/8/layout/hProcess3"/>
    <dgm:cxn modelId="{D7345F34-EF5E-437F-929D-D392E556D866}" srcId="{7E64845F-145C-4830-A933-28DB47FDDDF7}" destId="{FBF85D2B-7FDE-43FB-A3D1-AF5665D94E15}" srcOrd="1" destOrd="0" parTransId="{5D01DF15-34DC-4EBC-940B-703D3EB466E8}" sibTransId="{67B32CDB-6375-46D3-AC5D-85FE781B8C89}"/>
    <dgm:cxn modelId="{575B673B-64FD-4909-B072-4347F8C1D23D}" srcId="{CEFD2D47-B595-4925-8A7A-AB47F09ED71B}" destId="{5EA08235-EA9A-4AB6-BDD4-548594C9FBD4}" srcOrd="1" destOrd="0" parTransId="{914D6A09-E3AF-42C4-A5B2-01BEA061C4C2}" sibTransId="{1E1E1BC6-5F71-4D26-81B6-1BFC8BADF036}"/>
    <dgm:cxn modelId="{74C1FB3C-EF00-4040-B1E9-1769CC1000F3}" type="presOf" srcId="{2BFE0F0E-2D82-44E1-AAD1-1F40CCC53B3C}" destId="{46E52477-C9AC-4335-B648-7978E9437AFC}" srcOrd="0" destOrd="2" presId="urn:microsoft.com/office/officeart/2005/8/layout/hProcess3"/>
    <dgm:cxn modelId="{75083E5B-34D9-4004-BEC9-799AD5318A45}" type="presOf" srcId="{FBF85D2B-7FDE-43FB-A3D1-AF5665D94E15}" destId="{2721701F-5420-44E3-AC8A-8543256898BE}" srcOrd="0" destOrd="0" presId="urn:microsoft.com/office/officeart/2005/8/layout/hProcess3"/>
    <dgm:cxn modelId="{7EA8425E-4BA2-4F3D-9163-D4A548BCB1CD}" type="presOf" srcId="{B8214278-B313-4B7B-9AAF-48ED09BE10AB}" destId="{39A15478-A3AF-4CB7-8EEB-3B9054681147}" srcOrd="0" destOrd="1" presId="urn:microsoft.com/office/officeart/2005/8/layout/hProcess3"/>
    <dgm:cxn modelId="{82FDCB61-E53F-48C1-97C6-957E095962C4}" srcId="{48DE6709-1219-45B2-AAC4-3EE8320EEFD2}" destId="{5B08E529-BC0E-466B-8E53-5C7825C7B869}" srcOrd="0" destOrd="0" parTransId="{3412E046-7C80-46CF-B1C0-DC367EC9C4DC}" sibTransId="{2B690309-503A-4DB6-B2E7-65D68E9665D5}"/>
    <dgm:cxn modelId="{ED61C266-4B1F-435E-8262-411792A82175}" type="presOf" srcId="{F4CE124F-1D21-4CF2-BE72-E4F488518996}" destId="{67E58E93-BDE8-45AD-B137-3A3D8628A2D1}" srcOrd="0" destOrd="1" presId="urn:microsoft.com/office/officeart/2005/8/layout/hProcess3"/>
    <dgm:cxn modelId="{9D99EF46-8044-4DA4-8EE8-C2B8DA754033}" type="presOf" srcId="{431D5414-622C-4056-A23D-AFB63D794E4A}" destId="{11EAC3B3-02EC-433E-84E5-B77D09A0E29D}" srcOrd="0" destOrd="1" presId="urn:microsoft.com/office/officeart/2005/8/layout/hProcess3"/>
    <dgm:cxn modelId="{9B86FB69-B2FF-4A58-9483-23FAF19A3865}" srcId="{AE3630FE-EEC1-496A-BCAC-19A20772152F}" destId="{08320F33-1BC2-4A5C-A460-16A54083145C}" srcOrd="2" destOrd="0" parTransId="{540B251A-A712-42A1-B9BB-F5C3D79AF2BD}" sibTransId="{12649908-22D6-4D67-A144-C2D898E92688}"/>
    <dgm:cxn modelId="{CDD0174E-2A97-497F-A962-0935CED74642}" type="presOf" srcId="{7E64845F-145C-4830-A933-28DB47FDDDF7}" destId="{3D1BBCB4-DF63-47D3-9DC8-C92E7A62C1A1}" srcOrd="0" destOrd="0" presId="urn:microsoft.com/office/officeart/2005/8/layout/hProcess3"/>
    <dgm:cxn modelId="{FE2B324E-5241-4470-95E7-89388D828CD0}" type="presOf" srcId="{95B81ADF-9474-43D4-AF36-811264150525}" destId="{C9727D89-8834-4104-B81C-1CA7DC984572}" srcOrd="0" destOrd="0" presId="urn:microsoft.com/office/officeart/2005/8/layout/hProcess3"/>
    <dgm:cxn modelId="{90861B55-F3D9-46E0-BE84-CBCA8EA28901}" type="presOf" srcId="{48DE6709-1219-45B2-AAC4-3EE8320EEFD2}" destId="{FFC0717E-E6FB-4102-B2E5-50F97CA5425C}" srcOrd="0" destOrd="0" presId="urn:microsoft.com/office/officeart/2005/8/layout/hProcess3"/>
    <dgm:cxn modelId="{492E7D77-7BC1-48C8-9D5D-9165CD658D46}" srcId="{95B81ADF-9474-43D4-AF36-811264150525}" destId="{B8214278-B313-4B7B-9AAF-48ED09BE10AB}" srcOrd="1" destOrd="0" parTransId="{532303BD-E05A-4D0B-94E5-85EB5965436D}" sibTransId="{27DE54CB-1AA4-4351-A923-3AED658C25A7}"/>
    <dgm:cxn modelId="{F1F6FB58-181F-4CD9-87B7-0DF918D6FF3C}" srcId="{7E64845F-145C-4830-A933-28DB47FDDDF7}" destId="{B112E454-AFD4-4D4B-A4E1-7A3C16917B4F}" srcOrd="4" destOrd="0" parTransId="{6C240EFF-8C98-4B93-BCCA-20A770586A48}" sibTransId="{4DBC5922-C80D-4372-8BB8-37551F703B07}"/>
    <dgm:cxn modelId="{65E7328B-09EA-4BC1-8A14-846B57CB9DB7}" srcId="{CEFD2D47-B595-4925-8A7A-AB47F09ED71B}" destId="{38229549-2A2F-4866-9C9F-54FA2C92F300}" srcOrd="0" destOrd="0" parTransId="{975FADA2-ECE9-44BC-A362-5090D90E9BCD}" sibTransId="{EC6CCE3C-02B2-4F04-B98A-4E61FBC371B8}"/>
    <dgm:cxn modelId="{68B65892-2530-4044-9811-92A395460A66}" type="presOf" srcId="{B112E454-AFD4-4D4B-A4E1-7A3C16917B4F}" destId="{A0CBD9D3-E097-4F75-9F7E-423B0A49C7D5}" srcOrd="0" destOrd="0" presId="urn:microsoft.com/office/officeart/2005/8/layout/hProcess3"/>
    <dgm:cxn modelId="{600FF1A4-3B85-4701-A5E3-24121241DB93}" srcId="{7E64845F-145C-4830-A933-28DB47FDDDF7}" destId="{95B81ADF-9474-43D4-AF36-811264150525}" srcOrd="2" destOrd="0" parTransId="{6B5CECC5-61B7-46B6-B2FB-342AFD3F9D23}" sibTransId="{75B2392F-22A1-4602-B3A0-5D1CB74A4A21}"/>
    <dgm:cxn modelId="{6CB6CAA8-650D-40C3-A0D8-B1E5CB59BD3B}" srcId="{B112E454-AFD4-4D4B-A4E1-7A3C16917B4F}" destId="{7D8D9C1E-A34E-4AD0-8D4A-F310E074FC19}" srcOrd="0" destOrd="0" parTransId="{11D926CC-A3CA-4973-B944-F9154BCDDB20}" sibTransId="{D6415EF2-C894-4980-8EF4-CD33DCA7C011}"/>
    <dgm:cxn modelId="{161CDFB3-442C-450E-8274-1D9557BD04E3}" type="presOf" srcId="{7F4C57EB-3749-4D2D-9C3B-BB7D92510200}" destId="{39A15478-A3AF-4CB7-8EEB-3B9054681147}" srcOrd="0" destOrd="2" presId="urn:microsoft.com/office/officeart/2005/8/layout/hProcess3"/>
    <dgm:cxn modelId="{A603BCB5-C9E1-4E7A-BA60-A137951E8FD7}" srcId="{95B81ADF-9474-43D4-AF36-811264150525}" destId="{7F4C57EB-3749-4D2D-9C3B-BB7D92510200}" srcOrd="2" destOrd="0" parTransId="{8BF31319-4FB2-4014-AF0B-FE3182F707A4}" sibTransId="{FB6E5DC8-8FF8-400F-9703-39BC723D0AC9}"/>
    <dgm:cxn modelId="{27B9A6B7-8D37-494C-9377-FEEF3FF7E4BA}" type="presOf" srcId="{E3DFECD7-48C2-4106-B7D5-73E6D53EA957}" destId="{176BEC6C-099B-4783-A54F-C3A84D69F53D}" srcOrd="0" destOrd="0" presId="urn:microsoft.com/office/officeart/2005/8/layout/hProcess3"/>
    <dgm:cxn modelId="{2CF164C3-CEA5-423A-8C50-76D0598C35B9}" type="presOf" srcId="{7B5ACB5E-7C16-47E0-890D-38B72B176D7C}" destId="{2C07F37E-5AA6-4919-80B1-B4DA46E5DB0B}" srcOrd="0" destOrd="0" presId="urn:microsoft.com/office/officeart/2005/8/layout/hProcess3"/>
    <dgm:cxn modelId="{F65DE8C4-FB20-4BFA-B6D3-D7361AF27E64}" srcId="{FBF85D2B-7FDE-43FB-A3D1-AF5665D94E15}" destId="{E1D97C93-1E26-4721-805E-509CC18ABBC1}" srcOrd="1" destOrd="0" parTransId="{AE509484-BDEB-4548-97FF-45EC06B29073}" sibTransId="{336D2E3A-502A-4F35-A4BF-DB966D7DACD8}"/>
    <dgm:cxn modelId="{076553CC-D5B7-41D4-801D-036AC68924B5}" srcId="{7B5ACB5E-7C16-47E0-890D-38B72B176D7C}" destId="{92B00BA5-E576-418C-AF57-FC68B776CA1A}" srcOrd="0" destOrd="0" parTransId="{042232F6-C36B-465A-A34B-244965F31ABE}" sibTransId="{D656F0B4-3B5A-4A78-845F-75AB36A6BA55}"/>
    <dgm:cxn modelId="{512434D0-3B84-4C27-B1D7-353B05074742}" type="presOf" srcId="{10C8354D-7C23-490E-8B73-1A03FC79DE1D}" destId="{39A15478-A3AF-4CB7-8EEB-3B9054681147}" srcOrd="0" destOrd="0" presId="urn:microsoft.com/office/officeart/2005/8/layout/hProcess3"/>
    <dgm:cxn modelId="{1EB737D4-36D3-4CD3-A3C0-0B08CCE59516}" type="presOf" srcId="{F5659811-43A0-4AE9-A1C0-C3A96DC1BCDF}" destId="{11EAC3B3-02EC-433E-84E5-B77D09A0E29D}" srcOrd="0" destOrd="0" presId="urn:microsoft.com/office/officeart/2005/8/layout/hProcess3"/>
    <dgm:cxn modelId="{7EB608DF-3B0A-417C-AC03-C9836EB82943}" type="presOf" srcId="{5EA08235-EA9A-4AB6-BDD4-548594C9FBD4}" destId="{46E52477-C9AC-4335-B648-7978E9437AFC}" srcOrd="0" destOrd="1" presId="urn:microsoft.com/office/officeart/2005/8/layout/hProcess3"/>
    <dgm:cxn modelId="{5C8A2EE2-F224-43D5-AC75-A67FDF3D3267}" type="presOf" srcId="{0A69E962-13D6-4BE6-8D12-E9DA6CB0C116}" destId="{479BFE1B-2848-49E4-BA94-2395FA209BCD}" srcOrd="0" destOrd="1" presId="urn:microsoft.com/office/officeart/2005/8/layout/hProcess3"/>
    <dgm:cxn modelId="{89E317E6-8C54-43A4-98E7-97953EE388D3}" srcId="{7E64845F-145C-4830-A933-28DB47FDDDF7}" destId="{CEFD2D47-B595-4925-8A7A-AB47F09ED71B}" srcOrd="0" destOrd="0" parTransId="{7A936302-ACF7-4D6E-B172-488979AAD8D1}" sibTransId="{D7839DD7-E20E-41CF-BFC7-AF35A1793A1C}"/>
    <dgm:cxn modelId="{AB0A5AEB-D314-4FFD-A033-50DE1FD88107}" srcId="{AE3630FE-EEC1-496A-BCAC-19A20772152F}" destId="{431D5414-622C-4056-A23D-AFB63D794E4A}" srcOrd="1" destOrd="0" parTransId="{3932E59A-FF82-415E-97A0-3E4589C0D7C1}" sibTransId="{8040A42F-380D-4604-8F06-E8EDD9009987}"/>
    <dgm:cxn modelId="{38D67CEB-7541-4438-B0CA-A50CF33A35AD}" srcId="{7E64845F-145C-4830-A933-28DB47FDDDF7}" destId="{48DE6709-1219-45B2-AAC4-3EE8320EEFD2}" srcOrd="6" destOrd="0" parTransId="{ECE053C0-498E-45B6-9C53-BA4894CC5C67}" sibTransId="{BD3C2473-632C-4AA0-8588-3EE4BE02E47B}"/>
    <dgm:cxn modelId="{9BC309EC-C6EF-43B3-97D1-06D94EF7EC7E}" srcId="{95B81ADF-9474-43D4-AF36-811264150525}" destId="{10C8354D-7C23-490E-8B73-1A03FC79DE1D}" srcOrd="0" destOrd="0" parTransId="{D9A35C54-7C75-46CF-ADC7-3DFF9F78F734}" sibTransId="{72127EEE-1304-4087-8B2A-554F54910120}"/>
    <dgm:cxn modelId="{6E3169ED-0DE4-47E0-B94A-6B8B74F3FE52}" type="presOf" srcId="{C8659F5C-651E-4778-BA92-655592A32C72}" destId="{31E031F7-817D-428D-A962-81AFE6E8715B}" srcOrd="0" destOrd="1" presId="urn:microsoft.com/office/officeart/2005/8/layout/hProcess3"/>
    <dgm:cxn modelId="{B3ADE6EE-F8DF-4D01-BD18-E1734740C902}" srcId="{7E64845F-145C-4830-A933-28DB47FDDDF7}" destId="{7B5ACB5E-7C16-47E0-890D-38B72B176D7C}" srcOrd="3" destOrd="0" parTransId="{97332DCD-3116-44F5-9053-D61EBED19DD7}" sibTransId="{FD4E3913-4A23-4182-B926-24DC6F42973F}"/>
    <dgm:cxn modelId="{646F51F3-EC88-403B-B6E5-430FEA6488B5}" srcId="{B112E454-AFD4-4D4B-A4E1-7A3C16917B4F}" destId="{F4CE124F-1D21-4CF2-BE72-E4F488518996}" srcOrd="1" destOrd="0" parTransId="{65CCE17C-7F41-4B92-B1B1-5F8D20CDE449}" sibTransId="{FA7F965E-91DD-4F8A-81AE-0727E57894A6}"/>
    <dgm:cxn modelId="{573154F5-0A67-4BCA-ACA6-A6B0004C3EF8}" srcId="{CEFD2D47-B595-4925-8A7A-AB47F09ED71B}" destId="{2BFE0F0E-2D82-44E1-AAD1-1F40CCC53B3C}" srcOrd="2" destOrd="0" parTransId="{3F5F3C75-C676-40E9-99BC-F68388C86537}" sibTransId="{8085A65F-83AB-42C0-8707-0B8F25369145}"/>
    <dgm:cxn modelId="{33D5AFF6-7B0A-4981-8281-C23601644D70}" type="presOf" srcId="{C5151A4B-596D-47E2-8998-7F55CDFDA13C}" destId="{67E58E93-BDE8-45AD-B137-3A3D8628A2D1}" srcOrd="0" destOrd="2" presId="urn:microsoft.com/office/officeart/2005/8/layout/hProcess3"/>
    <dgm:cxn modelId="{73C3B2F9-AC48-400F-ADAE-C57ECC8420B6}" type="presOf" srcId="{08320F33-1BC2-4A5C-A460-16A54083145C}" destId="{11EAC3B3-02EC-433E-84E5-B77D09A0E29D}" srcOrd="0" destOrd="2" presId="urn:microsoft.com/office/officeart/2005/8/layout/hProcess3"/>
    <dgm:cxn modelId="{AA7DBAFB-758C-4036-BD5D-0D306BBA3572}" srcId="{7E64845F-145C-4830-A933-28DB47FDDDF7}" destId="{AE3630FE-EEC1-496A-BCAC-19A20772152F}" srcOrd="5" destOrd="0" parTransId="{3CFCED33-ADDE-4179-AE3B-4CFCE3A8CBFB}" sibTransId="{C4822310-7BBD-473C-B0CB-69249F7E78A9}"/>
    <dgm:cxn modelId="{2DFA0AFD-A5E8-4985-AC03-D44C7DC4E0F2}" srcId="{AE3630FE-EEC1-496A-BCAC-19A20772152F}" destId="{F5659811-43A0-4AE9-A1C0-C3A96DC1BCDF}" srcOrd="0" destOrd="0" parTransId="{BB74E14C-ADE2-42EF-88EE-AD02EB8AF276}" sibTransId="{C8012337-715F-46EA-B1B2-8F878D43183A}"/>
    <dgm:cxn modelId="{AA2BA5FE-4173-4865-A73A-BB05C6AEA530}" type="presOf" srcId="{92B00BA5-E576-418C-AF57-FC68B776CA1A}" destId="{479BFE1B-2848-49E4-BA94-2395FA209BCD}" srcOrd="0" destOrd="0" presId="urn:microsoft.com/office/officeart/2005/8/layout/hProcess3"/>
    <dgm:cxn modelId="{4FB54DD1-FD06-4E7A-BEB0-DA990E44D959}" type="presParOf" srcId="{3D1BBCB4-DF63-47D3-9DC8-C92E7A62C1A1}" destId="{EA92D718-2048-4D62-A564-172C10B7652F}" srcOrd="0" destOrd="0" presId="urn:microsoft.com/office/officeart/2005/8/layout/hProcess3"/>
    <dgm:cxn modelId="{3CA039FB-C83E-403C-9D02-82464F89B240}" type="presParOf" srcId="{3D1BBCB4-DF63-47D3-9DC8-C92E7A62C1A1}" destId="{40BDCCF6-761C-4295-80B3-E45DEA1564D2}" srcOrd="1" destOrd="0" presId="urn:microsoft.com/office/officeart/2005/8/layout/hProcess3"/>
    <dgm:cxn modelId="{278FF551-63FF-4D97-B6A3-53B863CA1D87}" type="presParOf" srcId="{40BDCCF6-761C-4295-80B3-E45DEA1564D2}" destId="{5A3EFDA7-98C8-4842-AFA8-B5F40C755E50}" srcOrd="0" destOrd="0" presId="urn:microsoft.com/office/officeart/2005/8/layout/hProcess3"/>
    <dgm:cxn modelId="{D26544B7-0D18-4C83-82EA-0D16A3F7DE05}" type="presParOf" srcId="{40BDCCF6-761C-4295-80B3-E45DEA1564D2}" destId="{B69CA4EC-3330-4DB1-9E0C-818E05AA38AB}" srcOrd="1" destOrd="0" presId="urn:microsoft.com/office/officeart/2005/8/layout/hProcess3"/>
    <dgm:cxn modelId="{4B098A27-E971-4A92-9011-FED9E6626447}" type="presParOf" srcId="{B69CA4EC-3330-4DB1-9E0C-818E05AA38AB}" destId="{46DD8186-EE6E-4F9B-920C-B952230424B9}" srcOrd="0" destOrd="0" presId="urn:microsoft.com/office/officeart/2005/8/layout/hProcess3"/>
    <dgm:cxn modelId="{2CF6F96D-D532-457D-8186-C9AB5DDE0858}" type="presParOf" srcId="{B69CA4EC-3330-4DB1-9E0C-818E05AA38AB}" destId="{135E0406-90CE-4C85-B7E5-29EB23DACC23}" srcOrd="1" destOrd="0" presId="urn:microsoft.com/office/officeart/2005/8/layout/hProcess3"/>
    <dgm:cxn modelId="{26EF1491-1A30-409C-BD4E-DAA38C5339B5}" type="presParOf" srcId="{B69CA4EC-3330-4DB1-9E0C-818E05AA38AB}" destId="{90D7AF26-53F1-41C3-8053-DB0E7B57E5C0}" srcOrd="2" destOrd="0" presId="urn:microsoft.com/office/officeart/2005/8/layout/hProcess3"/>
    <dgm:cxn modelId="{C27BBF33-C26D-4CF6-B99B-396EED0F1F57}" type="presParOf" srcId="{B69CA4EC-3330-4DB1-9E0C-818E05AA38AB}" destId="{37975963-EDA6-4BE0-B6B3-925CC30D53B9}" srcOrd="3" destOrd="0" presId="urn:microsoft.com/office/officeart/2005/8/layout/hProcess3"/>
    <dgm:cxn modelId="{052116BE-5D3D-470A-AAF2-5F49BCC6E88F}" type="presParOf" srcId="{B69CA4EC-3330-4DB1-9E0C-818E05AA38AB}" destId="{46E52477-C9AC-4335-B648-7978E9437AFC}" srcOrd="4" destOrd="0" presId="urn:microsoft.com/office/officeart/2005/8/layout/hProcess3"/>
    <dgm:cxn modelId="{ED52343C-FEF6-4A9B-B4AD-2E47972A0842}" type="presParOf" srcId="{40BDCCF6-761C-4295-80B3-E45DEA1564D2}" destId="{6221087A-58D1-4F1B-A6F3-99570FA8398B}" srcOrd="2" destOrd="0" presId="urn:microsoft.com/office/officeart/2005/8/layout/hProcess3"/>
    <dgm:cxn modelId="{7C4FAB96-13B5-49DF-8134-8CF0B7241495}" type="presParOf" srcId="{40BDCCF6-761C-4295-80B3-E45DEA1564D2}" destId="{CA2C5889-E01C-4A5B-B2FE-01DD4165EBBB}" srcOrd="3" destOrd="0" presId="urn:microsoft.com/office/officeart/2005/8/layout/hProcess3"/>
    <dgm:cxn modelId="{2A8CBC79-E6A6-427B-8994-4E2D1FAC0C19}" type="presParOf" srcId="{CA2C5889-E01C-4A5B-B2FE-01DD4165EBBB}" destId="{93AB6E5D-E369-4059-943D-044F5B9AA0EA}" srcOrd="0" destOrd="0" presId="urn:microsoft.com/office/officeart/2005/8/layout/hProcess3"/>
    <dgm:cxn modelId="{DAECB663-D7FC-42CA-A5E8-132946745060}" type="presParOf" srcId="{CA2C5889-E01C-4A5B-B2FE-01DD4165EBBB}" destId="{2721701F-5420-44E3-AC8A-8543256898BE}" srcOrd="1" destOrd="0" presId="urn:microsoft.com/office/officeart/2005/8/layout/hProcess3"/>
    <dgm:cxn modelId="{116A3F0B-5AE7-4C5F-B1DE-9013D0528D30}" type="presParOf" srcId="{CA2C5889-E01C-4A5B-B2FE-01DD4165EBBB}" destId="{8D6B4FF1-5B56-430A-BFF7-F8ECC8D14E02}" srcOrd="2" destOrd="0" presId="urn:microsoft.com/office/officeart/2005/8/layout/hProcess3"/>
    <dgm:cxn modelId="{488E5E0D-FB07-47FA-8A2C-682CD19E4530}" type="presParOf" srcId="{CA2C5889-E01C-4A5B-B2FE-01DD4165EBBB}" destId="{3B78658E-7D27-4E3C-84D8-890CF1ADF596}" srcOrd="3" destOrd="0" presId="urn:microsoft.com/office/officeart/2005/8/layout/hProcess3"/>
    <dgm:cxn modelId="{1738D14D-BA58-4CDE-B940-C939D00E3BFE}" type="presParOf" srcId="{CA2C5889-E01C-4A5B-B2FE-01DD4165EBBB}" destId="{176BEC6C-099B-4783-A54F-C3A84D69F53D}" srcOrd="4" destOrd="0" presId="urn:microsoft.com/office/officeart/2005/8/layout/hProcess3"/>
    <dgm:cxn modelId="{F9CFCD78-0FBE-44D1-BDCB-81FD2F362284}" type="presParOf" srcId="{40BDCCF6-761C-4295-80B3-E45DEA1564D2}" destId="{C5317C7A-21C6-400E-959E-70180D1CA0F1}" srcOrd="4" destOrd="0" presId="urn:microsoft.com/office/officeart/2005/8/layout/hProcess3"/>
    <dgm:cxn modelId="{6374E656-68E5-43CD-AD29-9CA3F243D3B5}" type="presParOf" srcId="{40BDCCF6-761C-4295-80B3-E45DEA1564D2}" destId="{42A919F4-2A99-4F0E-B65B-8AADA4D9CD24}" srcOrd="5" destOrd="0" presId="urn:microsoft.com/office/officeart/2005/8/layout/hProcess3"/>
    <dgm:cxn modelId="{24CE065A-1C81-4FC9-A7DF-7E7ED75EFB38}" type="presParOf" srcId="{42A919F4-2A99-4F0E-B65B-8AADA4D9CD24}" destId="{C67F4255-9C10-4219-BB67-9131292DDEA5}" srcOrd="0" destOrd="0" presId="urn:microsoft.com/office/officeart/2005/8/layout/hProcess3"/>
    <dgm:cxn modelId="{90EE67A3-366C-4035-8593-58554AB4C851}" type="presParOf" srcId="{42A919F4-2A99-4F0E-B65B-8AADA4D9CD24}" destId="{C9727D89-8834-4104-B81C-1CA7DC984572}" srcOrd="1" destOrd="0" presId="urn:microsoft.com/office/officeart/2005/8/layout/hProcess3"/>
    <dgm:cxn modelId="{389DE732-B308-4C1D-892F-F2EFEBAAE4F3}" type="presParOf" srcId="{42A919F4-2A99-4F0E-B65B-8AADA4D9CD24}" destId="{70ED1AAD-B595-4FFD-8092-43563CC49EAC}" srcOrd="2" destOrd="0" presId="urn:microsoft.com/office/officeart/2005/8/layout/hProcess3"/>
    <dgm:cxn modelId="{BFA39361-4515-4F0E-92AA-26801B68996E}" type="presParOf" srcId="{42A919F4-2A99-4F0E-B65B-8AADA4D9CD24}" destId="{6C6D7615-C007-48B7-A569-467E08E257FE}" srcOrd="3" destOrd="0" presId="urn:microsoft.com/office/officeart/2005/8/layout/hProcess3"/>
    <dgm:cxn modelId="{B2C0E284-C4ED-432E-A101-2529E78AC08F}" type="presParOf" srcId="{42A919F4-2A99-4F0E-B65B-8AADA4D9CD24}" destId="{39A15478-A3AF-4CB7-8EEB-3B9054681147}" srcOrd="4" destOrd="0" presId="urn:microsoft.com/office/officeart/2005/8/layout/hProcess3"/>
    <dgm:cxn modelId="{28FE27EF-12E4-4E6F-956B-2704873A605F}" type="presParOf" srcId="{40BDCCF6-761C-4295-80B3-E45DEA1564D2}" destId="{719DF4AC-068D-4941-9563-E450F528A4FC}" srcOrd="6" destOrd="0" presId="urn:microsoft.com/office/officeart/2005/8/layout/hProcess3"/>
    <dgm:cxn modelId="{C6B51606-BC26-4D24-B47B-A77DE574402F}" type="presParOf" srcId="{40BDCCF6-761C-4295-80B3-E45DEA1564D2}" destId="{7153A9DF-7DE2-4D8A-BFEA-BC1FB8FE7E74}" srcOrd="7" destOrd="0" presId="urn:microsoft.com/office/officeart/2005/8/layout/hProcess3"/>
    <dgm:cxn modelId="{7B3DBEFB-8FD1-4FF2-80CB-D739D68ED6CF}" type="presParOf" srcId="{7153A9DF-7DE2-4D8A-BFEA-BC1FB8FE7E74}" destId="{9AE255DD-8EB9-4843-92F9-70F7D117ECEB}" srcOrd="0" destOrd="0" presId="urn:microsoft.com/office/officeart/2005/8/layout/hProcess3"/>
    <dgm:cxn modelId="{32604DAB-2311-42A0-B1FA-CE4D6AA9C68B}" type="presParOf" srcId="{7153A9DF-7DE2-4D8A-BFEA-BC1FB8FE7E74}" destId="{2C07F37E-5AA6-4919-80B1-B4DA46E5DB0B}" srcOrd="1" destOrd="0" presId="urn:microsoft.com/office/officeart/2005/8/layout/hProcess3"/>
    <dgm:cxn modelId="{4C540550-94C4-4434-984D-CADBD7C7C1C6}" type="presParOf" srcId="{7153A9DF-7DE2-4D8A-BFEA-BC1FB8FE7E74}" destId="{59636508-5B6A-4F73-B47A-528A6C9C59C1}" srcOrd="2" destOrd="0" presId="urn:microsoft.com/office/officeart/2005/8/layout/hProcess3"/>
    <dgm:cxn modelId="{B63C5504-9460-42C8-AFCA-1A53D13BD17B}" type="presParOf" srcId="{7153A9DF-7DE2-4D8A-BFEA-BC1FB8FE7E74}" destId="{9F8407C2-D6FA-45E5-9A79-F35704A98CF6}" srcOrd="3" destOrd="0" presId="urn:microsoft.com/office/officeart/2005/8/layout/hProcess3"/>
    <dgm:cxn modelId="{1A4C880D-65F8-4A24-BBD4-A37118A0E7DD}" type="presParOf" srcId="{7153A9DF-7DE2-4D8A-BFEA-BC1FB8FE7E74}" destId="{479BFE1B-2848-49E4-BA94-2395FA209BCD}" srcOrd="4" destOrd="0" presId="urn:microsoft.com/office/officeart/2005/8/layout/hProcess3"/>
    <dgm:cxn modelId="{DC534D8D-2203-46EE-8E47-06F4A2BA6A11}" type="presParOf" srcId="{40BDCCF6-761C-4295-80B3-E45DEA1564D2}" destId="{BCA278FD-8068-4FF6-9658-2B41D0341603}" srcOrd="8" destOrd="0" presId="urn:microsoft.com/office/officeart/2005/8/layout/hProcess3"/>
    <dgm:cxn modelId="{3C4C4920-45A9-4723-A422-5EAD9F0CEE15}" type="presParOf" srcId="{40BDCCF6-761C-4295-80B3-E45DEA1564D2}" destId="{14D91507-3B36-48E2-B51A-E71DF21A7BAA}" srcOrd="9" destOrd="0" presId="urn:microsoft.com/office/officeart/2005/8/layout/hProcess3"/>
    <dgm:cxn modelId="{211B8A83-B0A4-4778-9D0C-3ED2314E6D58}" type="presParOf" srcId="{14D91507-3B36-48E2-B51A-E71DF21A7BAA}" destId="{861E3364-FDD3-4084-B008-2DBB67E3DFCF}" srcOrd="0" destOrd="0" presId="urn:microsoft.com/office/officeart/2005/8/layout/hProcess3"/>
    <dgm:cxn modelId="{873D6374-4AB0-4218-9C5E-477BCC23427C}" type="presParOf" srcId="{14D91507-3B36-48E2-B51A-E71DF21A7BAA}" destId="{A0CBD9D3-E097-4F75-9F7E-423B0A49C7D5}" srcOrd="1" destOrd="0" presId="urn:microsoft.com/office/officeart/2005/8/layout/hProcess3"/>
    <dgm:cxn modelId="{E8897F27-D793-46AD-8DF2-FE8EEAF6779A}" type="presParOf" srcId="{14D91507-3B36-48E2-B51A-E71DF21A7BAA}" destId="{8FD90D1E-F6AD-4ACD-A653-5C5CCB7329CC}" srcOrd="2" destOrd="0" presId="urn:microsoft.com/office/officeart/2005/8/layout/hProcess3"/>
    <dgm:cxn modelId="{2EE60D9F-ABB7-4553-B95F-D5B89F730359}" type="presParOf" srcId="{14D91507-3B36-48E2-B51A-E71DF21A7BAA}" destId="{EDD2F809-CCB6-419E-8907-85C921149F63}" srcOrd="3" destOrd="0" presId="urn:microsoft.com/office/officeart/2005/8/layout/hProcess3"/>
    <dgm:cxn modelId="{BFB2C901-4CEA-4CB1-805A-76DE6755861E}" type="presParOf" srcId="{14D91507-3B36-48E2-B51A-E71DF21A7BAA}" destId="{67E58E93-BDE8-45AD-B137-3A3D8628A2D1}" srcOrd="4" destOrd="0" presId="urn:microsoft.com/office/officeart/2005/8/layout/hProcess3"/>
    <dgm:cxn modelId="{4894DDD2-8CD4-4F02-8442-1329F209E5EA}" type="presParOf" srcId="{40BDCCF6-761C-4295-80B3-E45DEA1564D2}" destId="{B1A8216A-17AB-45B8-98A0-F165F7FE157E}" srcOrd="10" destOrd="0" presId="urn:microsoft.com/office/officeart/2005/8/layout/hProcess3"/>
    <dgm:cxn modelId="{1C466F0C-FB54-47C5-980B-D7A4D4C4EA65}" type="presParOf" srcId="{40BDCCF6-761C-4295-80B3-E45DEA1564D2}" destId="{2CCFDE75-8EA9-4431-81BD-4FDC9ED94381}" srcOrd="11" destOrd="0" presId="urn:microsoft.com/office/officeart/2005/8/layout/hProcess3"/>
    <dgm:cxn modelId="{12AE57B5-6AAE-4DAE-85E3-9029CB4541E6}" type="presParOf" srcId="{2CCFDE75-8EA9-4431-81BD-4FDC9ED94381}" destId="{5EEB12A7-2637-4934-8506-BCB514459938}" srcOrd="0" destOrd="0" presId="urn:microsoft.com/office/officeart/2005/8/layout/hProcess3"/>
    <dgm:cxn modelId="{AA14040E-2860-4E30-A57D-020903F6FB92}" type="presParOf" srcId="{2CCFDE75-8EA9-4431-81BD-4FDC9ED94381}" destId="{0DC5A206-2894-4543-83E6-4643C3E3FA0A}" srcOrd="1" destOrd="0" presId="urn:microsoft.com/office/officeart/2005/8/layout/hProcess3"/>
    <dgm:cxn modelId="{53D4B0E2-CD76-4DCA-9FF6-6F01A9373EFE}" type="presParOf" srcId="{2CCFDE75-8EA9-4431-81BD-4FDC9ED94381}" destId="{D8F1BC3C-56F8-4F6F-A687-3C919626BD00}" srcOrd="2" destOrd="0" presId="urn:microsoft.com/office/officeart/2005/8/layout/hProcess3"/>
    <dgm:cxn modelId="{51CBD6F9-3C86-4121-A7E8-CA7162D60BF2}" type="presParOf" srcId="{2CCFDE75-8EA9-4431-81BD-4FDC9ED94381}" destId="{D47401AD-F295-401F-A92A-2EDC5008F4F2}" srcOrd="3" destOrd="0" presId="urn:microsoft.com/office/officeart/2005/8/layout/hProcess3"/>
    <dgm:cxn modelId="{FBD60483-74FD-41FE-9786-AB3E2A64393E}" type="presParOf" srcId="{2CCFDE75-8EA9-4431-81BD-4FDC9ED94381}" destId="{11EAC3B3-02EC-433E-84E5-B77D09A0E29D}" srcOrd="4" destOrd="0" presId="urn:microsoft.com/office/officeart/2005/8/layout/hProcess3"/>
    <dgm:cxn modelId="{C572F74C-B30E-4EFD-A3E4-439AFFF96E02}" type="presParOf" srcId="{40BDCCF6-761C-4295-80B3-E45DEA1564D2}" destId="{B422AB58-666D-49F0-AEA5-A9BC4FCC2BA7}" srcOrd="12" destOrd="0" presId="urn:microsoft.com/office/officeart/2005/8/layout/hProcess3"/>
    <dgm:cxn modelId="{AF7483C5-6303-4C1B-BC7F-EE1E1C628F8A}" type="presParOf" srcId="{40BDCCF6-761C-4295-80B3-E45DEA1564D2}" destId="{FF8F995D-90A7-4B95-9570-A80B22C391FE}" srcOrd="13" destOrd="0" presId="urn:microsoft.com/office/officeart/2005/8/layout/hProcess3"/>
    <dgm:cxn modelId="{849E434F-82A2-4F62-9CAF-807CC0E79F76}" type="presParOf" srcId="{FF8F995D-90A7-4B95-9570-A80B22C391FE}" destId="{74B8654C-2DA0-4CF1-B62A-5CC618DF7036}" srcOrd="0" destOrd="0" presId="urn:microsoft.com/office/officeart/2005/8/layout/hProcess3"/>
    <dgm:cxn modelId="{C70FFB48-C2FE-4DD0-98A6-D2F40BF1F1CB}" type="presParOf" srcId="{FF8F995D-90A7-4B95-9570-A80B22C391FE}" destId="{FFC0717E-E6FB-4102-B2E5-50F97CA5425C}" srcOrd="1" destOrd="0" presId="urn:microsoft.com/office/officeart/2005/8/layout/hProcess3"/>
    <dgm:cxn modelId="{4D996858-FAEC-42B2-B4BD-AD10F2B912BD}" type="presParOf" srcId="{FF8F995D-90A7-4B95-9570-A80B22C391FE}" destId="{14611988-4CEA-4658-9685-192D896FD312}" srcOrd="2" destOrd="0" presId="urn:microsoft.com/office/officeart/2005/8/layout/hProcess3"/>
    <dgm:cxn modelId="{EBF142E3-CE37-4A3B-AE31-9E82912B0216}" type="presParOf" srcId="{FF8F995D-90A7-4B95-9570-A80B22C391FE}" destId="{8B029025-838A-46FF-8671-FC13568431B5}" srcOrd="3" destOrd="0" presId="urn:microsoft.com/office/officeart/2005/8/layout/hProcess3"/>
    <dgm:cxn modelId="{6DDE2FE1-A4AB-4ACD-8B04-204E156DA397}" type="presParOf" srcId="{FF8F995D-90A7-4B95-9570-A80B22C391FE}" destId="{31E031F7-817D-428D-A962-81AFE6E8715B}" srcOrd="4" destOrd="0" presId="urn:microsoft.com/office/officeart/2005/8/layout/hProcess3"/>
    <dgm:cxn modelId="{6CC84F38-87D3-4898-90A1-C253764AF711}" type="presParOf" srcId="{40BDCCF6-761C-4295-80B3-E45DEA1564D2}" destId="{0597A45E-7F50-4DAA-8119-1C6F8CFFE620}" srcOrd="14" destOrd="0" presId="urn:microsoft.com/office/officeart/2005/8/layout/hProcess3"/>
    <dgm:cxn modelId="{86E66D75-9671-4C0A-9CB5-AE91346A4039}" type="presParOf" srcId="{40BDCCF6-761C-4295-80B3-E45DEA1564D2}" destId="{EF6F4E4E-BEE5-4607-B4BA-F83BA0B5863F}" srcOrd="15" destOrd="0" presId="urn:microsoft.com/office/officeart/2005/8/layout/hProcess3"/>
    <dgm:cxn modelId="{F7A37C00-A755-41DA-8837-4E2ED3407EDF}" type="presParOf" srcId="{40BDCCF6-761C-4295-80B3-E45DEA1564D2}" destId="{42AAD1B9-93EF-49BA-9EE4-2B7B35054542}" srcOrd="16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64845F-145C-4830-A933-28DB47FDDDF7}" type="doc">
      <dgm:prSet loTypeId="urn:microsoft.com/office/officeart/2005/8/layout/hProcess3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CEFD2D47-B595-4925-8A7A-AB47F09ED71B}">
      <dgm:prSet phldrT="[Text]" custT="1"/>
      <dgm:spPr/>
      <dgm:t>
        <a:bodyPr/>
        <a:lstStyle/>
        <a:p>
          <a:r>
            <a:rPr lang="en-US" sz="4000"/>
            <a:t>Step 1 - Conduct a needs assessment</a:t>
          </a:r>
          <a:endParaRPr lang="en-US" sz="4000" dirty="0"/>
        </a:p>
      </dgm:t>
    </dgm:pt>
    <dgm:pt modelId="{7A936302-ACF7-4D6E-B172-488979AAD8D1}" type="parTrans" cxnId="{89E317E6-8C54-43A4-98E7-97953EE388D3}">
      <dgm:prSet/>
      <dgm:spPr/>
      <dgm:t>
        <a:bodyPr/>
        <a:lstStyle/>
        <a:p>
          <a:endParaRPr lang="en-US"/>
        </a:p>
      </dgm:t>
    </dgm:pt>
    <dgm:pt modelId="{D7839DD7-E20E-41CF-BFC7-AF35A1793A1C}" type="sibTrans" cxnId="{89E317E6-8C54-43A4-98E7-97953EE388D3}">
      <dgm:prSet/>
      <dgm:spPr/>
      <dgm:t>
        <a:bodyPr/>
        <a:lstStyle/>
        <a:p>
          <a:endParaRPr lang="en-US"/>
        </a:p>
      </dgm:t>
    </dgm:pt>
    <dgm:pt modelId="{38229549-2A2F-4866-9C9F-54FA2C92F300}">
      <dgm:prSet custT="1"/>
      <dgm:spPr/>
      <dgm:t>
        <a:bodyPr/>
        <a:lstStyle/>
        <a:p>
          <a:r>
            <a:rPr lang="en-US" sz="3600" dirty="0"/>
            <a:t>Conduct organizational, person, and task analyses</a:t>
          </a:r>
        </a:p>
      </dgm:t>
    </dgm:pt>
    <dgm:pt modelId="{975FADA2-ECE9-44BC-A362-5090D90E9BCD}" type="parTrans" cxnId="{65E7328B-09EA-4BC1-8A14-846B57CB9DB7}">
      <dgm:prSet/>
      <dgm:spPr/>
      <dgm:t>
        <a:bodyPr/>
        <a:lstStyle/>
        <a:p>
          <a:endParaRPr lang="en-US"/>
        </a:p>
      </dgm:t>
    </dgm:pt>
    <dgm:pt modelId="{EC6CCE3C-02B2-4F04-B98A-4E61FBC371B8}" type="sibTrans" cxnId="{65E7328B-09EA-4BC1-8A14-846B57CB9DB7}">
      <dgm:prSet/>
      <dgm:spPr/>
      <dgm:t>
        <a:bodyPr/>
        <a:lstStyle/>
        <a:p>
          <a:endParaRPr lang="en-US"/>
        </a:p>
      </dgm:t>
    </dgm:pt>
    <dgm:pt modelId="{5EA08235-EA9A-4AB6-BDD4-548594C9FBD4}">
      <dgm:prSet custT="1"/>
      <dgm:spPr/>
      <dgm:t>
        <a:bodyPr/>
        <a:lstStyle/>
        <a:p>
          <a:r>
            <a:rPr lang="en-US" sz="3600" dirty="0"/>
            <a:t>Identify if training is needed</a:t>
          </a:r>
        </a:p>
      </dgm:t>
    </dgm:pt>
    <dgm:pt modelId="{914D6A09-E3AF-42C4-A5B2-01BEA061C4C2}" type="parTrans" cxnId="{575B673B-64FD-4909-B072-4347F8C1D23D}">
      <dgm:prSet/>
      <dgm:spPr/>
      <dgm:t>
        <a:bodyPr/>
        <a:lstStyle/>
        <a:p>
          <a:endParaRPr lang="en-US"/>
        </a:p>
      </dgm:t>
    </dgm:pt>
    <dgm:pt modelId="{1E1E1BC6-5F71-4D26-81B6-1BFC8BADF036}" type="sibTrans" cxnId="{575B673B-64FD-4909-B072-4347F8C1D23D}">
      <dgm:prSet/>
      <dgm:spPr/>
      <dgm:t>
        <a:bodyPr/>
        <a:lstStyle/>
        <a:p>
          <a:endParaRPr lang="en-US"/>
        </a:p>
      </dgm:t>
    </dgm:pt>
    <dgm:pt modelId="{2BFE0F0E-2D82-44E1-AAD1-1F40CCC53B3C}">
      <dgm:prSet custT="1"/>
      <dgm:spPr/>
      <dgm:t>
        <a:bodyPr/>
        <a:lstStyle/>
        <a:p>
          <a:r>
            <a:rPr lang="en-US" sz="3600" dirty="0"/>
            <a:t>Identify what kind of training is most valuable</a:t>
          </a:r>
        </a:p>
      </dgm:t>
    </dgm:pt>
    <dgm:pt modelId="{3F5F3C75-C676-40E9-99BC-F68388C86537}" type="parTrans" cxnId="{573154F5-0A67-4BCA-ACA6-A6B0004C3EF8}">
      <dgm:prSet/>
      <dgm:spPr/>
      <dgm:t>
        <a:bodyPr/>
        <a:lstStyle/>
        <a:p>
          <a:endParaRPr lang="en-US"/>
        </a:p>
      </dgm:t>
    </dgm:pt>
    <dgm:pt modelId="{8085A65F-83AB-42C0-8707-0B8F25369145}" type="sibTrans" cxnId="{573154F5-0A67-4BCA-ACA6-A6B0004C3EF8}">
      <dgm:prSet/>
      <dgm:spPr/>
      <dgm:t>
        <a:bodyPr/>
        <a:lstStyle/>
        <a:p>
          <a:endParaRPr lang="en-US"/>
        </a:p>
      </dgm:t>
    </dgm:pt>
    <dgm:pt modelId="{3D1BBCB4-DF63-47D3-9DC8-C92E7A62C1A1}" type="pres">
      <dgm:prSet presAssocID="{7E64845F-145C-4830-A933-28DB47FDDDF7}" presName="Name0" presStyleCnt="0">
        <dgm:presLayoutVars>
          <dgm:dir/>
          <dgm:animLvl val="lvl"/>
          <dgm:resizeHandles val="exact"/>
        </dgm:presLayoutVars>
      </dgm:prSet>
      <dgm:spPr/>
    </dgm:pt>
    <dgm:pt modelId="{EA92D718-2048-4D62-A564-172C10B7652F}" type="pres">
      <dgm:prSet presAssocID="{7E64845F-145C-4830-A933-28DB47FDDDF7}" presName="dummy" presStyleCnt="0"/>
      <dgm:spPr/>
    </dgm:pt>
    <dgm:pt modelId="{40BDCCF6-761C-4295-80B3-E45DEA1564D2}" type="pres">
      <dgm:prSet presAssocID="{7E64845F-145C-4830-A933-28DB47FDDDF7}" presName="linH" presStyleCnt="0"/>
      <dgm:spPr/>
    </dgm:pt>
    <dgm:pt modelId="{5A3EFDA7-98C8-4842-AFA8-B5F40C755E50}" type="pres">
      <dgm:prSet presAssocID="{7E64845F-145C-4830-A933-28DB47FDDDF7}" presName="padding1" presStyleCnt="0"/>
      <dgm:spPr/>
    </dgm:pt>
    <dgm:pt modelId="{B69CA4EC-3330-4DB1-9E0C-818E05AA38AB}" type="pres">
      <dgm:prSet presAssocID="{CEFD2D47-B595-4925-8A7A-AB47F09ED71B}" presName="linV" presStyleCnt="0"/>
      <dgm:spPr/>
    </dgm:pt>
    <dgm:pt modelId="{46DD8186-EE6E-4F9B-920C-B952230424B9}" type="pres">
      <dgm:prSet presAssocID="{CEFD2D47-B595-4925-8A7A-AB47F09ED71B}" presName="spVertical1" presStyleCnt="0"/>
      <dgm:spPr/>
    </dgm:pt>
    <dgm:pt modelId="{135E0406-90CE-4C85-B7E5-29EB23DACC23}" type="pres">
      <dgm:prSet presAssocID="{CEFD2D47-B595-4925-8A7A-AB47F09ED71B}" presName="parTx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90D7AF26-53F1-41C3-8053-DB0E7B57E5C0}" type="pres">
      <dgm:prSet presAssocID="{CEFD2D47-B595-4925-8A7A-AB47F09ED71B}" presName="spVertical2" presStyleCnt="0"/>
      <dgm:spPr/>
    </dgm:pt>
    <dgm:pt modelId="{37975963-EDA6-4BE0-B6B3-925CC30D53B9}" type="pres">
      <dgm:prSet presAssocID="{CEFD2D47-B595-4925-8A7A-AB47F09ED71B}" presName="spVertical3" presStyleCnt="0"/>
      <dgm:spPr/>
    </dgm:pt>
    <dgm:pt modelId="{46E52477-C9AC-4335-B648-7978E9437AFC}" type="pres">
      <dgm:prSet presAssocID="{CEFD2D47-B595-4925-8A7A-AB47F09ED71B}" presName="desTx" presStyleLbl="revTx" presStyleIdx="1" presStyleCnt="2">
        <dgm:presLayoutVars>
          <dgm:bulletEnabled val="1"/>
        </dgm:presLayoutVars>
      </dgm:prSet>
      <dgm:spPr/>
    </dgm:pt>
    <dgm:pt modelId="{0597A45E-7F50-4DAA-8119-1C6F8CFFE620}" type="pres">
      <dgm:prSet presAssocID="{7E64845F-145C-4830-A933-28DB47FDDDF7}" presName="padding2" presStyleCnt="0"/>
      <dgm:spPr/>
    </dgm:pt>
    <dgm:pt modelId="{EF6F4E4E-BEE5-4607-B4BA-F83BA0B5863F}" type="pres">
      <dgm:prSet presAssocID="{7E64845F-145C-4830-A933-28DB47FDDDF7}" presName="negArrow" presStyleCnt="0"/>
      <dgm:spPr/>
    </dgm:pt>
    <dgm:pt modelId="{42AAD1B9-93EF-49BA-9EE4-2B7B35054542}" type="pres">
      <dgm:prSet presAssocID="{7E64845F-145C-4830-A933-28DB47FDDDF7}" presName="backgroundArrow" presStyleLbl="node1" presStyleIdx="0" presStyleCnt="1"/>
      <dgm:spPr/>
    </dgm:pt>
  </dgm:ptLst>
  <dgm:cxnLst>
    <dgm:cxn modelId="{34AAB514-8ABB-4777-B20A-737A83FBEBFC}" type="presOf" srcId="{CEFD2D47-B595-4925-8A7A-AB47F09ED71B}" destId="{135E0406-90CE-4C85-B7E5-29EB23DACC23}" srcOrd="0" destOrd="0" presId="urn:microsoft.com/office/officeart/2005/8/layout/hProcess3"/>
    <dgm:cxn modelId="{06745F28-CB3C-4D46-931F-684098512949}" type="presOf" srcId="{38229549-2A2F-4866-9C9F-54FA2C92F300}" destId="{46E52477-C9AC-4335-B648-7978E9437AFC}" srcOrd="0" destOrd="0" presId="urn:microsoft.com/office/officeart/2005/8/layout/hProcess3"/>
    <dgm:cxn modelId="{575B673B-64FD-4909-B072-4347F8C1D23D}" srcId="{CEFD2D47-B595-4925-8A7A-AB47F09ED71B}" destId="{5EA08235-EA9A-4AB6-BDD4-548594C9FBD4}" srcOrd="1" destOrd="0" parTransId="{914D6A09-E3AF-42C4-A5B2-01BEA061C4C2}" sibTransId="{1E1E1BC6-5F71-4D26-81B6-1BFC8BADF036}"/>
    <dgm:cxn modelId="{74C1FB3C-EF00-4040-B1E9-1769CC1000F3}" type="presOf" srcId="{2BFE0F0E-2D82-44E1-AAD1-1F40CCC53B3C}" destId="{46E52477-C9AC-4335-B648-7978E9437AFC}" srcOrd="0" destOrd="2" presId="urn:microsoft.com/office/officeart/2005/8/layout/hProcess3"/>
    <dgm:cxn modelId="{CDD0174E-2A97-497F-A962-0935CED74642}" type="presOf" srcId="{7E64845F-145C-4830-A933-28DB47FDDDF7}" destId="{3D1BBCB4-DF63-47D3-9DC8-C92E7A62C1A1}" srcOrd="0" destOrd="0" presId="urn:microsoft.com/office/officeart/2005/8/layout/hProcess3"/>
    <dgm:cxn modelId="{65E7328B-09EA-4BC1-8A14-846B57CB9DB7}" srcId="{CEFD2D47-B595-4925-8A7A-AB47F09ED71B}" destId="{38229549-2A2F-4866-9C9F-54FA2C92F300}" srcOrd="0" destOrd="0" parTransId="{975FADA2-ECE9-44BC-A362-5090D90E9BCD}" sibTransId="{EC6CCE3C-02B2-4F04-B98A-4E61FBC371B8}"/>
    <dgm:cxn modelId="{7EB608DF-3B0A-417C-AC03-C9836EB82943}" type="presOf" srcId="{5EA08235-EA9A-4AB6-BDD4-548594C9FBD4}" destId="{46E52477-C9AC-4335-B648-7978E9437AFC}" srcOrd="0" destOrd="1" presId="urn:microsoft.com/office/officeart/2005/8/layout/hProcess3"/>
    <dgm:cxn modelId="{89E317E6-8C54-43A4-98E7-97953EE388D3}" srcId="{7E64845F-145C-4830-A933-28DB47FDDDF7}" destId="{CEFD2D47-B595-4925-8A7A-AB47F09ED71B}" srcOrd="0" destOrd="0" parTransId="{7A936302-ACF7-4D6E-B172-488979AAD8D1}" sibTransId="{D7839DD7-E20E-41CF-BFC7-AF35A1793A1C}"/>
    <dgm:cxn modelId="{573154F5-0A67-4BCA-ACA6-A6B0004C3EF8}" srcId="{CEFD2D47-B595-4925-8A7A-AB47F09ED71B}" destId="{2BFE0F0E-2D82-44E1-AAD1-1F40CCC53B3C}" srcOrd="2" destOrd="0" parTransId="{3F5F3C75-C676-40E9-99BC-F68388C86537}" sibTransId="{8085A65F-83AB-42C0-8707-0B8F25369145}"/>
    <dgm:cxn modelId="{4FB54DD1-FD06-4E7A-BEB0-DA990E44D959}" type="presParOf" srcId="{3D1BBCB4-DF63-47D3-9DC8-C92E7A62C1A1}" destId="{EA92D718-2048-4D62-A564-172C10B7652F}" srcOrd="0" destOrd="0" presId="urn:microsoft.com/office/officeart/2005/8/layout/hProcess3"/>
    <dgm:cxn modelId="{3CA039FB-C83E-403C-9D02-82464F89B240}" type="presParOf" srcId="{3D1BBCB4-DF63-47D3-9DC8-C92E7A62C1A1}" destId="{40BDCCF6-761C-4295-80B3-E45DEA1564D2}" srcOrd="1" destOrd="0" presId="urn:microsoft.com/office/officeart/2005/8/layout/hProcess3"/>
    <dgm:cxn modelId="{278FF551-63FF-4D97-B6A3-53B863CA1D87}" type="presParOf" srcId="{40BDCCF6-761C-4295-80B3-E45DEA1564D2}" destId="{5A3EFDA7-98C8-4842-AFA8-B5F40C755E50}" srcOrd="0" destOrd="0" presId="urn:microsoft.com/office/officeart/2005/8/layout/hProcess3"/>
    <dgm:cxn modelId="{D26544B7-0D18-4C83-82EA-0D16A3F7DE05}" type="presParOf" srcId="{40BDCCF6-761C-4295-80B3-E45DEA1564D2}" destId="{B69CA4EC-3330-4DB1-9E0C-818E05AA38AB}" srcOrd="1" destOrd="0" presId="urn:microsoft.com/office/officeart/2005/8/layout/hProcess3"/>
    <dgm:cxn modelId="{4B098A27-E971-4A92-9011-FED9E6626447}" type="presParOf" srcId="{B69CA4EC-3330-4DB1-9E0C-818E05AA38AB}" destId="{46DD8186-EE6E-4F9B-920C-B952230424B9}" srcOrd="0" destOrd="0" presId="urn:microsoft.com/office/officeart/2005/8/layout/hProcess3"/>
    <dgm:cxn modelId="{2CF6F96D-D532-457D-8186-C9AB5DDE0858}" type="presParOf" srcId="{B69CA4EC-3330-4DB1-9E0C-818E05AA38AB}" destId="{135E0406-90CE-4C85-B7E5-29EB23DACC23}" srcOrd="1" destOrd="0" presId="urn:microsoft.com/office/officeart/2005/8/layout/hProcess3"/>
    <dgm:cxn modelId="{26EF1491-1A30-409C-BD4E-DAA38C5339B5}" type="presParOf" srcId="{B69CA4EC-3330-4DB1-9E0C-818E05AA38AB}" destId="{90D7AF26-53F1-41C3-8053-DB0E7B57E5C0}" srcOrd="2" destOrd="0" presId="urn:microsoft.com/office/officeart/2005/8/layout/hProcess3"/>
    <dgm:cxn modelId="{C27BBF33-C26D-4CF6-B99B-396EED0F1F57}" type="presParOf" srcId="{B69CA4EC-3330-4DB1-9E0C-818E05AA38AB}" destId="{37975963-EDA6-4BE0-B6B3-925CC30D53B9}" srcOrd="3" destOrd="0" presId="urn:microsoft.com/office/officeart/2005/8/layout/hProcess3"/>
    <dgm:cxn modelId="{052116BE-5D3D-470A-AAF2-5F49BCC6E88F}" type="presParOf" srcId="{B69CA4EC-3330-4DB1-9E0C-818E05AA38AB}" destId="{46E52477-C9AC-4335-B648-7978E9437AFC}" srcOrd="4" destOrd="0" presId="urn:microsoft.com/office/officeart/2005/8/layout/hProcess3"/>
    <dgm:cxn modelId="{6CC84F38-87D3-4898-90A1-C253764AF711}" type="presParOf" srcId="{40BDCCF6-761C-4295-80B3-E45DEA1564D2}" destId="{0597A45E-7F50-4DAA-8119-1C6F8CFFE620}" srcOrd="2" destOrd="0" presId="urn:microsoft.com/office/officeart/2005/8/layout/hProcess3"/>
    <dgm:cxn modelId="{86E66D75-9671-4C0A-9CB5-AE91346A4039}" type="presParOf" srcId="{40BDCCF6-761C-4295-80B3-E45DEA1564D2}" destId="{EF6F4E4E-BEE5-4607-B4BA-F83BA0B5863F}" srcOrd="3" destOrd="0" presId="urn:microsoft.com/office/officeart/2005/8/layout/hProcess3"/>
    <dgm:cxn modelId="{F7A37C00-A755-41DA-8837-4E2ED3407EDF}" type="presParOf" srcId="{40BDCCF6-761C-4295-80B3-E45DEA1564D2}" destId="{42AAD1B9-93EF-49BA-9EE4-2B7B35054542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E64845F-145C-4830-A933-28DB47FDDDF7}" type="doc">
      <dgm:prSet loTypeId="urn:microsoft.com/office/officeart/2005/8/layout/hProcess3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FBF85D2B-7FDE-43FB-A3D1-AF5665D94E15}">
      <dgm:prSet custT="1"/>
      <dgm:spPr/>
      <dgm:t>
        <a:bodyPr/>
        <a:lstStyle/>
        <a:p>
          <a:r>
            <a:rPr lang="en-US" sz="4000" dirty="0"/>
            <a:t>Step 2 - Ensure that employees are ready for training</a:t>
          </a:r>
        </a:p>
      </dgm:t>
    </dgm:pt>
    <dgm:pt modelId="{5D01DF15-34DC-4EBC-940B-703D3EB466E8}" type="parTrans" cxnId="{D7345F34-EF5E-437F-929D-D392E556D866}">
      <dgm:prSet/>
      <dgm:spPr/>
      <dgm:t>
        <a:bodyPr/>
        <a:lstStyle/>
        <a:p>
          <a:endParaRPr lang="en-US"/>
        </a:p>
      </dgm:t>
    </dgm:pt>
    <dgm:pt modelId="{67B32CDB-6375-46D3-AC5D-85FE781B8C89}" type="sibTrans" cxnId="{D7345F34-EF5E-437F-929D-D392E556D866}">
      <dgm:prSet/>
      <dgm:spPr/>
      <dgm:t>
        <a:bodyPr/>
        <a:lstStyle/>
        <a:p>
          <a:endParaRPr lang="en-US"/>
        </a:p>
      </dgm:t>
    </dgm:pt>
    <dgm:pt modelId="{E3DFECD7-48C2-4106-B7D5-73E6D53EA957}">
      <dgm:prSet/>
      <dgm:spPr/>
      <dgm:t>
        <a:bodyPr/>
        <a:lstStyle/>
        <a:p>
          <a:r>
            <a:rPr lang="en-US" dirty="0"/>
            <a:t>Take an inventory of trainees’ basic skills, motivation, and attitudes</a:t>
          </a:r>
        </a:p>
      </dgm:t>
    </dgm:pt>
    <dgm:pt modelId="{9C309500-40D4-4BDF-8853-ABE7C156B5C1}" type="parTrans" cxnId="{D1C0E006-103E-461E-A85A-B89E2E6EEA7B}">
      <dgm:prSet/>
      <dgm:spPr/>
      <dgm:t>
        <a:bodyPr/>
        <a:lstStyle/>
        <a:p>
          <a:endParaRPr lang="en-US"/>
        </a:p>
      </dgm:t>
    </dgm:pt>
    <dgm:pt modelId="{9A6F411E-F0E6-40E0-B81E-DB67B4354156}" type="sibTrans" cxnId="{D1C0E006-103E-461E-A85A-B89E2E6EEA7B}">
      <dgm:prSet/>
      <dgm:spPr/>
      <dgm:t>
        <a:bodyPr/>
        <a:lstStyle/>
        <a:p>
          <a:endParaRPr lang="en-US"/>
        </a:p>
      </dgm:t>
    </dgm:pt>
    <dgm:pt modelId="{E1D97C93-1E26-4721-805E-509CC18ABBC1}">
      <dgm:prSet/>
      <dgm:spPr/>
      <dgm:t>
        <a:bodyPr/>
        <a:lstStyle/>
        <a:p>
          <a:r>
            <a:rPr lang="en-US" dirty="0"/>
            <a:t>Ensure they have the qualifications to master the training content</a:t>
          </a:r>
        </a:p>
      </dgm:t>
    </dgm:pt>
    <dgm:pt modelId="{AE509484-BDEB-4548-97FF-45EC06B29073}" type="parTrans" cxnId="{F65DE8C4-FB20-4BFA-B6D3-D7361AF27E64}">
      <dgm:prSet/>
      <dgm:spPr/>
      <dgm:t>
        <a:bodyPr/>
        <a:lstStyle/>
        <a:p>
          <a:endParaRPr lang="en-US"/>
        </a:p>
      </dgm:t>
    </dgm:pt>
    <dgm:pt modelId="{336D2E3A-502A-4F35-A4BF-DB966D7DACD8}" type="sibTrans" cxnId="{F65DE8C4-FB20-4BFA-B6D3-D7361AF27E64}">
      <dgm:prSet/>
      <dgm:spPr/>
      <dgm:t>
        <a:bodyPr/>
        <a:lstStyle/>
        <a:p>
          <a:endParaRPr lang="en-US"/>
        </a:p>
      </dgm:t>
    </dgm:pt>
    <dgm:pt modelId="{3D1BBCB4-DF63-47D3-9DC8-C92E7A62C1A1}" type="pres">
      <dgm:prSet presAssocID="{7E64845F-145C-4830-A933-28DB47FDDDF7}" presName="Name0" presStyleCnt="0">
        <dgm:presLayoutVars>
          <dgm:dir/>
          <dgm:animLvl val="lvl"/>
          <dgm:resizeHandles val="exact"/>
        </dgm:presLayoutVars>
      </dgm:prSet>
      <dgm:spPr/>
    </dgm:pt>
    <dgm:pt modelId="{EA92D718-2048-4D62-A564-172C10B7652F}" type="pres">
      <dgm:prSet presAssocID="{7E64845F-145C-4830-A933-28DB47FDDDF7}" presName="dummy" presStyleCnt="0"/>
      <dgm:spPr/>
    </dgm:pt>
    <dgm:pt modelId="{40BDCCF6-761C-4295-80B3-E45DEA1564D2}" type="pres">
      <dgm:prSet presAssocID="{7E64845F-145C-4830-A933-28DB47FDDDF7}" presName="linH" presStyleCnt="0"/>
      <dgm:spPr/>
    </dgm:pt>
    <dgm:pt modelId="{5A3EFDA7-98C8-4842-AFA8-B5F40C755E50}" type="pres">
      <dgm:prSet presAssocID="{7E64845F-145C-4830-A933-28DB47FDDDF7}" presName="padding1" presStyleCnt="0"/>
      <dgm:spPr/>
    </dgm:pt>
    <dgm:pt modelId="{CA2C5889-E01C-4A5B-B2FE-01DD4165EBBB}" type="pres">
      <dgm:prSet presAssocID="{FBF85D2B-7FDE-43FB-A3D1-AF5665D94E15}" presName="linV" presStyleCnt="0"/>
      <dgm:spPr/>
    </dgm:pt>
    <dgm:pt modelId="{93AB6E5D-E369-4059-943D-044F5B9AA0EA}" type="pres">
      <dgm:prSet presAssocID="{FBF85D2B-7FDE-43FB-A3D1-AF5665D94E15}" presName="spVertical1" presStyleCnt="0"/>
      <dgm:spPr/>
    </dgm:pt>
    <dgm:pt modelId="{2721701F-5420-44E3-AC8A-8543256898BE}" type="pres">
      <dgm:prSet presAssocID="{FBF85D2B-7FDE-43FB-A3D1-AF5665D94E15}" presName="parTx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8D6B4FF1-5B56-430A-BFF7-F8ECC8D14E02}" type="pres">
      <dgm:prSet presAssocID="{FBF85D2B-7FDE-43FB-A3D1-AF5665D94E15}" presName="spVertical2" presStyleCnt="0"/>
      <dgm:spPr/>
    </dgm:pt>
    <dgm:pt modelId="{3B78658E-7D27-4E3C-84D8-890CF1ADF596}" type="pres">
      <dgm:prSet presAssocID="{FBF85D2B-7FDE-43FB-A3D1-AF5665D94E15}" presName="spVertical3" presStyleCnt="0"/>
      <dgm:spPr/>
    </dgm:pt>
    <dgm:pt modelId="{176BEC6C-099B-4783-A54F-C3A84D69F53D}" type="pres">
      <dgm:prSet presAssocID="{FBF85D2B-7FDE-43FB-A3D1-AF5665D94E15}" presName="desTx" presStyleLbl="revTx" presStyleIdx="1" presStyleCnt="2">
        <dgm:presLayoutVars>
          <dgm:bulletEnabled val="1"/>
        </dgm:presLayoutVars>
      </dgm:prSet>
      <dgm:spPr/>
    </dgm:pt>
    <dgm:pt modelId="{0597A45E-7F50-4DAA-8119-1C6F8CFFE620}" type="pres">
      <dgm:prSet presAssocID="{7E64845F-145C-4830-A933-28DB47FDDDF7}" presName="padding2" presStyleCnt="0"/>
      <dgm:spPr/>
    </dgm:pt>
    <dgm:pt modelId="{EF6F4E4E-BEE5-4607-B4BA-F83BA0B5863F}" type="pres">
      <dgm:prSet presAssocID="{7E64845F-145C-4830-A933-28DB47FDDDF7}" presName="negArrow" presStyleCnt="0"/>
      <dgm:spPr/>
    </dgm:pt>
    <dgm:pt modelId="{42AAD1B9-93EF-49BA-9EE4-2B7B35054542}" type="pres">
      <dgm:prSet presAssocID="{7E64845F-145C-4830-A933-28DB47FDDDF7}" presName="backgroundArrow" presStyleLbl="node1" presStyleIdx="0" presStyleCnt="1"/>
      <dgm:spPr/>
    </dgm:pt>
  </dgm:ptLst>
  <dgm:cxnLst>
    <dgm:cxn modelId="{D1C0E006-103E-461E-A85A-B89E2E6EEA7B}" srcId="{FBF85D2B-7FDE-43FB-A3D1-AF5665D94E15}" destId="{E3DFECD7-48C2-4106-B7D5-73E6D53EA957}" srcOrd="0" destOrd="0" parTransId="{9C309500-40D4-4BDF-8853-ABE7C156B5C1}" sibTransId="{9A6F411E-F0E6-40E0-B81E-DB67B4354156}"/>
    <dgm:cxn modelId="{569ACD1E-80EC-4A39-9B91-2F56A842E8B4}" type="presOf" srcId="{E1D97C93-1E26-4721-805E-509CC18ABBC1}" destId="{176BEC6C-099B-4783-A54F-C3A84D69F53D}" srcOrd="0" destOrd="1" presId="urn:microsoft.com/office/officeart/2005/8/layout/hProcess3"/>
    <dgm:cxn modelId="{D7345F34-EF5E-437F-929D-D392E556D866}" srcId="{7E64845F-145C-4830-A933-28DB47FDDDF7}" destId="{FBF85D2B-7FDE-43FB-A3D1-AF5665D94E15}" srcOrd="0" destOrd="0" parTransId="{5D01DF15-34DC-4EBC-940B-703D3EB466E8}" sibTransId="{67B32CDB-6375-46D3-AC5D-85FE781B8C89}"/>
    <dgm:cxn modelId="{75083E5B-34D9-4004-BEC9-799AD5318A45}" type="presOf" srcId="{FBF85D2B-7FDE-43FB-A3D1-AF5665D94E15}" destId="{2721701F-5420-44E3-AC8A-8543256898BE}" srcOrd="0" destOrd="0" presId="urn:microsoft.com/office/officeart/2005/8/layout/hProcess3"/>
    <dgm:cxn modelId="{CDD0174E-2A97-497F-A962-0935CED74642}" type="presOf" srcId="{7E64845F-145C-4830-A933-28DB47FDDDF7}" destId="{3D1BBCB4-DF63-47D3-9DC8-C92E7A62C1A1}" srcOrd="0" destOrd="0" presId="urn:microsoft.com/office/officeart/2005/8/layout/hProcess3"/>
    <dgm:cxn modelId="{27B9A6B7-8D37-494C-9377-FEEF3FF7E4BA}" type="presOf" srcId="{E3DFECD7-48C2-4106-B7D5-73E6D53EA957}" destId="{176BEC6C-099B-4783-A54F-C3A84D69F53D}" srcOrd="0" destOrd="0" presId="urn:microsoft.com/office/officeart/2005/8/layout/hProcess3"/>
    <dgm:cxn modelId="{F65DE8C4-FB20-4BFA-B6D3-D7361AF27E64}" srcId="{FBF85D2B-7FDE-43FB-A3D1-AF5665D94E15}" destId="{E1D97C93-1E26-4721-805E-509CC18ABBC1}" srcOrd="1" destOrd="0" parTransId="{AE509484-BDEB-4548-97FF-45EC06B29073}" sibTransId="{336D2E3A-502A-4F35-A4BF-DB966D7DACD8}"/>
    <dgm:cxn modelId="{4FB54DD1-FD06-4E7A-BEB0-DA990E44D959}" type="presParOf" srcId="{3D1BBCB4-DF63-47D3-9DC8-C92E7A62C1A1}" destId="{EA92D718-2048-4D62-A564-172C10B7652F}" srcOrd="0" destOrd="0" presId="urn:microsoft.com/office/officeart/2005/8/layout/hProcess3"/>
    <dgm:cxn modelId="{3CA039FB-C83E-403C-9D02-82464F89B240}" type="presParOf" srcId="{3D1BBCB4-DF63-47D3-9DC8-C92E7A62C1A1}" destId="{40BDCCF6-761C-4295-80B3-E45DEA1564D2}" srcOrd="1" destOrd="0" presId="urn:microsoft.com/office/officeart/2005/8/layout/hProcess3"/>
    <dgm:cxn modelId="{278FF551-63FF-4D97-B6A3-53B863CA1D87}" type="presParOf" srcId="{40BDCCF6-761C-4295-80B3-E45DEA1564D2}" destId="{5A3EFDA7-98C8-4842-AFA8-B5F40C755E50}" srcOrd="0" destOrd="0" presId="urn:microsoft.com/office/officeart/2005/8/layout/hProcess3"/>
    <dgm:cxn modelId="{7C4FAB96-13B5-49DF-8134-8CF0B7241495}" type="presParOf" srcId="{40BDCCF6-761C-4295-80B3-E45DEA1564D2}" destId="{CA2C5889-E01C-4A5B-B2FE-01DD4165EBBB}" srcOrd="1" destOrd="0" presId="urn:microsoft.com/office/officeart/2005/8/layout/hProcess3"/>
    <dgm:cxn modelId="{2A8CBC79-E6A6-427B-8994-4E2D1FAC0C19}" type="presParOf" srcId="{CA2C5889-E01C-4A5B-B2FE-01DD4165EBBB}" destId="{93AB6E5D-E369-4059-943D-044F5B9AA0EA}" srcOrd="0" destOrd="0" presId="urn:microsoft.com/office/officeart/2005/8/layout/hProcess3"/>
    <dgm:cxn modelId="{DAECB663-D7FC-42CA-A5E8-132946745060}" type="presParOf" srcId="{CA2C5889-E01C-4A5B-B2FE-01DD4165EBBB}" destId="{2721701F-5420-44E3-AC8A-8543256898BE}" srcOrd="1" destOrd="0" presId="urn:microsoft.com/office/officeart/2005/8/layout/hProcess3"/>
    <dgm:cxn modelId="{116A3F0B-5AE7-4C5F-B1DE-9013D0528D30}" type="presParOf" srcId="{CA2C5889-E01C-4A5B-B2FE-01DD4165EBBB}" destId="{8D6B4FF1-5B56-430A-BFF7-F8ECC8D14E02}" srcOrd="2" destOrd="0" presId="urn:microsoft.com/office/officeart/2005/8/layout/hProcess3"/>
    <dgm:cxn modelId="{488E5E0D-FB07-47FA-8A2C-682CD19E4530}" type="presParOf" srcId="{CA2C5889-E01C-4A5B-B2FE-01DD4165EBBB}" destId="{3B78658E-7D27-4E3C-84D8-890CF1ADF596}" srcOrd="3" destOrd="0" presId="urn:microsoft.com/office/officeart/2005/8/layout/hProcess3"/>
    <dgm:cxn modelId="{1738D14D-BA58-4CDE-B940-C939D00E3BFE}" type="presParOf" srcId="{CA2C5889-E01C-4A5B-B2FE-01DD4165EBBB}" destId="{176BEC6C-099B-4783-A54F-C3A84D69F53D}" srcOrd="4" destOrd="0" presId="urn:microsoft.com/office/officeart/2005/8/layout/hProcess3"/>
    <dgm:cxn modelId="{6CC84F38-87D3-4898-90A1-C253764AF711}" type="presParOf" srcId="{40BDCCF6-761C-4295-80B3-E45DEA1564D2}" destId="{0597A45E-7F50-4DAA-8119-1C6F8CFFE620}" srcOrd="2" destOrd="0" presId="urn:microsoft.com/office/officeart/2005/8/layout/hProcess3"/>
    <dgm:cxn modelId="{86E66D75-9671-4C0A-9CB5-AE91346A4039}" type="presParOf" srcId="{40BDCCF6-761C-4295-80B3-E45DEA1564D2}" destId="{EF6F4E4E-BEE5-4607-B4BA-F83BA0B5863F}" srcOrd="3" destOrd="0" presId="urn:microsoft.com/office/officeart/2005/8/layout/hProcess3"/>
    <dgm:cxn modelId="{F7A37C00-A755-41DA-8837-4E2ED3407EDF}" type="presParOf" srcId="{40BDCCF6-761C-4295-80B3-E45DEA1564D2}" destId="{42AAD1B9-93EF-49BA-9EE4-2B7B35054542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E64845F-145C-4830-A933-28DB47FDDDF7}" type="doc">
      <dgm:prSet loTypeId="urn:microsoft.com/office/officeart/2005/8/layout/hProcess3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95B81ADF-9474-43D4-AF36-811264150525}">
      <dgm:prSet custT="1"/>
      <dgm:spPr/>
      <dgm:t>
        <a:bodyPr/>
        <a:lstStyle/>
        <a:p>
          <a:r>
            <a:rPr lang="en-US" sz="4000"/>
            <a:t>Step 3 - Create a learning environment that facilitates learning and transfer</a:t>
          </a:r>
          <a:endParaRPr lang="en-US" sz="4000" dirty="0"/>
        </a:p>
      </dgm:t>
    </dgm:pt>
    <dgm:pt modelId="{6B5CECC5-61B7-46B6-B2FB-342AFD3F9D23}" type="parTrans" cxnId="{600FF1A4-3B85-4701-A5E3-24121241DB93}">
      <dgm:prSet/>
      <dgm:spPr/>
      <dgm:t>
        <a:bodyPr/>
        <a:lstStyle/>
        <a:p>
          <a:endParaRPr lang="en-US"/>
        </a:p>
      </dgm:t>
    </dgm:pt>
    <dgm:pt modelId="{75B2392F-22A1-4602-B3A0-5D1CB74A4A21}" type="sibTrans" cxnId="{600FF1A4-3B85-4701-A5E3-24121241DB93}">
      <dgm:prSet/>
      <dgm:spPr/>
      <dgm:t>
        <a:bodyPr/>
        <a:lstStyle/>
        <a:p>
          <a:endParaRPr lang="en-US"/>
        </a:p>
      </dgm:t>
    </dgm:pt>
    <dgm:pt modelId="{10C8354D-7C23-490E-8B73-1A03FC79DE1D}">
      <dgm:prSet/>
      <dgm:spPr/>
      <dgm:t>
        <a:bodyPr/>
        <a:lstStyle/>
        <a:p>
          <a:r>
            <a:rPr lang="en-US" dirty="0"/>
            <a:t>Plan program administration</a:t>
          </a:r>
        </a:p>
      </dgm:t>
    </dgm:pt>
    <dgm:pt modelId="{D9A35C54-7C75-46CF-ADC7-3DFF9F78F734}" type="parTrans" cxnId="{9BC309EC-C6EF-43B3-97D1-06D94EF7EC7E}">
      <dgm:prSet/>
      <dgm:spPr/>
      <dgm:t>
        <a:bodyPr/>
        <a:lstStyle/>
        <a:p>
          <a:endParaRPr lang="en-US"/>
        </a:p>
      </dgm:t>
    </dgm:pt>
    <dgm:pt modelId="{72127EEE-1304-4087-8B2A-554F54910120}" type="sibTrans" cxnId="{9BC309EC-C6EF-43B3-97D1-06D94EF7EC7E}">
      <dgm:prSet/>
      <dgm:spPr/>
      <dgm:t>
        <a:bodyPr/>
        <a:lstStyle/>
        <a:p>
          <a:endParaRPr lang="en-US"/>
        </a:p>
      </dgm:t>
    </dgm:pt>
    <dgm:pt modelId="{B8214278-B313-4B7B-9AAF-48ED09BE10AB}">
      <dgm:prSet/>
      <dgm:spPr/>
      <dgm:t>
        <a:bodyPr/>
        <a:lstStyle/>
        <a:p>
          <a:r>
            <a:rPr lang="en-US" dirty="0"/>
            <a:t>Shape learning culture</a:t>
          </a:r>
        </a:p>
      </dgm:t>
    </dgm:pt>
    <dgm:pt modelId="{532303BD-E05A-4D0B-94E5-85EB5965436D}" type="parTrans" cxnId="{492E7D77-7BC1-48C8-9D5D-9165CD658D46}">
      <dgm:prSet/>
      <dgm:spPr/>
      <dgm:t>
        <a:bodyPr/>
        <a:lstStyle/>
        <a:p>
          <a:endParaRPr lang="en-US"/>
        </a:p>
      </dgm:t>
    </dgm:pt>
    <dgm:pt modelId="{27DE54CB-1AA4-4351-A923-3AED658C25A7}" type="sibTrans" cxnId="{492E7D77-7BC1-48C8-9D5D-9165CD658D46}">
      <dgm:prSet/>
      <dgm:spPr/>
      <dgm:t>
        <a:bodyPr/>
        <a:lstStyle/>
        <a:p>
          <a:endParaRPr lang="en-US"/>
        </a:p>
      </dgm:t>
    </dgm:pt>
    <dgm:pt modelId="{7F4C57EB-3749-4D2D-9C3B-BB7D92510200}">
      <dgm:prSet/>
      <dgm:spPr/>
      <dgm:t>
        <a:bodyPr/>
        <a:lstStyle/>
        <a:p>
          <a:r>
            <a:rPr lang="en-US" dirty="0"/>
            <a:t>Use learning objectives, meaningful material, practice, feedback, and modeling</a:t>
          </a:r>
        </a:p>
      </dgm:t>
    </dgm:pt>
    <dgm:pt modelId="{8BF31319-4FB2-4014-AF0B-FE3182F707A4}" type="parTrans" cxnId="{A603BCB5-C9E1-4E7A-BA60-A137951E8FD7}">
      <dgm:prSet/>
      <dgm:spPr/>
      <dgm:t>
        <a:bodyPr/>
        <a:lstStyle/>
        <a:p>
          <a:endParaRPr lang="en-US"/>
        </a:p>
      </dgm:t>
    </dgm:pt>
    <dgm:pt modelId="{FB6E5DC8-8FF8-400F-9703-39BC723D0AC9}" type="sibTrans" cxnId="{A603BCB5-C9E1-4E7A-BA60-A137951E8FD7}">
      <dgm:prSet/>
      <dgm:spPr/>
      <dgm:t>
        <a:bodyPr/>
        <a:lstStyle/>
        <a:p>
          <a:endParaRPr lang="en-US"/>
        </a:p>
      </dgm:t>
    </dgm:pt>
    <dgm:pt modelId="{3D1BBCB4-DF63-47D3-9DC8-C92E7A62C1A1}" type="pres">
      <dgm:prSet presAssocID="{7E64845F-145C-4830-A933-28DB47FDDDF7}" presName="Name0" presStyleCnt="0">
        <dgm:presLayoutVars>
          <dgm:dir/>
          <dgm:animLvl val="lvl"/>
          <dgm:resizeHandles val="exact"/>
        </dgm:presLayoutVars>
      </dgm:prSet>
      <dgm:spPr/>
    </dgm:pt>
    <dgm:pt modelId="{EA92D718-2048-4D62-A564-172C10B7652F}" type="pres">
      <dgm:prSet presAssocID="{7E64845F-145C-4830-A933-28DB47FDDDF7}" presName="dummy" presStyleCnt="0"/>
      <dgm:spPr/>
    </dgm:pt>
    <dgm:pt modelId="{40BDCCF6-761C-4295-80B3-E45DEA1564D2}" type="pres">
      <dgm:prSet presAssocID="{7E64845F-145C-4830-A933-28DB47FDDDF7}" presName="linH" presStyleCnt="0"/>
      <dgm:spPr/>
    </dgm:pt>
    <dgm:pt modelId="{5A3EFDA7-98C8-4842-AFA8-B5F40C755E50}" type="pres">
      <dgm:prSet presAssocID="{7E64845F-145C-4830-A933-28DB47FDDDF7}" presName="padding1" presStyleCnt="0"/>
      <dgm:spPr/>
    </dgm:pt>
    <dgm:pt modelId="{42A919F4-2A99-4F0E-B65B-8AADA4D9CD24}" type="pres">
      <dgm:prSet presAssocID="{95B81ADF-9474-43D4-AF36-811264150525}" presName="linV" presStyleCnt="0"/>
      <dgm:spPr/>
    </dgm:pt>
    <dgm:pt modelId="{C67F4255-9C10-4219-BB67-9131292DDEA5}" type="pres">
      <dgm:prSet presAssocID="{95B81ADF-9474-43D4-AF36-811264150525}" presName="spVertical1" presStyleCnt="0"/>
      <dgm:spPr/>
    </dgm:pt>
    <dgm:pt modelId="{C9727D89-8834-4104-B81C-1CA7DC984572}" type="pres">
      <dgm:prSet presAssocID="{95B81ADF-9474-43D4-AF36-811264150525}" presName="parTx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70ED1AAD-B595-4FFD-8092-43563CC49EAC}" type="pres">
      <dgm:prSet presAssocID="{95B81ADF-9474-43D4-AF36-811264150525}" presName="spVertical2" presStyleCnt="0"/>
      <dgm:spPr/>
    </dgm:pt>
    <dgm:pt modelId="{6C6D7615-C007-48B7-A569-467E08E257FE}" type="pres">
      <dgm:prSet presAssocID="{95B81ADF-9474-43D4-AF36-811264150525}" presName="spVertical3" presStyleCnt="0"/>
      <dgm:spPr/>
    </dgm:pt>
    <dgm:pt modelId="{39A15478-A3AF-4CB7-8EEB-3B9054681147}" type="pres">
      <dgm:prSet presAssocID="{95B81ADF-9474-43D4-AF36-811264150525}" presName="desTx" presStyleLbl="revTx" presStyleIdx="1" presStyleCnt="2">
        <dgm:presLayoutVars>
          <dgm:bulletEnabled val="1"/>
        </dgm:presLayoutVars>
      </dgm:prSet>
      <dgm:spPr/>
    </dgm:pt>
    <dgm:pt modelId="{0597A45E-7F50-4DAA-8119-1C6F8CFFE620}" type="pres">
      <dgm:prSet presAssocID="{7E64845F-145C-4830-A933-28DB47FDDDF7}" presName="padding2" presStyleCnt="0"/>
      <dgm:spPr/>
    </dgm:pt>
    <dgm:pt modelId="{EF6F4E4E-BEE5-4607-B4BA-F83BA0B5863F}" type="pres">
      <dgm:prSet presAssocID="{7E64845F-145C-4830-A933-28DB47FDDDF7}" presName="negArrow" presStyleCnt="0"/>
      <dgm:spPr/>
    </dgm:pt>
    <dgm:pt modelId="{42AAD1B9-93EF-49BA-9EE4-2B7B35054542}" type="pres">
      <dgm:prSet presAssocID="{7E64845F-145C-4830-A933-28DB47FDDDF7}" presName="backgroundArrow" presStyleLbl="node1" presStyleIdx="0" presStyleCnt="1"/>
      <dgm:spPr/>
    </dgm:pt>
  </dgm:ptLst>
  <dgm:cxnLst>
    <dgm:cxn modelId="{7EA8425E-4BA2-4F3D-9163-D4A548BCB1CD}" type="presOf" srcId="{B8214278-B313-4B7B-9AAF-48ED09BE10AB}" destId="{39A15478-A3AF-4CB7-8EEB-3B9054681147}" srcOrd="0" destOrd="1" presId="urn:microsoft.com/office/officeart/2005/8/layout/hProcess3"/>
    <dgm:cxn modelId="{CDD0174E-2A97-497F-A962-0935CED74642}" type="presOf" srcId="{7E64845F-145C-4830-A933-28DB47FDDDF7}" destId="{3D1BBCB4-DF63-47D3-9DC8-C92E7A62C1A1}" srcOrd="0" destOrd="0" presId="urn:microsoft.com/office/officeart/2005/8/layout/hProcess3"/>
    <dgm:cxn modelId="{FE2B324E-5241-4470-95E7-89388D828CD0}" type="presOf" srcId="{95B81ADF-9474-43D4-AF36-811264150525}" destId="{C9727D89-8834-4104-B81C-1CA7DC984572}" srcOrd="0" destOrd="0" presId="urn:microsoft.com/office/officeart/2005/8/layout/hProcess3"/>
    <dgm:cxn modelId="{492E7D77-7BC1-48C8-9D5D-9165CD658D46}" srcId="{95B81ADF-9474-43D4-AF36-811264150525}" destId="{B8214278-B313-4B7B-9AAF-48ED09BE10AB}" srcOrd="1" destOrd="0" parTransId="{532303BD-E05A-4D0B-94E5-85EB5965436D}" sibTransId="{27DE54CB-1AA4-4351-A923-3AED658C25A7}"/>
    <dgm:cxn modelId="{600FF1A4-3B85-4701-A5E3-24121241DB93}" srcId="{7E64845F-145C-4830-A933-28DB47FDDDF7}" destId="{95B81ADF-9474-43D4-AF36-811264150525}" srcOrd="0" destOrd="0" parTransId="{6B5CECC5-61B7-46B6-B2FB-342AFD3F9D23}" sibTransId="{75B2392F-22A1-4602-B3A0-5D1CB74A4A21}"/>
    <dgm:cxn modelId="{161CDFB3-442C-450E-8274-1D9557BD04E3}" type="presOf" srcId="{7F4C57EB-3749-4D2D-9C3B-BB7D92510200}" destId="{39A15478-A3AF-4CB7-8EEB-3B9054681147}" srcOrd="0" destOrd="2" presId="urn:microsoft.com/office/officeart/2005/8/layout/hProcess3"/>
    <dgm:cxn modelId="{A603BCB5-C9E1-4E7A-BA60-A137951E8FD7}" srcId="{95B81ADF-9474-43D4-AF36-811264150525}" destId="{7F4C57EB-3749-4D2D-9C3B-BB7D92510200}" srcOrd="2" destOrd="0" parTransId="{8BF31319-4FB2-4014-AF0B-FE3182F707A4}" sibTransId="{FB6E5DC8-8FF8-400F-9703-39BC723D0AC9}"/>
    <dgm:cxn modelId="{512434D0-3B84-4C27-B1D7-353B05074742}" type="presOf" srcId="{10C8354D-7C23-490E-8B73-1A03FC79DE1D}" destId="{39A15478-A3AF-4CB7-8EEB-3B9054681147}" srcOrd="0" destOrd="0" presId="urn:microsoft.com/office/officeart/2005/8/layout/hProcess3"/>
    <dgm:cxn modelId="{9BC309EC-C6EF-43B3-97D1-06D94EF7EC7E}" srcId="{95B81ADF-9474-43D4-AF36-811264150525}" destId="{10C8354D-7C23-490E-8B73-1A03FC79DE1D}" srcOrd="0" destOrd="0" parTransId="{D9A35C54-7C75-46CF-ADC7-3DFF9F78F734}" sibTransId="{72127EEE-1304-4087-8B2A-554F54910120}"/>
    <dgm:cxn modelId="{4FB54DD1-FD06-4E7A-BEB0-DA990E44D959}" type="presParOf" srcId="{3D1BBCB4-DF63-47D3-9DC8-C92E7A62C1A1}" destId="{EA92D718-2048-4D62-A564-172C10B7652F}" srcOrd="0" destOrd="0" presId="urn:microsoft.com/office/officeart/2005/8/layout/hProcess3"/>
    <dgm:cxn modelId="{3CA039FB-C83E-403C-9D02-82464F89B240}" type="presParOf" srcId="{3D1BBCB4-DF63-47D3-9DC8-C92E7A62C1A1}" destId="{40BDCCF6-761C-4295-80B3-E45DEA1564D2}" srcOrd="1" destOrd="0" presId="urn:microsoft.com/office/officeart/2005/8/layout/hProcess3"/>
    <dgm:cxn modelId="{278FF551-63FF-4D97-B6A3-53B863CA1D87}" type="presParOf" srcId="{40BDCCF6-761C-4295-80B3-E45DEA1564D2}" destId="{5A3EFDA7-98C8-4842-AFA8-B5F40C755E50}" srcOrd="0" destOrd="0" presId="urn:microsoft.com/office/officeart/2005/8/layout/hProcess3"/>
    <dgm:cxn modelId="{6374E656-68E5-43CD-AD29-9CA3F243D3B5}" type="presParOf" srcId="{40BDCCF6-761C-4295-80B3-E45DEA1564D2}" destId="{42A919F4-2A99-4F0E-B65B-8AADA4D9CD24}" srcOrd="1" destOrd="0" presId="urn:microsoft.com/office/officeart/2005/8/layout/hProcess3"/>
    <dgm:cxn modelId="{24CE065A-1C81-4FC9-A7DF-7E7ED75EFB38}" type="presParOf" srcId="{42A919F4-2A99-4F0E-B65B-8AADA4D9CD24}" destId="{C67F4255-9C10-4219-BB67-9131292DDEA5}" srcOrd="0" destOrd="0" presId="urn:microsoft.com/office/officeart/2005/8/layout/hProcess3"/>
    <dgm:cxn modelId="{90EE67A3-366C-4035-8593-58554AB4C851}" type="presParOf" srcId="{42A919F4-2A99-4F0E-B65B-8AADA4D9CD24}" destId="{C9727D89-8834-4104-B81C-1CA7DC984572}" srcOrd="1" destOrd="0" presId="urn:microsoft.com/office/officeart/2005/8/layout/hProcess3"/>
    <dgm:cxn modelId="{389DE732-B308-4C1D-892F-F2EFEBAAE4F3}" type="presParOf" srcId="{42A919F4-2A99-4F0E-B65B-8AADA4D9CD24}" destId="{70ED1AAD-B595-4FFD-8092-43563CC49EAC}" srcOrd="2" destOrd="0" presId="urn:microsoft.com/office/officeart/2005/8/layout/hProcess3"/>
    <dgm:cxn modelId="{BFA39361-4515-4F0E-92AA-26801B68996E}" type="presParOf" srcId="{42A919F4-2A99-4F0E-B65B-8AADA4D9CD24}" destId="{6C6D7615-C007-48B7-A569-467E08E257FE}" srcOrd="3" destOrd="0" presId="urn:microsoft.com/office/officeart/2005/8/layout/hProcess3"/>
    <dgm:cxn modelId="{B2C0E284-C4ED-432E-A101-2529E78AC08F}" type="presParOf" srcId="{42A919F4-2A99-4F0E-B65B-8AADA4D9CD24}" destId="{39A15478-A3AF-4CB7-8EEB-3B9054681147}" srcOrd="4" destOrd="0" presId="urn:microsoft.com/office/officeart/2005/8/layout/hProcess3"/>
    <dgm:cxn modelId="{6CC84F38-87D3-4898-90A1-C253764AF711}" type="presParOf" srcId="{40BDCCF6-761C-4295-80B3-E45DEA1564D2}" destId="{0597A45E-7F50-4DAA-8119-1C6F8CFFE620}" srcOrd="2" destOrd="0" presId="urn:microsoft.com/office/officeart/2005/8/layout/hProcess3"/>
    <dgm:cxn modelId="{86E66D75-9671-4C0A-9CB5-AE91346A4039}" type="presParOf" srcId="{40BDCCF6-761C-4295-80B3-E45DEA1564D2}" destId="{EF6F4E4E-BEE5-4607-B4BA-F83BA0B5863F}" srcOrd="3" destOrd="0" presId="urn:microsoft.com/office/officeart/2005/8/layout/hProcess3"/>
    <dgm:cxn modelId="{F7A37C00-A755-41DA-8837-4E2ED3407EDF}" type="presParOf" srcId="{40BDCCF6-761C-4295-80B3-E45DEA1564D2}" destId="{42AAD1B9-93EF-49BA-9EE4-2B7B35054542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E64845F-145C-4830-A933-28DB47FDDDF7}" type="doc">
      <dgm:prSet loTypeId="urn:microsoft.com/office/officeart/2005/8/layout/hProcess3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7B5ACB5E-7C16-47E0-890D-38B72B176D7C}">
      <dgm:prSet custT="1"/>
      <dgm:spPr/>
      <dgm:t>
        <a:bodyPr/>
        <a:lstStyle/>
        <a:p>
          <a:r>
            <a:rPr lang="en-US" sz="4000"/>
            <a:t>Step 4 - Ensure learning is transferred to the work environment</a:t>
          </a:r>
          <a:endParaRPr lang="en-US" sz="4000" dirty="0"/>
        </a:p>
      </dgm:t>
    </dgm:pt>
    <dgm:pt modelId="{97332DCD-3116-44F5-9053-D61EBED19DD7}" type="parTrans" cxnId="{B3ADE6EE-F8DF-4D01-BD18-E1734740C902}">
      <dgm:prSet/>
      <dgm:spPr/>
      <dgm:t>
        <a:bodyPr/>
        <a:lstStyle/>
        <a:p>
          <a:endParaRPr lang="en-US"/>
        </a:p>
      </dgm:t>
    </dgm:pt>
    <dgm:pt modelId="{FD4E3913-4A23-4182-B926-24DC6F42973F}" type="sibTrans" cxnId="{B3ADE6EE-F8DF-4D01-BD18-E1734740C902}">
      <dgm:prSet/>
      <dgm:spPr/>
      <dgm:t>
        <a:bodyPr/>
        <a:lstStyle/>
        <a:p>
          <a:endParaRPr lang="en-US"/>
        </a:p>
      </dgm:t>
    </dgm:pt>
    <dgm:pt modelId="{92B00BA5-E576-418C-AF57-FC68B776CA1A}">
      <dgm:prSet custT="1"/>
      <dgm:spPr/>
      <dgm:t>
        <a:bodyPr/>
        <a:lstStyle/>
        <a:p>
          <a:r>
            <a:rPr lang="en-US" sz="3600" dirty="0"/>
            <a:t>Encourage support from peers and managers</a:t>
          </a:r>
        </a:p>
      </dgm:t>
    </dgm:pt>
    <dgm:pt modelId="{042232F6-C36B-465A-A34B-244965F31ABE}" type="parTrans" cxnId="{076553CC-D5B7-41D4-801D-036AC68924B5}">
      <dgm:prSet/>
      <dgm:spPr/>
      <dgm:t>
        <a:bodyPr/>
        <a:lstStyle/>
        <a:p>
          <a:endParaRPr lang="en-US"/>
        </a:p>
      </dgm:t>
    </dgm:pt>
    <dgm:pt modelId="{D656F0B4-3B5A-4A78-845F-75AB36A6BA55}" type="sibTrans" cxnId="{076553CC-D5B7-41D4-801D-036AC68924B5}">
      <dgm:prSet/>
      <dgm:spPr/>
      <dgm:t>
        <a:bodyPr/>
        <a:lstStyle/>
        <a:p>
          <a:endParaRPr lang="en-US"/>
        </a:p>
      </dgm:t>
    </dgm:pt>
    <dgm:pt modelId="{0A69E962-13D6-4BE6-8D12-E9DA6CB0C116}">
      <dgm:prSet custT="1"/>
      <dgm:spPr/>
      <dgm:t>
        <a:bodyPr/>
        <a:lstStyle/>
        <a:p>
          <a:r>
            <a:rPr lang="en-US" sz="3600" dirty="0"/>
            <a:t>Teach self-management strategies</a:t>
          </a:r>
        </a:p>
      </dgm:t>
    </dgm:pt>
    <dgm:pt modelId="{55CA2B64-1B81-477E-A95D-26C588817B41}" type="parTrans" cxnId="{AB8AB623-DE9A-4866-9B1C-8B0AB61EC041}">
      <dgm:prSet/>
      <dgm:spPr/>
      <dgm:t>
        <a:bodyPr/>
        <a:lstStyle/>
        <a:p>
          <a:endParaRPr lang="en-US"/>
        </a:p>
      </dgm:t>
    </dgm:pt>
    <dgm:pt modelId="{FEF3451D-99E9-43FE-BCB9-14E85BD8A849}" type="sibTrans" cxnId="{AB8AB623-DE9A-4866-9B1C-8B0AB61EC041}">
      <dgm:prSet/>
      <dgm:spPr/>
      <dgm:t>
        <a:bodyPr/>
        <a:lstStyle/>
        <a:p>
          <a:endParaRPr lang="en-US"/>
        </a:p>
      </dgm:t>
    </dgm:pt>
    <dgm:pt modelId="{3D1BBCB4-DF63-47D3-9DC8-C92E7A62C1A1}" type="pres">
      <dgm:prSet presAssocID="{7E64845F-145C-4830-A933-28DB47FDDDF7}" presName="Name0" presStyleCnt="0">
        <dgm:presLayoutVars>
          <dgm:dir/>
          <dgm:animLvl val="lvl"/>
          <dgm:resizeHandles val="exact"/>
        </dgm:presLayoutVars>
      </dgm:prSet>
      <dgm:spPr/>
    </dgm:pt>
    <dgm:pt modelId="{EA92D718-2048-4D62-A564-172C10B7652F}" type="pres">
      <dgm:prSet presAssocID="{7E64845F-145C-4830-A933-28DB47FDDDF7}" presName="dummy" presStyleCnt="0"/>
      <dgm:spPr/>
    </dgm:pt>
    <dgm:pt modelId="{40BDCCF6-761C-4295-80B3-E45DEA1564D2}" type="pres">
      <dgm:prSet presAssocID="{7E64845F-145C-4830-A933-28DB47FDDDF7}" presName="linH" presStyleCnt="0"/>
      <dgm:spPr/>
    </dgm:pt>
    <dgm:pt modelId="{5A3EFDA7-98C8-4842-AFA8-B5F40C755E50}" type="pres">
      <dgm:prSet presAssocID="{7E64845F-145C-4830-A933-28DB47FDDDF7}" presName="padding1" presStyleCnt="0"/>
      <dgm:spPr/>
    </dgm:pt>
    <dgm:pt modelId="{7153A9DF-7DE2-4D8A-BFEA-BC1FB8FE7E74}" type="pres">
      <dgm:prSet presAssocID="{7B5ACB5E-7C16-47E0-890D-38B72B176D7C}" presName="linV" presStyleCnt="0"/>
      <dgm:spPr/>
    </dgm:pt>
    <dgm:pt modelId="{9AE255DD-8EB9-4843-92F9-70F7D117ECEB}" type="pres">
      <dgm:prSet presAssocID="{7B5ACB5E-7C16-47E0-890D-38B72B176D7C}" presName="spVertical1" presStyleCnt="0"/>
      <dgm:spPr/>
    </dgm:pt>
    <dgm:pt modelId="{2C07F37E-5AA6-4919-80B1-B4DA46E5DB0B}" type="pres">
      <dgm:prSet presAssocID="{7B5ACB5E-7C16-47E0-890D-38B72B176D7C}" presName="parTx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59636508-5B6A-4F73-B47A-528A6C9C59C1}" type="pres">
      <dgm:prSet presAssocID="{7B5ACB5E-7C16-47E0-890D-38B72B176D7C}" presName="spVertical2" presStyleCnt="0"/>
      <dgm:spPr/>
    </dgm:pt>
    <dgm:pt modelId="{9F8407C2-D6FA-45E5-9A79-F35704A98CF6}" type="pres">
      <dgm:prSet presAssocID="{7B5ACB5E-7C16-47E0-890D-38B72B176D7C}" presName="spVertical3" presStyleCnt="0"/>
      <dgm:spPr/>
    </dgm:pt>
    <dgm:pt modelId="{479BFE1B-2848-49E4-BA94-2395FA209BCD}" type="pres">
      <dgm:prSet presAssocID="{7B5ACB5E-7C16-47E0-890D-38B72B176D7C}" presName="desTx" presStyleLbl="revTx" presStyleIdx="1" presStyleCnt="2">
        <dgm:presLayoutVars>
          <dgm:bulletEnabled val="1"/>
        </dgm:presLayoutVars>
      </dgm:prSet>
      <dgm:spPr/>
    </dgm:pt>
    <dgm:pt modelId="{0597A45E-7F50-4DAA-8119-1C6F8CFFE620}" type="pres">
      <dgm:prSet presAssocID="{7E64845F-145C-4830-A933-28DB47FDDDF7}" presName="padding2" presStyleCnt="0"/>
      <dgm:spPr/>
    </dgm:pt>
    <dgm:pt modelId="{EF6F4E4E-BEE5-4607-B4BA-F83BA0B5863F}" type="pres">
      <dgm:prSet presAssocID="{7E64845F-145C-4830-A933-28DB47FDDDF7}" presName="negArrow" presStyleCnt="0"/>
      <dgm:spPr/>
    </dgm:pt>
    <dgm:pt modelId="{42AAD1B9-93EF-49BA-9EE4-2B7B35054542}" type="pres">
      <dgm:prSet presAssocID="{7E64845F-145C-4830-A933-28DB47FDDDF7}" presName="backgroundArrow" presStyleLbl="node1" presStyleIdx="0" presStyleCnt="1"/>
      <dgm:spPr/>
    </dgm:pt>
  </dgm:ptLst>
  <dgm:cxnLst>
    <dgm:cxn modelId="{AB8AB623-DE9A-4866-9B1C-8B0AB61EC041}" srcId="{7B5ACB5E-7C16-47E0-890D-38B72B176D7C}" destId="{0A69E962-13D6-4BE6-8D12-E9DA6CB0C116}" srcOrd="1" destOrd="0" parTransId="{55CA2B64-1B81-477E-A95D-26C588817B41}" sibTransId="{FEF3451D-99E9-43FE-BCB9-14E85BD8A849}"/>
    <dgm:cxn modelId="{CDD0174E-2A97-497F-A962-0935CED74642}" type="presOf" srcId="{7E64845F-145C-4830-A933-28DB47FDDDF7}" destId="{3D1BBCB4-DF63-47D3-9DC8-C92E7A62C1A1}" srcOrd="0" destOrd="0" presId="urn:microsoft.com/office/officeart/2005/8/layout/hProcess3"/>
    <dgm:cxn modelId="{2CF164C3-CEA5-423A-8C50-76D0598C35B9}" type="presOf" srcId="{7B5ACB5E-7C16-47E0-890D-38B72B176D7C}" destId="{2C07F37E-5AA6-4919-80B1-B4DA46E5DB0B}" srcOrd="0" destOrd="0" presId="urn:microsoft.com/office/officeart/2005/8/layout/hProcess3"/>
    <dgm:cxn modelId="{076553CC-D5B7-41D4-801D-036AC68924B5}" srcId="{7B5ACB5E-7C16-47E0-890D-38B72B176D7C}" destId="{92B00BA5-E576-418C-AF57-FC68B776CA1A}" srcOrd="0" destOrd="0" parTransId="{042232F6-C36B-465A-A34B-244965F31ABE}" sibTransId="{D656F0B4-3B5A-4A78-845F-75AB36A6BA55}"/>
    <dgm:cxn modelId="{5C8A2EE2-F224-43D5-AC75-A67FDF3D3267}" type="presOf" srcId="{0A69E962-13D6-4BE6-8D12-E9DA6CB0C116}" destId="{479BFE1B-2848-49E4-BA94-2395FA209BCD}" srcOrd="0" destOrd="1" presId="urn:microsoft.com/office/officeart/2005/8/layout/hProcess3"/>
    <dgm:cxn modelId="{B3ADE6EE-F8DF-4D01-BD18-E1734740C902}" srcId="{7E64845F-145C-4830-A933-28DB47FDDDF7}" destId="{7B5ACB5E-7C16-47E0-890D-38B72B176D7C}" srcOrd="0" destOrd="0" parTransId="{97332DCD-3116-44F5-9053-D61EBED19DD7}" sibTransId="{FD4E3913-4A23-4182-B926-24DC6F42973F}"/>
    <dgm:cxn modelId="{AA2BA5FE-4173-4865-A73A-BB05C6AEA530}" type="presOf" srcId="{92B00BA5-E576-418C-AF57-FC68B776CA1A}" destId="{479BFE1B-2848-49E4-BA94-2395FA209BCD}" srcOrd="0" destOrd="0" presId="urn:microsoft.com/office/officeart/2005/8/layout/hProcess3"/>
    <dgm:cxn modelId="{4FB54DD1-FD06-4E7A-BEB0-DA990E44D959}" type="presParOf" srcId="{3D1BBCB4-DF63-47D3-9DC8-C92E7A62C1A1}" destId="{EA92D718-2048-4D62-A564-172C10B7652F}" srcOrd="0" destOrd="0" presId="urn:microsoft.com/office/officeart/2005/8/layout/hProcess3"/>
    <dgm:cxn modelId="{3CA039FB-C83E-403C-9D02-82464F89B240}" type="presParOf" srcId="{3D1BBCB4-DF63-47D3-9DC8-C92E7A62C1A1}" destId="{40BDCCF6-761C-4295-80B3-E45DEA1564D2}" srcOrd="1" destOrd="0" presId="urn:microsoft.com/office/officeart/2005/8/layout/hProcess3"/>
    <dgm:cxn modelId="{278FF551-63FF-4D97-B6A3-53B863CA1D87}" type="presParOf" srcId="{40BDCCF6-761C-4295-80B3-E45DEA1564D2}" destId="{5A3EFDA7-98C8-4842-AFA8-B5F40C755E50}" srcOrd="0" destOrd="0" presId="urn:microsoft.com/office/officeart/2005/8/layout/hProcess3"/>
    <dgm:cxn modelId="{C6B51606-BC26-4D24-B47B-A77DE574402F}" type="presParOf" srcId="{40BDCCF6-761C-4295-80B3-E45DEA1564D2}" destId="{7153A9DF-7DE2-4D8A-BFEA-BC1FB8FE7E74}" srcOrd="1" destOrd="0" presId="urn:microsoft.com/office/officeart/2005/8/layout/hProcess3"/>
    <dgm:cxn modelId="{7B3DBEFB-8FD1-4FF2-80CB-D739D68ED6CF}" type="presParOf" srcId="{7153A9DF-7DE2-4D8A-BFEA-BC1FB8FE7E74}" destId="{9AE255DD-8EB9-4843-92F9-70F7D117ECEB}" srcOrd="0" destOrd="0" presId="urn:microsoft.com/office/officeart/2005/8/layout/hProcess3"/>
    <dgm:cxn modelId="{32604DAB-2311-42A0-B1FA-CE4D6AA9C68B}" type="presParOf" srcId="{7153A9DF-7DE2-4D8A-BFEA-BC1FB8FE7E74}" destId="{2C07F37E-5AA6-4919-80B1-B4DA46E5DB0B}" srcOrd="1" destOrd="0" presId="urn:microsoft.com/office/officeart/2005/8/layout/hProcess3"/>
    <dgm:cxn modelId="{4C540550-94C4-4434-984D-CADBD7C7C1C6}" type="presParOf" srcId="{7153A9DF-7DE2-4D8A-BFEA-BC1FB8FE7E74}" destId="{59636508-5B6A-4F73-B47A-528A6C9C59C1}" srcOrd="2" destOrd="0" presId="urn:microsoft.com/office/officeart/2005/8/layout/hProcess3"/>
    <dgm:cxn modelId="{B63C5504-9460-42C8-AFCA-1A53D13BD17B}" type="presParOf" srcId="{7153A9DF-7DE2-4D8A-BFEA-BC1FB8FE7E74}" destId="{9F8407C2-D6FA-45E5-9A79-F35704A98CF6}" srcOrd="3" destOrd="0" presId="urn:microsoft.com/office/officeart/2005/8/layout/hProcess3"/>
    <dgm:cxn modelId="{1A4C880D-65F8-4A24-BBD4-A37118A0E7DD}" type="presParOf" srcId="{7153A9DF-7DE2-4D8A-BFEA-BC1FB8FE7E74}" destId="{479BFE1B-2848-49E4-BA94-2395FA209BCD}" srcOrd="4" destOrd="0" presId="urn:microsoft.com/office/officeart/2005/8/layout/hProcess3"/>
    <dgm:cxn modelId="{6CC84F38-87D3-4898-90A1-C253764AF711}" type="presParOf" srcId="{40BDCCF6-761C-4295-80B3-E45DEA1564D2}" destId="{0597A45E-7F50-4DAA-8119-1C6F8CFFE620}" srcOrd="2" destOrd="0" presId="urn:microsoft.com/office/officeart/2005/8/layout/hProcess3"/>
    <dgm:cxn modelId="{86E66D75-9671-4C0A-9CB5-AE91346A4039}" type="presParOf" srcId="{40BDCCF6-761C-4295-80B3-E45DEA1564D2}" destId="{EF6F4E4E-BEE5-4607-B4BA-F83BA0B5863F}" srcOrd="3" destOrd="0" presId="urn:microsoft.com/office/officeart/2005/8/layout/hProcess3"/>
    <dgm:cxn modelId="{F7A37C00-A755-41DA-8837-4E2ED3407EDF}" type="presParOf" srcId="{40BDCCF6-761C-4295-80B3-E45DEA1564D2}" destId="{42AAD1B9-93EF-49BA-9EE4-2B7B35054542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E64845F-145C-4830-A933-28DB47FDDDF7}" type="doc">
      <dgm:prSet loTypeId="urn:microsoft.com/office/officeart/2005/8/layout/hProcess3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B112E454-AFD4-4D4B-A4E1-7A3C16917B4F}">
      <dgm:prSet custT="1"/>
      <dgm:spPr/>
      <dgm:t>
        <a:bodyPr/>
        <a:lstStyle/>
        <a:p>
          <a:r>
            <a:rPr lang="en-US" sz="4000"/>
            <a:t>Step 5 - Develop an evaluation plan</a:t>
          </a:r>
          <a:endParaRPr lang="en-US" sz="4000" dirty="0"/>
        </a:p>
      </dgm:t>
    </dgm:pt>
    <dgm:pt modelId="{6C240EFF-8C98-4B93-BCCA-20A770586A48}" type="parTrans" cxnId="{F1F6FB58-181F-4CD9-87B7-0DF918D6FF3C}">
      <dgm:prSet/>
      <dgm:spPr/>
      <dgm:t>
        <a:bodyPr/>
        <a:lstStyle/>
        <a:p>
          <a:endParaRPr lang="en-US"/>
        </a:p>
      </dgm:t>
    </dgm:pt>
    <dgm:pt modelId="{4DBC5922-C80D-4372-8BB8-37551F703B07}" type="sibTrans" cxnId="{F1F6FB58-181F-4CD9-87B7-0DF918D6FF3C}">
      <dgm:prSet/>
      <dgm:spPr/>
      <dgm:t>
        <a:bodyPr/>
        <a:lstStyle/>
        <a:p>
          <a:endParaRPr lang="en-US"/>
        </a:p>
      </dgm:t>
    </dgm:pt>
    <dgm:pt modelId="{7D8D9C1E-A34E-4AD0-8D4A-F310E074FC19}">
      <dgm:prSet custT="1"/>
      <dgm:spPr/>
      <dgm:t>
        <a:bodyPr/>
        <a:lstStyle/>
        <a:p>
          <a:r>
            <a:rPr lang="en-US" sz="3600" dirty="0"/>
            <a:t>Measure various outcomes of training</a:t>
          </a:r>
        </a:p>
      </dgm:t>
    </dgm:pt>
    <dgm:pt modelId="{11D926CC-A3CA-4973-B944-F9154BCDDB20}" type="parTrans" cxnId="{6CB6CAA8-650D-40C3-A0D8-B1E5CB59BD3B}">
      <dgm:prSet/>
      <dgm:spPr/>
      <dgm:t>
        <a:bodyPr/>
        <a:lstStyle/>
        <a:p>
          <a:endParaRPr lang="en-US"/>
        </a:p>
      </dgm:t>
    </dgm:pt>
    <dgm:pt modelId="{D6415EF2-C894-4980-8EF4-CD33DCA7C011}" type="sibTrans" cxnId="{6CB6CAA8-650D-40C3-A0D8-B1E5CB59BD3B}">
      <dgm:prSet/>
      <dgm:spPr/>
      <dgm:t>
        <a:bodyPr/>
        <a:lstStyle/>
        <a:p>
          <a:endParaRPr lang="en-US"/>
        </a:p>
      </dgm:t>
    </dgm:pt>
    <dgm:pt modelId="{C5151A4B-596D-47E2-8998-7F55CDFDA13C}">
      <dgm:prSet custT="1"/>
      <dgm:spPr/>
      <dgm:t>
        <a:bodyPr/>
        <a:lstStyle/>
        <a:p>
          <a:r>
            <a:rPr lang="en-US" sz="3600" dirty="0"/>
            <a:t>Prepare to calculate return on investment (ROI)</a:t>
          </a:r>
        </a:p>
      </dgm:t>
    </dgm:pt>
    <dgm:pt modelId="{1D6CC754-FD72-431A-8B0B-D196FC06B2E8}" type="parTrans" cxnId="{E49A8A09-6549-4CAC-A097-B45370F63582}">
      <dgm:prSet/>
      <dgm:spPr/>
      <dgm:t>
        <a:bodyPr/>
        <a:lstStyle/>
        <a:p>
          <a:endParaRPr lang="en-US"/>
        </a:p>
      </dgm:t>
    </dgm:pt>
    <dgm:pt modelId="{F9A72778-1C24-4D6B-946E-FDE4D44CC47F}" type="sibTrans" cxnId="{E49A8A09-6549-4CAC-A097-B45370F63582}">
      <dgm:prSet/>
      <dgm:spPr/>
      <dgm:t>
        <a:bodyPr/>
        <a:lstStyle/>
        <a:p>
          <a:endParaRPr lang="en-US"/>
        </a:p>
      </dgm:t>
    </dgm:pt>
    <dgm:pt modelId="{F4CE124F-1D21-4CF2-BE72-E4F488518996}">
      <dgm:prSet custT="1"/>
      <dgm:spPr/>
      <dgm:t>
        <a:bodyPr/>
        <a:lstStyle/>
        <a:p>
          <a:r>
            <a:rPr lang="en-US" sz="3600" dirty="0"/>
            <a:t>Measure the costs and benefits of training</a:t>
          </a:r>
        </a:p>
      </dgm:t>
    </dgm:pt>
    <dgm:pt modelId="{65CCE17C-7F41-4B92-B1B1-5F8D20CDE449}" type="parTrans" cxnId="{646F51F3-EC88-403B-B6E5-430FEA6488B5}">
      <dgm:prSet/>
      <dgm:spPr/>
      <dgm:t>
        <a:bodyPr/>
        <a:lstStyle/>
        <a:p>
          <a:endParaRPr lang="en-US"/>
        </a:p>
      </dgm:t>
    </dgm:pt>
    <dgm:pt modelId="{FA7F965E-91DD-4F8A-81AE-0727E57894A6}" type="sibTrans" cxnId="{646F51F3-EC88-403B-B6E5-430FEA6488B5}">
      <dgm:prSet/>
      <dgm:spPr/>
      <dgm:t>
        <a:bodyPr/>
        <a:lstStyle/>
        <a:p>
          <a:endParaRPr lang="en-US"/>
        </a:p>
      </dgm:t>
    </dgm:pt>
    <dgm:pt modelId="{3D1BBCB4-DF63-47D3-9DC8-C92E7A62C1A1}" type="pres">
      <dgm:prSet presAssocID="{7E64845F-145C-4830-A933-28DB47FDDDF7}" presName="Name0" presStyleCnt="0">
        <dgm:presLayoutVars>
          <dgm:dir/>
          <dgm:animLvl val="lvl"/>
          <dgm:resizeHandles val="exact"/>
        </dgm:presLayoutVars>
      </dgm:prSet>
      <dgm:spPr/>
    </dgm:pt>
    <dgm:pt modelId="{EA92D718-2048-4D62-A564-172C10B7652F}" type="pres">
      <dgm:prSet presAssocID="{7E64845F-145C-4830-A933-28DB47FDDDF7}" presName="dummy" presStyleCnt="0"/>
      <dgm:spPr/>
    </dgm:pt>
    <dgm:pt modelId="{40BDCCF6-761C-4295-80B3-E45DEA1564D2}" type="pres">
      <dgm:prSet presAssocID="{7E64845F-145C-4830-A933-28DB47FDDDF7}" presName="linH" presStyleCnt="0"/>
      <dgm:spPr/>
    </dgm:pt>
    <dgm:pt modelId="{5A3EFDA7-98C8-4842-AFA8-B5F40C755E50}" type="pres">
      <dgm:prSet presAssocID="{7E64845F-145C-4830-A933-28DB47FDDDF7}" presName="padding1" presStyleCnt="0"/>
      <dgm:spPr/>
    </dgm:pt>
    <dgm:pt modelId="{14D91507-3B36-48E2-B51A-E71DF21A7BAA}" type="pres">
      <dgm:prSet presAssocID="{B112E454-AFD4-4D4B-A4E1-7A3C16917B4F}" presName="linV" presStyleCnt="0"/>
      <dgm:spPr/>
    </dgm:pt>
    <dgm:pt modelId="{861E3364-FDD3-4084-B008-2DBB67E3DFCF}" type="pres">
      <dgm:prSet presAssocID="{B112E454-AFD4-4D4B-A4E1-7A3C16917B4F}" presName="spVertical1" presStyleCnt="0"/>
      <dgm:spPr/>
    </dgm:pt>
    <dgm:pt modelId="{A0CBD9D3-E097-4F75-9F7E-423B0A49C7D5}" type="pres">
      <dgm:prSet presAssocID="{B112E454-AFD4-4D4B-A4E1-7A3C16917B4F}" presName="parTx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8FD90D1E-F6AD-4ACD-A653-5C5CCB7329CC}" type="pres">
      <dgm:prSet presAssocID="{B112E454-AFD4-4D4B-A4E1-7A3C16917B4F}" presName="spVertical2" presStyleCnt="0"/>
      <dgm:spPr/>
    </dgm:pt>
    <dgm:pt modelId="{EDD2F809-CCB6-419E-8907-85C921149F63}" type="pres">
      <dgm:prSet presAssocID="{B112E454-AFD4-4D4B-A4E1-7A3C16917B4F}" presName="spVertical3" presStyleCnt="0"/>
      <dgm:spPr/>
    </dgm:pt>
    <dgm:pt modelId="{67E58E93-BDE8-45AD-B137-3A3D8628A2D1}" type="pres">
      <dgm:prSet presAssocID="{B112E454-AFD4-4D4B-A4E1-7A3C16917B4F}" presName="desTx" presStyleLbl="revTx" presStyleIdx="1" presStyleCnt="2">
        <dgm:presLayoutVars>
          <dgm:bulletEnabled val="1"/>
        </dgm:presLayoutVars>
      </dgm:prSet>
      <dgm:spPr/>
    </dgm:pt>
    <dgm:pt modelId="{0597A45E-7F50-4DAA-8119-1C6F8CFFE620}" type="pres">
      <dgm:prSet presAssocID="{7E64845F-145C-4830-A933-28DB47FDDDF7}" presName="padding2" presStyleCnt="0"/>
      <dgm:spPr/>
    </dgm:pt>
    <dgm:pt modelId="{EF6F4E4E-BEE5-4607-B4BA-F83BA0B5863F}" type="pres">
      <dgm:prSet presAssocID="{7E64845F-145C-4830-A933-28DB47FDDDF7}" presName="negArrow" presStyleCnt="0"/>
      <dgm:spPr/>
    </dgm:pt>
    <dgm:pt modelId="{42AAD1B9-93EF-49BA-9EE4-2B7B35054542}" type="pres">
      <dgm:prSet presAssocID="{7E64845F-145C-4830-A933-28DB47FDDDF7}" presName="backgroundArrow" presStyleLbl="node1" presStyleIdx="0" presStyleCnt="1"/>
      <dgm:spPr/>
    </dgm:pt>
  </dgm:ptLst>
  <dgm:cxnLst>
    <dgm:cxn modelId="{E49A8A09-6549-4CAC-A097-B45370F63582}" srcId="{B112E454-AFD4-4D4B-A4E1-7A3C16917B4F}" destId="{C5151A4B-596D-47E2-8998-7F55CDFDA13C}" srcOrd="2" destOrd="0" parTransId="{1D6CC754-FD72-431A-8B0B-D196FC06B2E8}" sibTransId="{F9A72778-1C24-4D6B-946E-FDE4D44CC47F}"/>
    <dgm:cxn modelId="{2553D02B-D21B-4B3C-B281-07C3F806FD5D}" type="presOf" srcId="{7D8D9C1E-A34E-4AD0-8D4A-F310E074FC19}" destId="{67E58E93-BDE8-45AD-B137-3A3D8628A2D1}" srcOrd="0" destOrd="0" presId="urn:microsoft.com/office/officeart/2005/8/layout/hProcess3"/>
    <dgm:cxn modelId="{ED61C266-4B1F-435E-8262-411792A82175}" type="presOf" srcId="{F4CE124F-1D21-4CF2-BE72-E4F488518996}" destId="{67E58E93-BDE8-45AD-B137-3A3D8628A2D1}" srcOrd="0" destOrd="1" presId="urn:microsoft.com/office/officeart/2005/8/layout/hProcess3"/>
    <dgm:cxn modelId="{CDD0174E-2A97-497F-A962-0935CED74642}" type="presOf" srcId="{7E64845F-145C-4830-A933-28DB47FDDDF7}" destId="{3D1BBCB4-DF63-47D3-9DC8-C92E7A62C1A1}" srcOrd="0" destOrd="0" presId="urn:microsoft.com/office/officeart/2005/8/layout/hProcess3"/>
    <dgm:cxn modelId="{F1F6FB58-181F-4CD9-87B7-0DF918D6FF3C}" srcId="{7E64845F-145C-4830-A933-28DB47FDDDF7}" destId="{B112E454-AFD4-4D4B-A4E1-7A3C16917B4F}" srcOrd="0" destOrd="0" parTransId="{6C240EFF-8C98-4B93-BCCA-20A770586A48}" sibTransId="{4DBC5922-C80D-4372-8BB8-37551F703B07}"/>
    <dgm:cxn modelId="{68B65892-2530-4044-9811-92A395460A66}" type="presOf" srcId="{B112E454-AFD4-4D4B-A4E1-7A3C16917B4F}" destId="{A0CBD9D3-E097-4F75-9F7E-423B0A49C7D5}" srcOrd="0" destOrd="0" presId="urn:microsoft.com/office/officeart/2005/8/layout/hProcess3"/>
    <dgm:cxn modelId="{6CB6CAA8-650D-40C3-A0D8-B1E5CB59BD3B}" srcId="{B112E454-AFD4-4D4B-A4E1-7A3C16917B4F}" destId="{7D8D9C1E-A34E-4AD0-8D4A-F310E074FC19}" srcOrd="0" destOrd="0" parTransId="{11D926CC-A3CA-4973-B944-F9154BCDDB20}" sibTransId="{D6415EF2-C894-4980-8EF4-CD33DCA7C011}"/>
    <dgm:cxn modelId="{646F51F3-EC88-403B-B6E5-430FEA6488B5}" srcId="{B112E454-AFD4-4D4B-A4E1-7A3C16917B4F}" destId="{F4CE124F-1D21-4CF2-BE72-E4F488518996}" srcOrd="1" destOrd="0" parTransId="{65CCE17C-7F41-4B92-B1B1-5F8D20CDE449}" sibTransId="{FA7F965E-91DD-4F8A-81AE-0727E57894A6}"/>
    <dgm:cxn modelId="{33D5AFF6-7B0A-4981-8281-C23601644D70}" type="presOf" srcId="{C5151A4B-596D-47E2-8998-7F55CDFDA13C}" destId="{67E58E93-BDE8-45AD-B137-3A3D8628A2D1}" srcOrd="0" destOrd="2" presId="urn:microsoft.com/office/officeart/2005/8/layout/hProcess3"/>
    <dgm:cxn modelId="{4FB54DD1-FD06-4E7A-BEB0-DA990E44D959}" type="presParOf" srcId="{3D1BBCB4-DF63-47D3-9DC8-C92E7A62C1A1}" destId="{EA92D718-2048-4D62-A564-172C10B7652F}" srcOrd="0" destOrd="0" presId="urn:microsoft.com/office/officeart/2005/8/layout/hProcess3"/>
    <dgm:cxn modelId="{3CA039FB-C83E-403C-9D02-82464F89B240}" type="presParOf" srcId="{3D1BBCB4-DF63-47D3-9DC8-C92E7A62C1A1}" destId="{40BDCCF6-761C-4295-80B3-E45DEA1564D2}" srcOrd="1" destOrd="0" presId="urn:microsoft.com/office/officeart/2005/8/layout/hProcess3"/>
    <dgm:cxn modelId="{278FF551-63FF-4D97-B6A3-53B863CA1D87}" type="presParOf" srcId="{40BDCCF6-761C-4295-80B3-E45DEA1564D2}" destId="{5A3EFDA7-98C8-4842-AFA8-B5F40C755E50}" srcOrd="0" destOrd="0" presId="urn:microsoft.com/office/officeart/2005/8/layout/hProcess3"/>
    <dgm:cxn modelId="{3C4C4920-45A9-4723-A422-5EAD9F0CEE15}" type="presParOf" srcId="{40BDCCF6-761C-4295-80B3-E45DEA1564D2}" destId="{14D91507-3B36-48E2-B51A-E71DF21A7BAA}" srcOrd="1" destOrd="0" presId="urn:microsoft.com/office/officeart/2005/8/layout/hProcess3"/>
    <dgm:cxn modelId="{211B8A83-B0A4-4778-9D0C-3ED2314E6D58}" type="presParOf" srcId="{14D91507-3B36-48E2-B51A-E71DF21A7BAA}" destId="{861E3364-FDD3-4084-B008-2DBB67E3DFCF}" srcOrd="0" destOrd="0" presId="urn:microsoft.com/office/officeart/2005/8/layout/hProcess3"/>
    <dgm:cxn modelId="{873D6374-4AB0-4218-9C5E-477BCC23427C}" type="presParOf" srcId="{14D91507-3B36-48E2-B51A-E71DF21A7BAA}" destId="{A0CBD9D3-E097-4F75-9F7E-423B0A49C7D5}" srcOrd="1" destOrd="0" presId="urn:microsoft.com/office/officeart/2005/8/layout/hProcess3"/>
    <dgm:cxn modelId="{E8897F27-D793-46AD-8DF2-FE8EEAF6779A}" type="presParOf" srcId="{14D91507-3B36-48E2-B51A-E71DF21A7BAA}" destId="{8FD90D1E-F6AD-4ACD-A653-5C5CCB7329CC}" srcOrd="2" destOrd="0" presId="urn:microsoft.com/office/officeart/2005/8/layout/hProcess3"/>
    <dgm:cxn modelId="{2EE60D9F-ABB7-4553-B95F-D5B89F730359}" type="presParOf" srcId="{14D91507-3B36-48E2-B51A-E71DF21A7BAA}" destId="{EDD2F809-CCB6-419E-8907-85C921149F63}" srcOrd="3" destOrd="0" presId="urn:microsoft.com/office/officeart/2005/8/layout/hProcess3"/>
    <dgm:cxn modelId="{BFB2C901-4CEA-4CB1-805A-76DE6755861E}" type="presParOf" srcId="{14D91507-3B36-48E2-B51A-E71DF21A7BAA}" destId="{67E58E93-BDE8-45AD-B137-3A3D8628A2D1}" srcOrd="4" destOrd="0" presId="urn:microsoft.com/office/officeart/2005/8/layout/hProcess3"/>
    <dgm:cxn modelId="{6CC84F38-87D3-4898-90A1-C253764AF711}" type="presParOf" srcId="{40BDCCF6-761C-4295-80B3-E45DEA1564D2}" destId="{0597A45E-7F50-4DAA-8119-1C6F8CFFE620}" srcOrd="2" destOrd="0" presId="urn:microsoft.com/office/officeart/2005/8/layout/hProcess3"/>
    <dgm:cxn modelId="{86E66D75-9671-4C0A-9CB5-AE91346A4039}" type="presParOf" srcId="{40BDCCF6-761C-4295-80B3-E45DEA1564D2}" destId="{EF6F4E4E-BEE5-4607-B4BA-F83BA0B5863F}" srcOrd="3" destOrd="0" presId="urn:microsoft.com/office/officeart/2005/8/layout/hProcess3"/>
    <dgm:cxn modelId="{F7A37C00-A755-41DA-8837-4E2ED3407EDF}" type="presParOf" srcId="{40BDCCF6-761C-4295-80B3-E45DEA1564D2}" destId="{42AAD1B9-93EF-49BA-9EE4-2B7B35054542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E64845F-145C-4830-A933-28DB47FDDDF7}" type="doc">
      <dgm:prSet loTypeId="urn:microsoft.com/office/officeart/2005/8/layout/hProcess3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AE3630FE-EEC1-496A-BCAC-19A20772152F}">
      <dgm:prSet custT="1"/>
      <dgm:spPr/>
      <dgm:t>
        <a:bodyPr/>
        <a:lstStyle/>
        <a:p>
          <a:r>
            <a:rPr lang="en-US" sz="4000"/>
            <a:t>Step 6 - Design and conduct the learning event</a:t>
          </a:r>
          <a:endParaRPr lang="en-US" sz="4000" dirty="0"/>
        </a:p>
      </dgm:t>
    </dgm:pt>
    <dgm:pt modelId="{3CFCED33-ADDE-4179-AE3B-4CFCE3A8CBFB}" type="parTrans" cxnId="{AA7DBAFB-758C-4036-BD5D-0D306BBA3572}">
      <dgm:prSet/>
      <dgm:spPr/>
      <dgm:t>
        <a:bodyPr/>
        <a:lstStyle/>
        <a:p>
          <a:endParaRPr lang="en-US"/>
        </a:p>
      </dgm:t>
    </dgm:pt>
    <dgm:pt modelId="{C4822310-7BBD-473C-B0CB-69249F7E78A9}" type="sibTrans" cxnId="{AA7DBAFB-758C-4036-BD5D-0D306BBA3572}">
      <dgm:prSet/>
      <dgm:spPr/>
      <dgm:t>
        <a:bodyPr/>
        <a:lstStyle/>
        <a:p>
          <a:endParaRPr lang="en-US"/>
        </a:p>
      </dgm:t>
    </dgm:pt>
    <dgm:pt modelId="{F5659811-43A0-4AE9-A1C0-C3A96DC1BCDF}">
      <dgm:prSet/>
      <dgm:spPr/>
      <dgm:t>
        <a:bodyPr/>
        <a:lstStyle/>
        <a:p>
          <a:r>
            <a:rPr lang="en-US" dirty="0"/>
            <a:t>Choose multiple traditional and e-learning training methods</a:t>
          </a:r>
        </a:p>
      </dgm:t>
    </dgm:pt>
    <dgm:pt modelId="{BB74E14C-ADE2-42EF-88EE-AD02EB8AF276}" type="parTrans" cxnId="{2DFA0AFD-A5E8-4985-AC03-D44C7DC4E0F2}">
      <dgm:prSet/>
      <dgm:spPr/>
      <dgm:t>
        <a:bodyPr/>
        <a:lstStyle/>
        <a:p>
          <a:endParaRPr lang="en-US"/>
        </a:p>
      </dgm:t>
    </dgm:pt>
    <dgm:pt modelId="{C8012337-715F-46EA-B1B2-8F878D43183A}" type="sibTrans" cxnId="{2DFA0AFD-A5E8-4985-AC03-D44C7DC4E0F2}">
      <dgm:prSet/>
      <dgm:spPr/>
      <dgm:t>
        <a:bodyPr/>
        <a:lstStyle/>
        <a:p>
          <a:endParaRPr lang="en-US"/>
        </a:p>
      </dgm:t>
    </dgm:pt>
    <dgm:pt modelId="{08320F33-1BC2-4A5C-A460-16A54083145C}">
      <dgm:prSet/>
      <dgm:spPr/>
      <dgm:t>
        <a:bodyPr/>
        <a:lstStyle/>
        <a:p>
          <a:r>
            <a:rPr lang="en-US" dirty="0"/>
            <a:t>Deliver the training instruction</a:t>
          </a:r>
        </a:p>
      </dgm:t>
    </dgm:pt>
    <dgm:pt modelId="{540B251A-A712-42A1-B9BB-F5C3D79AF2BD}" type="parTrans" cxnId="{9B86FB69-B2FF-4A58-9483-23FAF19A3865}">
      <dgm:prSet/>
      <dgm:spPr/>
      <dgm:t>
        <a:bodyPr/>
        <a:lstStyle/>
        <a:p>
          <a:endParaRPr lang="en-US"/>
        </a:p>
      </dgm:t>
    </dgm:pt>
    <dgm:pt modelId="{12649908-22D6-4D67-A144-C2D898E92688}" type="sibTrans" cxnId="{9B86FB69-B2FF-4A58-9483-23FAF19A3865}">
      <dgm:prSet/>
      <dgm:spPr/>
      <dgm:t>
        <a:bodyPr/>
        <a:lstStyle/>
        <a:p>
          <a:endParaRPr lang="en-US"/>
        </a:p>
      </dgm:t>
    </dgm:pt>
    <dgm:pt modelId="{431D5414-622C-4056-A23D-AFB63D794E4A}">
      <dgm:prSet/>
      <dgm:spPr/>
      <dgm:t>
        <a:bodyPr/>
        <a:lstStyle/>
        <a:p>
          <a:r>
            <a:rPr lang="en-US" dirty="0"/>
            <a:t>Consider the learning objectives and learning environment</a:t>
          </a:r>
        </a:p>
      </dgm:t>
    </dgm:pt>
    <dgm:pt modelId="{3932E59A-FF82-415E-97A0-3E4589C0D7C1}" type="parTrans" cxnId="{AB0A5AEB-D314-4FFD-A033-50DE1FD88107}">
      <dgm:prSet/>
      <dgm:spPr/>
      <dgm:t>
        <a:bodyPr/>
        <a:lstStyle/>
        <a:p>
          <a:endParaRPr lang="en-US"/>
        </a:p>
      </dgm:t>
    </dgm:pt>
    <dgm:pt modelId="{8040A42F-380D-4604-8F06-E8EDD9009987}" type="sibTrans" cxnId="{AB0A5AEB-D314-4FFD-A033-50DE1FD88107}">
      <dgm:prSet/>
      <dgm:spPr/>
      <dgm:t>
        <a:bodyPr/>
        <a:lstStyle/>
        <a:p>
          <a:endParaRPr lang="en-US"/>
        </a:p>
      </dgm:t>
    </dgm:pt>
    <dgm:pt modelId="{3D1BBCB4-DF63-47D3-9DC8-C92E7A62C1A1}" type="pres">
      <dgm:prSet presAssocID="{7E64845F-145C-4830-A933-28DB47FDDDF7}" presName="Name0" presStyleCnt="0">
        <dgm:presLayoutVars>
          <dgm:dir/>
          <dgm:animLvl val="lvl"/>
          <dgm:resizeHandles val="exact"/>
        </dgm:presLayoutVars>
      </dgm:prSet>
      <dgm:spPr/>
    </dgm:pt>
    <dgm:pt modelId="{EA92D718-2048-4D62-A564-172C10B7652F}" type="pres">
      <dgm:prSet presAssocID="{7E64845F-145C-4830-A933-28DB47FDDDF7}" presName="dummy" presStyleCnt="0"/>
      <dgm:spPr/>
    </dgm:pt>
    <dgm:pt modelId="{40BDCCF6-761C-4295-80B3-E45DEA1564D2}" type="pres">
      <dgm:prSet presAssocID="{7E64845F-145C-4830-A933-28DB47FDDDF7}" presName="linH" presStyleCnt="0"/>
      <dgm:spPr/>
    </dgm:pt>
    <dgm:pt modelId="{5A3EFDA7-98C8-4842-AFA8-B5F40C755E50}" type="pres">
      <dgm:prSet presAssocID="{7E64845F-145C-4830-A933-28DB47FDDDF7}" presName="padding1" presStyleCnt="0"/>
      <dgm:spPr/>
    </dgm:pt>
    <dgm:pt modelId="{2CCFDE75-8EA9-4431-81BD-4FDC9ED94381}" type="pres">
      <dgm:prSet presAssocID="{AE3630FE-EEC1-496A-BCAC-19A20772152F}" presName="linV" presStyleCnt="0"/>
      <dgm:spPr/>
    </dgm:pt>
    <dgm:pt modelId="{5EEB12A7-2637-4934-8506-BCB514459938}" type="pres">
      <dgm:prSet presAssocID="{AE3630FE-EEC1-496A-BCAC-19A20772152F}" presName="spVertical1" presStyleCnt="0"/>
      <dgm:spPr/>
    </dgm:pt>
    <dgm:pt modelId="{0DC5A206-2894-4543-83E6-4643C3E3FA0A}" type="pres">
      <dgm:prSet presAssocID="{AE3630FE-EEC1-496A-BCAC-19A20772152F}" presName="parTx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D8F1BC3C-56F8-4F6F-A687-3C919626BD00}" type="pres">
      <dgm:prSet presAssocID="{AE3630FE-EEC1-496A-BCAC-19A20772152F}" presName="spVertical2" presStyleCnt="0"/>
      <dgm:spPr/>
    </dgm:pt>
    <dgm:pt modelId="{D47401AD-F295-401F-A92A-2EDC5008F4F2}" type="pres">
      <dgm:prSet presAssocID="{AE3630FE-EEC1-496A-BCAC-19A20772152F}" presName="spVertical3" presStyleCnt="0"/>
      <dgm:spPr/>
    </dgm:pt>
    <dgm:pt modelId="{11EAC3B3-02EC-433E-84E5-B77D09A0E29D}" type="pres">
      <dgm:prSet presAssocID="{AE3630FE-EEC1-496A-BCAC-19A20772152F}" presName="desTx" presStyleLbl="revTx" presStyleIdx="1" presStyleCnt="2">
        <dgm:presLayoutVars>
          <dgm:bulletEnabled val="1"/>
        </dgm:presLayoutVars>
      </dgm:prSet>
      <dgm:spPr/>
    </dgm:pt>
    <dgm:pt modelId="{0597A45E-7F50-4DAA-8119-1C6F8CFFE620}" type="pres">
      <dgm:prSet presAssocID="{7E64845F-145C-4830-A933-28DB47FDDDF7}" presName="padding2" presStyleCnt="0"/>
      <dgm:spPr/>
    </dgm:pt>
    <dgm:pt modelId="{EF6F4E4E-BEE5-4607-B4BA-F83BA0B5863F}" type="pres">
      <dgm:prSet presAssocID="{7E64845F-145C-4830-A933-28DB47FDDDF7}" presName="negArrow" presStyleCnt="0"/>
      <dgm:spPr/>
    </dgm:pt>
    <dgm:pt modelId="{42AAD1B9-93EF-49BA-9EE4-2B7B35054542}" type="pres">
      <dgm:prSet presAssocID="{7E64845F-145C-4830-A933-28DB47FDDDF7}" presName="backgroundArrow" presStyleLbl="node1" presStyleIdx="0" presStyleCnt="1"/>
      <dgm:spPr/>
    </dgm:pt>
  </dgm:ptLst>
  <dgm:cxnLst>
    <dgm:cxn modelId="{F610C405-5DCF-4D8E-B976-F8DCA38089B3}" type="presOf" srcId="{AE3630FE-EEC1-496A-BCAC-19A20772152F}" destId="{0DC5A206-2894-4543-83E6-4643C3E3FA0A}" srcOrd="0" destOrd="0" presId="urn:microsoft.com/office/officeart/2005/8/layout/hProcess3"/>
    <dgm:cxn modelId="{9D99EF46-8044-4DA4-8EE8-C2B8DA754033}" type="presOf" srcId="{431D5414-622C-4056-A23D-AFB63D794E4A}" destId="{11EAC3B3-02EC-433E-84E5-B77D09A0E29D}" srcOrd="0" destOrd="1" presId="urn:microsoft.com/office/officeart/2005/8/layout/hProcess3"/>
    <dgm:cxn modelId="{9B86FB69-B2FF-4A58-9483-23FAF19A3865}" srcId="{AE3630FE-EEC1-496A-BCAC-19A20772152F}" destId="{08320F33-1BC2-4A5C-A460-16A54083145C}" srcOrd="2" destOrd="0" parTransId="{540B251A-A712-42A1-B9BB-F5C3D79AF2BD}" sibTransId="{12649908-22D6-4D67-A144-C2D898E92688}"/>
    <dgm:cxn modelId="{CDD0174E-2A97-497F-A962-0935CED74642}" type="presOf" srcId="{7E64845F-145C-4830-A933-28DB47FDDDF7}" destId="{3D1BBCB4-DF63-47D3-9DC8-C92E7A62C1A1}" srcOrd="0" destOrd="0" presId="urn:microsoft.com/office/officeart/2005/8/layout/hProcess3"/>
    <dgm:cxn modelId="{1EB737D4-36D3-4CD3-A3C0-0B08CCE59516}" type="presOf" srcId="{F5659811-43A0-4AE9-A1C0-C3A96DC1BCDF}" destId="{11EAC3B3-02EC-433E-84E5-B77D09A0E29D}" srcOrd="0" destOrd="0" presId="urn:microsoft.com/office/officeart/2005/8/layout/hProcess3"/>
    <dgm:cxn modelId="{AB0A5AEB-D314-4FFD-A033-50DE1FD88107}" srcId="{AE3630FE-EEC1-496A-BCAC-19A20772152F}" destId="{431D5414-622C-4056-A23D-AFB63D794E4A}" srcOrd="1" destOrd="0" parTransId="{3932E59A-FF82-415E-97A0-3E4589C0D7C1}" sibTransId="{8040A42F-380D-4604-8F06-E8EDD9009987}"/>
    <dgm:cxn modelId="{73C3B2F9-AC48-400F-ADAE-C57ECC8420B6}" type="presOf" srcId="{08320F33-1BC2-4A5C-A460-16A54083145C}" destId="{11EAC3B3-02EC-433E-84E5-B77D09A0E29D}" srcOrd="0" destOrd="2" presId="urn:microsoft.com/office/officeart/2005/8/layout/hProcess3"/>
    <dgm:cxn modelId="{AA7DBAFB-758C-4036-BD5D-0D306BBA3572}" srcId="{7E64845F-145C-4830-A933-28DB47FDDDF7}" destId="{AE3630FE-EEC1-496A-BCAC-19A20772152F}" srcOrd="0" destOrd="0" parTransId="{3CFCED33-ADDE-4179-AE3B-4CFCE3A8CBFB}" sibTransId="{C4822310-7BBD-473C-B0CB-69249F7E78A9}"/>
    <dgm:cxn modelId="{2DFA0AFD-A5E8-4985-AC03-D44C7DC4E0F2}" srcId="{AE3630FE-EEC1-496A-BCAC-19A20772152F}" destId="{F5659811-43A0-4AE9-A1C0-C3A96DC1BCDF}" srcOrd="0" destOrd="0" parTransId="{BB74E14C-ADE2-42EF-88EE-AD02EB8AF276}" sibTransId="{C8012337-715F-46EA-B1B2-8F878D43183A}"/>
    <dgm:cxn modelId="{4FB54DD1-FD06-4E7A-BEB0-DA990E44D959}" type="presParOf" srcId="{3D1BBCB4-DF63-47D3-9DC8-C92E7A62C1A1}" destId="{EA92D718-2048-4D62-A564-172C10B7652F}" srcOrd="0" destOrd="0" presId="urn:microsoft.com/office/officeart/2005/8/layout/hProcess3"/>
    <dgm:cxn modelId="{3CA039FB-C83E-403C-9D02-82464F89B240}" type="presParOf" srcId="{3D1BBCB4-DF63-47D3-9DC8-C92E7A62C1A1}" destId="{40BDCCF6-761C-4295-80B3-E45DEA1564D2}" srcOrd="1" destOrd="0" presId="urn:microsoft.com/office/officeart/2005/8/layout/hProcess3"/>
    <dgm:cxn modelId="{278FF551-63FF-4D97-B6A3-53B863CA1D87}" type="presParOf" srcId="{40BDCCF6-761C-4295-80B3-E45DEA1564D2}" destId="{5A3EFDA7-98C8-4842-AFA8-B5F40C755E50}" srcOrd="0" destOrd="0" presId="urn:microsoft.com/office/officeart/2005/8/layout/hProcess3"/>
    <dgm:cxn modelId="{1C466F0C-FB54-47C5-980B-D7A4D4C4EA65}" type="presParOf" srcId="{40BDCCF6-761C-4295-80B3-E45DEA1564D2}" destId="{2CCFDE75-8EA9-4431-81BD-4FDC9ED94381}" srcOrd="1" destOrd="0" presId="urn:microsoft.com/office/officeart/2005/8/layout/hProcess3"/>
    <dgm:cxn modelId="{12AE57B5-6AAE-4DAE-85E3-9029CB4541E6}" type="presParOf" srcId="{2CCFDE75-8EA9-4431-81BD-4FDC9ED94381}" destId="{5EEB12A7-2637-4934-8506-BCB514459938}" srcOrd="0" destOrd="0" presId="urn:microsoft.com/office/officeart/2005/8/layout/hProcess3"/>
    <dgm:cxn modelId="{AA14040E-2860-4E30-A57D-020903F6FB92}" type="presParOf" srcId="{2CCFDE75-8EA9-4431-81BD-4FDC9ED94381}" destId="{0DC5A206-2894-4543-83E6-4643C3E3FA0A}" srcOrd="1" destOrd="0" presId="urn:microsoft.com/office/officeart/2005/8/layout/hProcess3"/>
    <dgm:cxn modelId="{53D4B0E2-CD76-4DCA-9FF6-6F01A9373EFE}" type="presParOf" srcId="{2CCFDE75-8EA9-4431-81BD-4FDC9ED94381}" destId="{D8F1BC3C-56F8-4F6F-A687-3C919626BD00}" srcOrd="2" destOrd="0" presId="urn:microsoft.com/office/officeart/2005/8/layout/hProcess3"/>
    <dgm:cxn modelId="{51CBD6F9-3C86-4121-A7E8-CA7162D60BF2}" type="presParOf" srcId="{2CCFDE75-8EA9-4431-81BD-4FDC9ED94381}" destId="{D47401AD-F295-401F-A92A-2EDC5008F4F2}" srcOrd="3" destOrd="0" presId="urn:microsoft.com/office/officeart/2005/8/layout/hProcess3"/>
    <dgm:cxn modelId="{FBD60483-74FD-41FE-9786-AB3E2A64393E}" type="presParOf" srcId="{2CCFDE75-8EA9-4431-81BD-4FDC9ED94381}" destId="{11EAC3B3-02EC-433E-84E5-B77D09A0E29D}" srcOrd="4" destOrd="0" presId="urn:microsoft.com/office/officeart/2005/8/layout/hProcess3"/>
    <dgm:cxn modelId="{6CC84F38-87D3-4898-90A1-C253764AF711}" type="presParOf" srcId="{40BDCCF6-761C-4295-80B3-E45DEA1564D2}" destId="{0597A45E-7F50-4DAA-8119-1C6F8CFFE620}" srcOrd="2" destOrd="0" presId="urn:microsoft.com/office/officeart/2005/8/layout/hProcess3"/>
    <dgm:cxn modelId="{86E66D75-9671-4C0A-9CB5-AE91346A4039}" type="presParOf" srcId="{40BDCCF6-761C-4295-80B3-E45DEA1564D2}" destId="{EF6F4E4E-BEE5-4607-B4BA-F83BA0B5863F}" srcOrd="3" destOrd="0" presId="urn:microsoft.com/office/officeart/2005/8/layout/hProcess3"/>
    <dgm:cxn modelId="{F7A37C00-A755-41DA-8837-4E2ED3407EDF}" type="presParOf" srcId="{40BDCCF6-761C-4295-80B3-E45DEA1564D2}" destId="{42AAD1B9-93EF-49BA-9EE4-2B7B35054542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E64845F-145C-4830-A933-28DB47FDDDF7}" type="doc">
      <dgm:prSet loTypeId="urn:microsoft.com/office/officeart/2005/8/layout/hProcess3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48DE6709-1219-45B2-AAC4-3EE8320EEFD2}">
      <dgm:prSet custT="1"/>
      <dgm:spPr/>
      <dgm:t>
        <a:bodyPr/>
        <a:lstStyle/>
        <a:p>
          <a:r>
            <a:rPr lang="en-US" sz="4000"/>
            <a:t>Step 7 - Monitor and evaluate the training</a:t>
          </a:r>
          <a:endParaRPr lang="en-US" sz="4000" dirty="0"/>
        </a:p>
      </dgm:t>
    </dgm:pt>
    <dgm:pt modelId="{ECE053C0-498E-45B6-9C53-BA4894CC5C67}" type="parTrans" cxnId="{38D67CEB-7541-4438-B0CA-A50CF33A35AD}">
      <dgm:prSet/>
      <dgm:spPr/>
      <dgm:t>
        <a:bodyPr/>
        <a:lstStyle/>
        <a:p>
          <a:endParaRPr lang="en-US"/>
        </a:p>
      </dgm:t>
    </dgm:pt>
    <dgm:pt modelId="{BD3C2473-632C-4AA0-8588-3EE4BE02E47B}" type="sibTrans" cxnId="{38D67CEB-7541-4438-B0CA-A50CF33A35AD}">
      <dgm:prSet/>
      <dgm:spPr/>
      <dgm:t>
        <a:bodyPr/>
        <a:lstStyle/>
        <a:p>
          <a:endParaRPr lang="en-US"/>
        </a:p>
      </dgm:t>
    </dgm:pt>
    <dgm:pt modelId="{5B08E529-BC0E-466B-8E53-5C7825C7B869}">
      <dgm:prSet custT="1"/>
      <dgm:spPr/>
      <dgm:t>
        <a:bodyPr/>
        <a:lstStyle/>
        <a:p>
          <a:r>
            <a:rPr lang="en-US" sz="3600" dirty="0"/>
            <a:t>Determine the effectiveness and strategic value of training</a:t>
          </a:r>
        </a:p>
      </dgm:t>
    </dgm:pt>
    <dgm:pt modelId="{3412E046-7C80-46CF-B1C0-DC367EC9C4DC}" type="parTrans" cxnId="{82FDCB61-E53F-48C1-97C6-957E095962C4}">
      <dgm:prSet/>
      <dgm:spPr/>
      <dgm:t>
        <a:bodyPr/>
        <a:lstStyle/>
        <a:p>
          <a:endParaRPr lang="en-US"/>
        </a:p>
      </dgm:t>
    </dgm:pt>
    <dgm:pt modelId="{2B690309-503A-4DB6-B2E7-65D68E9665D5}" type="sibTrans" cxnId="{82FDCB61-E53F-48C1-97C6-957E095962C4}">
      <dgm:prSet/>
      <dgm:spPr/>
      <dgm:t>
        <a:bodyPr/>
        <a:lstStyle/>
        <a:p>
          <a:endParaRPr lang="en-US"/>
        </a:p>
      </dgm:t>
    </dgm:pt>
    <dgm:pt modelId="{C8659F5C-651E-4778-BA92-655592A32C72}">
      <dgm:prSet custT="1"/>
      <dgm:spPr/>
      <dgm:t>
        <a:bodyPr/>
        <a:lstStyle/>
        <a:p>
          <a:r>
            <a:rPr lang="en-US" sz="3600" dirty="0"/>
            <a:t>Identify changes that can be made to improve training</a:t>
          </a:r>
        </a:p>
      </dgm:t>
    </dgm:pt>
    <dgm:pt modelId="{44C2022B-E6B6-4C38-A572-49939B6905D0}" type="parTrans" cxnId="{2840D913-93F4-4A6C-BB21-6EB1685428D1}">
      <dgm:prSet/>
      <dgm:spPr/>
      <dgm:t>
        <a:bodyPr/>
        <a:lstStyle/>
        <a:p>
          <a:endParaRPr lang="en-US"/>
        </a:p>
      </dgm:t>
    </dgm:pt>
    <dgm:pt modelId="{D808C805-6CE8-44F5-8D8F-2645DF46B9FC}" type="sibTrans" cxnId="{2840D913-93F4-4A6C-BB21-6EB1685428D1}">
      <dgm:prSet/>
      <dgm:spPr/>
      <dgm:t>
        <a:bodyPr/>
        <a:lstStyle/>
        <a:p>
          <a:endParaRPr lang="en-US"/>
        </a:p>
      </dgm:t>
    </dgm:pt>
    <dgm:pt modelId="{3D1BBCB4-DF63-47D3-9DC8-C92E7A62C1A1}" type="pres">
      <dgm:prSet presAssocID="{7E64845F-145C-4830-A933-28DB47FDDDF7}" presName="Name0" presStyleCnt="0">
        <dgm:presLayoutVars>
          <dgm:dir/>
          <dgm:animLvl val="lvl"/>
          <dgm:resizeHandles val="exact"/>
        </dgm:presLayoutVars>
      </dgm:prSet>
      <dgm:spPr/>
    </dgm:pt>
    <dgm:pt modelId="{EA92D718-2048-4D62-A564-172C10B7652F}" type="pres">
      <dgm:prSet presAssocID="{7E64845F-145C-4830-A933-28DB47FDDDF7}" presName="dummy" presStyleCnt="0"/>
      <dgm:spPr/>
    </dgm:pt>
    <dgm:pt modelId="{40BDCCF6-761C-4295-80B3-E45DEA1564D2}" type="pres">
      <dgm:prSet presAssocID="{7E64845F-145C-4830-A933-28DB47FDDDF7}" presName="linH" presStyleCnt="0"/>
      <dgm:spPr/>
    </dgm:pt>
    <dgm:pt modelId="{5A3EFDA7-98C8-4842-AFA8-B5F40C755E50}" type="pres">
      <dgm:prSet presAssocID="{7E64845F-145C-4830-A933-28DB47FDDDF7}" presName="padding1" presStyleCnt="0"/>
      <dgm:spPr/>
    </dgm:pt>
    <dgm:pt modelId="{FF8F995D-90A7-4B95-9570-A80B22C391FE}" type="pres">
      <dgm:prSet presAssocID="{48DE6709-1219-45B2-AAC4-3EE8320EEFD2}" presName="linV" presStyleCnt="0"/>
      <dgm:spPr/>
    </dgm:pt>
    <dgm:pt modelId="{74B8654C-2DA0-4CF1-B62A-5CC618DF7036}" type="pres">
      <dgm:prSet presAssocID="{48DE6709-1219-45B2-AAC4-3EE8320EEFD2}" presName="spVertical1" presStyleCnt="0"/>
      <dgm:spPr/>
    </dgm:pt>
    <dgm:pt modelId="{FFC0717E-E6FB-4102-B2E5-50F97CA5425C}" type="pres">
      <dgm:prSet presAssocID="{48DE6709-1219-45B2-AAC4-3EE8320EEFD2}" presName="parTx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14611988-4CEA-4658-9685-192D896FD312}" type="pres">
      <dgm:prSet presAssocID="{48DE6709-1219-45B2-AAC4-3EE8320EEFD2}" presName="spVertical2" presStyleCnt="0"/>
      <dgm:spPr/>
    </dgm:pt>
    <dgm:pt modelId="{8B029025-838A-46FF-8671-FC13568431B5}" type="pres">
      <dgm:prSet presAssocID="{48DE6709-1219-45B2-AAC4-3EE8320EEFD2}" presName="spVertical3" presStyleCnt="0"/>
      <dgm:spPr/>
    </dgm:pt>
    <dgm:pt modelId="{31E031F7-817D-428D-A962-81AFE6E8715B}" type="pres">
      <dgm:prSet presAssocID="{48DE6709-1219-45B2-AAC4-3EE8320EEFD2}" presName="desTx" presStyleLbl="revTx" presStyleIdx="1" presStyleCnt="2">
        <dgm:presLayoutVars>
          <dgm:bulletEnabled val="1"/>
        </dgm:presLayoutVars>
      </dgm:prSet>
      <dgm:spPr/>
    </dgm:pt>
    <dgm:pt modelId="{0597A45E-7F50-4DAA-8119-1C6F8CFFE620}" type="pres">
      <dgm:prSet presAssocID="{7E64845F-145C-4830-A933-28DB47FDDDF7}" presName="padding2" presStyleCnt="0"/>
      <dgm:spPr/>
    </dgm:pt>
    <dgm:pt modelId="{EF6F4E4E-BEE5-4607-B4BA-F83BA0B5863F}" type="pres">
      <dgm:prSet presAssocID="{7E64845F-145C-4830-A933-28DB47FDDDF7}" presName="negArrow" presStyleCnt="0"/>
      <dgm:spPr/>
    </dgm:pt>
    <dgm:pt modelId="{42AAD1B9-93EF-49BA-9EE4-2B7B35054542}" type="pres">
      <dgm:prSet presAssocID="{7E64845F-145C-4830-A933-28DB47FDDDF7}" presName="backgroundArrow" presStyleLbl="node1" presStyleIdx="0" presStyleCnt="1"/>
      <dgm:spPr/>
    </dgm:pt>
  </dgm:ptLst>
  <dgm:cxnLst>
    <dgm:cxn modelId="{2840D913-93F4-4A6C-BB21-6EB1685428D1}" srcId="{48DE6709-1219-45B2-AAC4-3EE8320EEFD2}" destId="{C8659F5C-651E-4778-BA92-655592A32C72}" srcOrd="1" destOrd="0" parTransId="{44C2022B-E6B6-4C38-A572-49939B6905D0}" sibTransId="{D808C805-6CE8-44F5-8D8F-2645DF46B9FC}"/>
    <dgm:cxn modelId="{2C3A692A-D301-47F5-A231-1D8FF9BCFFB2}" type="presOf" srcId="{5B08E529-BC0E-466B-8E53-5C7825C7B869}" destId="{31E031F7-817D-428D-A962-81AFE6E8715B}" srcOrd="0" destOrd="0" presId="urn:microsoft.com/office/officeart/2005/8/layout/hProcess3"/>
    <dgm:cxn modelId="{82FDCB61-E53F-48C1-97C6-957E095962C4}" srcId="{48DE6709-1219-45B2-AAC4-3EE8320EEFD2}" destId="{5B08E529-BC0E-466B-8E53-5C7825C7B869}" srcOrd="0" destOrd="0" parTransId="{3412E046-7C80-46CF-B1C0-DC367EC9C4DC}" sibTransId="{2B690309-503A-4DB6-B2E7-65D68E9665D5}"/>
    <dgm:cxn modelId="{CDD0174E-2A97-497F-A962-0935CED74642}" type="presOf" srcId="{7E64845F-145C-4830-A933-28DB47FDDDF7}" destId="{3D1BBCB4-DF63-47D3-9DC8-C92E7A62C1A1}" srcOrd="0" destOrd="0" presId="urn:microsoft.com/office/officeart/2005/8/layout/hProcess3"/>
    <dgm:cxn modelId="{90861B55-F3D9-46E0-BE84-CBCA8EA28901}" type="presOf" srcId="{48DE6709-1219-45B2-AAC4-3EE8320EEFD2}" destId="{FFC0717E-E6FB-4102-B2E5-50F97CA5425C}" srcOrd="0" destOrd="0" presId="urn:microsoft.com/office/officeart/2005/8/layout/hProcess3"/>
    <dgm:cxn modelId="{38D67CEB-7541-4438-B0CA-A50CF33A35AD}" srcId="{7E64845F-145C-4830-A933-28DB47FDDDF7}" destId="{48DE6709-1219-45B2-AAC4-3EE8320EEFD2}" srcOrd="0" destOrd="0" parTransId="{ECE053C0-498E-45B6-9C53-BA4894CC5C67}" sibTransId="{BD3C2473-632C-4AA0-8588-3EE4BE02E47B}"/>
    <dgm:cxn modelId="{6E3169ED-0DE4-47E0-B94A-6B8B74F3FE52}" type="presOf" srcId="{C8659F5C-651E-4778-BA92-655592A32C72}" destId="{31E031F7-817D-428D-A962-81AFE6E8715B}" srcOrd="0" destOrd="1" presId="urn:microsoft.com/office/officeart/2005/8/layout/hProcess3"/>
    <dgm:cxn modelId="{4FB54DD1-FD06-4E7A-BEB0-DA990E44D959}" type="presParOf" srcId="{3D1BBCB4-DF63-47D3-9DC8-C92E7A62C1A1}" destId="{EA92D718-2048-4D62-A564-172C10B7652F}" srcOrd="0" destOrd="0" presId="urn:microsoft.com/office/officeart/2005/8/layout/hProcess3"/>
    <dgm:cxn modelId="{3CA039FB-C83E-403C-9D02-82464F89B240}" type="presParOf" srcId="{3D1BBCB4-DF63-47D3-9DC8-C92E7A62C1A1}" destId="{40BDCCF6-761C-4295-80B3-E45DEA1564D2}" srcOrd="1" destOrd="0" presId="urn:microsoft.com/office/officeart/2005/8/layout/hProcess3"/>
    <dgm:cxn modelId="{278FF551-63FF-4D97-B6A3-53B863CA1D87}" type="presParOf" srcId="{40BDCCF6-761C-4295-80B3-E45DEA1564D2}" destId="{5A3EFDA7-98C8-4842-AFA8-B5F40C755E50}" srcOrd="0" destOrd="0" presId="urn:microsoft.com/office/officeart/2005/8/layout/hProcess3"/>
    <dgm:cxn modelId="{AF7483C5-6303-4C1B-BC7F-EE1E1C628F8A}" type="presParOf" srcId="{40BDCCF6-761C-4295-80B3-E45DEA1564D2}" destId="{FF8F995D-90A7-4B95-9570-A80B22C391FE}" srcOrd="1" destOrd="0" presId="urn:microsoft.com/office/officeart/2005/8/layout/hProcess3"/>
    <dgm:cxn modelId="{849E434F-82A2-4F62-9CAF-807CC0E79F76}" type="presParOf" srcId="{FF8F995D-90A7-4B95-9570-A80B22C391FE}" destId="{74B8654C-2DA0-4CF1-B62A-5CC618DF7036}" srcOrd="0" destOrd="0" presId="urn:microsoft.com/office/officeart/2005/8/layout/hProcess3"/>
    <dgm:cxn modelId="{C70FFB48-C2FE-4DD0-98A6-D2F40BF1F1CB}" type="presParOf" srcId="{FF8F995D-90A7-4B95-9570-A80B22C391FE}" destId="{FFC0717E-E6FB-4102-B2E5-50F97CA5425C}" srcOrd="1" destOrd="0" presId="urn:microsoft.com/office/officeart/2005/8/layout/hProcess3"/>
    <dgm:cxn modelId="{4D996858-FAEC-42B2-B4BD-AD10F2B912BD}" type="presParOf" srcId="{FF8F995D-90A7-4B95-9570-A80B22C391FE}" destId="{14611988-4CEA-4658-9685-192D896FD312}" srcOrd="2" destOrd="0" presId="urn:microsoft.com/office/officeart/2005/8/layout/hProcess3"/>
    <dgm:cxn modelId="{EBF142E3-CE37-4A3B-AE31-9E82912B0216}" type="presParOf" srcId="{FF8F995D-90A7-4B95-9570-A80B22C391FE}" destId="{8B029025-838A-46FF-8671-FC13568431B5}" srcOrd="3" destOrd="0" presId="urn:microsoft.com/office/officeart/2005/8/layout/hProcess3"/>
    <dgm:cxn modelId="{6DDE2FE1-A4AB-4ACD-8B04-204E156DA397}" type="presParOf" srcId="{FF8F995D-90A7-4B95-9570-A80B22C391FE}" destId="{31E031F7-817D-428D-A962-81AFE6E8715B}" srcOrd="4" destOrd="0" presId="urn:microsoft.com/office/officeart/2005/8/layout/hProcess3"/>
    <dgm:cxn modelId="{6CC84F38-87D3-4898-90A1-C253764AF711}" type="presParOf" srcId="{40BDCCF6-761C-4295-80B3-E45DEA1564D2}" destId="{0597A45E-7F50-4DAA-8119-1C6F8CFFE620}" srcOrd="2" destOrd="0" presId="urn:microsoft.com/office/officeart/2005/8/layout/hProcess3"/>
    <dgm:cxn modelId="{86E66D75-9671-4C0A-9CB5-AE91346A4039}" type="presParOf" srcId="{40BDCCF6-761C-4295-80B3-E45DEA1564D2}" destId="{EF6F4E4E-BEE5-4607-B4BA-F83BA0B5863F}" srcOrd="3" destOrd="0" presId="urn:microsoft.com/office/officeart/2005/8/layout/hProcess3"/>
    <dgm:cxn modelId="{F7A37C00-A755-41DA-8837-4E2ED3407EDF}" type="presParOf" srcId="{40BDCCF6-761C-4295-80B3-E45DEA1564D2}" destId="{42AAD1B9-93EF-49BA-9EE4-2B7B35054542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AAD1B9-93EF-49BA-9EE4-2B7B35054542}">
      <dsp:nvSpPr>
        <dsp:cNvPr id="0" name=""/>
        <dsp:cNvSpPr/>
      </dsp:nvSpPr>
      <dsp:spPr>
        <a:xfrm>
          <a:off x="23107" y="375703"/>
          <a:ext cx="11802350" cy="2494115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E031F7-817D-428D-A962-81AFE6E8715B}">
      <dsp:nvSpPr>
        <dsp:cNvPr id="0" name=""/>
        <dsp:cNvSpPr/>
      </dsp:nvSpPr>
      <dsp:spPr>
        <a:xfrm>
          <a:off x="9465276" y="2370995"/>
          <a:ext cx="1179946" cy="23431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0" i="0" u="none" strike="noStrike" kern="1200" dirty="0">
              <a:effectLst/>
            </a:rPr>
            <a:t>Determine the effectiveness and strategic value of training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0" i="0" u="none" strike="noStrike" kern="1200" dirty="0">
              <a:effectLst/>
            </a:rPr>
            <a:t>Identify changes that can be made to improve training</a:t>
          </a:r>
        </a:p>
      </dsp:txBody>
      <dsp:txXfrm>
        <a:off x="9465276" y="2370995"/>
        <a:ext cx="1179946" cy="2343186"/>
      </dsp:txXfrm>
    </dsp:sp>
    <dsp:sp modelId="{FFC0717E-E6FB-4102-B2E5-50F97CA5425C}">
      <dsp:nvSpPr>
        <dsp:cNvPr id="0" name=""/>
        <dsp:cNvSpPr/>
      </dsp:nvSpPr>
      <dsp:spPr>
        <a:xfrm>
          <a:off x="9465276" y="999232"/>
          <a:ext cx="1179946" cy="12470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1920" rIns="0" bIns="1219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i="0" u="none" strike="noStrike" kern="1200">
              <a:solidFill>
                <a:schemeClr val="bg1"/>
              </a:solidFill>
              <a:effectLst/>
            </a:rPr>
            <a:t>Step 7 - Monitor and evaluate the training</a:t>
          </a:r>
          <a:endParaRPr lang="en-US" sz="1200" b="1" i="0" u="none" strike="noStrike" kern="1200" dirty="0">
            <a:solidFill>
              <a:schemeClr val="bg1"/>
            </a:solidFill>
            <a:effectLst/>
          </a:endParaRPr>
        </a:p>
      </dsp:txBody>
      <dsp:txXfrm>
        <a:off x="9465276" y="999232"/>
        <a:ext cx="1179946" cy="1247057"/>
      </dsp:txXfrm>
    </dsp:sp>
    <dsp:sp modelId="{11EAC3B3-02EC-433E-84E5-B77D09A0E29D}">
      <dsp:nvSpPr>
        <dsp:cNvPr id="0" name=""/>
        <dsp:cNvSpPr/>
      </dsp:nvSpPr>
      <dsp:spPr>
        <a:xfrm>
          <a:off x="8049339" y="2370995"/>
          <a:ext cx="1179946" cy="23431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0" i="0" u="none" strike="noStrike" kern="1200" dirty="0">
              <a:effectLst/>
            </a:rPr>
            <a:t>Choose multiple traditional and e-learning training methods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0" i="0" u="none" strike="noStrike" kern="1200" dirty="0">
              <a:effectLst/>
            </a:rPr>
            <a:t>Consider the learning objectives and learning environment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0" i="0" u="none" strike="noStrike" kern="1200" dirty="0">
              <a:effectLst/>
            </a:rPr>
            <a:t>Deliver the training instruction</a:t>
          </a:r>
        </a:p>
      </dsp:txBody>
      <dsp:txXfrm>
        <a:off x="8049339" y="2370995"/>
        <a:ext cx="1179946" cy="2343186"/>
      </dsp:txXfrm>
    </dsp:sp>
    <dsp:sp modelId="{0DC5A206-2894-4543-83E6-4643C3E3FA0A}">
      <dsp:nvSpPr>
        <dsp:cNvPr id="0" name=""/>
        <dsp:cNvSpPr/>
      </dsp:nvSpPr>
      <dsp:spPr>
        <a:xfrm>
          <a:off x="8049339" y="999232"/>
          <a:ext cx="1179946" cy="12470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1920" rIns="0" bIns="1219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i="0" u="none" strike="noStrike" kern="1200">
              <a:solidFill>
                <a:schemeClr val="bg1"/>
              </a:solidFill>
              <a:effectLst/>
            </a:rPr>
            <a:t>Step 6 - Design and conduct the learning event</a:t>
          </a:r>
          <a:endParaRPr lang="en-US" sz="1200" b="1" i="0" u="none" strike="noStrike" kern="1200" dirty="0">
            <a:solidFill>
              <a:schemeClr val="bg1"/>
            </a:solidFill>
            <a:effectLst/>
          </a:endParaRPr>
        </a:p>
      </dsp:txBody>
      <dsp:txXfrm>
        <a:off x="8049339" y="999232"/>
        <a:ext cx="1179946" cy="1247057"/>
      </dsp:txXfrm>
    </dsp:sp>
    <dsp:sp modelId="{67E58E93-BDE8-45AD-B137-3A3D8628A2D1}">
      <dsp:nvSpPr>
        <dsp:cNvPr id="0" name=""/>
        <dsp:cNvSpPr/>
      </dsp:nvSpPr>
      <dsp:spPr>
        <a:xfrm>
          <a:off x="6633403" y="2370995"/>
          <a:ext cx="1179946" cy="23431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0" i="0" u="none" strike="noStrike" kern="1200" dirty="0">
              <a:effectLst/>
            </a:rPr>
            <a:t>Measure various outcomes of training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0" i="0" u="none" strike="noStrike" kern="1200" dirty="0">
              <a:effectLst/>
            </a:rPr>
            <a:t>Measure the costs and benefits of training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0" i="0" u="none" strike="noStrike" kern="1200" dirty="0">
              <a:effectLst/>
            </a:rPr>
            <a:t>Prepare to calculate return on investment (ROI)</a:t>
          </a:r>
        </a:p>
      </dsp:txBody>
      <dsp:txXfrm>
        <a:off x="6633403" y="2370995"/>
        <a:ext cx="1179946" cy="2343186"/>
      </dsp:txXfrm>
    </dsp:sp>
    <dsp:sp modelId="{A0CBD9D3-E097-4F75-9F7E-423B0A49C7D5}">
      <dsp:nvSpPr>
        <dsp:cNvPr id="0" name=""/>
        <dsp:cNvSpPr/>
      </dsp:nvSpPr>
      <dsp:spPr>
        <a:xfrm>
          <a:off x="6633403" y="999232"/>
          <a:ext cx="1179946" cy="12470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1920" rIns="0" bIns="1219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i="0" u="none" strike="noStrike" kern="1200">
              <a:solidFill>
                <a:schemeClr val="bg1"/>
              </a:solidFill>
              <a:effectLst/>
            </a:rPr>
            <a:t>Step 5 - Develop an evaluation plan</a:t>
          </a:r>
          <a:endParaRPr lang="en-US" sz="1200" b="1" i="0" u="none" strike="noStrike" kern="1200" dirty="0">
            <a:solidFill>
              <a:schemeClr val="bg1"/>
            </a:solidFill>
            <a:effectLst/>
          </a:endParaRPr>
        </a:p>
      </dsp:txBody>
      <dsp:txXfrm>
        <a:off x="6633403" y="999232"/>
        <a:ext cx="1179946" cy="1247057"/>
      </dsp:txXfrm>
    </dsp:sp>
    <dsp:sp modelId="{479BFE1B-2848-49E4-BA94-2395FA209BCD}">
      <dsp:nvSpPr>
        <dsp:cNvPr id="0" name=""/>
        <dsp:cNvSpPr/>
      </dsp:nvSpPr>
      <dsp:spPr>
        <a:xfrm>
          <a:off x="5217467" y="2370995"/>
          <a:ext cx="1179946" cy="23431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Encourage support from peers and managers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Teach self-management strategies</a:t>
          </a:r>
        </a:p>
      </dsp:txBody>
      <dsp:txXfrm>
        <a:off x="5217467" y="2370995"/>
        <a:ext cx="1179946" cy="2343186"/>
      </dsp:txXfrm>
    </dsp:sp>
    <dsp:sp modelId="{2C07F37E-5AA6-4919-80B1-B4DA46E5DB0B}">
      <dsp:nvSpPr>
        <dsp:cNvPr id="0" name=""/>
        <dsp:cNvSpPr/>
      </dsp:nvSpPr>
      <dsp:spPr>
        <a:xfrm>
          <a:off x="5217467" y="999232"/>
          <a:ext cx="1179946" cy="12470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1920" rIns="0" bIns="1219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i="0" u="none" strike="noStrike" kern="1200">
              <a:solidFill>
                <a:schemeClr val="bg1"/>
              </a:solidFill>
              <a:effectLst/>
            </a:rPr>
            <a:t>Step 4 - Ensure learning is transferred to the work environment</a:t>
          </a:r>
          <a:endParaRPr lang="en-US" sz="1200" b="1" i="0" u="none" strike="noStrike" kern="1200" dirty="0">
            <a:solidFill>
              <a:schemeClr val="bg1"/>
            </a:solidFill>
            <a:effectLst/>
          </a:endParaRPr>
        </a:p>
      </dsp:txBody>
      <dsp:txXfrm>
        <a:off x="5217467" y="999232"/>
        <a:ext cx="1179946" cy="1247057"/>
      </dsp:txXfrm>
    </dsp:sp>
    <dsp:sp modelId="{39A15478-A3AF-4CB7-8EEB-3B9054681147}">
      <dsp:nvSpPr>
        <dsp:cNvPr id="0" name=""/>
        <dsp:cNvSpPr/>
      </dsp:nvSpPr>
      <dsp:spPr>
        <a:xfrm>
          <a:off x="3801531" y="2370995"/>
          <a:ext cx="1179946" cy="23431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200" kern="1200" dirty="0"/>
            <a:t>Plan program administration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200" kern="1200" dirty="0"/>
            <a:t>Shape learning culture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200" kern="1200" dirty="0"/>
            <a:t>Use learning objectives, meaningful material, practice, feedback, and modeling</a:t>
          </a:r>
        </a:p>
      </dsp:txBody>
      <dsp:txXfrm>
        <a:off x="3801531" y="2370995"/>
        <a:ext cx="1179946" cy="2343186"/>
      </dsp:txXfrm>
    </dsp:sp>
    <dsp:sp modelId="{C9727D89-8834-4104-B81C-1CA7DC984572}">
      <dsp:nvSpPr>
        <dsp:cNvPr id="0" name=""/>
        <dsp:cNvSpPr/>
      </dsp:nvSpPr>
      <dsp:spPr>
        <a:xfrm>
          <a:off x="3801531" y="999232"/>
          <a:ext cx="1179946" cy="12470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1920" rIns="0" bIns="1219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i="0" u="none" strike="noStrike" kern="1200">
              <a:solidFill>
                <a:schemeClr val="bg1"/>
              </a:solidFill>
              <a:effectLst/>
            </a:rPr>
            <a:t>Step 3 - Create a learning environment that facilitates learning and transfer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3801531" y="999232"/>
        <a:ext cx="1179946" cy="1247057"/>
      </dsp:txXfrm>
    </dsp:sp>
    <dsp:sp modelId="{176BEC6C-099B-4783-A54F-C3A84D69F53D}">
      <dsp:nvSpPr>
        <dsp:cNvPr id="0" name=""/>
        <dsp:cNvSpPr/>
      </dsp:nvSpPr>
      <dsp:spPr>
        <a:xfrm>
          <a:off x="2385594" y="2370995"/>
          <a:ext cx="1179946" cy="23431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0" i="0" u="none" strike="noStrike" kern="1200" dirty="0">
              <a:effectLst/>
            </a:rPr>
            <a:t>Take an inventory of trainees’ basic skills, motivation, and attitudes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0" i="0" u="none" strike="noStrike" kern="1200" dirty="0">
              <a:effectLst/>
            </a:rPr>
            <a:t>Ensure they have the qualifications to master the training content</a:t>
          </a:r>
          <a:endParaRPr lang="en-US" sz="1200" kern="1200" dirty="0"/>
        </a:p>
      </dsp:txBody>
      <dsp:txXfrm>
        <a:off x="2385594" y="2370995"/>
        <a:ext cx="1179946" cy="2343186"/>
      </dsp:txXfrm>
    </dsp:sp>
    <dsp:sp modelId="{2721701F-5420-44E3-AC8A-8543256898BE}">
      <dsp:nvSpPr>
        <dsp:cNvPr id="0" name=""/>
        <dsp:cNvSpPr/>
      </dsp:nvSpPr>
      <dsp:spPr>
        <a:xfrm>
          <a:off x="2385594" y="999232"/>
          <a:ext cx="1179946" cy="12470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1920" rIns="0" bIns="1219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i="0" u="none" strike="noStrike" kern="1200">
              <a:solidFill>
                <a:schemeClr val="bg1"/>
              </a:solidFill>
              <a:effectLst/>
            </a:rPr>
            <a:t>Step 2 - Ensure that employees are ready for training</a:t>
          </a:r>
          <a:endParaRPr lang="en-US" sz="1200" b="1" i="0" u="none" strike="noStrike" kern="1200" dirty="0">
            <a:solidFill>
              <a:schemeClr val="bg1"/>
            </a:solidFill>
            <a:effectLst/>
          </a:endParaRPr>
        </a:p>
      </dsp:txBody>
      <dsp:txXfrm>
        <a:off x="2385594" y="999232"/>
        <a:ext cx="1179946" cy="1247057"/>
      </dsp:txXfrm>
    </dsp:sp>
    <dsp:sp modelId="{46E52477-C9AC-4335-B648-7978E9437AFC}">
      <dsp:nvSpPr>
        <dsp:cNvPr id="0" name=""/>
        <dsp:cNvSpPr/>
      </dsp:nvSpPr>
      <dsp:spPr>
        <a:xfrm>
          <a:off x="969658" y="2370995"/>
          <a:ext cx="1179946" cy="23431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0" i="0" u="none" strike="noStrike" kern="1200" dirty="0">
              <a:effectLst/>
            </a:rPr>
            <a:t>Conduct organizational, person, and task analyses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0" i="0" u="none" strike="noStrike" kern="1200" dirty="0">
              <a:effectLst/>
            </a:rPr>
            <a:t>Identify if training is needed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0" i="0" u="none" strike="noStrike" kern="1200" dirty="0">
              <a:effectLst/>
            </a:rPr>
            <a:t>Identify what kind of training is most valuable</a:t>
          </a:r>
        </a:p>
      </dsp:txBody>
      <dsp:txXfrm>
        <a:off x="969658" y="2370995"/>
        <a:ext cx="1179946" cy="2343186"/>
      </dsp:txXfrm>
    </dsp:sp>
    <dsp:sp modelId="{135E0406-90CE-4C85-B7E5-29EB23DACC23}">
      <dsp:nvSpPr>
        <dsp:cNvPr id="0" name=""/>
        <dsp:cNvSpPr/>
      </dsp:nvSpPr>
      <dsp:spPr>
        <a:xfrm>
          <a:off x="969658" y="999232"/>
          <a:ext cx="1179946" cy="12470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1920" rIns="0" bIns="1219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200" b="1" i="0" u="none" strike="noStrike" kern="1200">
              <a:solidFill>
                <a:schemeClr val="bg1"/>
              </a:solidFill>
              <a:effectLst/>
            </a:rPr>
            <a:t>Step 1 - Conduct a needs assessment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969658" y="999232"/>
        <a:ext cx="1179946" cy="12470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AAD1B9-93EF-49BA-9EE4-2B7B35054542}">
      <dsp:nvSpPr>
        <dsp:cNvPr id="0" name=""/>
        <dsp:cNvSpPr/>
      </dsp:nvSpPr>
      <dsp:spPr>
        <a:xfrm>
          <a:off x="0" y="417"/>
          <a:ext cx="11848565" cy="3096000"/>
        </a:xfrm>
        <a:prstGeom prst="rightArrow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E52477-C9AC-4335-B648-7978E9437AFC}">
      <dsp:nvSpPr>
        <dsp:cNvPr id="0" name=""/>
        <dsp:cNvSpPr/>
      </dsp:nvSpPr>
      <dsp:spPr>
        <a:xfrm>
          <a:off x="955753" y="2477217"/>
          <a:ext cx="9707955" cy="2612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600" kern="1200" dirty="0"/>
            <a:t>Conduct organizational, person, and task analyses</a:t>
          </a: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600" kern="1200" dirty="0"/>
            <a:t>Identify if training is needed</a:t>
          </a: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600" kern="1200" dirty="0"/>
            <a:t>Identify what kind of training is most valuable</a:t>
          </a:r>
        </a:p>
      </dsp:txBody>
      <dsp:txXfrm>
        <a:off x="955753" y="2477217"/>
        <a:ext cx="9707955" cy="2612250"/>
      </dsp:txXfrm>
    </dsp:sp>
    <dsp:sp modelId="{135E0406-90CE-4C85-B7E5-29EB23DACC23}">
      <dsp:nvSpPr>
        <dsp:cNvPr id="0" name=""/>
        <dsp:cNvSpPr/>
      </dsp:nvSpPr>
      <dsp:spPr>
        <a:xfrm>
          <a:off x="955753" y="774417"/>
          <a:ext cx="9707955" cy="15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406400" rIns="0" bIns="406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Step 1 - Conduct a needs assessment</a:t>
          </a:r>
          <a:endParaRPr lang="en-US" sz="4000" kern="1200" dirty="0"/>
        </a:p>
      </dsp:txBody>
      <dsp:txXfrm>
        <a:off x="955753" y="774417"/>
        <a:ext cx="9707955" cy="1548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AAD1B9-93EF-49BA-9EE4-2B7B35054542}">
      <dsp:nvSpPr>
        <dsp:cNvPr id="0" name=""/>
        <dsp:cNvSpPr/>
      </dsp:nvSpPr>
      <dsp:spPr>
        <a:xfrm>
          <a:off x="0" y="14746"/>
          <a:ext cx="11848565" cy="3802677"/>
        </a:xfrm>
        <a:prstGeom prst="rightArrow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6BEC6C-099B-4783-A54F-C3A84D69F53D}">
      <dsp:nvSpPr>
        <dsp:cNvPr id="0" name=""/>
        <dsp:cNvSpPr/>
      </dsp:nvSpPr>
      <dsp:spPr>
        <a:xfrm>
          <a:off x="955753" y="3056889"/>
          <a:ext cx="9707955" cy="2018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600" kern="1200" dirty="0"/>
            <a:t>Take an inventory of trainees’ basic skills, motivation, and attitudes</a:t>
          </a: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600" kern="1200" dirty="0"/>
            <a:t>Ensure they have the qualifications to master the training content</a:t>
          </a:r>
        </a:p>
      </dsp:txBody>
      <dsp:txXfrm>
        <a:off x="955753" y="3056889"/>
        <a:ext cx="9707955" cy="2018250"/>
      </dsp:txXfrm>
    </dsp:sp>
    <dsp:sp modelId="{2721701F-5420-44E3-AC8A-8543256898BE}">
      <dsp:nvSpPr>
        <dsp:cNvPr id="0" name=""/>
        <dsp:cNvSpPr/>
      </dsp:nvSpPr>
      <dsp:spPr>
        <a:xfrm>
          <a:off x="955753" y="965416"/>
          <a:ext cx="9707955" cy="19013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406400" rIns="0" bIns="406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Step 2 - Ensure that employees are ready for training</a:t>
          </a:r>
        </a:p>
      </dsp:txBody>
      <dsp:txXfrm>
        <a:off x="955753" y="965416"/>
        <a:ext cx="9707955" cy="190133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AAD1B9-93EF-49BA-9EE4-2B7B35054542}">
      <dsp:nvSpPr>
        <dsp:cNvPr id="0" name=""/>
        <dsp:cNvSpPr/>
      </dsp:nvSpPr>
      <dsp:spPr>
        <a:xfrm>
          <a:off x="0" y="32386"/>
          <a:ext cx="11848565" cy="3806391"/>
        </a:xfrm>
        <a:prstGeom prst="rightArrow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A15478-A3AF-4CB7-8EEB-3B9054681147}">
      <dsp:nvSpPr>
        <dsp:cNvPr id="0" name=""/>
        <dsp:cNvSpPr/>
      </dsp:nvSpPr>
      <dsp:spPr>
        <a:xfrm>
          <a:off x="955753" y="3077499"/>
          <a:ext cx="9707955" cy="198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400" kern="1200" dirty="0"/>
            <a:t>Plan program administration</a:t>
          </a:r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400" kern="1200" dirty="0"/>
            <a:t>Shape learning culture</a:t>
          </a:r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400" kern="1200" dirty="0"/>
            <a:t>Use learning objectives, meaningful material, practice, feedback, and modeling</a:t>
          </a:r>
        </a:p>
      </dsp:txBody>
      <dsp:txXfrm>
        <a:off x="955753" y="3077499"/>
        <a:ext cx="9707955" cy="1980000"/>
      </dsp:txXfrm>
    </dsp:sp>
    <dsp:sp modelId="{C9727D89-8834-4104-B81C-1CA7DC984572}">
      <dsp:nvSpPr>
        <dsp:cNvPr id="0" name=""/>
        <dsp:cNvSpPr/>
      </dsp:nvSpPr>
      <dsp:spPr>
        <a:xfrm>
          <a:off x="955753" y="983984"/>
          <a:ext cx="9707955" cy="19031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406400" rIns="0" bIns="406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Step 3 - Create a learning environment that facilitates learning and transfer</a:t>
          </a:r>
          <a:endParaRPr lang="en-US" sz="4000" kern="1200" dirty="0"/>
        </a:p>
      </dsp:txBody>
      <dsp:txXfrm>
        <a:off x="955753" y="983984"/>
        <a:ext cx="9707955" cy="190319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AAD1B9-93EF-49BA-9EE4-2B7B35054542}">
      <dsp:nvSpPr>
        <dsp:cNvPr id="0" name=""/>
        <dsp:cNvSpPr/>
      </dsp:nvSpPr>
      <dsp:spPr>
        <a:xfrm>
          <a:off x="0" y="16111"/>
          <a:ext cx="11848565" cy="4392000"/>
        </a:xfrm>
        <a:prstGeom prst="rightArrow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9BFE1B-2848-49E4-BA94-2395FA209BCD}">
      <dsp:nvSpPr>
        <dsp:cNvPr id="0" name=""/>
        <dsp:cNvSpPr/>
      </dsp:nvSpPr>
      <dsp:spPr>
        <a:xfrm>
          <a:off x="955753" y="3529711"/>
          <a:ext cx="9707955" cy="1544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600" kern="1200" dirty="0"/>
            <a:t>Encourage support from peers and managers</a:t>
          </a: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600" kern="1200" dirty="0"/>
            <a:t>Teach self-management strategies</a:t>
          </a:r>
        </a:p>
      </dsp:txBody>
      <dsp:txXfrm>
        <a:off x="955753" y="3529711"/>
        <a:ext cx="9707955" cy="1544062"/>
      </dsp:txXfrm>
    </dsp:sp>
    <dsp:sp modelId="{2C07F37E-5AA6-4919-80B1-B4DA46E5DB0B}">
      <dsp:nvSpPr>
        <dsp:cNvPr id="0" name=""/>
        <dsp:cNvSpPr/>
      </dsp:nvSpPr>
      <dsp:spPr>
        <a:xfrm>
          <a:off x="955753" y="1114111"/>
          <a:ext cx="9707955" cy="219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406400" rIns="0" bIns="406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Step 4 - Ensure learning is transferred to the work environment</a:t>
          </a:r>
          <a:endParaRPr lang="en-US" sz="4000" kern="1200" dirty="0"/>
        </a:p>
      </dsp:txBody>
      <dsp:txXfrm>
        <a:off x="955753" y="1114111"/>
        <a:ext cx="9707955" cy="21960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AAD1B9-93EF-49BA-9EE4-2B7B35054542}">
      <dsp:nvSpPr>
        <dsp:cNvPr id="0" name=""/>
        <dsp:cNvSpPr/>
      </dsp:nvSpPr>
      <dsp:spPr>
        <a:xfrm>
          <a:off x="0" y="14705"/>
          <a:ext cx="11848565" cy="3672000"/>
        </a:xfrm>
        <a:prstGeom prst="rightArrow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E58E93-BDE8-45AD-B137-3A3D8628A2D1}">
      <dsp:nvSpPr>
        <dsp:cNvPr id="0" name=""/>
        <dsp:cNvSpPr/>
      </dsp:nvSpPr>
      <dsp:spPr>
        <a:xfrm>
          <a:off x="955753" y="2952305"/>
          <a:ext cx="9707955" cy="2122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600" kern="1200" dirty="0"/>
            <a:t>Measure various outcomes of training</a:t>
          </a: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600" kern="1200" dirty="0"/>
            <a:t>Measure the costs and benefits of training</a:t>
          </a: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600" kern="1200" dirty="0"/>
            <a:t>Prepare to calculate return on investment (ROI)</a:t>
          </a:r>
        </a:p>
      </dsp:txBody>
      <dsp:txXfrm>
        <a:off x="955753" y="2952305"/>
        <a:ext cx="9707955" cy="2122875"/>
      </dsp:txXfrm>
    </dsp:sp>
    <dsp:sp modelId="{A0CBD9D3-E097-4F75-9F7E-423B0A49C7D5}">
      <dsp:nvSpPr>
        <dsp:cNvPr id="0" name=""/>
        <dsp:cNvSpPr/>
      </dsp:nvSpPr>
      <dsp:spPr>
        <a:xfrm>
          <a:off x="955753" y="932705"/>
          <a:ext cx="9707955" cy="183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406400" rIns="0" bIns="406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Step 5 - Develop an evaluation plan</a:t>
          </a:r>
          <a:endParaRPr lang="en-US" sz="4000" kern="1200" dirty="0"/>
        </a:p>
      </dsp:txBody>
      <dsp:txXfrm>
        <a:off x="955753" y="932705"/>
        <a:ext cx="9707955" cy="18360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AAD1B9-93EF-49BA-9EE4-2B7B35054542}">
      <dsp:nvSpPr>
        <dsp:cNvPr id="0" name=""/>
        <dsp:cNvSpPr/>
      </dsp:nvSpPr>
      <dsp:spPr>
        <a:xfrm>
          <a:off x="0" y="12472"/>
          <a:ext cx="11848565" cy="3799927"/>
        </a:xfrm>
        <a:prstGeom prst="rightArrow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EAC3B3-02EC-433E-84E5-B77D09A0E29D}">
      <dsp:nvSpPr>
        <dsp:cNvPr id="0" name=""/>
        <dsp:cNvSpPr/>
      </dsp:nvSpPr>
      <dsp:spPr>
        <a:xfrm>
          <a:off x="955753" y="3052413"/>
          <a:ext cx="9707955" cy="202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Choose multiple traditional and e-learning training methods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Consider the learning objectives and learning environment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Deliver the training instruction</a:t>
          </a:r>
        </a:p>
      </dsp:txBody>
      <dsp:txXfrm>
        <a:off x="955753" y="3052413"/>
        <a:ext cx="9707955" cy="2025000"/>
      </dsp:txXfrm>
    </dsp:sp>
    <dsp:sp modelId="{0DC5A206-2894-4543-83E6-4643C3E3FA0A}">
      <dsp:nvSpPr>
        <dsp:cNvPr id="0" name=""/>
        <dsp:cNvSpPr/>
      </dsp:nvSpPr>
      <dsp:spPr>
        <a:xfrm>
          <a:off x="955753" y="962453"/>
          <a:ext cx="9707955" cy="1899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406400" rIns="0" bIns="406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Step 6 - Design and conduct the learning event</a:t>
          </a:r>
          <a:endParaRPr lang="en-US" sz="4000" kern="1200" dirty="0"/>
        </a:p>
      </dsp:txBody>
      <dsp:txXfrm>
        <a:off x="955753" y="962453"/>
        <a:ext cx="9707955" cy="189996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AAD1B9-93EF-49BA-9EE4-2B7B35054542}">
      <dsp:nvSpPr>
        <dsp:cNvPr id="0" name=""/>
        <dsp:cNvSpPr/>
      </dsp:nvSpPr>
      <dsp:spPr>
        <a:xfrm>
          <a:off x="0" y="4917"/>
          <a:ext cx="11848565" cy="3816000"/>
        </a:xfrm>
        <a:prstGeom prst="rightArrow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E031F7-817D-428D-A962-81AFE6E8715B}">
      <dsp:nvSpPr>
        <dsp:cNvPr id="0" name=""/>
        <dsp:cNvSpPr/>
      </dsp:nvSpPr>
      <dsp:spPr>
        <a:xfrm>
          <a:off x="955753" y="3057717"/>
          <a:ext cx="9707955" cy="2027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600" kern="1200" dirty="0"/>
            <a:t>Determine the effectiveness and strategic value of training</a:t>
          </a: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600" kern="1200" dirty="0"/>
            <a:t>Identify changes that can be made to improve training</a:t>
          </a:r>
        </a:p>
      </dsp:txBody>
      <dsp:txXfrm>
        <a:off x="955753" y="3057717"/>
        <a:ext cx="9707955" cy="2027250"/>
      </dsp:txXfrm>
    </dsp:sp>
    <dsp:sp modelId="{FFC0717E-E6FB-4102-B2E5-50F97CA5425C}">
      <dsp:nvSpPr>
        <dsp:cNvPr id="0" name=""/>
        <dsp:cNvSpPr/>
      </dsp:nvSpPr>
      <dsp:spPr>
        <a:xfrm>
          <a:off x="955753" y="958917"/>
          <a:ext cx="9707955" cy="190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406400" rIns="0" bIns="406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Step 7 - Monitor and evaluate the training</a:t>
          </a:r>
          <a:endParaRPr lang="en-US" sz="4000" kern="1200" dirty="0"/>
        </a:p>
      </dsp:txBody>
      <dsp:txXfrm>
        <a:off x="955753" y="958917"/>
        <a:ext cx="9707955" cy="1908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4A62510-EE42-644B-8D96-1EDB25F8A995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7F42F61-CA7F-CB45-9A7A-1176012EB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030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F42F61-CA7F-CB45-9A7A-1176012EB6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8993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F42F61-CA7F-CB45-9A7A-1176012EB6B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04482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F42F61-CA7F-CB45-9A7A-1176012EB6B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2951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F42F61-CA7F-CB45-9A7A-1176012EB6B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1339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F42F61-CA7F-CB45-9A7A-1176012EB6B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12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F42F61-CA7F-CB45-9A7A-1176012EB6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2038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b="0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F42F61-CA7F-CB45-9A7A-1176012EB6B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17723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F42F61-CA7F-CB45-9A7A-1176012EB6B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53994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F42F61-CA7F-CB45-9A7A-1176012EB6B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3219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F42F61-CA7F-CB45-9A7A-1176012EB6B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320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F42F61-CA7F-CB45-9A7A-1176012EB6B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34546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F42F61-CA7F-CB45-9A7A-1176012EB6B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12984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F42F61-CA7F-CB45-9A7A-1176012EB6B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8470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6/12/2021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C441-36BA-6640-B20C-2D777F228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Instructional System Design</a:t>
            </a:r>
          </a:p>
        </p:txBody>
      </p:sp>
    </p:spTree>
    <p:extLst>
      <p:ext uri="{BB962C8B-B14F-4D97-AF65-F5344CB8AC3E}">
        <p14:creationId xmlns:p14="http://schemas.microsoft.com/office/powerpoint/2010/main" val="1245836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 descr="Steps of the Training Design Process">
            <a:extLst>
              <a:ext uri="{FF2B5EF4-FFF2-40B4-BE49-F238E27FC236}">
                <a16:creationId xmlns:a16="http://schemas.microsoft.com/office/drawing/2014/main" id="{D82B3019-FA64-4269-901A-9570A79EB0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6680001"/>
              </p:ext>
            </p:extLst>
          </p:nvPr>
        </p:nvGraphicFramePr>
        <p:xfrm>
          <a:off x="171717" y="884057"/>
          <a:ext cx="11848566" cy="50898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76107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reeform 18">
            <a:extLst>
              <a:ext uri="{FF2B5EF4-FFF2-40B4-BE49-F238E27FC236}">
                <a16:creationId xmlns:a16="http://schemas.microsoft.com/office/drawing/2014/main" id="{E6C08EBB-2C97-4884-9312-EA0A6A62A2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4188" y="0"/>
            <a:ext cx="3421063" cy="6843713"/>
          </a:xfrm>
          <a:custGeom>
            <a:avLst/>
            <a:gdLst/>
            <a:ahLst/>
            <a:cxnLst/>
            <a:rect l="0" t="0" r="r" b="b"/>
            <a:pathLst>
              <a:path w="720" h="1440">
                <a:moveTo>
                  <a:pt x="720" y="0"/>
                </a:moveTo>
                <a:cubicBezTo>
                  <a:pt x="316" y="282"/>
                  <a:pt x="0" y="1018"/>
                  <a:pt x="362" y="144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" name="Freeform 20">
            <a:extLst>
              <a:ext uri="{FF2B5EF4-FFF2-40B4-BE49-F238E27FC236}">
                <a16:creationId xmlns:a16="http://schemas.microsoft.com/office/drawing/2014/main" id="{17406E40-244E-4DD6-94A4-E739602419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98488" y="0"/>
            <a:ext cx="2717800" cy="6843713"/>
          </a:xfrm>
          <a:custGeom>
            <a:avLst/>
            <a:gdLst/>
            <a:ahLst/>
            <a:cxnLst/>
            <a:rect l="0" t="0" r="r" b="b"/>
            <a:pathLst>
              <a:path w="572" h="1440">
                <a:moveTo>
                  <a:pt x="572" y="0"/>
                </a:moveTo>
                <a:cubicBezTo>
                  <a:pt x="213" y="320"/>
                  <a:pt x="0" y="979"/>
                  <a:pt x="164" y="1440"/>
                </a:cubicBezTo>
              </a:path>
            </a:pathLst>
          </a:custGeom>
          <a:noFill/>
          <a:ln w="12700" cap="flat">
            <a:solidFill>
              <a:schemeClr val="tx1">
                <a:alpha val="20000"/>
              </a:schemeClr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" name="Freeform 21">
            <a:extLst>
              <a:ext uri="{FF2B5EF4-FFF2-40B4-BE49-F238E27FC236}">
                <a16:creationId xmlns:a16="http://schemas.microsoft.com/office/drawing/2014/main" id="{9E621646-8902-4518-ADFE-798B8AF7F1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61938" y="0"/>
            <a:ext cx="2944813" cy="6843713"/>
          </a:xfrm>
          <a:custGeom>
            <a:avLst/>
            <a:gdLst/>
            <a:ahLst/>
            <a:cxnLst/>
            <a:rect l="0" t="0" r="r" b="b"/>
            <a:pathLst>
              <a:path w="620" h="1440">
                <a:moveTo>
                  <a:pt x="620" y="0"/>
                </a:moveTo>
                <a:cubicBezTo>
                  <a:pt x="248" y="325"/>
                  <a:pt x="0" y="960"/>
                  <a:pt x="186" y="144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" name="Freeform 22">
            <a:extLst>
              <a:ext uri="{FF2B5EF4-FFF2-40B4-BE49-F238E27FC236}">
                <a16:creationId xmlns:a16="http://schemas.microsoft.com/office/drawing/2014/main" id="{BC03DD73-798C-403F-B9AC-BFF84A0B1F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417513" y="0"/>
            <a:ext cx="2403475" cy="6843713"/>
          </a:xfrm>
          <a:custGeom>
            <a:avLst/>
            <a:gdLst/>
            <a:ahLst/>
            <a:cxnLst/>
            <a:rect l="0" t="0" r="r" b="b"/>
            <a:pathLst>
              <a:path w="506" h="1440">
                <a:moveTo>
                  <a:pt x="506" y="0"/>
                </a:moveTo>
                <a:cubicBezTo>
                  <a:pt x="109" y="356"/>
                  <a:pt x="0" y="943"/>
                  <a:pt x="171" y="144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" name="Freeform 23">
            <a:extLst>
              <a:ext uri="{FF2B5EF4-FFF2-40B4-BE49-F238E27FC236}">
                <a16:creationId xmlns:a16="http://schemas.microsoft.com/office/drawing/2014/main" id="{6756FE0C-DC81-49BD-AD76-1E223B6863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4288" y="9525"/>
            <a:ext cx="1771650" cy="3198813"/>
          </a:xfrm>
          <a:custGeom>
            <a:avLst/>
            <a:gdLst/>
            <a:ahLst/>
            <a:cxnLst/>
            <a:rect l="0" t="0" r="r" b="b"/>
            <a:pathLst>
              <a:path w="373" h="673">
                <a:moveTo>
                  <a:pt x="373" y="0"/>
                </a:moveTo>
                <a:cubicBezTo>
                  <a:pt x="175" y="183"/>
                  <a:pt x="51" y="409"/>
                  <a:pt x="0" y="673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" name="Freeform 25">
            <a:extLst>
              <a:ext uri="{FF2B5EF4-FFF2-40B4-BE49-F238E27FC236}">
                <a16:creationId xmlns:a16="http://schemas.microsoft.com/office/drawing/2014/main" id="{FEEAE74D-A8B8-4601-84C4-7F01DFF419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4288" y="0"/>
            <a:ext cx="1562100" cy="2228850"/>
          </a:xfrm>
          <a:custGeom>
            <a:avLst/>
            <a:gdLst/>
            <a:ahLst/>
            <a:cxnLst/>
            <a:rect l="0" t="0" r="r" b="b"/>
            <a:pathLst>
              <a:path w="329" h="469">
                <a:moveTo>
                  <a:pt x="329" y="0"/>
                </a:moveTo>
                <a:cubicBezTo>
                  <a:pt x="189" y="133"/>
                  <a:pt x="69" y="288"/>
                  <a:pt x="0" y="469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" name="Freeform 6">
            <a:extLst>
              <a:ext uri="{FF2B5EF4-FFF2-40B4-BE49-F238E27FC236}">
                <a16:creationId xmlns:a16="http://schemas.microsoft.com/office/drawing/2014/main" id="{CFD751E0-7430-4ACA-A679-ECB74EA589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626725" y="9525"/>
            <a:ext cx="1539875" cy="555625"/>
          </a:xfrm>
          <a:custGeom>
            <a:avLst/>
            <a:gdLst/>
            <a:ahLst/>
            <a:cxnLst/>
            <a:rect l="0" t="0" r="r" b="b"/>
            <a:pathLst>
              <a:path w="324" h="117">
                <a:moveTo>
                  <a:pt x="324" y="117"/>
                </a:moveTo>
                <a:cubicBezTo>
                  <a:pt x="223" y="64"/>
                  <a:pt x="107" y="28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" name="Freeform 9">
            <a:extLst>
              <a:ext uri="{FF2B5EF4-FFF2-40B4-BE49-F238E27FC236}">
                <a16:creationId xmlns:a16="http://schemas.microsoft.com/office/drawing/2014/main" id="{4337B0AD-9A1D-4899-8791-EDEB9B5A1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02988" y="9525"/>
            <a:ext cx="963613" cy="366713"/>
          </a:xfrm>
          <a:custGeom>
            <a:avLst/>
            <a:gdLst/>
            <a:ahLst/>
            <a:cxnLst/>
            <a:rect l="0" t="0" r="r" b="b"/>
            <a:pathLst>
              <a:path w="203" h="77">
                <a:moveTo>
                  <a:pt x="203" y="77"/>
                </a:moveTo>
                <a:cubicBezTo>
                  <a:pt x="138" y="46"/>
                  <a:pt x="68" y="21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" name="Freeform 12">
            <a:extLst>
              <a:ext uri="{FF2B5EF4-FFF2-40B4-BE49-F238E27FC236}">
                <a16:creationId xmlns:a16="http://schemas.microsoft.com/office/drawing/2014/main" id="{20EE4868-1730-433B-AA39-A91305A49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501438" y="9525"/>
            <a:ext cx="665163" cy="257175"/>
          </a:xfrm>
          <a:custGeom>
            <a:avLst/>
            <a:gdLst/>
            <a:ahLst/>
            <a:cxnLst/>
            <a:rect l="0" t="0" r="r" b="b"/>
            <a:pathLst>
              <a:path w="140" h="54">
                <a:moveTo>
                  <a:pt x="140" y="54"/>
                </a:moveTo>
                <a:cubicBezTo>
                  <a:pt x="95" y="34"/>
                  <a:pt x="48" y="16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" name="Freeform 24">
            <a:extLst>
              <a:ext uri="{FF2B5EF4-FFF2-40B4-BE49-F238E27FC236}">
                <a16:creationId xmlns:a16="http://schemas.microsoft.com/office/drawing/2014/main" id="{89921AE2-097C-4DEE-A398-FCB910D60D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763" y="6016625"/>
            <a:ext cx="214313" cy="827088"/>
          </a:xfrm>
          <a:custGeom>
            <a:avLst/>
            <a:gdLst/>
            <a:ahLst/>
            <a:cxnLst/>
            <a:rect l="0" t="0" r="r" b="b"/>
            <a:pathLst>
              <a:path w="45" h="174">
                <a:moveTo>
                  <a:pt x="0" y="0"/>
                </a:moveTo>
                <a:cubicBezTo>
                  <a:pt x="11" y="59"/>
                  <a:pt x="26" y="118"/>
                  <a:pt x="45" y="174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" name="Freeform 7">
            <a:extLst>
              <a:ext uri="{FF2B5EF4-FFF2-40B4-BE49-F238E27FC236}">
                <a16:creationId xmlns:a16="http://schemas.microsoft.com/office/drawing/2014/main" id="{A4098D72-B456-40CC-8C9F-D08B9DD25B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247313" y="5013325"/>
            <a:ext cx="1919288" cy="1830388"/>
          </a:xfrm>
          <a:custGeom>
            <a:avLst/>
            <a:gdLst/>
            <a:ahLst/>
            <a:cxnLst/>
            <a:rect l="0" t="0" r="r" b="b"/>
            <a:pathLst>
              <a:path w="404" h="385">
                <a:moveTo>
                  <a:pt x="0" y="385"/>
                </a:moveTo>
                <a:cubicBezTo>
                  <a:pt x="146" y="272"/>
                  <a:pt x="285" y="142"/>
                  <a:pt x="404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" name="Freeform 10">
            <a:extLst>
              <a:ext uri="{FF2B5EF4-FFF2-40B4-BE49-F238E27FC236}">
                <a16:creationId xmlns:a16="http://schemas.microsoft.com/office/drawing/2014/main" id="{BCA1A530-E6F6-465D-BCD0-371D816CCC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494963" y="5275263"/>
            <a:ext cx="1666875" cy="1577975"/>
          </a:xfrm>
          <a:custGeom>
            <a:avLst/>
            <a:gdLst/>
            <a:ahLst/>
            <a:cxnLst/>
            <a:rect l="0" t="0" r="r" b="b"/>
            <a:pathLst>
              <a:path w="351" h="332">
                <a:moveTo>
                  <a:pt x="0" y="332"/>
                </a:moveTo>
                <a:cubicBezTo>
                  <a:pt x="125" y="232"/>
                  <a:pt x="245" y="121"/>
                  <a:pt x="351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" name="Freeform 13">
            <a:extLst>
              <a:ext uri="{FF2B5EF4-FFF2-40B4-BE49-F238E27FC236}">
                <a16:creationId xmlns:a16="http://schemas.microsoft.com/office/drawing/2014/main" id="{5AB5DD23-5ECB-4E0C-AC9B-C384785BAE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641013" y="5408613"/>
            <a:ext cx="1525588" cy="1435100"/>
          </a:xfrm>
          <a:custGeom>
            <a:avLst/>
            <a:gdLst/>
            <a:ahLst/>
            <a:cxnLst/>
            <a:rect l="0" t="0" r="r" b="b"/>
            <a:pathLst>
              <a:path w="321" h="302">
                <a:moveTo>
                  <a:pt x="0" y="302"/>
                </a:moveTo>
                <a:cubicBezTo>
                  <a:pt x="114" y="210"/>
                  <a:pt x="223" y="109"/>
                  <a:pt x="321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" name="Freeform 15">
            <a:extLst>
              <a:ext uri="{FF2B5EF4-FFF2-40B4-BE49-F238E27FC236}">
                <a16:creationId xmlns:a16="http://schemas.microsoft.com/office/drawing/2014/main" id="{7DA4BF21-FA96-43DB-A077-173C5F4333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802938" y="5518150"/>
            <a:ext cx="1363663" cy="1325563"/>
          </a:xfrm>
          <a:custGeom>
            <a:avLst/>
            <a:gdLst/>
            <a:ahLst/>
            <a:cxnLst/>
            <a:rect l="0" t="0" r="r" b="b"/>
            <a:pathLst>
              <a:path w="287" h="279">
                <a:moveTo>
                  <a:pt x="0" y="279"/>
                </a:moveTo>
                <a:cubicBezTo>
                  <a:pt x="101" y="193"/>
                  <a:pt x="198" y="100"/>
                  <a:pt x="287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pic>
        <p:nvPicPr>
          <p:cNvPr id="5" name="Picture 4" descr="5 Steps of the ADDIE Model - Analysis, Design, Development, Implementation, and Evaluation">
            <a:extLst>
              <a:ext uri="{FF2B5EF4-FFF2-40B4-BE49-F238E27FC236}">
                <a16:creationId xmlns:a16="http://schemas.microsoft.com/office/drawing/2014/main" id="{3D03B4EA-D16D-4C3A-9EFD-ACDD58DF9B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3183" y="590411"/>
            <a:ext cx="8505134" cy="5677178"/>
          </a:xfrm>
          <a:prstGeom prst="rect">
            <a:avLst/>
          </a:prstGeom>
        </p:spPr>
      </p:pic>
      <p:sp>
        <p:nvSpPr>
          <p:cNvPr id="38" name="Freeform 17">
            <a:extLst>
              <a:ext uri="{FF2B5EF4-FFF2-40B4-BE49-F238E27FC236}">
                <a16:creationId xmlns:a16="http://schemas.microsoft.com/office/drawing/2014/main" id="{BF956BA4-7CC2-4E13-9E1D-0854EF4C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979150" y="5694363"/>
            <a:ext cx="1187450" cy="1149350"/>
          </a:xfrm>
          <a:custGeom>
            <a:avLst/>
            <a:gdLst/>
            <a:ahLst/>
            <a:cxnLst/>
            <a:rect l="0" t="0" r="r" b="b"/>
            <a:pathLst>
              <a:path w="250" h="242">
                <a:moveTo>
                  <a:pt x="0" y="242"/>
                </a:moveTo>
                <a:cubicBezTo>
                  <a:pt x="88" y="166"/>
                  <a:pt x="172" y="85"/>
                  <a:pt x="25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" name="Freeform 19">
            <a:extLst>
              <a:ext uri="{FF2B5EF4-FFF2-40B4-BE49-F238E27FC236}">
                <a16:creationId xmlns:a16="http://schemas.microsoft.com/office/drawing/2014/main" id="{3262514D-691E-4344-8751-4E80F046A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87125" y="6049963"/>
            <a:ext cx="879475" cy="793750"/>
          </a:xfrm>
          <a:custGeom>
            <a:avLst/>
            <a:gdLst/>
            <a:ahLst/>
            <a:cxnLst/>
            <a:rect l="0" t="0" r="r" b="b"/>
            <a:pathLst>
              <a:path w="185" h="167">
                <a:moveTo>
                  <a:pt x="0" y="167"/>
                </a:moveTo>
                <a:cubicBezTo>
                  <a:pt x="63" y="114"/>
                  <a:pt x="125" y="58"/>
                  <a:pt x="185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9B46C6-60A6-437B-8111-A4163A1A54C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337125" y="2228850"/>
            <a:ext cx="2717250" cy="2456485"/>
          </a:xfrm>
        </p:spPr>
        <p:txBody>
          <a:bodyPr/>
          <a:lstStyle/>
          <a:p>
            <a:r>
              <a:rPr lang="en-US" dirty="0"/>
              <a:t>ADDIE Model</a:t>
            </a:r>
          </a:p>
        </p:txBody>
      </p:sp>
    </p:spTree>
    <p:extLst>
      <p:ext uri="{BB962C8B-B14F-4D97-AF65-F5344CB8AC3E}">
        <p14:creationId xmlns:p14="http://schemas.microsoft.com/office/powerpoint/2010/main" val="21348699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8CB2BF-DD64-A841-AA9F-BF8A45B96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459" y="960120"/>
            <a:ext cx="3865695" cy="4171278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tx1"/>
                </a:solidFill>
              </a:rPr>
              <a:t>Weaknesses of the ISD Model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164" y="960120"/>
            <a:ext cx="5511800" cy="4171278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dirty="0"/>
              <a:t>It does not reflect the reality of training design, which rarely follows a neat and orderly plan.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Its linear nature does not provide much flexibility in the design process.  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It implies that training evaluation is the endpoint.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Its principles are sometimes applied incorrectly or insufficiently. </a:t>
            </a:r>
          </a:p>
        </p:txBody>
      </p:sp>
    </p:spTree>
    <p:extLst>
      <p:ext uri="{BB962C8B-B14F-4D97-AF65-F5344CB8AC3E}">
        <p14:creationId xmlns:p14="http://schemas.microsoft.com/office/powerpoint/2010/main" val="31464698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0F08744-9D7B-4693-B8D6-2A5210AE96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32">
            <a:extLst>
              <a:ext uri="{FF2B5EF4-FFF2-40B4-BE49-F238E27FC236}">
                <a16:creationId xmlns:a16="http://schemas.microsoft.com/office/drawing/2014/main" id="{5B2E630F-F386-44FA-B1A1-C10A9BF43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73567C09-8B4D-49A6-A711-C44C5807D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8CB2BF-DD64-A841-AA9F-BF8A45B96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2200779"/>
            <a:ext cx="2441894" cy="2456442"/>
          </a:xfrm>
        </p:spPr>
        <p:txBody>
          <a:bodyPr>
            <a:normAutofit/>
          </a:bodyPr>
          <a:lstStyle/>
          <a:p>
            <a:r>
              <a:rPr lang="en-US" dirty="0"/>
              <a:t>Applying the ISD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6319" y="1111249"/>
            <a:ext cx="6554001" cy="4635503"/>
          </a:xfrm>
        </p:spPr>
        <p:txBody>
          <a:bodyPr>
            <a:normAutofit/>
          </a:bodyPr>
          <a:lstStyle/>
          <a:p>
            <a:r>
              <a:rPr lang="en-US" sz="2000" dirty="0"/>
              <a:t>The training design process should be flexible enough to adapt to changing business needs. </a:t>
            </a:r>
          </a:p>
          <a:p>
            <a:r>
              <a:rPr lang="en-US" sz="2000" dirty="0"/>
              <a:t>Focus more on the components of each step and focus less on completing the steps in a purely linear fashion.</a:t>
            </a:r>
          </a:p>
          <a:p>
            <a:r>
              <a:rPr lang="en-US" sz="2000" dirty="0"/>
              <a:t>Depending on the circumstances, the steps may be completed simultaneously. </a:t>
            </a:r>
          </a:p>
        </p:txBody>
      </p:sp>
    </p:spTree>
    <p:extLst>
      <p:ext uri="{BB962C8B-B14F-4D97-AF65-F5344CB8AC3E}">
        <p14:creationId xmlns:p14="http://schemas.microsoft.com/office/powerpoint/2010/main" val="27447779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F3C5918A-1DC5-4CF3-AA27-00AA3088AA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B786683A-6FD6-4BF7-B3B0-DC39767739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274788" y="-15796"/>
            <a:ext cx="7911916" cy="6889592"/>
          </a:xfrm>
          <a:custGeom>
            <a:avLst/>
            <a:gdLst>
              <a:gd name="connsiteX0" fmla="*/ 1144064 w 7911916"/>
              <a:gd name="connsiteY0" fmla="*/ 0 h 6889592"/>
              <a:gd name="connsiteX1" fmla="*/ 7911916 w 7911916"/>
              <a:gd name="connsiteY1" fmla="*/ 0 h 6889592"/>
              <a:gd name="connsiteX2" fmla="*/ 7911916 w 7911916"/>
              <a:gd name="connsiteY2" fmla="*/ 6889592 h 6889592"/>
              <a:gd name="connsiteX3" fmla="*/ 1282780 w 7911916"/>
              <a:gd name="connsiteY3" fmla="*/ 6889592 h 6889592"/>
              <a:gd name="connsiteX4" fmla="*/ 1021588 w 7911916"/>
              <a:gd name="connsiteY4" fmla="*/ 6461391 h 6889592"/>
              <a:gd name="connsiteX5" fmla="*/ 841264 w 7911916"/>
              <a:gd name="connsiteY5" fmla="*/ 370936 h 6889592"/>
              <a:gd name="connsiteX6" fmla="*/ 1119707 w 7911916"/>
              <a:gd name="connsiteY6" fmla="*/ 26053 h 6889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11916" h="6889592">
                <a:moveTo>
                  <a:pt x="1144064" y="0"/>
                </a:moveTo>
                <a:lnTo>
                  <a:pt x="7911916" y="0"/>
                </a:lnTo>
                <a:lnTo>
                  <a:pt x="7911916" y="6889592"/>
                </a:lnTo>
                <a:lnTo>
                  <a:pt x="1282780" y="6889592"/>
                </a:lnTo>
                <a:lnTo>
                  <a:pt x="1021588" y="6461391"/>
                </a:lnTo>
                <a:cubicBezTo>
                  <a:pt x="-73086" y="4533675"/>
                  <a:pt x="-509682" y="2192905"/>
                  <a:pt x="841264" y="370936"/>
                </a:cubicBezTo>
                <a:cubicBezTo>
                  <a:pt x="928899" y="253509"/>
                  <a:pt x="1021859" y="138477"/>
                  <a:pt x="1119707" y="26053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05169E50-59FB-4AEE-B61D-44A882A4C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249750" y="-6726"/>
            <a:ext cx="5931659" cy="6871452"/>
          </a:xfrm>
          <a:custGeom>
            <a:avLst/>
            <a:gdLst>
              <a:gd name="connsiteX0" fmla="*/ 2429503 w 5931659"/>
              <a:gd name="connsiteY0" fmla="*/ 0 h 6871452"/>
              <a:gd name="connsiteX1" fmla="*/ 5931659 w 5931659"/>
              <a:gd name="connsiteY1" fmla="*/ 0 h 6871452"/>
              <a:gd name="connsiteX2" fmla="*/ 5931659 w 5931659"/>
              <a:gd name="connsiteY2" fmla="*/ 6871452 h 6871452"/>
              <a:gd name="connsiteX3" fmla="*/ 1302090 w 5931659"/>
              <a:gd name="connsiteY3" fmla="*/ 6871452 h 6871452"/>
              <a:gd name="connsiteX4" fmla="*/ 1257860 w 5931659"/>
              <a:gd name="connsiteY4" fmla="*/ 6820098 h 6871452"/>
              <a:gd name="connsiteX5" fmla="*/ 456609 w 5931659"/>
              <a:gd name="connsiteY5" fmla="*/ 1965059 h 6871452"/>
              <a:gd name="connsiteX6" fmla="*/ 2356353 w 5931659"/>
              <a:gd name="connsiteY6" fmla="*/ 42030 h 6871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31659" h="6871452">
                <a:moveTo>
                  <a:pt x="2429503" y="0"/>
                </a:moveTo>
                <a:lnTo>
                  <a:pt x="5931659" y="0"/>
                </a:lnTo>
                <a:lnTo>
                  <a:pt x="5931659" y="6871452"/>
                </a:lnTo>
                <a:lnTo>
                  <a:pt x="1302090" y="6871452"/>
                </a:lnTo>
                <a:lnTo>
                  <a:pt x="1257860" y="6820098"/>
                </a:lnTo>
                <a:cubicBezTo>
                  <a:pt x="121068" y="5395213"/>
                  <a:pt x="-469022" y="3541076"/>
                  <a:pt x="456609" y="1965059"/>
                </a:cubicBezTo>
                <a:cubicBezTo>
                  <a:pt x="919425" y="1178905"/>
                  <a:pt x="1583566" y="524859"/>
                  <a:pt x="2356353" y="42030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117C30F0-5A38-4B60-B632-3AF7C2780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33528" y="-3116"/>
            <a:ext cx="6766974" cy="6864232"/>
          </a:xfrm>
          <a:custGeom>
            <a:avLst/>
            <a:gdLst>
              <a:gd name="connsiteX0" fmla="*/ 2135088 w 6766974"/>
              <a:gd name="connsiteY0" fmla="*/ 0 h 6864232"/>
              <a:gd name="connsiteX1" fmla="*/ 6766974 w 6766974"/>
              <a:gd name="connsiteY1" fmla="*/ 0 h 6864232"/>
              <a:gd name="connsiteX2" fmla="*/ 6766974 w 6766974"/>
              <a:gd name="connsiteY2" fmla="*/ 6864232 h 6864232"/>
              <a:gd name="connsiteX3" fmla="*/ 1128977 w 6766974"/>
              <a:gd name="connsiteY3" fmla="*/ 6864232 h 6864232"/>
              <a:gd name="connsiteX4" fmla="*/ 1004776 w 6766974"/>
              <a:gd name="connsiteY4" fmla="*/ 6687663 h 6864232"/>
              <a:gd name="connsiteX5" fmla="*/ 709736 w 6766974"/>
              <a:gd name="connsiteY5" fmla="*/ 1521351 h 6864232"/>
              <a:gd name="connsiteX6" fmla="*/ 1896284 w 6766974"/>
              <a:gd name="connsiteY6" fmla="*/ 197391 h 6864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66974" h="6864232">
                <a:moveTo>
                  <a:pt x="2135088" y="0"/>
                </a:moveTo>
                <a:lnTo>
                  <a:pt x="6766974" y="0"/>
                </a:lnTo>
                <a:lnTo>
                  <a:pt x="6766974" y="6864232"/>
                </a:lnTo>
                <a:lnTo>
                  <a:pt x="1128977" y="6864232"/>
                </a:lnTo>
                <a:lnTo>
                  <a:pt x="1004776" y="6687663"/>
                </a:lnTo>
                <a:cubicBezTo>
                  <a:pt x="-54053" y="5122098"/>
                  <a:pt x="-463081" y="3202457"/>
                  <a:pt x="709736" y="1521351"/>
                </a:cubicBezTo>
                <a:cubicBezTo>
                  <a:pt x="1045443" y="1039181"/>
                  <a:pt x="1446565" y="592246"/>
                  <a:pt x="1896284" y="197391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A200CBA5-3F2B-4AAC-9F86-99AFECC19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53136" y="0"/>
            <a:ext cx="5238864" cy="6858000"/>
          </a:xfrm>
          <a:custGeom>
            <a:avLst/>
            <a:gdLst>
              <a:gd name="connsiteX0" fmla="*/ 2829115 w 5238864"/>
              <a:gd name="connsiteY0" fmla="*/ 0 h 6864726"/>
              <a:gd name="connsiteX1" fmla="*/ 5238864 w 5238864"/>
              <a:gd name="connsiteY1" fmla="*/ 0 h 6864726"/>
              <a:gd name="connsiteX2" fmla="*/ 5238864 w 5238864"/>
              <a:gd name="connsiteY2" fmla="*/ 6864726 h 6864726"/>
              <a:gd name="connsiteX3" fmla="*/ 1518091 w 5238864"/>
              <a:gd name="connsiteY3" fmla="*/ 6864726 h 6864726"/>
              <a:gd name="connsiteX4" fmla="*/ 1435414 w 5238864"/>
              <a:gd name="connsiteY4" fmla="*/ 6778879 h 6864726"/>
              <a:gd name="connsiteX5" fmla="*/ 406006 w 5238864"/>
              <a:gd name="connsiteY5" fmla="*/ 2093910 h 6864726"/>
              <a:gd name="connsiteX6" fmla="*/ 2559142 w 5238864"/>
              <a:gd name="connsiteY6" fmla="*/ 124487 h 6864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38864" h="6864726">
                <a:moveTo>
                  <a:pt x="2829115" y="0"/>
                </a:moveTo>
                <a:lnTo>
                  <a:pt x="5238864" y="0"/>
                </a:lnTo>
                <a:lnTo>
                  <a:pt x="5238864" y="6864726"/>
                </a:lnTo>
                <a:lnTo>
                  <a:pt x="1518091" y="6864726"/>
                </a:lnTo>
                <a:lnTo>
                  <a:pt x="1435414" y="6778879"/>
                </a:lnTo>
                <a:cubicBezTo>
                  <a:pt x="226066" y="5476104"/>
                  <a:pt x="-499346" y="3635393"/>
                  <a:pt x="406006" y="2093910"/>
                </a:cubicBezTo>
                <a:cubicBezTo>
                  <a:pt x="907547" y="1241972"/>
                  <a:pt x="1674986" y="564513"/>
                  <a:pt x="2559142" y="12448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8CB2BF-DD64-A841-AA9F-BF8A45B96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4928" y="1124998"/>
            <a:ext cx="3456122" cy="4589717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Instructional System Design Defined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577" y="794042"/>
            <a:ext cx="5427137" cy="5248622"/>
          </a:xfrm>
        </p:spPr>
        <p:txBody>
          <a:bodyPr>
            <a:normAutofit/>
          </a:bodyPr>
          <a:lstStyle/>
          <a:p>
            <a:r>
              <a:rPr lang="en-US" sz="2000" b="0" i="0" u="none" strike="noStrike" dirty="0">
                <a:effectLst/>
              </a:rPr>
              <a:t>The design of training programs should be systematic to ensure that they:</a:t>
            </a:r>
          </a:p>
          <a:p>
            <a:pPr lvl="1"/>
            <a:r>
              <a:rPr lang="en-US" sz="1800" dirty="0"/>
              <a:t>T</a:t>
            </a:r>
            <a:r>
              <a:rPr lang="en-US" sz="1800" b="0" i="0" u="none" strike="noStrike" dirty="0">
                <a:effectLst/>
              </a:rPr>
              <a:t>arget the most important learning needs,</a:t>
            </a:r>
          </a:p>
          <a:p>
            <a:pPr lvl="1"/>
            <a:r>
              <a:rPr lang="en-US" sz="1800" dirty="0"/>
              <a:t>U</a:t>
            </a:r>
            <a:r>
              <a:rPr lang="en-US" sz="1800" b="0" i="0" u="none" strike="noStrike" dirty="0">
                <a:effectLst/>
              </a:rPr>
              <a:t>se the most appropriate methods, and</a:t>
            </a:r>
            <a:endParaRPr lang="en-US" sz="1800" dirty="0"/>
          </a:p>
          <a:p>
            <a:pPr lvl="1"/>
            <a:r>
              <a:rPr lang="en-US" sz="1800" b="0" i="0" u="none" strike="noStrike" dirty="0">
                <a:effectLst/>
              </a:rPr>
              <a:t>Enhance on-the-job performance.  </a:t>
            </a:r>
          </a:p>
          <a:p>
            <a:r>
              <a:rPr lang="en-US" sz="2000" b="1" i="0" u="none" strike="noStrike" dirty="0">
                <a:effectLst/>
              </a:rPr>
              <a:t>Instructional System Design (ISD) </a:t>
            </a:r>
            <a:r>
              <a:rPr lang="en-US" sz="2000" i="0" u="none" strike="noStrike" dirty="0">
                <a:effectLst/>
              </a:rPr>
              <a:t>is </a:t>
            </a:r>
            <a:r>
              <a:rPr lang="en-US" sz="2000" b="0" i="0" u="none" strike="noStrike" dirty="0">
                <a:effectLst/>
              </a:rPr>
              <a:t>a linear, step-by-step process for developing training programs. </a:t>
            </a:r>
          </a:p>
        </p:txBody>
      </p:sp>
    </p:spTree>
    <p:extLst>
      <p:ext uri="{BB962C8B-B14F-4D97-AF65-F5344CB8AC3E}">
        <p14:creationId xmlns:p14="http://schemas.microsoft.com/office/powerpoint/2010/main" val="875138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up 44">
            <a:extLst>
              <a:ext uri="{FF2B5EF4-FFF2-40B4-BE49-F238E27FC236}">
                <a16:creationId xmlns:a16="http://schemas.microsoft.com/office/drawing/2014/main" id="{17C4610E-9C18-467B-BF10-BE6A974CC3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46" name="Freeform 5">
              <a:extLst>
                <a:ext uri="{FF2B5EF4-FFF2-40B4-BE49-F238E27FC236}">
                  <a16:creationId xmlns:a16="http://schemas.microsoft.com/office/drawing/2014/main" id="{296DF307-344E-4E9B-A7AA-8139E450D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6">
              <a:extLst>
                <a:ext uri="{FF2B5EF4-FFF2-40B4-BE49-F238E27FC236}">
                  <a16:creationId xmlns:a16="http://schemas.microsoft.com/office/drawing/2014/main" id="{E263CC2D-ACFB-4EB3-ADF9-CD82BC8422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7">
              <a:extLst>
                <a:ext uri="{FF2B5EF4-FFF2-40B4-BE49-F238E27FC236}">
                  <a16:creationId xmlns:a16="http://schemas.microsoft.com/office/drawing/2014/main" id="{C5366E2F-9BA0-485A-B1CA-A5E6E2E37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8">
              <a:extLst>
                <a:ext uri="{FF2B5EF4-FFF2-40B4-BE49-F238E27FC236}">
                  <a16:creationId xmlns:a16="http://schemas.microsoft.com/office/drawing/2014/main" id="{1803051E-7C26-4F53-8293-B4EAED4212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9">
              <a:extLst>
                <a:ext uri="{FF2B5EF4-FFF2-40B4-BE49-F238E27FC236}">
                  <a16:creationId xmlns:a16="http://schemas.microsoft.com/office/drawing/2014/main" id="{D10888CD-E496-4116-9C45-CF4F17ADE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0">
              <a:extLst>
                <a:ext uri="{FF2B5EF4-FFF2-40B4-BE49-F238E27FC236}">
                  <a16:creationId xmlns:a16="http://schemas.microsoft.com/office/drawing/2014/main" id="{0A42DA8F-DA3D-43E9-A184-E0F6C133A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1">
              <a:extLst>
                <a:ext uri="{FF2B5EF4-FFF2-40B4-BE49-F238E27FC236}">
                  <a16:creationId xmlns:a16="http://schemas.microsoft.com/office/drawing/2014/main" id="{473EAD31-7AA3-49B7-ADD6-C13FF0F14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2">
              <a:extLst>
                <a:ext uri="{FF2B5EF4-FFF2-40B4-BE49-F238E27FC236}">
                  <a16:creationId xmlns:a16="http://schemas.microsoft.com/office/drawing/2014/main" id="{2BBB7CDF-BA2E-451F-9201-CF2B6FEAEA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3">
              <a:extLst>
                <a:ext uri="{FF2B5EF4-FFF2-40B4-BE49-F238E27FC236}">
                  <a16:creationId xmlns:a16="http://schemas.microsoft.com/office/drawing/2014/main" id="{84809EF2-CD0D-4BC3-ABC7-E7E312A1D7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4">
              <a:extLst>
                <a:ext uri="{FF2B5EF4-FFF2-40B4-BE49-F238E27FC236}">
                  <a16:creationId xmlns:a16="http://schemas.microsoft.com/office/drawing/2014/main" id="{11D2D6C5-637B-4AFE-97F4-D4E48A613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5">
              <a:extLst>
                <a:ext uri="{FF2B5EF4-FFF2-40B4-BE49-F238E27FC236}">
                  <a16:creationId xmlns:a16="http://schemas.microsoft.com/office/drawing/2014/main" id="{F841B2C5-57F5-4FE6-B4D4-EBB3F30881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6">
              <a:extLst>
                <a:ext uri="{FF2B5EF4-FFF2-40B4-BE49-F238E27FC236}">
                  <a16:creationId xmlns:a16="http://schemas.microsoft.com/office/drawing/2014/main" id="{B4822A39-2A52-4B2C-9319-BEFC526DB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7">
              <a:extLst>
                <a:ext uri="{FF2B5EF4-FFF2-40B4-BE49-F238E27FC236}">
                  <a16:creationId xmlns:a16="http://schemas.microsoft.com/office/drawing/2014/main" id="{4E469692-E783-4950-8DEC-3A1FD3978B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18">
              <a:extLst>
                <a:ext uri="{FF2B5EF4-FFF2-40B4-BE49-F238E27FC236}">
                  <a16:creationId xmlns:a16="http://schemas.microsoft.com/office/drawing/2014/main" id="{012909CD-3254-41E5-B8BB-0F2D7CE0D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19">
              <a:extLst>
                <a:ext uri="{FF2B5EF4-FFF2-40B4-BE49-F238E27FC236}">
                  <a16:creationId xmlns:a16="http://schemas.microsoft.com/office/drawing/2014/main" id="{93E7648E-861E-4503-AEDC-56C4EC5072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0">
              <a:extLst>
                <a:ext uri="{FF2B5EF4-FFF2-40B4-BE49-F238E27FC236}">
                  <a16:creationId xmlns:a16="http://schemas.microsoft.com/office/drawing/2014/main" id="{F9C72257-EBD0-4D1C-A32C-D84644687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21">
              <a:extLst>
                <a:ext uri="{FF2B5EF4-FFF2-40B4-BE49-F238E27FC236}">
                  <a16:creationId xmlns:a16="http://schemas.microsoft.com/office/drawing/2014/main" id="{87BB2CBB-9C22-4E28-AB86-DC92AEE2DB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22">
              <a:extLst>
                <a:ext uri="{FF2B5EF4-FFF2-40B4-BE49-F238E27FC236}">
                  <a16:creationId xmlns:a16="http://schemas.microsoft.com/office/drawing/2014/main" id="{F85B3053-8D9F-410A-80C2-7960DDEA6A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23">
              <a:extLst>
                <a:ext uri="{FF2B5EF4-FFF2-40B4-BE49-F238E27FC236}">
                  <a16:creationId xmlns:a16="http://schemas.microsoft.com/office/drawing/2014/main" id="{E8FF5DA7-6E72-41F1-A54C-EAF440A274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A899734C-500F-4274-9854-8BFA14A1D7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FF07BF51-2934-47AD-A415-7400882F14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8" name="Isosceles Triangle 67">
              <a:extLst>
                <a:ext uri="{FF2B5EF4-FFF2-40B4-BE49-F238E27FC236}">
                  <a16:creationId xmlns:a16="http://schemas.microsoft.com/office/drawing/2014/main" id="{DD6E3DF0-EDC0-458B-9C5B-911814F0A6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5D0824B1-47C9-4504-99FB-CB1505197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A3BAF07C-C39E-42EB-BB22-8D46691D97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3061" cy="686920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D8E9CF54-0466-4261-9E62-0249E60E1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4" name="Freeform 5">
              <a:extLst>
                <a:ext uri="{FF2B5EF4-FFF2-40B4-BE49-F238E27FC236}">
                  <a16:creationId xmlns:a16="http://schemas.microsoft.com/office/drawing/2014/main" id="{33E32106-E8B1-4F76-9EE6-58537738A3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6">
              <a:extLst>
                <a:ext uri="{FF2B5EF4-FFF2-40B4-BE49-F238E27FC236}">
                  <a16:creationId xmlns:a16="http://schemas.microsoft.com/office/drawing/2014/main" id="{C32C2C46-A045-44FB-8A74-5EBD650C2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7">
              <a:extLst>
                <a:ext uri="{FF2B5EF4-FFF2-40B4-BE49-F238E27FC236}">
                  <a16:creationId xmlns:a16="http://schemas.microsoft.com/office/drawing/2014/main" id="{6A76F79C-6683-4940-BCF7-4BCCCEE40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8">
              <a:extLst>
                <a:ext uri="{FF2B5EF4-FFF2-40B4-BE49-F238E27FC236}">
                  <a16:creationId xmlns:a16="http://schemas.microsoft.com/office/drawing/2014/main" id="{FF4675A3-6D07-4B1F-9BFC-AEBEA1AD0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9">
              <a:extLst>
                <a:ext uri="{FF2B5EF4-FFF2-40B4-BE49-F238E27FC236}">
                  <a16:creationId xmlns:a16="http://schemas.microsoft.com/office/drawing/2014/main" id="{765E127A-B6B7-4B1D-B7BD-6C8C969D29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10">
              <a:extLst>
                <a:ext uri="{FF2B5EF4-FFF2-40B4-BE49-F238E27FC236}">
                  <a16:creationId xmlns:a16="http://schemas.microsoft.com/office/drawing/2014/main" id="{3BCA9D9E-C72C-4751-BFA9-10B85CACE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1">
              <a:extLst>
                <a:ext uri="{FF2B5EF4-FFF2-40B4-BE49-F238E27FC236}">
                  <a16:creationId xmlns:a16="http://schemas.microsoft.com/office/drawing/2014/main" id="{080C708C-69BF-441B-AB75-C98160ED06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2">
              <a:extLst>
                <a:ext uri="{FF2B5EF4-FFF2-40B4-BE49-F238E27FC236}">
                  <a16:creationId xmlns:a16="http://schemas.microsoft.com/office/drawing/2014/main" id="{3E79964E-F8F1-4763-8892-7BC3DAE30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3">
              <a:extLst>
                <a:ext uri="{FF2B5EF4-FFF2-40B4-BE49-F238E27FC236}">
                  <a16:creationId xmlns:a16="http://schemas.microsoft.com/office/drawing/2014/main" id="{FE09592A-FCC9-4AE5-BA0B-730C6F3BBE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4">
              <a:extLst>
                <a:ext uri="{FF2B5EF4-FFF2-40B4-BE49-F238E27FC236}">
                  <a16:creationId xmlns:a16="http://schemas.microsoft.com/office/drawing/2014/main" id="{96448994-820C-4BC1-ABF3-4579C6F99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5">
              <a:extLst>
                <a:ext uri="{FF2B5EF4-FFF2-40B4-BE49-F238E27FC236}">
                  <a16:creationId xmlns:a16="http://schemas.microsoft.com/office/drawing/2014/main" id="{9BB0D192-565A-42B9-B292-CC032D71A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6">
              <a:extLst>
                <a:ext uri="{FF2B5EF4-FFF2-40B4-BE49-F238E27FC236}">
                  <a16:creationId xmlns:a16="http://schemas.microsoft.com/office/drawing/2014/main" id="{6D1CA09C-5F40-4E92-A7E9-D1FCEE512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7">
              <a:extLst>
                <a:ext uri="{FF2B5EF4-FFF2-40B4-BE49-F238E27FC236}">
                  <a16:creationId xmlns:a16="http://schemas.microsoft.com/office/drawing/2014/main" id="{379F5AA5-2E14-4880-A5A6-07AEF2AD8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8">
              <a:extLst>
                <a:ext uri="{FF2B5EF4-FFF2-40B4-BE49-F238E27FC236}">
                  <a16:creationId xmlns:a16="http://schemas.microsoft.com/office/drawing/2014/main" id="{EF14BD32-D239-4DA3-98B3-775207365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9">
              <a:extLst>
                <a:ext uri="{FF2B5EF4-FFF2-40B4-BE49-F238E27FC236}">
                  <a16:creationId xmlns:a16="http://schemas.microsoft.com/office/drawing/2014/main" id="{CF07B250-E5E4-4624-9BD7-8D513A67B7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20">
              <a:extLst>
                <a:ext uri="{FF2B5EF4-FFF2-40B4-BE49-F238E27FC236}">
                  <a16:creationId xmlns:a16="http://schemas.microsoft.com/office/drawing/2014/main" id="{BCC5D120-7C8C-4290-865C-4EE6E4F24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1">
              <a:extLst>
                <a:ext uri="{FF2B5EF4-FFF2-40B4-BE49-F238E27FC236}">
                  <a16:creationId xmlns:a16="http://schemas.microsoft.com/office/drawing/2014/main" id="{C24688C6-CAE5-4EF2-B2BA-A138DA0A2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2">
              <a:extLst>
                <a:ext uri="{FF2B5EF4-FFF2-40B4-BE49-F238E27FC236}">
                  <a16:creationId xmlns:a16="http://schemas.microsoft.com/office/drawing/2014/main" id="{6BD31099-7C13-4901-A04F-632B1CD84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3">
              <a:extLst>
                <a:ext uri="{FF2B5EF4-FFF2-40B4-BE49-F238E27FC236}">
                  <a16:creationId xmlns:a16="http://schemas.microsoft.com/office/drawing/2014/main" id="{679F5FF7-82B2-4033-8FBE-63170C9378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le 1" descr="7 Steps of the Instructional System Design Process">
            <a:extLst>
              <a:ext uri="{FF2B5EF4-FFF2-40B4-BE49-F238E27FC236}">
                <a16:creationId xmlns:a16="http://schemas.microsoft.com/office/drawing/2014/main" id="{E17F6134-E234-494E-8371-61E406339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8425" y="5199797"/>
            <a:ext cx="9435152" cy="789673"/>
          </a:xfrm>
        </p:spPr>
        <p:txBody>
          <a:bodyPr vert="horz" lIns="228600" tIns="228600" rIns="228600" bIns="0" rtlCol="0"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/>
              <a:t>Steps of the Training Design Process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4" name="Freeform: Shape 93">
            <a:extLst>
              <a:ext uri="{FF2B5EF4-FFF2-40B4-BE49-F238E27FC236}">
                <a16:creationId xmlns:a16="http://schemas.microsoft.com/office/drawing/2014/main" id="{A7795DFA-888F-47E2-B44E-DE1D3B3E46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058957"/>
          </a:xfrm>
          <a:custGeom>
            <a:avLst/>
            <a:gdLst>
              <a:gd name="connsiteX0" fmla="*/ 0 w 12192000"/>
              <a:gd name="connsiteY0" fmla="*/ 0 h 5058957"/>
              <a:gd name="connsiteX1" fmla="*/ 12192000 w 12192000"/>
              <a:gd name="connsiteY1" fmla="*/ 0 h 5058957"/>
              <a:gd name="connsiteX2" fmla="*/ 12192000 w 12192000"/>
              <a:gd name="connsiteY2" fmla="*/ 259692 h 5058957"/>
              <a:gd name="connsiteX3" fmla="*/ 12192000 w 12192000"/>
              <a:gd name="connsiteY3" fmla="*/ 3542069 h 5058957"/>
              <a:gd name="connsiteX4" fmla="*/ 12192000 w 12192000"/>
              <a:gd name="connsiteY4" fmla="*/ 3734194 h 5058957"/>
              <a:gd name="connsiteX5" fmla="*/ 12192000 w 12192000"/>
              <a:gd name="connsiteY5" fmla="*/ 4710012 h 5058957"/>
              <a:gd name="connsiteX6" fmla="*/ 12113803 w 12192000"/>
              <a:gd name="connsiteY6" fmla="*/ 4718295 h 5058957"/>
              <a:gd name="connsiteX7" fmla="*/ 6753597 w 12192000"/>
              <a:gd name="connsiteY7" fmla="*/ 5041852 h 5058957"/>
              <a:gd name="connsiteX8" fmla="*/ 400746 w 12192000"/>
              <a:gd name="connsiteY8" fmla="*/ 4870509 h 5058957"/>
              <a:gd name="connsiteX9" fmla="*/ 0 w 12192000"/>
              <a:gd name="connsiteY9" fmla="*/ 4833533 h 5058957"/>
              <a:gd name="connsiteX10" fmla="*/ 0 w 12192000"/>
              <a:gd name="connsiteY10" fmla="*/ 3734194 h 5058957"/>
              <a:gd name="connsiteX11" fmla="*/ 0 w 12192000"/>
              <a:gd name="connsiteY11" fmla="*/ 3542069 h 5058957"/>
              <a:gd name="connsiteX12" fmla="*/ 0 w 12192000"/>
              <a:gd name="connsiteY12" fmla="*/ 259692 h 5058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5058957">
                <a:moveTo>
                  <a:pt x="0" y="0"/>
                </a:moveTo>
                <a:lnTo>
                  <a:pt x="12192000" y="0"/>
                </a:lnTo>
                <a:lnTo>
                  <a:pt x="12192000" y="259692"/>
                </a:lnTo>
                <a:lnTo>
                  <a:pt x="12192000" y="3542069"/>
                </a:lnTo>
                <a:lnTo>
                  <a:pt x="12192000" y="3734194"/>
                </a:lnTo>
                <a:lnTo>
                  <a:pt x="12192000" y="4710012"/>
                </a:lnTo>
                <a:lnTo>
                  <a:pt x="12113803" y="4718295"/>
                </a:lnTo>
                <a:cubicBezTo>
                  <a:pt x="10139508" y="4916244"/>
                  <a:pt x="8237152" y="5009247"/>
                  <a:pt x="6753597" y="5041852"/>
                </a:cubicBezTo>
                <a:cubicBezTo>
                  <a:pt x="4940362" y="5081701"/>
                  <a:pt x="2657278" y="5062371"/>
                  <a:pt x="400746" y="4870509"/>
                </a:cubicBezTo>
                <a:lnTo>
                  <a:pt x="0" y="4833533"/>
                </a:lnTo>
                <a:lnTo>
                  <a:pt x="0" y="3734194"/>
                </a:lnTo>
                <a:lnTo>
                  <a:pt x="0" y="3542069"/>
                </a:lnTo>
                <a:lnTo>
                  <a:pt x="0" y="259692"/>
                </a:lnTo>
                <a:close/>
              </a:path>
            </a:pathLst>
          </a:custGeom>
          <a:solidFill>
            <a:schemeClr val="bg1"/>
          </a:solidFill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aphicFrame>
        <p:nvGraphicFramePr>
          <p:cNvPr id="3" name="Diagram 2" descr="Steps of the Training Design Process">
            <a:extLst>
              <a:ext uri="{FF2B5EF4-FFF2-40B4-BE49-F238E27FC236}">
                <a16:creationId xmlns:a16="http://schemas.microsoft.com/office/drawing/2014/main" id="{D82B3019-FA64-4269-901A-9570A79EB0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46378680"/>
              </p:ext>
            </p:extLst>
          </p:nvPr>
        </p:nvGraphicFramePr>
        <p:xfrm>
          <a:off x="171717" y="-30929"/>
          <a:ext cx="11848566" cy="50898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31866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 descr="Steps of the Training Design Process">
            <a:extLst>
              <a:ext uri="{FF2B5EF4-FFF2-40B4-BE49-F238E27FC236}">
                <a16:creationId xmlns:a16="http://schemas.microsoft.com/office/drawing/2014/main" id="{D82B3019-FA64-4269-901A-9570A79EB0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36971011"/>
              </p:ext>
            </p:extLst>
          </p:nvPr>
        </p:nvGraphicFramePr>
        <p:xfrm>
          <a:off x="171717" y="884057"/>
          <a:ext cx="11848566" cy="50898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04050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 descr="Steps of the Training Design Process">
            <a:extLst>
              <a:ext uri="{FF2B5EF4-FFF2-40B4-BE49-F238E27FC236}">
                <a16:creationId xmlns:a16="http://schemas.microsoft.com/office/drawing/2014/main" id="{D82B3019-FA64-4269-901A-9570A79EB0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0479781"/>
              </p:ext>
            </p:extLst>
          </p:nvPr>
        </p:nvGraphicFramePr>
        <p:xfrm>
          <a:off x="171717" y="884057"/>
          <a:ext cx="11848566" cy="50898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20224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 descr="Steps of the Training Design Process">
            <a:extLst>
              <a:ext uri="{FF2B5EF4-FFF2-40B4-BE49-F238E27FC236}">
                <a16:creationId xmlns:a16="http://schemas.microsoft.com/office/drawing/2014/main" id="{D82B3019-FA64-4269-901A-9570A79EB0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3800517"/>
              </p:ext>
            </p:extLst>
          </p:nvPr>
        </p:nvGraphicFramePr>
        <p:xfrm>
          <a:off x="171717" y="884057"/>
          <a:ext cx="11848566" cy="50898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13765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 descr="Steps of the Training Design Process">
            <a:extLst>
              <a:ext uri="{FF2B5EF4-FFF2-40B4-BE49-F238E27FC236}">
                <a16:creationId xmlns:a16="http://schemas.microsoft.com/office/drawing/2014/main" id="{D82B3019-FA64-4269-901A-9570A79EB0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85517406"/>
              </p:ext>
            </p:extLst>
          </p:nvPr>
        </p:nvGraphicFramePr>
        <p:xfrm>
          <a:off x="171717" y="884057"/>
          <a:ext cx="11848566" cy="50898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3125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 descr="Steps of the Training Design Process">
            <a:extLst>
              <a:ext uri="{FF2B5EF4-FFF2-40B4-BE49-F238E27FC236}">
                <a16:creationId xmlns:a16="http://schemas.microsoft.com/office/drawing/2014/main" id="{D82B3019-FA64-4269-901A-9570A79EB0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576124"/>
              </p:ext>
            </p:extLst>
          </p:nvPr>
        </p:nvGraphicFramePr>
        <p:xfrm>
          <a:off x="171717" y="884057"/>
          <a:ext cx="11848566" cy="50898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58649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 descr="Steps of the Training Design Process">
            <a:extLst>
              <a:ext uri="{FF2B5EF4-FFF2-40B4-BE49-F238E27FC236}">
                <a16:creationId xmlns:a16="http://schemas.microsoft.com/office/drawing/2014/main" id="{D82B3019-FA64-4269-901A-9570A79EB0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35486263"/>
              </p:ext>
            </p:extLst>
          </p:nvPr>
        </p:nvGraphicFramePr>
        <p:xfrm>
          <a:off x="171717" y="884057"/>
          <a:ext cx="11848566" cy="50898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30902603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567</Words>
  <Application>Microsoft Office PowerPoint</Application>
  <PresentationFormat>Widescreen</PresentationFormat>
  <Paragraphs>81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Rockwell</vt:lpstr>
      <vt:lpstr>Wingdings</vt:lpstr>
      <vt:lpstr>Atlas</vt:lpstr>
      <vt:lpstr>Instructional System Design</vt:lpstr>
      <vt:lpstr>Instructional System Design Defined</vt:lpstr>
      <vt:lpstr>Steps of the Training Design Process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ADDIE Model</vt:lpstr>
      <vt:lpstr>Weaknesses of the ISD Model</vt:lpstr>
      <vt:lpstr>Applying the ISD Model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and T&amp;D</dc:title>
  <dc:creator>Quarton, Amy J.</dc:creator>
  <cp:lastModifiedBy>Quarton, Amy J.</cp:lastModifiedBy>
  <cp:revision>32</cp:revision>
  <cp:lastPrinted>2021-03-05T14:59:26Z</cp:lastPrinted>
  <dcterms:created xsi:type="dcterms:W3CDTF">2021-02-10T03:24:09Z</dcterms:created>
  <dcterms:modified xsi:type="dcterms:W3CDTF">2021-06-12T06:38:45Z</dcterms:modified>
</cp:coreProperties>
</file>