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0" r:id="rId4"/>
    <p:sldId id="258" r:id="rId5"/>
    <p:sldId id="264" r:id="rId6"/>
    <p:sldId id="269" r:id="rId7"/>
    <p:sldId id="265" r:id="rId8"/>
    <p:sldId id="26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1565" autoAdjust="0"/>
  </p:normalViewPr>
  <p:slideViewPr>
    <p:cSldViewPr snapToGrid="0">
      <p:cViewPr varScale="1">
        <p:scale>
          <a:sx n="42" d="100"/>
          <a:sy n="42" d="100"/>
        </p:scale>
        <p:origin x="23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3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34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1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3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686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3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D47887-80DF-E547-AFB0-CB0B770BC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Learning Outcomes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A3FC4-585D-A346-8440-FB88FBC0D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Learning outcomes </a:t>
            </a:r>
            <a:r>
              <a:rPr lang="en-US" sz="2000" dirty="0"/>
              <a:t>are statements that contain:</a:t>
            </a:r>
          </a:p>
          <a:p>
            <a:pPr lvl="1"/>
            <a:r>
              <a:rPr lang="en-US" sz="1800" dirty="0"/>
              <a:t>A description an observable KSAO that trainees are expected to demonstrate after training, </a:t>
            </a:r>
          </a:p>
          <a:p>
            <a:pPr lvl="1"/>
            <a:r>
              <a:rPr lang="en-US" sz="1800" dirty="0"/>
              <a:t>A description of the specific conditions under which the action will be performed, and</a:t>
            </a:r>
          </a:p>
          <a:p>
            <a:pPr lvl="1"/>
            <a:r>
              <a:rPr lang="en-US" sz="1800" dirty="0"/>
              <a:t>The acceptable level of performance.</a:t>
            </a:r>
          </a:p>
        </p:txBody>
      </p:sp>
    </p:spTree>
    <p:extLst>
      <p:ext uri="{BB962C8B-B14F-4D97-AF65-F5344CB8AC3E}">
        <p14:creationId xmlns:p14="http://schemas.microsoft.com/office/powerpoint/2010/main" val="1745153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16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18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0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3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D47887-80DF-E547-AFB0-CB0B770BC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Functions of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A3FC4-585D-A346-8440-FB88FBC0D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These statements help:</a:t>
            </a:r>
          </a:p>
          <a:p>
            <a:pPr lvl="1"/>
            <a:r>
              <a:rPr lang="en-US" sz="1800" dirty="0"/>
              <a:t>Trainees focus on the most important training content, </a:t>
            </a:r>
          </a:p>
          <a:p>
            <a:pPr lvl="1"/>
            <a:r>
              <a:rPr lang="en-US" sz="1800" dirty="0"/>
              <a:t>Trainers design training and identify evaluation criteria, </a:t>
            </a:r>
          </a:p>
          <a:p>
            <a:pPr lvl="1"/>
            <a:r>
              <a:rPr lang="en-US" sz="1800" dirty="0"/>
              <a:t>HR managers align training with the company’s business strategy, and </a:t>
            </a:r>
          </a:p>
          <a:p>
            <a:pPr lvl="1"/>
            <a:r>
              <a:rPr lang="en-US" sz="1800" dirty="0"/>
              <a:t>Top leaders hold the HR department accountable for training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312501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2F88C-361C-7945-9AB3-92C084771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Types of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Learning Outcomes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BDE9-7ACA-EA40-B0C4-6F8B660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b="1"/>
              <a:t>Verbal information</a:t>
            </a:r>
            <a:r>
              <a:rPr lang="en-US"/>
              <a:t> includes the development of specialized knowledge, such as names, labels, facts, and bodies of knowledge.</a:t>
            </a:r>
          </a:p>
          <a:p>
            <a:pPr lvl="1"/>
            <a:r>
              <a:rPr lang="en-US"/>
              <a:t>Example – Training could focus on information about the product or service being provided.</a:t>
            </a:r>
          </a:p>
        </p:txBody>
      </p:sp>
    </p:spTree>
    <p:extLst>
      <p:ext uri="{BB962C8B-B14F-4D97-AF65-F5344CB8AC3E}">
        <p14:creationId xmlns:p14="http://schemas.microsoft.com/office/powerpoint/2010/main" val="225244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2F88C-361C-7945-9AB3-92C084771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Types of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Learning Outcomes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BDE9-7ACA-EA40-B0C4-6F8B660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b="1" dirty="0"/>
              <a:t>Intellectual skills </a:t>
            </a:r>
            <a:r>
              <a:rPr lang="en-US" dirty="0"/>
              <a:t>refer to the ability to effectively apply concepts and rules to a variety of  job situations.</a:t>
            </a:r>
          </a:p>
          <a:p>
            <a:pPr lvl="1"/>
            <a:r>
              <a:rPr lang="en-US" dirty="0"/>
              <a:t>Example – Training could focus on how to serve customers and resolve customer complaints.</a:t>
            </a:r>
          </a:p>
        </p:txBody>
      </p:sp>
    </p:spTree>
    <p:extLst>
      <p:ext uri="{BB962C8B-B14F-4D97-AF65-F5344CB8AC3E}">
        <p14:creationId xmlns:p14="http://schemas.microsoft.com/office/powerpoint/2010/main" val="33808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2F88C-361C-7945-9AB3-92C084771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Types of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Learning Outcomes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BDE9-7ACA-EA40-B0C4-6F8B660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b="1" dirty="0"/>
              <a:t>Cognitive strategies </a:t>
            </a:r>
            <a:r>
              <a:rPr lang="en-US" dirty="0"/>
              <a:t>regulate thinking and impact attention, memory, and decision-making. </a:t>
            </a:r>
          </a:p>
          <a:p>
            <a:pPr lvl="1"/>
            <a:r>
              <a:rPr lang="en-US" dirty="0"/>
              <a:t>Example – Training could focus on how to solve customer problems and adapt service delivery based on customers’ needs. </a:t>
            </a:r>
          </a:p>
        </p:txBody>
      </p:sp>
    </p:spTree>
    <p:extLst>
      <p:ext uri="{BB962C8B-B14F-4D97-AF65-F5344CB8AC3E}">
        <p14:creationId xmlns:p14="http://schemas.microsoft.com/office/powerpoint/2010/main" val="219713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2F88C-361C-7945-9AB3-92C084771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Types of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Learning Outcomes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BDE9-7ACA-EA40-B0C4-6F8B660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b="1" dirty="0"/>
              <a:t>Motor skills </a:t>
            </a:r>
            <a:r>
              <a:rPr lang="en-US" dirty="0"/>
              <a:t>include the learned coordination of physical movements to accomplish a task.</a:t>
            </a:r>
          </a:p>
          <a:p>
            <a:pPr lvl="1"/>
            <a:r>
              <a:rPr lang="en-US" dirty="0"/>
              <a:t>Example – Training could focus on how to fix broken products using the proper hand and body movements. </a:t>
            </a:r>
          </a:p>
        </p:txBody>
      </p:sp>
    </p:spTree>
    <p:extLst>
      <p:ext uri="{BB962C8B-B14F-4D97-AF65-F5344CB8AC3E}">
        <p14:creationId xmlns:p14="http://schemas.microsoft.com/office/powerpoint/2010/main" val="365048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2F88C-361C-7945-9AB3-92C084771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Types of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Learning Outcomes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BDE9-7ACA-EA40-B0C4-6F8B660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b="1"/>
              <a:t>Affective outcomes </a:t>
            </a:r>
            <a:r>
              <a:rPr lang="en-US"/>
              <a:t>refer to the development of feelings and attitudes about the training topic that will then influence employees’ behavior.</a:t>
            </a:r>
          </a:p>
          <a:p>
            <a:pPr lvl="1"/>
            <a:r>
              <a:rPr lang="en-US"/>
              <a:t>Example – Training could focus on developing favorable attitudes toward customer service and the organization’s customer service philosophy.</a:t>
            </a:r>
          </a:p>
        </p:txBody>
      </p:sp>
    </p:spTree>
    <p:extLst>
      <p:ext uri="{BB962C8B-B14F-4D97-AF65-F5344CB8AC3E}">
        <p14:creationId xmlns:p14="http://schemas.microsoft.com/office/powerpoint/2010/main" val="113295349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306</Words>
  <Application>Microsoft Office PowerPoint</Application>
  <PresentationFormat>Widescreen</PresentationFormat>
  <Paragraphs>35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Learning Outcomes</vt:lpstr>
      <vt:lpstr>Learning Outcomes Defined</vt:lpstr>
      <vt:lpstr>Functions of Learning Outcomes</vt:lpstr>
      <vt:lpstr>Types of  Learning Outcomes</vt:lpstr>
      <vt:lpstr>Types of  Learning Outcomes</vt:lpstr>
      <vt:lpstr>Types of  Learning Outcomes</vt:lpstr>
      <vt:lpstr>Types of  Learning Outcomes</vt:lpstr>
      <vt:lpstr>Types of  Learning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42</cp:revision>
  <cp:lastPrinted>2021-07-05T20:15:15Z</cp:lastPrinted>
  <dcterms:created xsi:type="dcterms:W3CDTF">2021-02-10T03:24:09Z</dcterms:created>
  <dcterms:modified xsi:type="dcterms:W3CDTF">2021-07-05T20:15:43Z</dcterms:modified>
</cp:coreProperties>
</file>