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86" r:id="rId2"/>
    <p:sldId id="265" r:id="rId3"/>
    <p:sldId id="263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8" autoAdjust="0"/>
    <p:restoredTop sz="67064" autoAdjust="0"/>
  </p:normalViewPr>
  <p:slideViewPr>
    <p:cSldViewPr snapToGrid="0">
      <p:cViewPr varScale="1">
        <p:scale>
          <a:sx n="56" d="100"/>
          <a:sy n="56" d="100"/>
        </p:scale>
        <p:origin x="1950" y="7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2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51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-70452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2230440"/>
            <a:ext cx="8637072" cy="209686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36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2086109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CFD98B-B5EB-467C-A5C0-70AC8A7CD9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3550" y="1951038"/>
            <a:ext cx="1092200" cy="942975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DB2A18E-C809-4BF8-AED4-CE906511E81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55750" y="3794125"/>
            <a:ext cx="1350963" cy="12271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516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>
            <a:lvl1pPr>
              <a:lnSpc>
                <a:spcPct val="100000"/>
              </a:lnSpc>
              <a:buClr>
                <a:schemeClr val="accent5">
                  <a:lumMod val="75000"/>
                </a:schemeClr>
              </a:buClr>
              <a:defRPr sz="2400"/>
            </a:lvl1pPr>
            <a:lvl2pPr>
              <a:lnSpc>
                <a:spcPct val="100000"/>
              </a:lnSpc>
              <a:buClr>
                <a:schemeClr val="accent6">
                  <a:lumMod val="75000"/>
                </a:schemeClr>
              </a:buClr>
              <a:defRPr sz="2400"/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defRPr sz="2400"/>
            </a:lvl4pPr>
            <a:lvl5pPr>
              <a:lnSpc>
                <a:spcPct val="100000"/>
              </a:lnSpc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E59EA84-9FD4-44B9-939D-A06472ED58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3111500"/>
            <a:ext cx="1296988" cy="614363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94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5A966F-5E4E-4BAD-B3F3-66ED711539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28875" y="3429000"/>
            <a:ext cx="833438" cy="5286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19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711200"/>
            <a:ext cx="8637073" cy="1125703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9F2CCA-54B7-40F1-94AD-7BD2ECE69F4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70113" y="3001963"/>
            <a:ext cx="4708525" cy="20193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DF89B0-8E51-40D1-837D-047126E9DF5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73138" y="1597025"/>
            <a:ext cx="1812925" cy="11255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7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Pre-Training Considerations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EFF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EFF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Prepare the Training 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9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2" name="Freeform: Shape 6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446C4AF-A62B-451F-AADE-86B9DC0E4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560320" cy="2456442"/>
          </a:xfrm>
        </p:spPr>
        <p:txBody>
          <a:bodyPr>
            <a:normAutofit/>
          </a:bodyPr>
          <a:lstStyle/>
          <a:p>
            <a:r>
              <a:rPr lang="en-US" dirty="0"/>
              <a:t>Training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AFD82-1978-2D45-9DC2-1DD3219E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dirty="0"/>
              <a:t>The </a:t>
            </a:r>
            <a:r>
              <a:rPr lang="en-US" sz="2000" b="1" dirty="0"/>
              <a:t>training site</a:t>
            </a:r>
            <a:r>
              <a:rPr lang="en-US" sz="2000" dirty="0"/>
              <a:t> is the venue and room where training will take place.  </a:t>
            </a:r>
          </a:p>
          <a:p>
            <a:r>
              <a:rPr lang="en-US" sz="2000" dirty="0"/>
              <a:t>It may take place on-site or off-site.</a:t>
            </a:r>
          </a:p>
          <a:p>
            <a:r>
              <a:rPr lang="en-US" sz="2000" dirty="0"/>
              <a:t>It should be accessible to all trainees and beneficial to learning. </a:t>
            </a:r>
          </a:p>
        </p:txBody>
      </p:sp>
    </p:spTree>
    <p:extLst>
      <p:ext uri="{BB962C8B-B14F-4D97-AF65-F5344CB8AC3E}">
        <p14:creationId xmlns:p14="http://schemas.microsoft.com/office/powerpoint/2010/main" val="40098564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7521ACF-B9BF-074E-8101-FF5C18D4C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0936"/>
            <a:ext cx="100584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Training Room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4542593-27B3-4651-9AFF-80C459F68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1348"/>
            <a:ext cx="100584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Consider the level of collaboration and self-direction required by training. </a:t>
            </a:r>
          </a:p>
          <a:p>
            <a:r>
              <a:rPr lang="en-US" sz="2000" dirty="0"/>
              <a:t>Choose spaces with high ceilings, carpeting, and minimal wall décor. </a:t>
            </a:r>
          </a:p>
          <a:p>
            <a:r>
              <a:rPr lang="en-US" sz="2000" dirty="0"/>
              <a:t>Ensure trainees have sufficient space to work and easily move around.</a:t>
            </a:r>
          </a:p>
          <a:p>
            <a:r>
              <a:rPr lang="en-US" sz="2000" dirty="0"/>
              <a:t>Ensure good visibility and lighting for all trainees. </a:t>
            </a:r>
          </a:p>
          <a:p>
            <a:r>
              <a:rPr lang="en-US" sz="2000" dirty="0"/>
              <a:t>Ensure the room is quiet, private, and free from interruptions.</a:t>
            </a:r>
          </a:p>
          <a:p>
            <a:r>
              <a:rPr lang="en-US" sz="2000" dirty="0"/>
              <a:t>Arrange for the appropriate technology in advance.</a:t>
            </a:r>
          </a:p>
        </p:txBody>
      </p:sp>
    </p:spTree>
    <p:extLst>
      <p:ext uri="{BB962C8B-B14F-4D97-AF65-F5344CB8AC3E}">
        <p14:creationId xmlns:p14="http://schemas.microsoft.com/office/powerpoint/2010/main" val="55560297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113</Words>
  <Application>Microsoft Office PowerPoint</Application>
  <PresentationFormat>Widescreen</PresentationFormat>
  <Paragraphs>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Rockwell</vt:lpstr>
      <vt:lpstr>Wingdings</vt:lpstr>
      <vt:lpstr>Atlas</vt:lpstr>
      <vt:lpstr>Pre-Training Considerations</vt:lpstr>
      <vt:lpstr>Training Site</vt:lpstr>
      <vt:lpstr>Training Room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80</cp:revision>
  <cp:lastPrinted>2021-07-09T22:31:46Z</cp:lastPrinted>
  <dcterms:created xsi:type="dcterms:W3CDTF">2021-02-10T03:24:09Z</dcterms:created>
  <dcterms:modified xsi:type="dcterms:W3CDTF">2021-07-19T17:18:54Z</dcterms:modified>
</cp:coreProperties>
</file>