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61" r:id="rId5"/>
    <p:sldId id="258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1863" autoAdjust="0"/>
  </p:normalViewPr>
  <p:slideViewPr>
    <p:cSldViewPr snapToGrid="0">
      <p:cViewPr varScale="1">
        <p:scale>
          <a:sx n="43" d="100"/>
          <a:sy n="43" d="100"/>
        </p:scale>
        <p:origin x="226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ABA0C9-A59F-4959-A4FD-CCB3674C1525}" type="doc">
      <dgm:prSet loTypeId="urn:microsoft.com/office/officeart/2005/8/layout/radial4" loCatId="relationship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99F7E141-9228-4452-8EDD-891AC07DACB9}">
      <dgm:prSet phldrT="[Text]" custT="1"/>
      <dgm:spPr/>
      <dgm:t>
        <a:bodyPr/>
        <a:lstStyle/>
        <a:p>
          <a:r>
            <a:rPr lang="en-US" sz="2000" dirty="0"/>
            <a:t>To complete a task, employees need the required </a:t>
          </a:r>
          <a:r>
            <a:rPr lang="en-US" sz="2000" b="1" dirty="0"/>
            <a:t>KSAOs.</a:t>
          </a:r>
          <a:endParaRPr lang="en-US" sz="2000" dirty="0"/>
        </a:p>
      </dgm:t>
    </dgm:pt>
    <dgm:pt modelId="{F80AE02E-7594-4BCB-BB29-F7D918920A1B}" type="parTrans" cxnId="{0FCF3199-3EAC-421D-93C4-4A16EBB4D70E}">
      <dgm:prSet/>
      <dgm:spPr/>
      <dgm:t>
        <a:bodyPr/>
        <a:lstStyle/>
        <a:p>
          <a:endParaRPr lang="en-US" sz="2000"/>
        </a:p>
      </dgm:t>
    </dgm:pt>
    <dgm:pt modelId="{2DCDDD71-2A82-4C0B-972F-8F9A534CF38E}" type="sibTrans" cxnId="{0FCF3199-3EAC-421D-93C4-4A16EBB4D70E}">
      <dgm:prSet/>
      <dgm:spPr/>
      <dgm:t>
        <a:bodyPr/>
        <a:lstStyle/>
        <a:p>
          <a:endParaRPr lang="en-US" sz="2000"/>
        </a:p>
      </dgm:t>
    </dgm:pt>
    <dgm:pt modelId="{C5F8027A-BA32-479F-AAB4-E9D312E3D693}">
      <dgm:prSet custT="1"/>
      <dgm:spPr/>
      <dgm:t>
        <a:bodyPr/>
        <a:lstStyle/>
        <a:p>
          <a:r>
            <a:rPr lang="en-US" sz="2000" b="1" dirty="0"/>
            <a:t>Knowledge</a:t>
          </a:r>
          <a:r>
            <a:rPr lang="en-US" sz="2000" dirty="0"/>
            <a:t> includes retained information, including facts, figures, and procedures.</a:t>
          </a:r>
        </a:p>
      </dgm:t>
    </dgm:pt>
    <dgm:pt modelId="{283451BC-1830-4A45-BB57-82A6EDBB57AF}" type="parTrans" cxnId="{DE37B1C8-F221-4AEA-A7EC-629F4B85EECA}">
      <dgm:prSet/>
      <dgm:spPr/>
      <dgm:t>
        <a:bodyPr/>
        <a:lstStyle/>
        <a:p>
          <a:endParaRPr lang="en-US" sz="2000"/>
        </a:p>
      </dgm:t>
    </dgm:pt>
    <dgm:pt modelId="{67BCEE09-BF99-4B4A-AD78-85676A6DCDA3}" type="sibTrans" cxnId="{DE37B1C8-F221-4AEA-A7EC-629F4B85EECA}">
      <dgm:prSet/>
      <dgm:spPr/>
      <dgm:t>
        <a:bodyPr/>
        <a:lstStyle/>
        <a:p>
          <a:endParaRPr lang="en-US" sz="2000"/>
        </a:p>
      </dgm:t>
    </dgm:pt>
    <dgm:pt modelId="{D58D3F57-94D7-4EB5-B93E-9127EB51B6D0}">
      <dgm:prSet custT="1"/>
      <dgm:spPr/>
      <dgm:t>
        <a:bodyPr/>
        <a:lstStyle/>
        <a:p>
          <a:r>
            <a:rPr lang="en-US" sz="2000" b="1" dirty="0"/>
            <a:t>Skills</a:t>
          </a:r>
          <a:r>
            <a:rPr lang="en-US" sz="2000" dirty="0"/>
            <a:t> are behavioral patterns that allow us to successfully perform a task.</a:t>
          </a:r>
        </a:p>
      </dgm:t>
    </dgm:pt>
    <dgm:pt modelId="{6F1E0BEE-62A1-449E-BACC-DA05D6DB543E}" type="parTrans" cxnId="{EE3A75ED-287C-47DF-B475-F03F8F399CD7}">
      <dgm:prSet/>
      <dgm:spPr/>
      <dgm:t>
        <a:bodyPr/>
        <a:lstStyle/>
        <a:p>
          <a:endParaRPr lang="en-US" sz="2000"/>
        </a:p>
      </dgm:t>
    </dgm:pt>
    <dgm:pt modelId="{35399D30-C6C3-4DE1-A845-1020E6E1D07A}" type="sibTrans" cxnId="{EE3A75ED-287C-47DF-B475-F03F8F399CD7}">
      <dgm:prSet/>
      <dgm:spPr/>
      <dgm:t>
        <a:bodyPr/>
        <a:lstStyle/>
        <a:p>
          <a:endParaRPr lang="en-US" sz="2000"/>
        </a:p>
      </dgm:t>
    </dgm:pt>
    <dgm:pt modelId="{6F62B271-CA0F-4C06-BFC8-0B74D4986A45}">
      <dgm:prSet custT="1"/>
      <dgm:spPr/>
      <dgm:t>
        <a:bodyPr/>
        <a:lstStyle/>
        <a:p>
          <a:r>
            <a:rPr lang="en-US" sz="2000" b="1" dirty="0"/>
            <a:t>Abilities </a:t>
          </a:r>
          <a:r>
            <a:rPr lang="en-US" sz="2000" dirty="0"/>
            <a:t>are the physical and mental capacities required to perform a task.</a:t>
          </a:r>
        </a:p>
      </dgm:t>
    </dgm:pt>
    <dgm:pt modelId="{CBAE8B7E-A02F-494E-A43E-05AB0182AECD}" type="parTrans" cxnId="{FF0C7F6A-6BEA-43FF-942A-2F6073A16053}">
      <dgm:prSet/>
      <dgm:spPr/>
      <dgm:t>
        <a:bodyPr/>
        <a:lstStyle/>
        <a:p>
          <a:endParaRPr lang="en-US" sz="2000"/>
        </a:p>
      </dgm:t>
    </dgm:pt>
    <dgm:pt modelId="{73390D29-413B-48A0-B842-AE2C02A77360}" type="sibTrans" cxnId="{FF0C7F6A-6BEA-43FF-942A-2F6073A16053}">
      <dgm:prSet/>
      <dgm:spPr/>
      <dgm:t>
        <a:bodyPr/>
        <a:lstStyle/>
        <a:p>
          <a:endParaRPr lang="en-US" sz="2000"/>
        </a:p>
      </dgm:t>
    </dgm:pt>
    <dgm:pt modelId="{B60F75FF-C24E-4AA8-97E7-1F9B910A8647}">
      <dgm:prSet custT="1"/>
      <dgm:spPr/>
      <dgm:t>
        <a:bodyPr/>
        <a:lstStyle/>
        <a:p>
          <a:r>
            <a:rPr lang="en-US" sz="2000" b="0" dirty="0"/>
            <a:t>In task analysis,</a:t>
          </a:r>
          <a:r>
            <a:rPr lang="en-US" sz="2000" b="1" dirty="0"/>
            <a:t> other </a:t>
          </a:r>
          <a:r>
            <a:rPr lang="en-US" sz="2000" dirty="0"/>
            <a:t>refers to </a:t>
          </a:r>
          <a:r>
            <a:rPr lang="en-US" sz="2000"/>
            <a:t>the conditions </a:t>
          </a:r>
          <a:r>
            <a:rPr lang="en-US" sz="2000" dirty="0"/>
            <a:t>under which tasks are performed.</a:t>
          </a:r>
        </a:p>
      </dgm:t>
    </dgm:pt>
    <dgm:pt modelId="{0189FDD1-8B44-4207-BA8B-CE90512B4A2D}" type="parTrans" cxnId="{6952A0E8-4E19-4FC3-BF09-E81E8D5A351B}">
      <dgm:prSet/>
      <dgm:spPr/>
      <dgm:t>
        <a:bodyPr/>
        <a:lstStyle/>
        <a:p>
          <a:endParaRPr lang="en-US" sz="2000"/>
        </a:p>
      </dgm:t>
    </dgm:pt>
    <dgm:pt modelId="{EEBFD34E-9AB7-433A-9331-26F6D650B240}" type="sibTrans" cxnId="{6952A0E8-4E19-4FC3-BF09-E81E8D5A351B}">
      <dgm:prSet/>
      <dgm:spPr/>
      <dgm:t>
        <a:bodyPr/>
        <a:lstStyle/>
        <a:p>
          <a:endParaRPr lang="en-US" sz="2000"/>
        </a:p>
      </dgm:t>
    </dgm:pt>
    <dgm:pt modelId="{9F0856F2-E79F-4C66-9AAF-458AE0841FDC}" type="pres">
      <dgm:prSet presAssocID="{38ABA0C9-A59F-4959-A4FD-CCB3674C152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1C63349-556B-45EC-ADED-8F448E417036}" type="pres">
      <dgm:prSet presAssocID="{99F7E141-9228-4452-8EDD-891AC07DACB9}" presName="centerShape" presStyleLbl="node0" presStyleIdx="0" presStyleCnt="1"/>
      <dgm:spPr/>
    </dgm:pt>
    <dgm:pt modelId="{8582E4B3-7066-4C75-9F0C-C76B404CA27D}" type="pres">
      <dgm:prSet presAssocID="{283451BC-1830-4A45-BB57-82A6EDBB57AF}" presName="parTrans" presStyleLbl="bgSibTrans2D1" presStyleIdx="0" presStyleCnt="4"/>
      <dgm:spPr/>
    </dgm:pt>
    <dgm:pt modelId="{EBF29947-3D39-4A36-BB11-E45473864918}" type="pres">
      <dgm:prSet presAssocID="{C5F8027A-BA32-479F-AAB4-E9D312E3D693}" presName="node" presStyleLbl="node1" presStyleIdx="0" presStyleCnt="4">
        <dgm:presLayoutVars>
          <dgm:bulletEnabled val="1"/>
        </dgm:presLayoutVars>
      </dgm:prSet>
      <dgm:spPr/>
    </dgm:pt>
    <dgm:pt modelId="{0D8D386C-879C-43AF-8F15-83B92075FA46}" type="pres">
      <dgm:prSet presAssocID="{6F1E0BEE-62A1-449E-BACC-DA05D6DB543E}" presName="parTrans" presStyleLbl="bgSibTrans2D1" presStyleIdx="1" presStyleCnt="4"/>
      <dgm:spPr/>
    </dgm:pt>
    <dgm:pt modelId="{73D00D27-67CF-4A4D-A9B1-E348640A0040}" type="pres">
      <dgm:prSet presAssocID="{D58D3F57-94D7-4EB5-B93E-9127EB51B6D0}" presName="node" presStyleLbl="node1" presStyleIdx="1" presStyleCnt="4">
        <dgm:presLayoutVars>
          <dgm:bulletEnabled val="1"/>
        </dgm:presLayoutVars>
      </dgm:prSet>
      <dgm:spPr/>
    </dgm:pt>
    <dgm:pt modelId="{33EFBD6E-0296-4104-B6BF-20502839C6BD}" type="pres">
      <dgm:prSet presAssocID="{CBAE8B7E-A02F-494E-A43E-05AB0182AECD}" presName="parTrans" presStyleLbl="bgSibTrans2D1" presStyleIdx="2" presStyleCnt="4"/>
      <dgm:spPr/>
    </dgm:pt>
    <dgm:pt modelId="{6256EE8D-F0FD-4BD0-B1E9-BFF10F60B00B}" type="pres">
      <dgm:prSet presAssocID="{6F62B271-CA0F-4C06-BFC8-0B74D4986A45}" presName="node" presStyleLbl="node1" presStyleIdx="2" presStyleCnt="4">
        <dgm:presLayoutVars>
          <dgm:bulletEnabled val="1"/>
        </dgm:presLayoutVars>
      </dgm:prSet>
      <dgm:spPr/>
    </dgm:pt>
    <dgm:pt modelId="{312F8C5D-B365-4511-879F-BE6E926E97E2}" type="pres">
      <dgm:prSet presAssocID="{0189FDD1-8B44-4207-BA8B-CE90512B4A2D}" presName="parTrans" presStyleLbl="bgSibTrans2D1" presStyleIdx="3" presStyleCnt="4"/>
      <dgm:spPr/>
    </dgm:pt>
    <dgm:pt modelId="{1E40A788-F80D-460C-B3A9-DA750F64DA96}" type="pres">
      <dgm:prSet presAssocID="{B60F75FF-C24E-4AA8-97E7-1F9B910A8647}" presName="node" presStyleLbl="node1" presStyleIdx="3" presStyleCnt="4">
        <dgm:presLayoutVars>
          <dgm:bulletEnabled val="1"/>
        </dgm:presLayoutVars>
      </dgm:prSet>
      <dgm:spPr/>
    </dgm:pt>
  </dgm:ptLst>
  <dgm:cxnLst>
    <dgm:cxn modelId="{CA8F9A22-3520-4441-B2F8-303E80B1E3CE}" type="presOf" srcId="{6F62B271-CA0F-4C06-BFC8-0B74D4986A45}" destId="{6256EE8D-F0FD-4BD0-B1E9-BFF10F60B00B}" srcOrd="0" destOrd="0" presId="urn:microsoft.com/office/officeart/2005/8/layout/radial4"/>
    <dgm:cxn modelId="{D6D05260-2E08-4E21-93C8-E14CBA8C8ACE}" type="presOf" srcId="{38ABA0C9-A59F-4959-A4FD-CCB3674C1525}" destId="{9F0856F2-E79F-4C66-9AAF-458AE0841FDC}" srcOrd="0" destOrd="0" presId="urn:microsoft.com/office/officeart/2005/8/layout/radial4"/>
    <dgm:cxn modelId="{FF0C7F6A-6BEA-43FF-942A-2F6073A16053}" srcId="{99F7E141-9228-4452-8EDD-891AC07DACB9}" destId="{6F62B271-CA0F-4C06-BFC8-0B74D4986A45}" srcOrd="2" destOrd="0" parTransId="{CBAE8B7E-A02F-494E-A43E-05AB0182AECD}" sibTransId="{73390D29-413B-48A0-B842-AE2C02A77360}"/>
    <dgm:cxn modelId="{A089B96C-0102-4546-8BF9-EA902583CC70}" type="presOf" srcId="{CBAE8B7E-A02F-494E-A43E-05AB0182AECD}" destId="{33EFBD6E-0296-4104-B6BF-20502839C6BD}" srcOrd="0" destOrd="0" presId="urn:microsoft.com/office/officeart/2005/8/layout/radial4"/>
    <dgm:cxn modelId="{889A1379-80F3-4080-81CE-ADCF2C047920}" type="presOf" srcId="{B60F75FF-C24E-4AA8-97E7-1F9B910A8647}" destId="{1E40A788-F80D-460C-B3A9-DA750F64DA96}" srcOrd="0" destOrd="0" presId="urn:microsoft.com/office/officeart/2005/8/layout/radial4"/>
    <dgm:cxn modelId="{3FEA2F7B-B0B0-43E1-86A0-DAA6CFF3CDAF}" type="presOf" srcId="{C5F8027A-BA32-479F-AAB4-E9D312E3D693}" destId="{EBF29947-3D39-4A36-BB11-E45473864918}" srcOrd="0" destOrd="0" presId="urn:microsoft.com/office/officeart/2005/8/layout/radial4"/>
    <dgm:cxn modelId="{2B9F458A-87F8-4776-8DF8-75B21AD9A56A}" type="presOf" srcId="{6F1E0BEE-62A1-449E-BACC-DA05D6DB543E}" destId="{0D8D386C-879C-43AF-8F15-83B92075FA46}" srcOrd="0" destOrd="0" presId="urn:microsoft.com/office/officeart/2005/8/layout/radial4"/>
    <dgm:cxn modelId="{0F64838F-8080-4627-87E9-67122CB0483F}" type="presOf" srcId="{0189FDD1-8B44-4207-BA8B-CE90512B4A2D}" destId="{312F8C5D-B365-4511-879F-BE6E926E97E2}" srcOrd="0" destOrd="0" presId="urn:microsoft.com/office/officeart/2005/8/layout/radial4"/>
    <dgm:cxn modelId="{0FCF3199-3EAC-421D-93C4-4A16EBB4D70E}" srcId="{38ABA0C9-A59F-4959-A4FD-CCB3674C1525}" destId="{99F7E141-9228-4452-8EDD-891AC07DACB9}" srcOrd="0" destOrd="0" parTransId="{F80AE02E-7594-4BCB-BB29-F7D918920A1B}" sibTransId="{2DCDDD71-2A82-4C0B-972F-8F9A534CF38E}"/>
    <dgm:cxn modelId="{C962EE99-19E0-40B1-B970-54394828DC73}" type="presOf" srcId="{99F7E141-9228-4452-8EDD-891AC07DACB9}" destId="{D1C63349-556B-45EC-ADED-8F448E417036}" srcOrd="0" destOrd="0" presId="urn:microsoft.com/office/officeart/2005/8/layout/radial4"/>
    <dgm:cxn modelId="{748E5AC8-D0BA-4C85-8BE9-4222E80C21DC}" type="presOf" srcId="{D58D3F57-94D7-4EB5-B93E-9127EB51B6D0}" destId="{73D00D27-67CF-4A4D-A9B1-E348640A0040}" srcOrd="0" destOrd="0" presId="urn:microsoft.com/office/officeart/2005/8/layout/radial4"/>
    <dgm:cxn modelId="{DE37B1C8-F221-4AEA-A7EC-629F4B85EECA}" srcId="{99F7E141-9228-4452-8EDD-891AC07DACB9}" destId="{C5F8027A-BA32-479F-AAB4-E9D312E3D693}" srcOrd="0" destOrd="0" parTransId="{283451BC-1830-4A45-BB57-82A6EDBB57AF}" sibTransId="{67BCEE09-BF99-4B4A-AD78-85676A6DCDA3}"/>
    <dgm:cxn modelId="{4D7752CC-02DC-4DCD-B90F-9E8F91D65F32}" type="presOf" srcId="{283451BC-1830-4A45-BB57-82A6EDBB57AF}" destId="{8582E4B3-7066-4C75-9F0C-C76B404CA27D}" srcOrd="0" destOrd="0" presId="urn:microsoft.com/office/officeart/2005/8/layout/radial4"/>
    <dgm:cxn modelId="{6952A0E8-4E19-4FC3-BF09-E81E8D5A351B}" srcId="{99F7E141-9228-4452-8EDD-891AC07DACB9}" destId="{B60F75FF-C24E-4AA8-97E7-1F9B910A8647}" srcOrd="3" destOrd="0" parTransId="{0189FDD1-8B44-4207-BA8B-CE90512B4A2D}" sibTransId="{EEBFD34E-9AB7-433A-9331-26F6D650B240}"/>
    <dgm:cxn modelId="{EE3A75ED-287C-47DF-B475-F03F8F399CD7}" srcId="{99F7E141-9228-4452-8EDD-891AC07DACB9}" destId="{D58D3F57-94D7-4EB5-B93E-9127EB51B6D0}" srcOrd="1" destOrd="0" parTransId="{6F1E0BEE-62A1-449E-BACC-DA05D6DB543E}" sibTransId="{35399D30-C6C3-4DE1-A845-1020E6E1D07A}"/>
    <dgm:cxn modelId="{29AEF620-331D-4051-BAB2-B9DBB282520E}" type="presParOf" srcId="{9F0856F2-E79F-4C66-9AAF-458AE0841FDC}" destId="{D1C63349-556B-45EC-ADED-8F448E417036}" srcOrd="0" destOrd="0" presId="urn:microsoft.com/office/officeart/2005/8/layout/radial4"/>
    <dgm:cxn modelId="{74493DEE-A216-42A0-B3F3-3944D7F58CD1}" type="presParOf" srcId="{9F0856F2-E79F-4C66-9AAF-458AE0841FDC}" destId="{8582E4B3-7066-4C75-9F0C-C76B404CA27D}" srcOrd="1" destOrd="0" presId="urn:microsoft.com/office/officeart/2005/8/layout/radial4"/>
    <dgm:cxn modelId="{B3348BA3-B30D-416B-AE38-745E670A4431}" type="presParOf" srcId="{9F0856F2-E79F-4C66-9AAF-458AE0841FDC}" destId="{EBF29947-3D39-4A36-BB11-E45473864918}" srcOrd="2" destOrd="0" presId="urn:microsoft.com/office/officeart/2005/8/layout/radial4"/>
    <dgm:cxn modelId="{E06049D1-C684-41E3-83B1-2391FC7C4539}" type="presParOf" srcId="{9F0856F2-E79F-4C66-9AAF-458AE0841FDC}" destId="{0D8D386C-879C-43AF-8F15-83B92075FA46}" srcOrd="3" destOrd="0" presId="urn:microsoft.com/office/officeart/2005/8/layout/radial4"/>
    <dgm:cxn modelId="{F17DC6E0-65ED-47F8-A93C-8DB7CA99C35B}" type="presParOf" srcId="{9F0856F2-E79F-4C66-9AAF-458AE0841FDC}" destId="{73D00D27-67CF-4A4D-A9B1-E348640A0040}" srcOrd="4" destOrd="0" presId="urn:microsoft.com/office/officeart/2005/8/layout/radial4"/>
    <dgm:cxn modelId="{DC95C399-CA8B-4F77-9EC5-6A9F2ED85888}" type="presParOf" srcId="{9F0856F2-E79F-4C66-9AAF-458AE0841FDC}" destId="{33EFBD6E-0296-4104-B6BF-20502839C6BD}" srcOrd="5" destOrd="0" presId="urn:microsoft.com/office/officeart/2005/8/layout/radial4"/>
    <dgm:cxn modelId="{AC45007C-D7FD-45E4-9606-3A9202EF93AC}" type="presParOf" srcId="{9F0856F2-E79F-4C66-9AAF-458AE0841FDC}" destId="{6256EE8D-F0FD-4BD0-B1E9-BFF10F60B00B}" srcOrd="6" destOrd="0" presId="urn:microsoft.com/office/officeart/2005/8/layout/radial4"/>
    <dgm:cxn modelId="{52543BFA-167D-459F-A797-131EDDCC3227}" type="presParOf" srcId="{9F0856F2-E79F-4C66-9AAF-458AE0841FDC}" destId="{312F8C5D-B365-4511-879F-BE6E926E97E2}" srcOrd="7" destOrd="0" presId="urn:microsoft.com/office/officeart/2005/8/layout/radial4"/>
    <dgm:cxn modelId="{4BAB8ABE-70DB-46FB-AD24-BFFA667F0069}" type="presParOf" srcId="{9F0856F2-E79F-4C66-9AAF-458AE0841FDC}" destId="{1E40A788-F80D-460C-B3A9-DA750F64DA96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9C1DED-56FB-4E8D-B435-04D22975B29C}" type="doc">
      <dgm:prSet loTypeId="urn:microsoft.com/office/officeart/2016/7/layout/BasicLinearProcessNumbered" loCatId="process" qsTypeId="urn:microsoft.com/office/officeart/2005/8/quickstyle/simple2" qsCatId="simple" csTypeId="urn:microsoft.com/office/officeart/2005/8/colors/accent1_3" csCatId="accent1" phldr="1"/>
      <dgm:spPr/>
    </dgm:pt>
    <dgm:pt modelId="{7D5A5E4B-6338-4D4F-BF22-FC44FACF3C14}">
      <dgm:prSet phldrT="[Text]" custT="1"/>
      <dgm:spPr>
        <a:solidFill>
          <a:schemeClr val="bg1">
            <a:lumMod val="85000"/>
            <a:alpha val="90000"/>
          </a:schemeClr>
        </a:solidFill>
      </dgm:spPr>
      <dgm:t>
        <a:bodyPr tIns="182880"/>
        <a:lstStyle/>
        <a:p>
          <a:pPr algn="ctr"/>
          <a:r>
            <a:rPr lang="en-US" sz="1800" dirty="0"/>
            <a:t>Select the job(s) to be analyzed.</a:t>
          </a:r>
        </a:p>
      </dgm:t>
    </dgm:pt>
    <dgm:pt modelId="{2D7FABC1-DE42-4291-AD54-F7C568C7F64C}" type="parTrans" cxnId="{158E3DAF-2587-4F4B-B6DC-3B04690C2ABF}">
      <dgm:prSet/>
      <dgm:spPr/>
      <dgm:t>
        <a:bodyPr/>
        <a:lstStyle/>
        <a:p>
          <a:endParaRPr lang="en-US"/>
        </a:p>
      </dgm:t>
    </dgm:pt>
    <dgm:pt modelId="{86BB074C-94F4-4F97-8720-D8235C877EE4}" type="sibTrans" cxnId="{158E3DAF-2587-4F4B-B6DC-3B04690C2ABF}">
      <dgm:prSet phldrT="1"/>
      <dgm:spPr/>
      <dgm:t>
        <a:bodyPr/>
        <a:lstStyle/>
        <a:p>
          <a:r>
            <a:rPr lang="en-US"/>
            <a:t>1</a:t>
          </a:r>
        </a:p>
      </dgm:t>
    </dgm:pt>
    <dgm:pt modelId="{B0404024-E6DA-43D7-831E-F7483E9DA4C8}">
      <dgm:prSet custT="1"/>
      <dgm:spPr>
        <a:solidFill>
          <a:schemeClr val="bg1">
            <a:lumMod val="85000"/>
            <a:alpha val="90000"/>
          </a:schemeClr>
        </a:solidFill>
      </dgm:spPr>
      <dgm:t>
        <a:bodyPr tIns="91440"/>
        <a:lstStyle/>
        <a:p>
          <a:pPr algn="ctr"/>
          <a:r>
            <a:rPr lang="en-US" sz="1800" dirty="0"/>
            <a:t>Develop a preliminary list of tasks to be analyzed by reviewing O*Net’s database or observing or interviewing employees.</a:t>
          </a:r>
        </a:p>
      </dgm:t>
    </dgm:pt>
    <dgm:pt modelId="{B93FD626-D8FB-48F1-A9E6-868B0FB697CD}" type="parTrans" cxnId="{B89726DA-ABF8-4439-96BE-E6F1F85D3729}">
      <dgm:prSet/>
      <dgm:spPr/>
      <dgm:t>
        <a:bodyPr/>
        <a:lstStyle/>
        <a:p>
          <a:endParaRPr lang="en-US"/>
        </a:p>
      </dgm:t>
    </dgm:pt>
    <dgm:pt modelId="{324E9E00-42EF-4CEB-BA23-01FC6CDE3A79}" type="sibTrans" cxnId="{B89726DA-ABF8-4439-96BE-E6F1F85D3729}">
      <dgm:prSet phldrT="2"/>
      <dgm:spPr/>
      <dgm:t>
        <a:bodyPr/>
        <a:lstStyle/>
        <a:p>
          <a:r>
            <a:rPr lang="en-US"/>
            <a:t>2</a:t>
          </a:r>
        </a:p>
      </dgm:t>
    </dgm:pt>
    <dgm:pt modelId="{EDFA00A5-D5CE-48D9-936D-DFD81C495A74}">
      <dgm:prSet custT="1"/>
      <dgm:spPr>
        <a:solidFill>
          <a:schemeClr val="bg1">
            <a:lumMod val="85000"/>
            <a:alpha val="90000"/>
          </a:schemeClr>
        </a:solidFill>
      </dgm:spPr>
      <dgm:t>
        <a:bodyPr tIns="182880"/>
        <a:lstStyle/>
        <a:p>
          <a:pPr algn="ctr"/>
          <a:r>
            <a:rPr lang="en-US" sz="1800" dirty="0"/>
            <a:t>Validate the list of tasks with SMEs to determine how frequently the task is performed, how important it is, and its difficulty.</a:t>
          </a:r>
        </a:p>
      </dgm:t>
    </dgm:pt>
    <dgm:pt modelId="{45C3F2E3-D491-4AEC-BD16-4C931B467BC9}" type="parTrans" cxnId="{7D531124-3CBC-4438-BF95-E97B6A2B77B2}">
      <dgm:prSet/>
      <dgm:spPr/>
      <dgm:t>
        <a:bodyPr/>
        <a:lstStyle/>
        <a:p>
          <a:endParaRPr lang="en-US"/>
        </a:p>
      </dgm:t>
    </dgm:pt>
    <dgm:pt modelId="{A19EEE41-13D1-4839-82F8-FE0ACDC84CE0}" type="sibTrans" cxnId="{7D531124-3CBC-4438-BF95-E97B6A2B77B2}">
      <dgm:prSet phldrT="3"/>
      <dgm:spPr/>
      <dgm:t>
        <a:bodyPr/>
        <a:lstStyle/>
        <a:p>
          <a:r>
            <a:rPr lang="en-US"/>
            <a:t>3</a:t>
          </a:r>
        </a:p>
      </dgm:t>
    </dgm:pt>
    <dgm:pt modelId="{B4FCE77B-A397-4392-8E8B-B9AEAA97D188}">
      <dgm:prSet custT="1"/>
      <dgm:spPr>
        <a:solidFill>
          <a:schemeClr val="bg1">
            <a:lumMod val="85000"/>
            <a:alpha val="90000"/>
          </a:schemeClr>
        </a:solidFill>
      </dgm:spPr>
      <dgm:t>
        <a:bodyPr tIns="182880"/>
        <a:lstStyle/>
        <a:p>
          <a:pPr algn="ctr"/>
          <a:r>
            <a:rPr lang="en-US" sz="1800" dirty="0"/>
            <a:t>After the most important tasks have been identified, identify the most important KSAOs. </a:t>
          </a:r>
        </a:p>
      </dgm:t>
    </dgm:pt>
    <dgm:pt modelId="{9CDFC18D-9816-44EE-9BA7-C47114243EA8}" type="parTrans" cxnId="{93E1ADA2-9FAE-4BE2-AE1C-A4B1E013E42F}">
      <dgm:prSet/>
      <dgm:spPr/>
      <dgm:t>
        <a:bodyPr/>
        <a:lstStyle/>
        <a:p>
          <a:endParaRPr lang="en-US"/>
        </a:p>
      </dgm:t>
    </dgm:pt>
    <dgm:pt modelId="{463F75AA-F886-4B72-A0DD-B62DE5CA73CA}" type="sibTrans" cxnId="{93E1ADA2-9FAE-4BE2-AE1C-A4B1E013E42F}">
      <dgm:prSet phldrT="4"/>
      <dgm:spPr/>
      <dgm:t>
        <a:bodyPr/>
        <a:lstStyle/>
        <a:p>
          <a:r>
            <a:rPr lang="en-US"/>
            <a:t>4</a:t>
          </a:r>
        </a:p>
      </dgm:t>
    </dgm:pt>
    <dgm:pt modelId="{FDA73047-1B43-4288-B959-5962F33A28D2}" type="pres">
      <dgm:prSet presAssocID="{6B9C1DED-56FB-4E8D-B435-04D22975B29C}" presName="Name0" presStyleCnt="0">
        <dgm:presLayoutVars>
          <dgm:animLvl val="lvl"/>
          <dgm:resizeHandles val="exact"/>
        </dgm:presLayoutVars>
      </dgm:prSet>
      <dgm:spPr/>
    </dgm:pt>
    <dgm:pt modelId="{B716F048-63CC-4133-8597-8A6E6919C573}" type="pres">
      <dgm:prSet presAssocID="{7D5A5E4B-6338-4D4F-BF22-FC44FACF3C14}" presName="compositeNode" presStyleCnt="0">
        <dgm:presLayoutVars>
          <dgm:bulletEnabled val="1"/>
        </dgm:presLayoutVars>
      </dgm:prSet>
      <dgm:spPr/>
    </dgm:pt>
    <dgm:pt modelId="{EC6E94C5-402D-40DC-90AE-58365EF07464}" type="pres">
      <dgm:prSet presAssocID="{7D5A5E4B-6338-4D4F-BF22-FC44FACF3C14}" presName="bgRect" presStyleLbl="bgAccFollowNode1" presStyleIdx="0" presStyleCnt="4" custScaleY="119564"/>
      <dgm:spPr/>
    </dgm:pt>
    <dgm:pt modelId="{92D99B63-39B9-4747-8A6A-2898AEA3E739}" type="pres">
      <dgm:prSet presAssocID="{86BB074C-94F4-4F97-8720-D8235C877EE4}" presName="sibTransNodeCircle" presStyleLbl="alignNode1" presStyleIdx="0" presStyleCnt="8" custLinFactNeighborY="-37410">
        <dgm:presLayoutVars>
          <dgm:chMax val="0"/>
          <dgm:bulletEnabled/>
        </dgm:presLayoutVars>
      </dgm:prSet>
      <dgm:spPr/>
    </dgm:pt>
    <dgm:pt modelId="{363DCC6A-4468-4740-9965-69DD372D1B48}" type="pres">
      <dgm:prSet presAssocID="{7D5A5E4B-6338-4D4F-BF22-FC44FACF3C14}" presName="bottomLine" presStyleLbl="alignNode1" presStyleIdx="1" presStyleCnt="8" custScaleY="2000000" custLinFactY="232500000" custLinFactNeighborY="232575000">
        <dgm:presLayoutVars/>
      </dgm:prSet>
      <dgm:spPr/>
    </dgm:pt>
    <dgm:pt modelId="{0823F1A3-62B5-413E-BDD8-2A1EF57242B1}" type="pres">
      <dgm:prSet presAssocID="{7D5A5E4B-6338-4D4F-BF22-FC44FACF3C14}" presName="nodeText" presStyleLbl="bgAccFollowNode1" presStyleIdx="0" presStyleCnt="4">
        <dgm:presLayoutVars>
          <dgm:bulletEnabled val="1"/>
        </dgm:presLayoutVars>
      </dgm:prSet>
      <dgm:spPr/>
    </dgm:pt>
    <dgm:pt modelId="{E594B58C-EAD1-4675-A180-EC986E00A1B6}" type="pres">
      <dgm:prSet presAssocID="{86BB074C-94F4-4F97-8720-D8235C877EE4}" presName="sibTrans" presStyleCnt="0"/>
      <dgm:spPr/>
    </dgm:pt>
    <dgm:pt modelId="{D5692C2D-A649-4934-B3DE-B3AEBE132974}" type="pres">
      <dgm:prSet presAssocID="{B0404024-E6DA-43D7-831E-F7483E9DA4C8}" presName="compositeNode" presStyleCnt="0">
        <dgm:presLayoutVars>
          <dgm:bulletEnabled val="1"/>
        </dgm:presLayoutVars>
      </dgm:prSet>
      <dgm:spPr/>
    </dgm:pt>
    <dgm:pt modelId="{875F6DB7-A66C-4084-B112-9B17E7A15209}" type="pres">
      <dgm:prSet presAssocID="{B0404024-E6DA-43D7-831E-F7483E9DA4C8}" presName="bgRect" presStyleLbl="bgAccFollowNode1" presStyleIdx="1" presStyleCnt="4" custScaleY="119564"/>
      <dgm:spPr/>
    </dgm:pt>
    <dgm:pt modelId="{7E405927-262D-4B21-A969-1F34AFB6013E}" type="pres">
      <dgm:prSet presAssocID="{324E9E00-42EF-4CEB-BA23-01FC6CDE3A79}" presName="sibTransNodeCircle" presStyleLbl="alignNode1" presStyleIdx="2" presStyleCnt="8" custLinFactNeighborY="-37410">
        <dgm:presLayoutVars>
          <dgm:chMax val="0"/>
          <dgm:bulletEnabled/>
        </dgm:presLayoutVars>
      </dgm:prSet>
      <dgm:spPr/>
    </dgm:pt>
    <dgm:pt modelId="{207FDBCA-01BF-42EA-A57A-808E63E2B3AA}" type="pres">
      <dgm:prSet presAssocID="{B0404024-E6DA-43D7-831E-F7483E9DA4C8}" presName="bottomLine" presStyleLbl="alignNode1" presStyleIdx="3" presStyleCnt="8" custScaleY="2000000" custLinFactY="232500000" custLinFactNeighborY="232575000">
        <dgm:presLayoutVars/>
      </dgm:prSet>
      <dgm:spPr/>
    </dgm:pt>
    <dgm:pt modelId="{AE2C036F-C25B-4DC8-B374-2E156B7AE979}" type="pres">
      <dgm:prSet presAssocID="{B0404024-E6DA-43D7-831E-F7483E9DA4C8}" presName="nodeText" presStyleLbl="bgAccFollowNode1" presStyleIdx="1" presStyleCnt="4">
        <dgm:presLayoutVars>
          <dgm:bulletEnabled val="1"/>
        </dgm:presLayoutVars>
      </dgm:prSet>
      <dgm:spPr/>
    </dgm:pt>
    <dgm:pt modelId="{66CB775B-A2B3-4CA0-B9E1-FA8C74A2B687}" type="pres">
      <dgm:prSet presAssocID="{324E9E00-42EF-4CEB-BA23-01FC6CDE3A79}" presName="sibTrans" presStyleCnt="0"/>
      <dgm:spPr/>
    </dgm:pt>
    <dgm:pt modelId="{7E0A69A6-6FD9-4148-8207-EBF1D7BB4FA1}" type="pres">
      <dgm:prSet presAssocID="{EDFA00A5-D5CE-48D9-936D-DFD81C495A74}" presName="compositeNode" presStyleCnt="0">
        <dgm:presLayoutVars>
          <dgm:bulletEnabled val="1"/>
        </dgm:presLayoutVars>
      </dgm:prSet>
      <dgm:spPr/>
    </dgm:pt>
    <dgm:pt modelId="{B2720185-DDD1-4A4B-BB2B-5B37BDC8E89C}" type="pres">
      <dgm:prSet presAssocID="{EDFA00A5-D5CE-48D9-936D-DFD81C495A74}" presName="bgRect" presStyleLbl="bgAccFollowNode1" presStyleIdx="2" presStyleCnt="4" custScaleY="119564"/>
      <dgm:spPr/>
    </dgm:pt>
    <dgm:pt modelId="{EB37DD46-FB58-4ABD-A043-5F24BB301CE5}" type="pres">
      <dgm:prSet presAssocID="{A19EEE41-13D1-4839-82F8-FE0ACDC84CE0}" presName="sibTransNodeCircle" presStyleLbl="alignNode1" presStyleIdx="4" presStyleCnt="8" custLinFactNeighborY="-37410">
        <dgm:presLayoutVars>
          <dgm:chMax val="0"/>
          <dgm:bulletEnabled/>
        </dgm:presLayoutVars>
      </dgm:prSet>
      <dgm:spPr/>
    </dgm:pt>
    <dgm:pt modelId="{AF10A758-7DD5-43CE-B8AC-3D942052EB95}" type="pres">
      <dgm:prSet presAssocID="{EDFA00A5-D5CE-48D9-936D-DFD81C495A74}" presName="bottomLine" presStyleLbl="alignNode1" presStyleIdx="5" presStyleCnt="8" custScaleY="2000000" custLinFactY="232500000" custLinFactNeighborY="232575000">
        <dgm:presLayoutVars/>
      </dgm:prSet>
      <dgm:spPr/>
    </dgm:pt>
    <dgm:pt modelId="{313BDBA9-1B1C-46A8-8389-9A844BDC1358}" type="pres">
      <dgm:prSet presAssocID="{EDFA00A5-D5CE-48D9-936D-DFD81C495A74}" presName="nodeText" presStyleLbl="bgAccFollowNode1" presStyleIdx="2" presStyleCnt="4">
        <dgm:presLayoutVars>
          <dgm:bulletEnabled val="1"/>
        </dgm:presLayoutVars>
      </dgm:prSet>
      <dgm:spPr/>
    </dgm:pt>
    <dgm:pt modelId="{D8BE6A90-D39A-414E-9DE1-A68ECF53F65D}" type="pres">
      <dgm:prSet presAssocID="{A19EEE41-13D1-4839-82F8-FE0ACDC84CE0}" presName="sibTrans" presStyleCnt="0"/>
      <dgm:spPr/>
    </dgm:pt>
    <dgm:pt modelId="{BE380CA0-897B-475D-81A5-F8FA325E4870}" type="pres">
      <dgm:prSet presAssocID="{B4FCE77B-A397-4392-8E8B-B9AEAA97D188}" presName="compositeNode" presStyleCnt="0">
        <dgm:presLayoutVars>
          <dgm:bulletEnabled val="1"/>
        </dgm:presLayoutVars>
      </dgm:prSet>
      <dgm:spPr/>
    </dgm:pt>
    <dgm:pt modelId="{82F0C8F1-2D9D-4F2F-A223-592B2377CDAE}" type="pres">
      <dgm:prSet presAssocID="{B4FCE77B-A397-4392-8E8B-B9AEAA97D188}" presName="bgRect" presStyleLbl="bgAccFollowNode1" presStyleIdx="3" presStyleCnt="4" custScaleY="119564"/>
      <dgm:spPr/>
    </dgm:pt>
    <dgm:pt modelId="{9A0BA2E5-4048-4B9E-B19E-7C5610825513}" type="pres">
      <dgm:prSet presAssocID="{463F75AA-F886-4B72-A0DD-B62DE5CA73CA}" presName="sibTransNodeCircle" presStyleLbl="alignNode1" presStyleIdx="6" presStyleCnt="8" custLinFactNeighborY="-37410">
        <dgm:presLayoutVars>
          <dgm:chMax val="0"/>
          <dgm:bulletEnabled/>
        </dgm:presLayoutVars>
      </dgm:prSet>
      <dgm:spPr/>
    </dgm:pt>
    <dgm:pt modelId="{12F47129-8E6A-4B5D-89A7-3E06CB52D00E}" type="pres">
      <dgm:prSet presAssocID="{B4FCE77B-A397-4392-8E8B-B9AEAA97D188}" presName="bottomLine" presStyleLbl="alignNode1" presStyleIdx="7" presStyleCnt="8" custScaleY="2000000" custLinFactY="232500000" custLinFactNeighborY="232575000">
        <dgm:presLayoutVars/>
      </dgm:prSet>
      <dgm:spPr/>
    </dgm:pt>
    <dgm:pt modelId="{0F09A369-80F4-42F5-84C6-33F96380FC2F}" type="pres">
      <dgm:prSet presAssocID="{B4FCE77B-A397-4392-8E8B-B9AEAA97D188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A9608D06-DA98-4F10-A94D-3F585B078690}" type="presOf" srcId="{EDFA00A5-D5CE-48D9-936D-DFD81C495A74}" destId="{313BDBA9-1B1C-46A8-8389-9A844BDC1358}" srcOrd="1" destOrd="0" presId="urn:microsoft.com/office/officeart/2016/7/layout/BasicLinearProcessNumbered"/>
    <dgm:cxn modelId="{4E30090A-D4C1-4D4E-8079-5B61AC4C0817}" type="presOf" srcId="{B4FCE77B-A397-4392-8E8B-B9AEAA97D188}" destId="{0F09A369-80F4-42F5-84C6-33F96380FC2F}" srcOrd="1" destOrd="0" presId="urn:microsoft.com/office/officeart/2016/7/layout/BasicLinearProcessNumbered"/>
    <dgm:cxn modelId="{4BFDDE13-72B1-41FA-A2D2-5391C7F56FE8}" type="presOf" srcId="{B0404024-E6DA-43D7-831E-F7483E9DA4C8}" destId="{AE2C036F-C25B-4DC8-B374-2E156B7AE979}" srcOrd="1" destOrd="0" presId="urn:microsoft.com/office/officeart/2016/7/layout/BasicLinearProcessNumbered"/>
    <dgm:cxn modelId="{CAFF651B-61B2-4999-A3AD-0D331C2E3ED6}" type="presOf" srcId="{7D5A5E4B-6338-4D4F-BF22-FC44FACF3C14}" destId="{0823F1A3-62B5-413E-BDD8-2A1EF57242B1}" srcOrd="1" destOrd="0" presId="urn:microsoft.com/office/officeart/2016/7/layout/BasicLinearProcessNumbered"/>
    <dgm:cxn modelId="{7D531124-3CBC-4438-BF95-E97B6A2B77B2}" srcId="{6B9C1DED-56FB-4E8D-B435-04D22975B29C}" destId="{EDFA00A5-D5CE-48D9-936D-DFD81C495A74}" srcOrd="2" destOrd="0" parTransId="{45C3F2E3-D491-4AEC-BD16-4C931B467BC9}" sibTransId="{A19EEE41-13D1-4839-82F8-FE0ACDC84CE0}"/>
    <dgm:cxn modelId="{6D2B3C44-7A44-40D2-95FE-A4205E470A6A}" type="presOf" srcId="{B0404024-E6DA-43D7-831E-F7483E9DA4C8}" destId="{875F6DB7-A66C-4084-B112-9B17E7A15209}" srcOrd="0" destOrd="0" presId="urn:microsoft.com/office/officeart/2016/7/layout/BasicLinearProcessNumbered"/>
    <dgm:cxn modelId="{1A7DBD44-CF24-4705-BD12-0A97A434C243}" type="presOf" srcId="{86BB074C-94F4-4F97-8720-D8235C877EE4}" destId="{92D99B63-39B9-4747-8A6A-2898AEA3E739}" srcOrd="0" destOrd="0" presId="urn:microsoft.com/office/officeart/2016/7/layout/BasicLinearProcessNumbered"/>
    <dgm:cxn modelId="{8D12506D-EA37-48B3-AD0B-AC563EA5B13D}" type="presOf" srcId="{6B9C1DED-56FB-4E8D-B435-04D22975B29C}" destId="{FDA73047-1B43-4288-B959-5962F33A28D2}" srcOrd="0" destOrd="0" presId="urn:microsoft.com/office/officeart/2016/7/layout/BasicLinearProcessNumbered"/>
    <dgm:cxn modelId="{434B0398-F9F3-4A75-A6E1-74E6DD49E638}" type="presOf" srcId="{B4FCE77B-A397-4392-8E8B-B9AEAA97D188}" destId="{82F0C8F1-2D9D-4F2F-A223-592B2377CDAE}" srcOrd="0" destOrd="0" presId="urn:microsoft.com/office/officeart/2016/7/layout/BasicLinearProcessNumbered"/>
    <dgm:cxn modelId="{93E1ADA2-9FAE-4BE2-AE1C-A4B1E013E42F}" srcId="{6B9C1DED-56FB-4E8D-B435-04D22975B29C}" destId="{B4FCE77B-A397-4392-8E8B-B9AEAA97D188}" srcOrd="3" destOrd="0" parTransId="{9CDFC18D-9816-44EE-9BA7-C47114243EA8}" sibTransId="{463F75AA-F886-4B72-A0DD-B62DE5CA73CA}"/>
    <dgm:cxn modelId="{6216CCA8-41EB-4455-A4E6-DE3F650683C6}" type="presOf" srcId="{463F75AA-F886-4B72-A0DD-B62DE5CA73CA}" destId="{9A0BA2E5-4048-4B9E-B19E-7C5610825513}" srcOrd="0" destOrd="0" presId="urn:microsoft.com/office/officeart/2016/7/layout/BasicLinearProcessNumbered"/>
    <dgm:cxn modelId="{DB49D8AD-59BA-45EE-A9BE-6DE6188BCB52}" type="presOf" srcId="{7D5A5E4B-6338-4D4F-BF22-FC44FACF3C14}" destId="{EC6E94C5-402D-40DC-90AE-58365EF07464}" srcOrd="0" destOrd="0" presId="urn:microsoft.com/office/officeart/2016/7/layout/BasicLinearProcessNumbered"/>
    <dgm:cxn modelId="{158E3DAF-2587-4F4B-B6DC-3B04690C2ABF}" srcId="{6B9C1DED-56FB-4E8D-B435-04D22975B29C}" destId="{7D5A5E4B-6338-4D4F-BF22-FC44FACF3C14}" srcOrd="0" destOrd="0" parTransId="{2D7FABC1-DE42-4291-AD54-F7C568C7F64C}" sibTransId="{86BB074C-94F4-4F97-8720-D8235C877EE4}"/>
    <dgm:cxn modelId="{E10E7EB1-9FBD-4F7F-8BE3-8079877B9591}" type="presOf" srcId="{A19EEE41-13D1-4839-82F8-FE0ACDC84CE0}" destId="{EB37DD46-FB58-4ABD-A043-5F24BB301CE5}" srcOrd="0" destOrd="0" presId="urn:microsoft.com/office/officeart/2016/7/layout/BasicLinearProcessNumbered"/>
    <dgm:cxn modelId="{B89726DA-ABF8-4439-96BE-E6F1F85D3729}" srcId="{6B9C1DED-56FB-4E8D-B435-04D22975B29C}" destId="{B0404024-E6DA-43D7-831E-F7483E9DA4C8}" srcOrd="1" destOrd="0" parTransId="{B93FD626-D8FB-48F1-A9E6-868B0FB697CD}" sibTransId="{324E9E00-42EF-4CEB-BA23-01FC6CDE3A79}"/>
    <dgm:cxn modelId="{31A089F2-CE91-4D4F-9107-1EEEB9624237}" type="presOf" srcId="{324E9E00-42EF-4CEB-BA23-01FC6CDE3A79}" destId="{7E405927-262D-4B21-A969-1F34AFB6013E}" srcOrd="0" destOrd="0" presId="urn:microsoft.com/office/officeart/2016/7/layout/BasicLinearProcessNumbered"/>
    <dgm:cxn modelId="{DAB459FA-B4E3-4D86-9DA4-214A1F58E3CC}" type="presOf" srcId="{EDFA00A5-D5CE-48D9-936D-DFD81C495A74}" destId="{B2720185-DDD1-4A4B-BB2B-5B37BDC8E89C}" srcOrd="0" destOrd="0" presId="urn:microsoft.com/office/officeart/2016/7/layout/BasicLinearProcessNumbered"/>
    <dgm:cxn modelId="{E939D75D-8661-4158-9846-2CDBC3921E2A}" type="presParOf" srcId="{FDA73047-1B43-4288-B959-5962F33A28D2}" destId="{B716F048-63CC-4133-8597-8A6E6919C573}" srcOrd="0" destOrd="0" presId="urn:microsoft.com/office/officeart/2016/7/layout/BasicLinearProcessNumbered"/>
    <dgm:cxn modelId="{4633709E-EF79-428E-BB17-606389D59B53}" type="presParOf" srcId="{B716F048-63CC-4133-8597-8A6E6919C573}" destId="{EC6E94C5-402D-40DC-90AE-58365EF07464}" srcOrd="0" destOrd="0" presId="urn:microsoft.com/office/officeart/2016/7/layout/BasicLinearProcessNumbered"/>
    <dgm:cxn modelId="{DA9406A6-78BD-4060-8682-F4EDF8C8ADEB}" type="presParOf" srcId="{B716F048-63CC-4133-8597-8A6E6919C573}" destId="{92D99B63-39B9-4747-8A6A-2898AEA3E739}" srcOrd="1" destOrd="0" presId="urn:microsoft.com/office/officeart/2016/7/layout/BasicLinearProcessNumbered"/>
    <dgm:cxn modelId="{BA41D26E-9622-4573-A613-6E9A651F5EDE}" type="presParOf" srcId="{B716F048-63CC-4133-8597-8A6E6919C573}" destId="{363DCC6A-4468-4740-9965-69DD372D1B48}" srcOrd="2" destOrd="0" presId="urn:microsoft.com/office/officeart/2016/7/layout/BasicLinearProcessNumbered"/>
    <dgm:cxn modelId="{6EDADA05-618A-4474-AFF4-CFE6664D2B12}" type="presParOf" srcId="{B716F048-63CC-4133-8597-8A6E6919C573}" destId="{0823F1A3-62B5-413E-BDD8-2A1EF57242B1}" srcOrd="3" destOrd="0" presId="urn:microsoft.com/office/officeart/2016/7/layout/BasicLinearProcessNumbered"/>
    <dgm:cxn modelId="{D6362A72-2964-4DF2-AE84-1680CC21CAAD}" type="presParOf" srcId="{FDA73047-1B43-4288-B959-5962F33A28D2}" destId="{E594B58C-EAD1-4675-A180-EC986E00A1B6}" srcOrd="1" destOrd="0" presId="urn:microsoft.com/office/officeart/2016/7/layout/BasicLinearProcessNumbered"/>
    <dgm:cxn modelId="{3FE525ED-4409-49BB-B36A-6F4C693BE946}" type="presParOf" srcId="{FDA73047-1B43-4288-B959-5962F33A28D2}" destId="{D5692C2D-A649-4934-B3DE-B3AEBE132974}" srcOrd="2" destOrd="0" presId="urn:microsoft.com/office/officeart/2016/7/layout/BasicLinearProcessNumbered"/>
    <dgm:cxn modelId="{A7E5827A-82B5-4C69-8699-FDC286AEA05D}" type="presParOf" srcId="{D5692C2D-A649-4934-B3DE-B3AEBE132974}" destId="{875F6DB7-A66C-4084-B112-9B17E7A15209}" srcOrd="0" destOrd="0" presId="urn:microsoft.com/office/officeart/2016/7/layout/BasicLinearProcessNumbered"/>
    <dgm:cxn modelId="{89DD46CC-E1A0-4D36-B403-8051B4A359FB}" type="presParOf" srcId="{D5692C2D-A649-4934-B3DE-B3AEBE132974}" destId="{7E405927-262D-4B21-A969-1F34AFB6013E}" srcOrd="1" destOrd="0" presId="urn:microsoft.com/office/officeart/2016/7/layout/BasicLinearProcessNumbered"/>
    <dgm:cxn modelId="{1BDC14BC-A4D5-43F7-914E-7083ABC80D8C}" type="presParOf" srcId="{D5692C2D-A649-4934-B3DE-B3AEBE132974}" destId="{207FDBCA-01BF-42EA-A57A-808E63E2B3AA}" srcOrd="2" destOrd="0" presId="urn:microsoft.com/office/officeart/2016/7/layout/BasicLinearProcessNumbered"/>
    <dgm:cxn modelId="{44A2D894-FD55-4284-BE9F-0B1077672E2E}" type="presParOf" srcId="{D5692C2D-A649-4934-B3DE-B3AEBE132974}" destId="{AE2C036F-C25B-4DC8-B374-2E156B7AE979}" srcOrd="3" destOrd="0" presId="urn:microsoft.com/office/officeart/2016/7/layout/BasicLinearProcessNumbered"/>
    <dgm:cxn modelId="{ECA7CA61-EF06-4E6F-BFBA-EFAB714C5783}" type="presParOf" srcId="{FDA73047-1B43-4288-B959-5962F33A28D2}" destId="{66CB775B-A2B3-4CA0-B9E1-FA8C74A2B687}" srcOrd="3" destOrd="0" presId="urn:microsoft.com/office/officeart/2016/7/layout/BasicLinearProcessNumbered"/>
    <dgm:cxn modelId="{544FE01E-F781-47A5-981C-1F29F38E4398}" type="presParOf" srcId="{FDA73047-1B43-4288-B959-5962F33A28D2}" destId="{7E0A69A6-6FD9-4148-8207-EBF1D7BB4FA1}" srcOrd="4" destOrd="0" presId="urn:microsoft.com/office/officeart/2016/7/layout/BasicLinearProcessNumbered"/>
    <dgm:cxn modelId="{FEC8C47F-5754-4FCC-BE32-061283885043}" type="presParOf" srcId="{7E0A69A6-6FD9-4148-8207-EBF1D7BB4FA1}" destId="{B2720185-DDD1-4A4B-BB2B-5B37BDC8E89C}" srcOrd="0" destOrd="0" presId="urn:microsoft.com/office/officeart/2016/7/layout/BasicLinearProcessNumbered"/>
    <dgm:cxn modelId="{C9D9075A-5DEC-41E7-9E8A-A80900A9E310}" type="presParOf" srcId="{7E0A69A6-6FD9-4148-8207-EBF1D7BB4FA1}" destId="{EB37DD46-FB58-4ABD-A043-5F24BB301CE5}" srcOrd="1" destOrd="0" presId="urn:microsoft.com/office/officeart/2016/7/layout/BasicLinearProcessNumbered"/>
    <dgm:cxn modelId="{D05788B5-C48F-4792-9C0B-1BCFA433531A}" type="presParOf" srcId="{7E0A69A6-6FD9-4148-8207-EBF1D7BB4FA1}" destId="{AF10A758-7DD5-43CE-B8AC-3D942052EB95}" srcOrd="2" destOrd="0" presId="urn:microsoft.com/office/officeart/2016/7/layout/BasicLinearProcessNumbered"/>
    <dgm:cxn modelId="{2C49E9AB-4188-4EBA-8C05-E0F27B6B3A7B}" type="presParOf" srcId="{7E0A69A6-6FD9-4148-8207-EBF1D7BB4FA1}" destId="{313BDBA9-1B1C-46A8-8389-9A844BDC1358}" srcOrd="3" destOrd="0" presId="urn:microsoft.com/office/officeart/2016/7/layout/BasicLinearProcessNumbered"/>
    <dgm:cxn modelId="{0C95C171-D1A4-43F7-BE5B-A893C2A6B0AB}" type="presParOf" srcId="{FDA73047-1B43-4288-B959-5962F33A28D2}" destId="{D8BE6A90-D39A-414E-9DE1-A68ECF53F65D}" srcOrd="5" destOrd="0" presId="urn:microsoft.com/office/officeart/2016/7/layout/BasicLinearProcessNumbered"/>
    <dgm:cxn modelId="{04B7951E-E290-4176-B2C4-CD7478ABFCD6}" type="presParOf" srcId="{FDA73047-1B43-4288-B959-5962F33A28D2}" destId="{BE380CA0-897B-475D-81A5-F8FA325E4870}" srcOrd="6" destOrd="0" presId="urn:microsoft.com/office/officeart/2016/7/layout/BasicLinearProcessNumbered"/>
    <dgm:cxn modelId="{AB8EAEF9-6024-498C-AD91-83D8369A4F80}" type="presParOf" srcId="{BE380CA0-897B-475D-81A5-F8FA325E4870}" destId="{82F0C8F1-2D9D-4F2F-A223-592B2377CDAE}" srcOrd="0" destOrd="0" presId="urn:microsoft.com/office/officeart/2016/7/layout/BasicLinearProcessNumbered"/>
    <dgm:cxn modelId="{64A2CC36-65BF-4221-8078-B44C39788C0C}" type="presParOf" srcId="{BE380CA0-897B-475D-81A5-F8FA325E4870}" destId="{9A0BA2E5-4048-4B9E-B19E-7C5610825513}" srcOrd="1" destOrd="0" presId="urn:microsoft.com/office/officeart/2016/7/layout/BasicLinearProcessNumbered"/>
    <dgm:cxn modelId="{182155EB-7427-4C2D-8F5F-0171CA273542}" type="presParOf" srcId="{BE380CA0-897B-475D-81A5-F8FA325E4870}" destId="{12F47129-8E6A-4B5D-89A7-3E06CB52D00E}" srcOrd="2" destOrd="0" presId="urn:microsoft.com/office/officeart/2016/7/layout/BasicLinearProcessNumbered"/>
    <dgm:cxn modelId="{D8463488-9123-43EF-9A6A-185CAEBE374D}" type="presParOf" srcId="{BE380CA0-897B-475D-81A5-F8FA325E4870}" destId="{0F09A369-80F4-42F5-84C6-33F96380FC2F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C63349-556B-45EC-ADED-8F448E417036}">
      <dsp:nvSpPr>
        <dsp:cNvPr id="0" name=""/>
        <dsp:cNvSpPr/>
      </dsp:nvSpPr>
      <dsp:spPr>
        <a:xfrm>
          <a:off x="3671315" y="3615868"/>
          <a:ext cx="2715768" cy="2715768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To complete a task, employees need the required </a:t>
          </a:r>
          <a:r>
            <a:rPr lang="en-US" sz="2000" b="1" kern="1200" dirty="0"/>
            <a:t>KSAOs.</a:t>
          </a:r>
          <a:endParaRPr lang="en-US" sz="2000" kern="1200" dirty="0"/>
        </a:p>
      </dsp:txBody>
      <dsp:txXfrm>
        <a:off x="4069030" y="4013583"/>
        <a:ext cx="1920338" cy="1920338"/>
      </dsp:txXfrm>
    </dsp:sp>
    <dsp:sp modelId="{8582E4B3-7066-4C75-9F0C-C76B404CA27D}">
      <dsp:nvSpPr>
        <dsp:cNvPr id="0" name=""/>
        <dsp:cNvSpPr/>
      </dsp:nvSpPr>
      <dsp:spPr>
        <a:xfrm rot="11700000">
          <a:off x="1251244" y="3892423"/>
          <a:ext cx="2373350" cy="77399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F29947-3D39-4A36-BB11-E45473864918}">
      <dsp:nvSpPr>
        <dsp:cNvPr id="0" name=""/>
        <dsp:cNvSpPr/>
      </dsp:nvSpPr>
      <dsp:spPr>
        <a:xfrm>
          <a:off x="1689" y="2940294"/>
          <a:ext cx="2579979" cy="2063983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Knowledge</a:t>
          </a:r>
          <a:r>
            <a:rPr lang="en-US" sz="2000" kern="1200" dirty="0"/>
            <a:t> includes retained information, including facts, figures, and procedures.</a:t>
          </a:r>
        </a:p>
      </dsp:txBody>
      <dsp:txXfrm>
        <a:off x="62141" y="3000746"/>
        <a:ext cx="2459075" cy="1943079"/>
      </dsp:txXfrm>
    </dsp:sp>
    <dsp:sp modelId="{0D8D386C-879C-43AF-8F15-83B92075FA46}">
      <dsp:nvSpPr>
        <dsp:cNvPr id="0" name=""/>
        <dsp:cNvSpPr/>
      </dsp:nvSpPr>
      <dsp:spPr>
        <a:xfrm rot="14700000">
          <a:off x="2708770" y="2155411"/>
          <a:ext cx="2373350" cy="77399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-100339"/>
            <a:satOff val="-2423"/>
            <a:lumOff val="1049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D00D27-67CF-4A4D-A9B1-E348640A0040}">
      <dsp:nvSpPr>
        <dsp:cNvPr id="0" name=""/>
        <dsp:cNvSpPr/>
      </dsp:nvSpPr>
      <dsp:spPr>
        <a:xfrm>
          <a:off x="2103945" y="434923"/>
          <a:ext cx="2579979" cy="2063983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-97677"/>
            <a:satOff val="-2454"/>
            <a:lumOff val="1129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Skills</a:t>
          </a:r>
          <a:r>
            <a:rPr lang="en-US" sz="2000" kern="1200" dirty="0"/>
            <a:t> are behavioral patterns that allow us to successfully perform a task.</a:t>
          </a:r>
        </a:p>
      </dsp:txBody>
      <dsp:txXfrm>
        <a:off x="2164397" y="495375"/>
        <a:ext cx="2459075" cy="1943079"/>
      </dsp:txXfrm>
    </dsp:sp>
    <dsp:sp modelId="{33EFBD6E-0296-4104-B6BF-20502839C6BD}">
      <dsp:nvSpPr>
        <dsp:cNvPr id="0" name=""/>
        <dsp:cNvSpPr/>
      </dsp:nvSpPr>
      <dsp:spPr>
        <a:xfrm rot="17700000">
          <a:off x="4976278" y="2155411"/>
          <a:ext cx="2373350" cy="77399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-200678"/>
            <a:satOff val="-4846"/>
            <a:lumOff val="209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6EE8D-F0FD-4BD0-B1E9-BFF10F60B00B}">
      <dsp:nvSpPr>
        <dsp:cNvPr id="0" name=""/>
        <dsp:cNvSpPr/>
      </dsp:nvSpPr>
      <dsp:spPr>
        <a:xfrm>
          <a:off x="5374474" y="434923"/>
          <a:ext cx="2579979" cy="2063983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-195353"/>
            <a:satOff val="-4908"/>
            <a:lumOff val="2258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Abilities </a:t>
          </a:r>
          <a:r>
            <a:rPr lang="en-US" sz="2000" kern="1200" dirty="0"/>
            <a:t>are the physical and mental capacities required to perform a task.</a:t>
          </a:r>
        </a:p>
      </dsp:txBody>
      <dsp:txXfrm>
        <a:off x="5434926" y="495375"/>
        <a:ext cx="2459075" cy="1943079"/>
      </dsp:txXfrm>
    </dsp:sp>
    <dsp:sp modelId="{312F8C5D-B365-4511-879F-BE6E926E97E2}">
      <dsp:nvSpPr>
        <dsp:cNvPr id="0" name=""/>
        <dsp:cNvSpPr/>
      </dsp:nvSpPr>
      <dsp:spPr>
        <a:xfrm rot="20700000">
          <a:off x="6433805" y="3892423"/>
          <a:ext cx="2373350" cy="77399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-301017"/>
            <a:satOff val="-7269"/>
            <a:lumOff val="3147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40A788-F80D-460C-B3A9-DA750F64DA96}">
      <dsp:nvSpPr>
        <dsp:cNvPr id="0" name=""/>
        <dsp:cNvSpPr/>
      </dsp:nvSpPr>
      <dsp:spPr>
        <a:xfrm>
          <a:off x="7476730" y="2940294"/>
          <a:ext cx="2579979" cy="2063983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-293030"/>
            <a:satOff val="-7362"/>
            <a:lumOff val="338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/>
            <a:t>In task analysis,</a:t>
          </a:r>
          <a:r>
            <a:rPr lang="en-US" sz="2000" b="1" kern="1200" dirty="0"/>
            <a:t> other </a:t>
          </a:r>
          <a:r>
            <a:rPr lang="en-US" sz="2000" kern="1200" dirty="0"/>
            <a:t>refers to </a:t>
          </a:r>
          <a:r>
            <a:rPr lang="en-US" sz="2000" kern="1200"/>
            <a:t>the conditions </a:t>
          </a:r>
          <a:r>
            <a:rPr lang="en-US" sz="2000" kern="1200" dirty="0"/>
            <a:t>under which tasks are performed.</a:t>
          </a:r>
        </a:p>
      </dsp:txBody>
      <dsp:txXfrm>
        <a:off x="7537182" y="3000746"/>
        <a:ext cx="2459075" cy="19430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E94C5-402D-40DC-90AE-58365EF07464}">
      <dsp:nvSpPr>
        <dsp:cNvPr id="0" name=""/>
        <dsp:cNvSpPr/>
      </dsp:nvSpPr>
      <dsp:spPr>
        <a:xfrm>
          <a:off x="3098" y="365754"/>
          <a:ext cx="2458223" cy="4114810"/>
        </a:xfrm>
        <a:prstGeom prst="rect">
          <a:avLst/>
        </a:prstGeom>
        <a:solidFill>
          <a:schemeClr val="bg1">
            <a:lumMod val="85000"/>
            <a:alpha val="9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653" tIns="182880" rIns="191653" bIns="33020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Select the job(s) to be analyzed.</a:t>
          </a:r>
        </a:p>
      </dsp:txBody>
      <dsp:txXfrm>
        <a:off x="3098" y="1929382"/>
        <a:ext cx="2458223" cy="2468886"/>
      </dsp:txXfrm>
    </dsp:sp>
    <dsp:sp modelId="{92D99B63-39B9-4747-8A6A-2898AEA3E739}">
      <dsp:nvSpPr>
        <dsp:cNvPr id="0" name=""/>
        <dsp:cNvSpPr/>
      </dsp:nvSpPr>
      <dsp:spPr>
        <a:xfrm>
          <a:off x="715983" y="660313"/>
          <a:ext cx="1032453" cy="1032453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494" tIns="12700" rIns="8049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867182" y="811512"/>
        <a:ext cx="730055" cy="730055"/>
      </dsp:txXfrm>
    </dsp:sp>
    <dsp:sp modelId="{363DCC6A-4468-4740-9965-69DD372D1B48}">
      <dsp:nvSpPr>
        <dsp:cNvPr id="0" name=""/>
        <dsp:cNvSpPr/>
      </dsp:nvSpPr>
      <dsp:spPr>
        <a:xfrm>
          <a:off x="3098" y="4478014"/>
          <a:ext cx="2458223" cy="1440"/>
        </a:xfrm>
        <a:prstGeom prst="rect">
          <a:avLst/>
        </a:prstGeom>
        <a:solidFill>
          <a:schemeClr val="accent1">
            <a:shade val="80000"/>
            <a:hueOff val="-41861"/>
            <a:satOff val="-1052"/>
            <a:lumOff val="4839"/>
            <a:alphaOff val="0"/>
          </a:schemeClr>
        </a:solidFill>
        <a:ln w="15875" cap="flat" cmpd="sng" algn="ctr">
          <a:solidFill>
            <a:schemeClr val="accent1">
              <a:shade val="80000"/>
              <a:hueOff val="-41861"/>
              <a:satOff val="-1052"/>
              <a:lumOff val="48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75F6DB7-A66C-4084-B112-9B17E7A15209}">
      <dsp:nvSpPr>
        <dsp:cNvPr id="0" name=""/>
        <dsp:cNvSpPr/>
      </dsp:nvSpPr>
      <dsp:spPr>
        <a:xfrm>
          <a:off x="2707144" y="365754"/>
          <a:ext cx="2458223" cy="4114810"/>
        </a:xfrm>
        <a:prstGeom prst="rect">
          <a:avLst/>
        </a:prstGeom>
        <a:solidFill>
          <a:schemeClr val="bg1">
            <a:lumMod val="85000"/>
            <a:alpha val="9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653" tIns="91440" rIns="191653" bIns="33020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Develop a preliminary list of tasks to be analyzed by reviewing O*Net’s database or observing or interviewing employees.</a:t>
          </a:r>
        </a:p>
      </dsp:txBody>
      <dsp:txXfrm>
        <a:off x="2707144" y="1929382"/>
        <a:ext cx="2458223" cy="2468886"/>
      </dsp:txXfrm>
    </dsp:sp>
    <dsp:sp modelId="{7E405927-262D-4B21-A969-1F34AFB6013E}">
      <dsp:nvSpPr>
        <dsp:cNvPr id="0" name=""/>
        <dsp:cNvSpPr/>
      </dsp:nvSpPr>
      <dsp:spPr>
        <a:xfrm>
          <a:off x="3420029" y="660313"/>
          <a:ext cx="1032453" cy="1032453"/>
        </a:xfrm>
        <a:prstGeom prst="ellipse">
          <a:avLst/>
        </a:prstGeom>
        <a:solidFill>
          <a:schemeClr val="accent1">
            <a:shade val="80000"/>
            <a:hueOff val="-83723"/>
            <a:satOff val="-2103"/>
            <a:lumOff val="9678"/>
            <a:alphaOff val="0"/>
          </a:schemeClr>
        </a:solidFill>
        <a:ln w="15875" cap="flat" cmpd="sng" algn="ctr">
          <a:solidFill>
            <a:schemeClr val="accent1">
              <a:shade val="80000"/>
              <a:hueOff val="-83723"/>
              <a:satOff val="-2103"/>
              <a:lumOff val="96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494" tIns="12700" rIns="8049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571228" y="811512"/>
        <a:ext cx="730055" cy="730055"/>
      </dsp:txXfrm>
    </dsp:sp>
    <dsp:sp modelId="{207FDBCA-01BF-42EA-A57A-808E63E2B3AA}">
      <dsp:nvSpPr>
        <dsp:cNvPr id="0" name=""/>
        <dsp:cNvSpPr/>
      </dsp:nvSpPr>
      <dsp:spPr>
        <a:xfrm>
          <a:off x="2707144" y="4478014"/>
          <a:ext cx="2458223" cy="1440"/>
        </a:xfrm>
        <a:prstGeom prst="rect">
          <a:avLst/>
        </a:prstGeom>
        <a:solidFill>
          <a:schemeClr val="accent1">
            <a:shade val="80000"/>
            <a:hueOff val="-125584"/>
            <a:satOff val="-3155"/>
            <a:lumOff val="14517"/>
            <a:alphaOff val="0"/>
          </a:schemeClr>
        </a:solidFill>
        <a:ln w="15875" cap="flat" cmpd="sng" algn="ctr">
          <a:solidFill>
            <a:schemeClr val="accent1">
              <a:shade val="80000"/>
              <a:hueOff val="-125584"/>
              <a:satOff val="-3155"/>
              <a:lumOff val="145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2720185-DDD1-4A4B-BB2B-5B37BDC8E89C}">
      <dsp:nvSpPr>
        <dsp:cNvPr id="0" name=""/>
        <dsp:cNvSpPr/>
      </dsp:nvSpPr>
      <dsp:spPr>
        <a:xfrm>
          <a:off x="5411190" y="365754"/>
          <a:ext cx="2458223" cy="4114810"/>
        </a:xfrm>
        <a:prstGeom prst="rect">
          <a:avLst/>
        </a:prstGeom>
        <a:solidFill>
          <a:schemeClr val="bg1">
            <a:lumMod val="85000"/>
            <a:alpha val="9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653" tIns="182880" rIns="191653" bIns="33020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Validate the list of tasks with SMEs to determine how frequently the task is performed, how important it is, and its difficulty.</a:t>
          </a:r>
        </a:p>
      </dsp:txBody>
      <dsp:txXfrm>
        <a:off x="5411190" y="1929382"/>
        <a:ext cx="2458223" cy="2468886"/>
      </dsp:txXfrm>
    </dsp:sp>
    <dsp:sp modelId="{EB37DD46-FB58-4ABD-A043-5F24BB301CE5}">
      <dsp:nvSpPr>
        <dsp:cNvPr id="0" name=""/>
        <dsp:cNvSpPr/>
      </dsp:nvSpPr>
      <dsp:spPr>
        <a:xfrm>
          <a:off x="6124074" y="660313"/>
          <a:ext cx="1032453" cy="1032453"/>
        </a:xfrm>
        <a:prstGeom prst="ellipse">
          <a:avLst/>
        </a:prstGeom>
        <a:solidFill>
          <a:schemeClr val="accent1">
            <a:shade val="80000"/>
            <a:hueOff val="-167446"/>
            <a:satOff val="-4207"/>
            <a:lumOff val="19356"/>
            <a:alphaOff val="0"/>
          </a:schemeClr>
        </a:solidFill>
        <a:ln w="15875" cap="flat" cmpd="sng" algn="ctr">
          <a:solidFill>
            <a:schemeClr val="accent1">
              <a:shade val="80000"/>
              <a:hueOff val="-167446"/>
              <a:satOff val="-4207"/>
              <a:lumOff val="193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494" tIns="12700" rIns="8049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275273" y="811512"/>
        <a:ext cx="730055" cy="730055"/>
      </dsp:txXfrm>
    </dsp:sp>
    <dsp:sp modelId="{AF10A758-7DD5-43CE-B8AC-3D942052EB95}">
      <dsp:nvSpPr>
        <dsp:cNvPr id="0" name=""/>
        <dsp:cNvSpPr/>
      </dsp:nvSpPr>
      <dsp:spPr>
        <a:xfrm>
          <a:off x="5411190" y="4478014"/>
          <a:ext cx="2458223" cy="1440"/>
        </a:xfrm>
        <a:prstGeom prst="rect">
          <a:avLst/>
        </a:prstGeom>
        <a:solidFill>
          <a:schemeClr val="accent1">
            <a:shade val="80000"/>
            <a:hueOff val="-209307"/>
            <a:satOff val="-5259"/>
            <a:lumOff val="24195"/>
            <a:alphaOff val="0"/>
          </a:schemeClr>
        </a:solidFill>
        <a:ln w="15875" cap="flat" cmpd="sng" algn="ctr">
          <a:solidFill>
            <a:schemeClr val="accent1">
              <a:shade val="80000"/>
              <a:hueOff val="-209307"/>
              <a:satOff val="-5259"/>
              <a:lumOff val="241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2F0C8F1-2D9D-4F2F-A223-592B2377CDAE}">
      <dsp:nvSpPr>
        <dsp:cNvPr id="0" name=""/>
        <dsp:cNvSpPr/>
      </dsp:nvSpPr>
      <dsp:spPr>
        <a:xfrm>
          <a:off x="8115235" y="365754"/>
          <a:ext cx="2458223" cy="4114810"/>
        </a:xfrm>
        <a:prstGeom prst="rect">
          <a:avLst/>
        </a:prstGeom>
        <a:solidFill>
          <a:schemeClr val="bg1">
            <a:lumMod val="85000"/>
            <a:alpha val="9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653" tIns="182880" rIns="191653" bIns="33020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After the most important tasks have been identified, identify the most important KSAOs. </a:t>
          </a:r>
        </a:p>
      </dsp:txBody>
      <dsp:txXfrm>
        <a:off x="8115235" y="1929382"/>
        <a:ext cx="2458223" cy="2468886"/>
      </dsp:txXfrm>
    </dsp:sp>
    <dsp:sp modelId="{9A0BA2E5-4048-4B9E-B19E-7C5610825513}">
      <dsp:nvSpPr>
        <dsp:cNvPr id="0" name=""/>
        <dsp:cNvSpPr/>
      </dsp:nvSpPr>
      <dsp:spPr>
        <a:xfrm>
          <a:off x="8828120" y="660313"/>
          <a:ext cx="1032453" cy="1032453"/>
        </a:xfrm>
        <a:prstGeom prst="ellipse">
          <a:avLst/>
        </a:prstGeom>
        <a:solidFill>
          <a:schemeClr val="accent1">
            <a:shade val="80000"/>
            <a:hueOff val="-251169"/>
            <a:satOff val="-6310"/>
            <a:lumOff val="29034"/>
            <a:alphaOff val="0"/>
          </a:schemeClr>
        </a:solidFill>
        <a:ln w="15875" cap="flat" cmpd="sng" algn="ctr">
          <a:solidFill>
            <a:schemeClr val="accent1">
              <a:shade val="80000"/>
              <a:hueOff val="-251169"/>
              <a:satOff val="-6310"/>
              <a:lumOff val="2903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494" tIns="12700" rIns="8049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8979319" y="811512"/>
        <a:ext cx="730055" cy="730055"/>
      </dsp:txXfrm>
    </dsp:sp>
    <dsp:sp modelId="{12F47129-8E6A-4B5D-89A7-3E06CB52D00E}">
      <dsp:nvSpPr>
        <dsp:cNvPr id="0" name=""/>
        <dsp:cNvSpPr/>
      </dsp:nvSpPr>
      <dsp:spPr>
        <a:xfrm>
          <a:off x="8115235" y="4478014"/>
          <a:ext cx="2458223" cy="1440"/>
        </a:xfrm>
        <a:prstGeom prst="rect">
          <a:avLst/>
        </a:prstGeom>
        <a:solidFill>
          <a:schemeClr val="accent1">
            <a:shade val="80000"/>
            <a:hueOff val="-293030"/>
            <a:satOff val="-7362"/>
            <a:lumOff val="33873"/>
            <a:alphaOff val="0"/>
          </a:schemeClr>
        </a:solidFill>
        <a:ln w="15875" cap="flat" cmpd="sng" algn="ctr">
          <a:solidFill>
            <a:schemeClr val="accent1">
              <a:shade val="80000"/>
              <a:hueOff val="-293030"/>
              <a:satOff val="-7362"/>
              <a:lumOff val="338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42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77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42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92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7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Task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37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Group 39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1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78B682-6A83-40C0-A6F4-4273794AD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480" y="762608"/>
            <a:ext cx="10607040" cy="10039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Task Analysis 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9BE5C-6CE7-47D3-9B7A-B97D89B37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0" y="2635976"/>
            <a:ext cx="10607040" cy="3542776"/>
          </a:xfrm>
        </p:spPr>
        <p:txBody>
          <a:bodyPr>
            <a:normAutofit/>
          </a:bodyPr>
          <a:lstStyle/>
          <a:p>
            <a:r>
              <a:rPr lang="en-US" sz="2000" b="1" dirty="0"/>
              <a:t>Task analysis </a:t>
            </a:r>
            <a:r>
              <a:rPr lang="en-US" sz="2000" dirty="0"/>
              <a:t>results in a description of the tasks to be performed on the job and the KSAOs required to successfully perform those tasks.</a:t>
            </a:r>
          </a:p>
          <a:p>
            <a:pPr lvl="1"/>
            <a:r>
              <a:rPr lang="en-US" sz="1800" dirty="0"/>
              <a:t>A </a:t>
            </a:r>
            <a:r>
              <a:rPr lang="en-US" sz="1800" b="1" dirty="0"/>
              <a:t>job</a:t>
            </a:r>
            <a:r>
              <a:rPr lang="en-US" sz="1800" dirty="0"/>
              <a:t> is a specific work position involving the completion of a defined set of related tasks. </a:t>
            </a:r>
          </a:p>
          <a:p>
            <a:pPr lvl="1"/>
            <a:r>
              <a:rPr lang="en-US" sz="1800" dirty="0"/>
              <a:t>A </a:t>
            </a:r>
            <a:r>
              <a:rPr lang="en-US" sz="1800" b="1" dirty="0"/>
              <a:t>task</a:t>
            </a:r>
            <a:r>
              <a:rPr lang="en-US" sz="1800" dirty="0"/>
              <a:t> is a specific work activity that is a component of a job. </a:t>
            </a:r>
          </a:p>
          <a:p>
            <a:r>
              <a:rPr lang="en-US" sz="2000" dirty="0"/>
              <a:t>This process can only begin once the company decides to invest in training. </a:t>
            </a:r>
          </a:p>
        </p:txBody>
      </p:sp>
    </p:spTree>
    <p:extLst>
      <p:ext uri="{BB962C8B-B14F-4D97-AF65-F5344CB8AC3E}">
        <p14:creationId xmlns:p14="http://schemas.microsoft.com/office/powerpoint/2010/main" val="42345419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3917107-A224-4F07-B2CE-9BFAD843DEF7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71002334"/>
              </p:ext>
            </p:extLst>
          </p:nvPr>
        </p:nvGraphicFramePr>
        <p:xfrm>
          <a:off x="1066800" y="45720"/>
          <a:ext cx="10058400" cy="6766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57568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5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1F13099-DE2D-4A48-858B-BE719822C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Steps of Task Analysis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0F335EF-2F4E-4627-BB65-8AF473275B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855425"/>
              </p:ext>
            </p:extLst>
          </p:nvPr>
        </p:nvGraphicFramePr>
        <p:xfrm>
          <a:off x="807722" y="1913700"/>
          <a:ext cx="10576558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91593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8B682-6A83-40C0-A6F4-4273794AD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9BE5C-6CE7-47D3-9B7A-B97D89B37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Collect information from multiple sources:</a:t>
            </a:r>
          </a:p>
          <a:p>
            <a:pPr lvl="1"/>
            <a:r>
              <a:rPr lang="en-US" sz="1800" dirty="0"/>
              <a:t>Job descriptions and job specifications,  </a:t>
            </a:r>
          </a:p>
          <a:p>
            <a:pPr lvl="1"/>
            <a:r>
              <a:rPr lang="en-US" sz="1800" dirty="0"/>
              <a:t>Performance standards, </a:t>
            </a:r>
          </a:p>
          <a:p>
            <a:pPr lvl="1"/>
            <a:r>
              <a:rPr lang="en-US" sz="1800" dirty="0"/>
              <a:t>Work sampling,  </a:t>
            </a:r>
          </a:p>
          <a:p>
            <a:pPr lvl="1"/>
            <a:r>
              <a:rPr lang="en-US" sz="1800" dirty="0"/>
              <a:t>Literature review,  </a:t>
            </a:r>
          </a:p>
          <a:p>
            <a:pPr lvl="1"/>
            <a:r>
              <a:rPr lang="en-US" sz="1800" dirty="0"/>
              <a:t>Interviews,   </a:t>
            </a:r>
          </a:p>
          <a:p>
            <a:pPr lvl="1"/>
            <a:r>
              <a:rPr lang="en-US" sz="1800" dirty="0"/>
              <a:t>Analysis of operating problems, </a:t>
            </a:r>
          </a:p>
          <a:p>
            <a:pPr lvl="1"/>
            <a:r>
              <a:rPr lang="en-US" sz="1800" dirty="0"/>
              <a:t>Data from commercially available inventories, and   </a:t>
            </a:r>
          </a:p>
          <a:p>
            <a:pPr lvl="1"/>
            <a:r>
              <a:rPr lang="en-US" sz="1800" dirty="0"/>
              <a:t>Data from O*Net </a:t>
            </a:r>
            <a:r>
              <a:rPr lang="en-US" sz="1800" dirty="0" err="1"/>
              <a:t>OnLine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98006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271</Words>
  <Application>Microsoft Office PowerPoint</Application>
  <PresentationFormat>Widescreen</PresentationFormat>
  <Paragraphs>35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Rockwell</vt:lpstr>
      <vt:lpstr>Wingdings</vt:lpstr>
      <vt:lpstr>Atlas</vt:lpstr>
      <vt:lpstr>Task Analysis</vt:lpstr>
      <vt:lpstr>Task Analysis Defined</vt:lpstr>
      <vt:lpstr>PowerPoint Presentation</vt:lpstr>
      <vt:lpstr>Steps of Task Analysis</vt:lpstr>
      <vt:lpstr>Sources of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32</cp:revision>
  <cp:lastPrinted>2021-06-24T04:26:58Z</cp:lastPrinted>
  <dcterms:created xsi:type="dcterms:W3CDTF">2021-02-10T03:24:09Z</dcterms:created>
  <dcterms:modified xsi:type="dcterms:W3CDTF">2021-06-28T04:58:49Z</dcterms:modified>
</cp:coreProperties>
</file>