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304" r:id="rId3"/>
    <p:sldId id="301" r:id="rId4"/>
    <p:sldId id="302" r:id="rId5"/>
    <p:sldId id="303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2608" autoAdjust="0"/>
  </p:normalViewPr>
  <p:slideViewPr>
    <p:cSldViewPr snapToGrid="0">
      <p:cViewPr varScale="1">
        <p:scale>
          <a:sx n="43" d="100"/>
          <a:sy n="43" d="100"/>
        </p:scale>
        <p:origin x="16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49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027" indent="-178027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8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0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23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48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6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Cross-Cultural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62DDD7-83DC-422C-BB21-0E3C672C7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Cross-Cultural Training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2FCD7-1327-4D14-AB54-21DDDFA08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An </a:t>
            </a:r>
            <a:r>
              <a:rPr lang="en-US" sz="2000" b="1" dirty="0"/>
              <a:t>expatriate</a:t>
            </a:r>
            <a:r>
              <a:rPr lang="en-US" sz="2000" dirty="0"/>
              <a:t> is an employee who lives and works in another country for a period of time.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b="1" dirty="0"/>
              <a:t>Cross-cultural training </a:t>
            </a:r>
            <a:r>
              <a:rPr lang="en-US" sz="2000" dirty="0"/>
              <a:t>seeks to prepare expatriates and their families for living and working abroad.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This type of training usually involves 3 phases: pre-departure, on-site, and repatriation. </a:t>
            </a:r>
          </a:p>
        </p:txBody>
      </p:sp>
    </p:spTree>
    <p:extLst>
      <p:ext uri="{BB962C8B-B14F-4D97-AF65-F5344CB8AC3E}">
        <p14:creationId xmlns:p14="http://schemas.microsoft.com/office/powerpoint/2010/main" val="12530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15EF4-2169-45C7-845B-E7092BC1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Pre-Departure Phase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9391D-2212-434B-BEF8-B74E5A21D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Before leaving the country, expatriates and their families should complete training with regards to:</a:t>
            </a:r>
          </a:p>
          <a:p>
            <a:pPr lvl="1"/>
            <a:r>
              <a:rPr lang="en-US" sz="1800" dirty="0"/>
              <a:t>The host country’s language and norms, and</a:t>
            </a:r>
          </a:p>
          <a:p>
            <a:pPr lvl="1"/>
            <a:r>
              <a:rPr lang="en-US" sz="1800" dirty="0"/>
              <a:t>Housing, schools, shopping, healthcare, and recreation.</a:t>
            </a:r>
          </a:p>
          <a:p>
            <a:r>
              <a:rPr lang="en-US" sz="2000" dirty="0"/>
              <a:t>This training can be delivered using lectures, e-learning, and immersion experiences.</a:t>
            </a:r>
          </a:p>
          <a:p>
            <a:r>
              <a:rPr lang="en-US" sz="2000" dirty="0"/>
              <a:t>The design depends on </a:t>
            </a:r>
            <a:r>
              <a:rPr lang="en-US" sz="2000" b="1" dirty="0"/>
              <a:t>cultural novelty</a:t>
            </a:r>
            <a:r>
              <a:rPr lang="en-US" sz="2000" dirty="0"/>
              <a:t>, </a:t>
            </a:r>
            <a:r>
              <a:rPr lang="en-US" sz="2000" b="1" dirty="0"/>
              <a:t>job</a:t>
            </a:r>
            <a:r>
              <a:rPr lang="en-US" sz="2000" dirty="0"/>
              <a:t> </a:t>
            </a:r>
            <a:r>
              <a:rPr lang="en-US" sz="2000" b="1" dirty="0"/>
              <a:t>novelty</a:t>
            </a:r>
            <a:r>
              <a:rPr lang="en-US" sz="2000" dirty="0"/>
              <a:t>, and the level of required interaction.</a:t>
            </a:r>
          </a:p>
        </p:txBody>
      </p:sp>
    </p:spTree>
    <p:extLst>
      <p:ext uri="{BB962C8B-B14F-4D97-AF65-F5344CB8AC3E}">
        <p14:creationId xmlns:p14="http://schemas.microsoft.com/office/powerpoint/2010/main" val="349349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16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18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EFBB0-827B-4DE3-BC6E-E08751341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On-Site Phase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0CFB3-849D-42C8-8E6D-708821070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0" y="2635976"/>
            <a:ext cx="1005840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Once expatriates and their families arrive in the host country, they should: </a:t>
            </a:r>
          </a:p>
          <a:p>
            <a:pPr lvl="1"/>
            <a:r>
              <a:rPr lang="en-US" sz="1800" dirty="0"/>
              <a:t>Participate in formal orientation programs.</a:t>
            </a:r>
          </a:p>
          <a:p>
            <a:pPr lvl="1"/>
            <a:r>
              <a:rPr lang="en-US" sz="1800" dirty="0"/>
              <a:t>Be mentored by host country employees, and</a:t>
            </a:r>
          </a:p>
          <a:p>
            <a:pPr lvl="1"/>
            <a:r>
              <a:rPr lang="en-US" sz="1800" dirty="0"/>
              <a:t>Be encouraged to develop social connections. </a:t>
            </a:r>
          </a:p>
          <a:p>
            <a:r>
              <a:rPr lang="en-US" sz="2000" dirty="0"/>
              <a:t>More flexible arrangements can address some of the barriers to success.</a:t>
            </a:r>
          </a:p>
        </p:txBody>
      </p:sp>
    </p:spTree>
    <p:extLst>
      <p:ext uri="{BB962C8B-B14F-4D97-AF65-F5344CB8AC3E}">
        <p14:creationId xmlns:p14="http://schemas.microsoft.com/office/powerpoint/2010/main" val="2314676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EACFA-541C-40CC-B254-295D8E492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309802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Repatriation Phase</a:t>
            </a:r>
          </a:p>
        </p:txBody>
      </p:sp>
      <p:sp>
        <p:nvSpPr>
          <p:cNvPr id="67" name="Isosceles Triangle 66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D66E8-339B-4A7E-9A37-055CFE822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6" y="2249046"/>
            <a:ext cx="8203440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Repatriation</a:t>
            </a:r>
            <a:r>
              <a:rPr lang="en-US" sz="2000" dirty="0"/>
              <a:t> is the process of preparing expatriates to return to their home country.</a:t>
            </a:r>
          </a:p>
          <a:p>
            <a:r>
              <a:rPr lang="en-US" sz="2000" dirty="0"/>
              <a:t>To combat the stress of </a:t>
            </a:r>
            <a:r>
              <a:rPr lang="en-US" sz="2000" b="1" dirty="0"/>
              <a:t>reentry shock</a:t>
            </a:r>
            <a:r>
              <a:rPr lang="en-US" sz="2000" dirty="0"/>
              <a:t>, they should be:</a:t>
            </a:r>
          </a:p>
          <a:p>
            <a:pPr lvl="1"/>
            <a:r>
              <a:rPr lang="en-US" sz="1800" dirty="0"/>
              <a:t>Taught to self-manage the process,</a:t>
            </a:r>
          </a:p>
          <a:p>
            <a:pPr lvl="1"/>
            <a:r>
              <a:rPr lang="en-US" sz="1800" dirty="0"/>
              <a:t>Informed of current events, and </a:t>
            </a:r>
          </a:p>
          <a:p>
            <a:pPr lvl="1"/>
            <a:r>
              <a:rPr lang="en-US" sz="1800" dirty="0"/>
              <a:t>Targeted for career planning check-ins.</a:t>
            </a:r>
          </a:p>
        </p:txBody>
      </p:sp>
    </p:spTree>
    <p:extLst>
      <p:ext uri="{BB962C8B-B14F-4D97-AF65-F5344CB8AC3E}">
        <p14:creationId xmlns:p14="http://schemas.microsoft.com/office/powerpoint/2010/main" val="420794292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222</Words>
  <Application>Microsoft Office PowerPoint</Application>
  <PresentationFormat>Widescreen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Cross-Cultural Training</vt:lpstr>
      <vt:lpstr>Cross-Cultural Training Defined</vt:lpstr>
      <vt:lpstr>Pre-Departure Phase</vt:lpstr>
      <vt:lpstr>On-Site Phase </vt:lpstr>
      <vt:lpstr>Repatriation Phase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48</cp:revision>
  <cp:lastPrinted>2021-07-23T17:27:45Z</cp:lastPrinted>
  <dcterms:created xsi:type="dcterms:W3CDTF">2021-02-10T03:24:09Z</dcterms:created>
  <dcterms:modified xsi:type="dcterms:W3CDTF">2021-07-25T08:26:39Z</dcterms:modified>
</cp:coreProperties>
</file>