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86" r:id="rId2"/>
    <p:sldId id="601" r:id="rId3"/>
    <p:sldId id="600" r:id="rId4"/>
    <p:sldId id="597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90" autoAdjust="0"/>
    <p:restoredTop sz="47243" autoAdjust="0"/>
  </p:normalViewPr>
  <p:slideViewPr>
    <p:cSldViewPr snapToGrid="0">
      <p:cViewPr varScale="1">
        <p:scale>
          <a:sx n="38" d="100"/>
          <a:sy n="38" d="100"/>
        </p:scale>
        <p:origin x="2694" y="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DA6884-D80A-4E3C-B170-02DAF9A11C65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83C3DA1-A27C-45D6-A637-A310EE47118B}">
      <dgm:prSet phldrT="[Text]"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Scope</a:t>
          </a:r>
          <a:endParaRPr lang="en-US" sz="1800" b="0" dirty="0">
            <a:solidFill>
              <a:schemeClr val="tx1"/>
            </a:solidFill>
          </a:endParaRPr>
        </a:p>
      </dgm:t>
    </dgm:pt>
    <dgm:pt modelId="{0D9D58E5-A9B6-4536-A6E9-6C3E2975D7C9}" type="parTrans" cxnId="{A1DDD9D5-B5E4-464F-A8A5-D3D1FF903D05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97705A18-B51E-4AC7-9587-C0FBFD0DF254}" type="sibTrans" cxnId="{A1DDD9D5-B5E4-464F-A8A5-D3D1FF903D05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4A3A967A-FEF1-458C-B3BE-122C9DC70FCF}">
      <dgm:prSet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Delivery</a:t>
          </a:r>
        </a:p>
      </dgm:t>
    </dgm:pt>
    <dgm:pt modelId="{19A4B466-3B37-4DE9-80FD-82D203AAA20F}" type="parTrans" cxnId="{0F50525B-FEEC-49DE-AD29-93A55FC6D693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89E814EF-725D-4B9E-B6AA-ED59F81C76FA}" type="sibTrans" cxnId="{0F50525B-FEEC-49DE-AD29-93A55FC6D693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30915255-2900-4648-BF42-B7EA5C12DF77}">
      <dgm:prSet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Training Objectives</a:t>
          </a:r>
          <a:endParaRPr lang="en-US" sz="1800" b="0" dirty="0">
            <a:solidFill>
              <a:schemeClr val="tx1"/>
            </a:solidFill>
          </a:endParaRPr>
        </a:p>
      </dgm:t>
    </dgm:pt>
    <dgm:pt modelId="{A2F901FC-C3E3-4CD0-8727-FCC400793EA3}" type="parTrans" cxnId="{5D99EA60-6576-4629-9936-8FF2C26CECA5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7F89CB44-B91C-4CF1-8D7B-2345E4B964C1}" type="sibTrans" cxnId="{5D99EA60-6576-4629-9936-8FF2C26CECA5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5664B3D6-F1EE-46A5-BCB9-FFAE51724471}">
      <dgm:prSet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Resources</a:t>
          </a:r>
          <a:endParaRPr lang="en-US" sz="1800" b="0" dirty="0">
            <a:solidFill>
              <a:schemeClr val="tx1"/>
            </a:solidFill>
          </a:endParaRPr>
        </a:p>
      </dgm:t>
    </dgm:pt>
    <dgm:pt modelId="{FD03B2BB-95E2-4452-BAEC-208B520320CA}" type="parTrans" cxnId="{FE6762C8-0AC2-490A-A391-DA8D08732D4D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BC0A1187-A32A-4989-A5EF-6E7A6D8B17B3}" type="sibTrans" cxnId="{FE6762C8-0AC2-490A-A391-DA8D08732D4D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4DE3951F-BD4A-4F14-AC61-8379FF51C7EF}">
      <dgm:prSet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Stakeholders</a:t>
          </a:r>
          <a:endParaRPr lang="en-US" sz="1800" b="0" dirty="0">
            <a:solidFill>
              <a:schemeClr val="tx1"/>
            </a:solidFill>
          </a:endParaRPr>
        </a:p>
      </dgm:t>
    </dgm:pt>
    <dgm:pt modelId="{9237A761-468B-4FF9-9E88-E74CC0C97797}" type="parTrans" cxnId="{CD27DE55-45B0-4396-8FB4-85A8B59910FC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BC3D40BA-33F8-4528-8E32-1A611CD06763}" type="sibTrans" cxnId="{CD27DE55-45B0-4396-8FB4-85A8B59910FC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A854F0DD-38BB-458F-B08F-4D7280F45BC6}">
      <dgm:prSet custT="1"/>
      <dgm:spPr/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Topical Outline</a:t>
          </a:r>
        </a:p>
      </dgm:t>
    </dgm:pt>
    <dgm:pt modelId="{B75FC36D-EBC0-479B-A918-16F1623ED4FB}" type="parTrans" cxnId="{6AD9107F-2D20-426C-BD5F-F5D92D674A35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BEB5DBEB-779D-485F-BB09-EF31308EB06C}" type="sibTrans" cxnId="{6AD9107F-2D20-426C-BD5F-F5D92D674A35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B40F9EC2-9E0C-46C9-BD0D-5AC6FBDC5125}">
      <dgm:prSet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Administration and Evaluation</a:t>
          </a:r>
          <a:endParaRPr lang="en-US" sz="1800" b="0" dirty="0">
            <a:solidFill>
              <a:schemeClr val="tx1"/>
            </a:solidFill>
          </a:endParaRPr>
        </a:p>
      </dgm:t>
    </dgm:pt>
    <dgm:pt modelId="{BD613A61-6934-426F-82F7-34AABA9D536B}" type="parTrans" cxnId="{8FED41FD-4703-4443-A75C-4A7F3854A488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6C5E748A-A896-4703-A0E1-211C10133BAA}" type="sibTrans" cxnId="{8FED41FD-4703-4443-A75C-4A7F3854A488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A18E8360-D2BE-45B2-A57D-B491B2FDAF6D}">
      <dgm:prSet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Links to Other Programs</a:t>
          </a:r>
          <a:endParaRPr lang="en-US" sz="1800" b="0" dirty="0">
            <a:solidFill>
              <a:schemeClr val="tx1"/>
            </a:solidFill>
          </a:endParaRPr>
        </a:p>
      </dgm:t>
    </dgm:pt>
    <dgm:pt modelId="{DFB3708C-FD11-45DD-B909-F022AA903946}" type="parTrans" cxnId="{76B95C28-7841-43E2-9AB4-D07D17A2BB9A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C318899F-19EB-4280-BEBE-3F3C3839A352}" type="sibTrans" cxnId="{76B95C28-7841-43E2-9AB4-D07D17A2BB9A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C063EDF5-EFD9-4E73-B7FF-FBB39664596D}">
      <dgm:prSet custT="1"/>
      <dgm:spPr/>
      <dgm:t>
        <a:bodyPr/>
        <a:lstStyle/>
        <a:p>
          <a:r>
            <a:rPr lang="en-US" sz="1800" b="0">
              <a:solidFill>
                <a:schemeClr val="tx1"/>
              </a:solidFill>
            </a:rPr>
            <a:t>Learning Outcomes</a:t>
          </a:r>
          <a:endParaRPr lang="en-US" sz="1800" b="0" dirty="0">
            <a:solidFill>
              <a:schemeClr val="tx1"/>
            </a:solidFill>
          </a:endParaRPr>
        </a:p>
      </dgm:t>
    </dgm:pt>
    <dgm:pt modelId="{C87F264A-24FD-46B4-8725-67847606AC1B}" type="parTrans" cxnId="{B29A1125-D98C-423B-8954-7D5AF2CB5604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84A1A42E-FD9D-4163-AB63-D22A31EB770A}" type="sibTrans" cxnId="{B29A1125-D98C-423B-8954-7D5AF2CB5604}">
      <dgm:prSet/>
      <dgm:spPr/>
      <dgm:t>
        <a:bodyPr/>
        <a:lstStyle/>
        <a:p>
          <a:endParaRPr lang="en-US" sz="1800" b="0">
            <a:solidFill>
              <a:schemeClr val="tx1"/>
            </a:solidFill>
          </a:endParaRPr>
        </a:p>
      </dgm:t>
    </dgm:pt>
    <dgm:pt modelId="{375A633E-3682-4311-8BC3-BF0B0E4F0651}" type="pres">
      <dgm:prSet presAssocID="{C2DA6884-D80A-4E3C-B170-02DAF9A11C65}" presName="diagram" presStyleCnt="0">
        <dgm:presLayoutVars>
          <dgm:dir/>
          <dgm:resizeHandles val="exact"/>
        </dgm:presLayoutVars>
      </dgm:prSet>
      <dgm:spPr/>
    </dgm:pt>
    <dgm:pt modelId="{0B2167FE-8422-4BA4-9E58-C38CE8DF998A}" type="pres">
      <dgm:prSet presAssocID="{E83C3DA1-A27C-45D6-A637-A310EE47118B}" presName="node" presStyleLbl="node1" presStyleIdx="0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D8B9C86C-8449-4AE1-90B1-2777032C634A}" type="pres">
      <dgm:prSet presAssocID="{97705A18-B51E-4AC7-9587-C0FBFD0DF254}" presName="sibTrans" presStyleCnt="0"/>
      <dgm:spPr/>
    </dgm:pt>
    <dgm:pt modelId="{296E4B6C-3044-45E6-AFCA-5CE2246FACE7}" type="pres">
      <dgm:prSet presAssocID="{4A3A967A-FEF1-458C-B3BE-122C9DC70FCF}" presName="node" presStyleLbl="node1" presStyleIdx="1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9971DF0E-7115-4153-8FA5-544ED89A14B6}" type="pres">
      <dgm:prSet presAssocID="{89E814EF-725D-4B9E-B6AA-ED59F81C76FA}" presName="sibTrans" presStyleCnt="0"/>
      <dgm:spPr/>
    </dgm:pt>
    <dgm:pt modelId="{5C5BB98F-D2E4-4B67-8D77-762E13E899D9}" type="pres">
      <dgm:prSet presAssocID="{30915255-2900-4648-BF42-B7EA5C12DF77}" presName="node" presStyleLbl="node1" presStyleIdx="2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6EDB7D41-3E8B-41BA-93B3-7E2BFEA1B6DC}" type="pres">
      <dgm:prSet presAssocID="{7F89CB44-B91C-4CF1-8D7B-2345E4B964C1}" presName="sibTrans" presStyleCnt="0"/>
      <dgm:spPr/>
    </dgm:pt>
    <dgm:pt modelId="{4D561761-166C-47D6-B9F1-F6FA9B6E80CE}" type="pres">
      <dgm:prSet presAssocID="{C063EDF5-EFD9-4E73-B7FF-FBB39664596D}" presName="node" presStyleLbl="node1" presStyleIdx="3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35DE86C1-6318-4295-943D-C719BEC8A074}" type="pres">
      <dgm:prSet presAssocID="{84A1A42E-FD9D-4163-AB63-D22A31EB770A}" presName="sibTrans" presStyleCnt="0"/>
      <dgm:spPr/>
    </dgm:pt>
    <dgm:pt modelId="{07E00CE1-120F-4DFF-9638-C5A05552646B}" type="pres">
      <dgm:prSet presAssocID="{5664B3D6-F1EE-46A5-BCB9-FFAE51724471}" presName="node" presStyleLbl="node1" presStyleIdx="4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C0A97F3E-2B8A-4A11-B6DC-FC0E59AD7626}" type="pres">
      <dgm:prSet presAssocID="{BC0A1187-A32A-4989-A5EF-6E7A6D8B17B3}" presName="sibTrans" presStyleCnt="0"/>
      <dgm:spPr/>
    </dgm:pt>
    <dgm:pt modelId="{8E6F134D-10E4-43D3-B165-072C469500B8}" type="pres">
      <dgm:prSet presAssocID="{4DE3951F-BD4A-4F14-AC61-8379FF51C7EF}" presName="node" presStyleLbl="node1" presStyleIdx="5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BD884F5B-F526-497E-B426-F7886A57593C}" type="pres">
      <dgm:prSet presAssocID="{BC3D40BA-33F8-4528-8E32-1A611CD06763}" presName="sibTrans" presStyleCnt="0"/>
      <dgm:spPr/>
    </dgm:pt>
    <dgm:pt modelId="{4CF3091C-1689-49FC-B14E-0AEEF05357DA}" type="pres">
      <dgm:prSet presAssocID="{A854F0DD-38BB-458F-B08F-4D7280F45BC6}" presName="node" presStyleLbl="node1" presStyleIdx="6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3603D2A2-9427-4960-B0DF-6EB2E10C6D14}" type="pres">
      <dgm:prSet presAssocID="{BEB5DBEB-779D-485F-BB09-EF31308EB06C}" presName="sibTrans" presStyleCnt="0"/>
      <dgm:spPr/>
    </dgm:pt>
    <dgm:pt modelId="{290E2CE1-5293-4FCE-AA4B-A3A9D1D336B6}" type="pres">
      <dgm:prSet presAssocID="{B40F9EC2-9E0C-46C9-BD0D-5AC6FBDC5125}" presName="node" presStyleLbl="node1" presStyleIdx="7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  <dgm:pt modelId="{66922320-0858-4FA1-AF41-0EC89ED4C7D4}" type="pres">
      <dgm:prSet presAssocID="{6C5E748A-A896-4703-A0E1-211C10133BAA}" presName="sibTrans" presStyleCnt="0"/>
      <dgm:spPr/>
    </dgm:pt>
    <dgm:pt modelId="{534A025A-3D7C-40A5-A8BA-D989925F1DC5}" type="pres">
      <dgm:prSet presAssocID="{A18E8360-D2BE-45B2-A57D-B491B2FDAF6D}" presName="node" presStyleLbl="node1" presStyleIdx="8" presStyleCnt="9" custScaleX="76366" custScaleY="60608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B29A1125-D98C-423B-8954-7D5AF2CB5604}" srcId="{C2DA6884-D80A-4E3C-B170-02DAF9A11C65}" destId="{C063EDF5-EFD9-4E73-B7FF-FBB39664596D}" srcOrd="3" destOrd="0" parTransId="{C87F264A-24FD-46B4-8725-67847606AC1B}" sibTransId="{84A1A42E-FD9D-4163-AB63-D22A31EB770A}"/>
    <dgm:cxn modelId="{76B95C28-7841-43E2-9AB4-D07D17A2BB9A}" srcId="{C2DA6884-D80A-4E3C-B170-02DAF9A11C65}" destId="{A18E8360-D2BE-45B2-A57D-B491B2FDAF6D}" srcOrd="8" destOrd="0" parTransId="{DFB3708C-FD11-45DD-B909-F022AA903946}" sibTransId="{C318899F-19EB-4280-BEBE-3F3C3839A352}"/>
    <dgm:cxn modelId="{2A646E29-F92B-4FA9-A592-C48C716CFC24}" type="presOf" srcId="{C063EDF5-EFD9-4E73-B7FF-FBB39664596D}" destId="{4D561761-166C-47D6-B9F1-F6FA9B6E80CE}" srcOrd="0" destOrd="0" presId="urn:microsoft.com/office/officeart/2005/8/layout/default"/>
    <dgm:cxn modelId="{A866F42F-2389-4204-A53C-166C6C98D129}" type="presOf" srcId="{30915255-2900-4648-BF42-B7EA5C12DF77}" destId="{5C5BB98F-D2E4-4B67-8D77-762E13E899D9}" srcOrd="0" destOrd="0" presId="urn:microsoft.com/office/officeart/2005/8/layout/default"/>
    <dgm:cxn modelId="{76F2BC3C-0B89-4D20-B77E-704F95571553}" type="presOf" srcId="{B40F9EC2-9E0C-46C9-BD0D-5AC6FBDC5125}" destId="{290E2CE1-5293-4FCE-AA4B-A3A9D1D336B6}" srcOrd="0" destOrd="0" presId="urn:microsoft.com/office/officeart/2005/8/layout/default"/>
    <dgm:cxn modelId="{0F50525B-FEEC-49DE-AD29-93A55FC6D693}" srcId="{C2DA6884-D80A-4E3C-B170-02DAF9A11C65}" destId="{4A3A967A-FEF1-458C-B3BE-122C9DC70FCF}" srcOrd="1" destOrd="0" parTransId="{19A4B466-3B37-4DE9-80FD-82D203AAA20F}" sibTransId="{89E814EF-725D-4B9E-B6AA-ED59F81C76FA}"/>
    <dgm:cxn modelId="{C8AA245D-7BBC-43B9-ACC4-1D8BF2DC8270}" type="presOf" srcId="{A854F0DD-38BB-458F-B08F-4D7280F45BC6}" destId="{4CF3091C-1689-49FC-B14E-0AEEF05357DA}" srcOrd="0" destOrd="0" presId="urn:microsoft.com/office/officeart/2005/8/layout/default"/>
    <dgm:cxn modelId="{5D99EA60-6576-4629-9936-8FF2C26CECA5}" srcId="{C2DA6884-D80A-4E3C-B170-02DAF9A11C65}" destId="{30915255-2900-4648-BF42-B7EA5C12DF77}" srcOrd="2" destOrd="0" parTransId="{A2F901FC-C3E3-4CD0-8727-FCC400793EA3}" sibTransId="{7F89CB44-B91C-4CF1-8D7B-2345E4B964C1}"/>
    <dgm:cxn modelId="{0EE53A47-5A51-4880-BBBD-FB05F2759A3F}" type="presOf" srcId="{E83C3DA1-A27C-45D6-A637-A310EE47118B}" destId="{0B2167FE-8422-4BA4-9E58-C38CE8DF998A}" srcOrd="0" destOrd="0" presId="urn:microsoft.com/office/officeart/2005/8/layout/default"/>
    <dgm:cxn modelId="{C1A5FD48-E9B4-494C-8735-100A8FC73AD7}" type="presOf" srcId="{A18E8360-D2BE-45B2-A57D-B491B2FDAF6D}" destId="{534A025A-3D7C-40A5-A8BA-D989925F1DC5}" srcOrd="0" destOrd="0" presId="urn:microsoft.com/office/officeart/2005/8/layout/default"/>
    <dgm:cxn modelId="{CD27DE55-45B0-4396-8FB4-85A8B59910FC}" srcId="{C2DA6884-D80A-4E3C-B170-02DAF9A11C65}" destId="{4DE3951F-BD4A-4F14-AC61-8379FF51C7EF}" srcOrd="5" destOrd="0" parTransId="{9237A761-468B-4FF9-9E88-E74CC0C97797}" sibTransId="{BC3D40BA-33F8-4528-8E32-1A611CD06763}"/>
    <dgm:cxn modelId="{14062359-2470-4531-A8A2-3D9CF52080B7}" type="presOf" srcId="{4A3A967A-FEF1-458C-B3BE-122C9DC70FCF}" destId="{296E4B6C-3044-45E6-AFCA-5CE2246FACE7}" srcOrd="0" destOrd="0" presId="urn:microsoft.com/office/officeart/2005/8/layout/default"/>
    <dgm:cxn modelId="{6AD9107F-2D20-426C-BD5F-F5D92D674A35}" srcId="{C2DA6884-D80A-4E3C-B170-02DAF9A11C65}" destId="{A854F0DD-38BB-458F-B08F-4D7280F45BC6}" srcOrd="6" destOrd="0" parTransId="{B75FC36D-EBC0-479B-A918-16F1623ED4FB}" sibTransId="{BEB5DBEB-779D-485F-BB09-EF31308EB06C}"/>
    <dgm:cxn modelId="{FA62F881-8C57-402D-86C8-B090CC757787}" type="presOf" srcId="{5664B3D6-F1EE-46A5-BCB9-FFAE51724471}" destId="{07E00CE1-120F-4DFF-9638-C5A05552646B}" srcOrd="0" destOrd="0" presId="urn:microsoft.com/office/officeart/2005/8/layout/default"/>
    <dgm:cxn modelId="{A082FFC3-0BB8-4C9C-818F-3577635FDC97}" type="presOf" srcId="{C2DA6884-D80A-4E3C-B170-02DAF9A11C65}" destId="{375A633E-3682-4311-8BC3-BF0B0E4F0651}" srcOrd="0" destOrd="0" presId="urn:microsoft.com/office/officeart/2005/8/layout/default"/>
    <dgm:cxn modelId="{FE6762C8-0AC2-490A-A391-DA8D08732D4D}" srcId="{C2DA6884-D80A-4E3C-B170-02DAF9A11C65}" destId="{5664B3D6-F1EE-46A5-BCB9-FFAE51724471}" srcOrd="4" destOrd="0" parTransId="{FD03B2BB-95E2-4452-BAEC-208B520320CA}" sibTransId="{BC0A1187-A32A-4989-A5EF-6E7A6D8B17B3}"/>
    <dgm:cxn modelId="{4B3B8ACF-52AA-4FC3-97C6-530FC3F4A774}" type="presOf" srcId="{4DE3951F-BD4A-4F14-AC61-8379FF51C7EF}" destId="{8E6F134D-10E4-43D3-B165-072C469500B8}" srcOrd="0" destOrd="0" presId="urn:microsoft.com/office/officeart/2005/8/layout/default"/>
    <dgm:cxn modelId="{A1DDD9D5-B5E4-464F-A8A5-D3D1FF903D05}" srcId="{C2DA6884-D80A-4E3C-B170-02DAF9A11C65}" destId="{E83C3DA1-A27C-45D6-A637-A310EE47118B}" srcOrd="0" destOrd="0" parTransId="{0D9D58E5-A9B6-4536-A6E9-6C3E2975D7C9}" sibTransId="{97705A18-B51E-4AC7-9587-C0FBFD0DF254}"/>
    <dgm:cxn modelId="{8FED41FD-4703-4443-A75C-4A7F3854A488}" srcId="{C2DA6884-D80A-4E3C-B170-02DAF9A11C65}" destId="{B40F9EC2-9E0C-46C9-BD0D-5AC6FBDC5125}" srcOrd="7" destOrd="0" parTransId="{BD613A61-6934-426F-82F7-34AABA9D536B}" sibTransId="{6C5E748A-A896-4703-A0E1-211C10133BAA}"/>
    <dgm:cxn modelId="{F616B6B5-F5D3-49CA-9AF9-194A7628AF5E}" type="presParOf" srcId="{375A633E-3682-4311-8BC3-BF0B0E4F0651}" destId="{0B2167FE-8422-4BA4-9E58-C38CE8DF998A}" srcOrd="0" destOrd="0" presId="urn:microsoft.com/office/officeart/2005/8/layout/default"/>
    <dgm:cxn modelId="{F2A89EA1-CEA8-48E9-8A44-A3E1BA73C3B1}" type="presParOf" srcId="{375A633E-3682-4311-8BC3-BF0B0E4F0651}" destId="{D8B9C86C-8449-4AE1-90B1-2777032C634A}" srcOrd="1" destOrd="0" presId="urn:microsoft.com/office/officeart/2005/8/layout/default"/>
    <dgm:cxn modelId="{CB14F888-54E2-4644-BFB6-3F1181430322}" type="presParOf" srcId="{375A633E-3682-4311-8BC3-BF0B0E4F0651}" destId="{296E4B6C-3044-45E6-AFCA-5CE2246FACE7}" srcOrd="2" destOrd="0" presId="urn:microsoft.com/office/officeart/2005/8/layout/default"/>
    <dgm:cxn modelId="{FF8D67FA-1F4A-4455-ABC8-9A072CEB8603}" type="presParOf" srcId="{375A633E-3682-4311-8BC3-BF0B0E4F0651}" destId="{9971DF0E-7115-4153-8FA5-544ED89A14B6}" srcOrd="3" destOrd="0" presId="urn:microsoft.com/office/officeart/2005/8/layout/default"/>
    <dgm:cxn modelId="{7E64ABE1-0553-45A4-87E2-AF6E8075E048}" type="presParOf" srcId="{375A633E-3682-4311-8BC3-BF0B0E4F0651}" destId="{5C5BB98F-D2E4-4B67-8D77-762E13E899D9}" srcOrd="4" destOrd="0" presId="urn:microsoft.com/office/officeart/2005/8/layout/default"/>
    <dgm:cxn modelId="{AA4B6C82-7A6A-4B9E-9A0F-07CE085A9BFC}" type="presParOf" srcId="{375A633E-3682-4311-8BC3-BF0B0E4F0651}" destId="{6EDB7D41-3E8B-41BA-93B3-7E2BFEA1B6DC}" srcOrd="5" destOrd="0" presId="urn:microsoft.com/office/officeart/2005/8/layout/default"/>
    <dgm:cxn modelId="{DDC89D2D-FA70-4F22-B894-20FD3112E0A8}" type="presParOf" srcId="{375A633E-3682-4311-8BC3-BF0B0E4F0651}" destId="{4D561761-166C-47D6-B9F1-F6FA9B6E80CE}" srcOrd="6" destOrd="0" presId="urn:microsoft.com/office/officeart/2005/8/layout/default"/>
    <dgm:cxn modelId="{B66FFA5C-B8C5-4544-8788-DFF2750C458B}" type="presParOf" srcId="{375A633E-3682-4311-8BC3-BF0B0E4F0651}" destId="{35DE86C1-6318-4295-943D-C719BEC8A074}" srcOrd="7" destOrd="0" presId="urn:microsoft.com/office/officeart/2005/8/layout/default"/>
    <dgm:cxn modelId="{554D330E-692B-4622-AC07-687C7DD9DDCF}" type="presParOf" srcId="{375A633E-3682-4311-8BC3-BF0B0E4F0651}" destId="{07E00CE1-120F-4DFF-9638-C5A05552646B}" srcOrd="8" destOrd="0" presId="urn:microsoft.com/office/officeart/2005/8/layout/default"/>
    <dgm:cxn modelId="{DDF11A57-9408-416D-9AB4-1242BD97BC4D}" type="presParOf" srcId="{375A633E-3682-4311-8BC3-BF0B0E4F0651}" destId="{C0A97F3E-2B8A-4A11-B6DC-FC0E59AD7626}" srcOrd="9" destOrd="0" presId="urn:microsoft.com/office/officeart/2005/8/layout/default"/>
    <dgm:cxn modelId="{B3D44944-F048-483C-8281-08746B9CF99E}" type="presParOf" srcId="{375A633E-3682-4311-8BC3-BF0B0E4F0651}" destId="{8E6F134D-10E4-43D3-B165-072C469500B8}" srcOrd="10" destOrd="0" presId="urn:microsoft.com/office/officeart/2005/8/layout/default"/>
    <dgm:cxn modelId="{35C5B7B6-76B1-422D-98A6-7685867B8AF5}" type="presParOf" srcId="{375A633E-3682-4311-8BC3-BF0B0E4F0651}" destId="{BD884F5B-F526-497E-B426-F7886A57593C}" srcOrd="11" destOrd="0" presId="urn:microsoft.com/office/officeart/2005/8/layout/default"/>
    <dgm:cxn modelId="{4FA37CBA-3E74-4527-A0AC-F218A6E34343}" type="presParOf" srcId="{375A633E-3682-4311-8BC3-BF0B0E4F0651}" destId="{4CF3091C-1689-49FC-B14E-0AEEF05357DA}" srcOrd="12" destOrd="0" presId="urn:microsoft.com/office/officeart/2005/8/layout/default"/>
    <dgm:cxn modelId="{D8FA8317-6B23-4909-AC2E-B7A78C556ADF}" type="presParOf" srcId="{375A633E-3682-4311-8BC3-BF0B0E4F0651}" destId="{3603D2A2-9427-4960-B0DF-6EB2E10C6D14}" srcOrd="13" destOrd="0" presId="urn:microsoft.com/office/officeart/2005/8/layout/default"/>
    <dgm:cxn modelId="{BE41FBE2-A290-4127-8561-3598CDE0AB22}" type="presParOf" srcId="{375A633E-3682-4311-8BC3-BF0B0E4F0651}" destId="{290E2CE1-5293-4FCE-AA4B-A3A9D1D336B6}" srcOrd="14" destOrd="0" presId="urn:microsoft.com/office/officeart/2005/8/layout/default"/>
    <dgm:cxn modelId="{31A0713D-24E0-42E9-AEEE-342A84E46299}" type="presParOf" srcId="{375A633E-3682-4311-8BC3-BF0B0E4F0651}" destId="{66922320-0858-4FA1-AF41-0EC89ED4C7D4}" srcOrd="15" destOrd="0" presId="urn:microsoft.com/office/officeart/2005/8/layout/default"/>
    <dgm:cxn modelId="{D83014E7-6D55-4D21-B158-E3D93238BF5C}" type="presParOf" srcId="{375A633E-3682-4311-8BC3-BF0B0E4F0651}" destId="{534A025A-3D7C-40A5-A8BA-D989925F1DC5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167FE-8422-4BA4-9E58-C38CE8DF998A}">
      <dsp:nvSpPr>
        <dsp:cNvPr id="0" name=""/>
        <dsp:cNvSpPr/>
      </dsp:nvSpPr>
      <dsp:spPr>
        <a:xfrm>
          <a:off x="39" y="331477"/>
          <a:ext cx="1920231" cy="91439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Scope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44676" y="376114"/>
        <a:ext cx="1830957" cy="825122"/>
      </dsp:txXfrm>
    </dsp:sp>
    <dsp:sp modelId="{296E4B6C-3044-45E6-AFCA-5CE2246FACE7}">
      <dsp:nvSpPr>
        <dsp:cNvPr id="0" name=""/>
        <dsp:cNvSpPr/>
      </dsp:nvSpPr>
      <dsp:spPr>
        <a:xfrm>
          <a:off x="2171722" y="331477"/>
          <a:ext cx="1920231" cy="914396"/>
        </a:xfrm>
        <a:prstGeom prst="roundRect">
          <a:avLst/>
        </a:prstGeom>
        <a:solidFill>
          <a:schemeClr val="accent1">
            <a:shade val="80000"/>
            <a:hueOff val="-36629"/>
            <a:satOff val="-920"/>
            <a:lumOff val="423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</a:rPr>
            <a:t>Delivery</a:t>
          </a:r>
        </a:p>
      </dsp:txBody>
      <dsp:txXfrm>
        <a:off x="2216359" y="376114"/>
        <a:ext cx="1830957" cy="825122"/>
      </dsp:txXfrm>
    </dsp:sp>
    <dsp:sp modelId="{5C5BB98F-D2E4-4B67-8D77-762E13E899D9}">
      <dsp:nvSpPr>
        <dsp:cNvPr id="0" name=""/>
        <dsp:cNvSpPr/>
      </dsp:nvSpPr>
      <dsp:spPr>
        <a:xfrm>
          <a:off x="4343404" y="331477"/>
          <a:ext cx="1920231" cy="914396"/>
        </a:xfrm>
        <a:prstGeom prst="roundRect">
          <a:avLst/>
        </a:prstGeom>
        <a:solidFill>
          <a:schemeClr val="accent1">
            <a:shade val="80000"/>
            <a:hueOff val="-73258"/>
            <a:satOff val="-1841"/>
            <a:lumOff val="846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Training Objectives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4388041" y="376114"/>
        <a:ext cx="1830957" cy="825122"/>
      </dsp:txXfrm>
    </dsp:sp>
    <dsp:sp modelId="{4D561761-166C-47D6-B9F1-F6FA9B6E80CE}">
      <dsp:nvSpPr>
        <dsp:cNvPr id="0" name=""/>
        <dsp:cNvSpPr/>
      </dsp:nvSpPr>
      <dsp:spPr>
        <a:xfrm>
          <a:off x="6515086" y="331477"/>
          <a:ext cx="1920231" cy="914396"/>
        </a:xfrm>
        <a:prstGeom prst="roundRect">
          <a:avLst/>
        </a:prstGeom>
        <a:solidFill>
          <a:schemeClr val="accent1">
            <a:shade val="80000"/>
            <a:hueOff val="-109886"/>
            <a:satOff val="-2761"/>
            <a:lumOff val="1270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Learning Outcomes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6559723" y="376114"/>
        <a:ext cx="1830957" cy="825122"/>
      </dsp:txXfrm>
    </dsp:sp>
    <dsp:sp modelId="{07E00CE1-120F-4DFF-9638-C5A05552646B}">
      <dsp:nvSpPr>
        <dsp:cNvPr id="0" name=""/>
        <dsp:cNvSpPr/>
      </dsp:nvSpPr>
      <dsp:spPr>
        <a:xfrm>
          <a:off x="8686769" y="331477"/>
          <a:ext cx="1920231" cy="914396"/>
        </a:xfrm>
        <a:prstGeom prst="roundRect">
          <a:avLst/>
        </a:prstGeom>
        <a:solidFill>
          <a:schemeClr val="accent1">
            <a:shade val="80000"/>
            <a:hueOff val="-146515"/>
            <a:satOff val="-3681"/>
            <a:lumOff val="1693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Resources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8731406" y="376114"/>
        <a:ext cx="1830957" cy="825122"/>
      </dsp:txXfrm>
    </dsp:sp>
    <dsp:sp modelId="{8E6F134D-10E4-43D3-B165-072C469500B8}">
      <dsp:nvSpPr>
        <dsp:cNvPr id="0" name=""/>
        <dsp:cNvSpPr/>
      </dsp:nvSpPr>
      <dsp:spPr>
        <a:xfrm>
          <a:off x="1085880" y="1497325"/>
          <a:ext cx="1920231" cy="914396"/>
        </a:xfrm>
        <a:prstGeom prst="roundRect">
          <a:avLst/>
        </a:prstGeom>
        <a:solidFill>
          <a:schemeClr val="accent1">
            <a:shade val="80000"/>
            <a:hueOff val="-183144"/>
            <a:satOff val="-4601"/>
            <a:lumOff val="2117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Stakeholders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1130517" y="1541962"/>
        <a:ext cx="1830957" cy="825122"/>
      </dsp:txXfrm>
    </dsp:sp>
    <dsp:sp modelId="{4CF3091C-1689-49FC-B14E-0AEEF05357DA}">
      <dsp:nvSpPr>
        <dsp:cNvPr id="0" name=""/>
        <dsp:cNvSpPr/>
      </dsp:nvSpPr>
      <dsp:spPr>
        <a:xfrm>
          <a:off x="3257563" y="1497325"/>
          <a:ext cx="1920231" cy="914396"/>
        </a:xfrm>
        <a:prstGeom prst="roundRect">
          <a:avLst/>
        </a:prstGeom>
        <a:solidFill>
          <a:schemeClr val="accent1">
            <a:shade val="80000"/>
            <a:hueOff val="-219773"/>
            <a:satOff val="-5522"/>
            <a:lumOff val="25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</a:rPr>
            <a:t>Topical Outline</a:t>
          </a:r>
        </a:p>
      </dsp:txBody>
      <dsp:txXfrm>
        <a:off x="3302200" y="1541962"/>
        <a:ext cx="1830957" cy="825122"/>
      </dsp:txXfrm>
    </dsp:sp>
    <dsp:sp modelId="{290E2CE1-5293-4FCE-AA4B-A3A9D1D336B6}">
      <dsp:nvSpPr>
        <dsp:cNvPr id="0" name=""/>
        <dsp:cNvSpPr/>
      </dsp:nvSpPr>
      <dsp:spPr>
        <a:xfrm>
          <a:off x="5429245" y="1497325"/>
          <a:ext cx="1920231" cy="914396"/>
        </a:xfrm>
        <a:prstGeom prst="roundRect">
          <a:avLst/>
        </a:prstGeom>
        <a:solidFill>
          <a:schemeClr val="accent1">
            <a:shade val="80000"/>
            <a:hueOff val="-256401"/>
            <a:satOff val="-6442"/>
            <a:lumOff val="2963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Administration and Evaluation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5473882" y="1541962"/>
        <a:ext cx="1830957" cy="825122"/>
      </dsp:txXfrm>
    </dsp:sp>
    <dsp:sp modelId="{534A025A-3D7C-40A5-A8BA-D989925F1DC5}">
      <dsp:nvSpPr>
        <dsp:cNvPr id="0" name=""/>
        <dsp:cNvSpPr/>
      </dsp:nvSpPr>
      <dsp:spPr>
        <a:xfrm>
          <a:off x="7600927" y="1497325"/>
          <a:ext cx="1920231" cy="914396"/>
        </a:xfrm>
        <a:prstGeom prst="roundRect">
          <a:avLst/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>
              <a:solidFill>
                <a:schemeClr val="tx1"/>
              </a:solidFill>
            </a:rPr>
            <a:t>Links to Other Programs</a:t>
          </a:r>
          <a:endParaRPr lang="en-US" sz="1800" b="0" kern="1200" dirty="0">
            <a:solidFill>
              <a:schemeClr val="tx1"/>
            </a:solidFill>
          </a:endParaRPr>
        </a:p>
      </dsp:txBody>
      <dsp:txXfrm>
        <a:off x="7645564" y="1541962"/>
        <a:ext cx="1830957" cy="825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9522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97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5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-70452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2230440"/>
            <a:ext cx="8637072" cy="209686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36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2086109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2CFD98B-B5EB-467C-A5C0-70AC8A7CD91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3550" y="1951038"/>
            <a:ext cx="1092200" cy="942975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DB2A18E-C809-4BF8-AED4-CE906511E8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555750" y="3794125"/>
            <a:ext cx="1350963" cy="12271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516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lnSpc>
                <a:spcPct val="100000"/>
              </a:lnSpc>
              <a:buClr>
                <a:schemeClr val="accent5">
                  <a:lumMod val="75000"/>
                </a:schemeClr>
              </a:buClr>
              <a:defRPr sz="2400"/>
            </a:lvl1pPr>
            <a:lvl2pPr>
              <a:lnSpc>
                <a:spcPct val="100000"/>
              </a:lnSpc>
              <a:buClr>
                <a:schemeClr val="accent6">
                  <a:lumMod val="75000"/>
                </a:schemeClr>
              </a:buClr>
              <a:defRPr sz="2400"/>
            </a:lvl2pPr>
            <a:lvl3pPr>
              <a:lnSpc>
                <a:spcPct val="100000"/>
              </a:lnSpc>
              <a:defRPr sz="2400"/>
            </a:lvl3pPr>
            <a:lvl4pPr>
              <a:lnSpc>
                <a:spcPct val="100000"/>
              </a:lnSpc>
              <a:defRPr sz="2400"/>
            </a:lvl4pPr>
            <a:lvl5pPr>
              <a:lnSpc>
                <a:spcPct val="100000"/>
              </a:lnSpc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59EA84-9FD4-44B9-939D-A06472ED587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3111500"/>
            <a:ext cx="1296988" cy="614363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94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6F56-E3DB-405E-9CCF-D653CD615723}" type="datetimeFigureOut">
              <a:rPr lang="en-US" smtClean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BE55B-77FD-4AD9-864E-76E02A5E615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5A966F-5E4E-4BAD-B3F3-66ED7115390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28875" y="3429000"/>
            <a:ext cx="833438" cy="5286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619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11200"/>
            <a:ext cx="8637073" cy="1125703"/>
          </a:xfrm>
        </p:spPr>
        <p:txBody>
          <a:bodyPr bIns="0" anchor="b">
            <a:normAutofit/>
          </a:bodyPr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9F2CCA-54B7-40F1-94AD-7BD2ECE69F4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170113" y="3001963"/>
            <a:ext cx="4708525" cy="2019300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DF89B0-8E51-40D1-837D-047126E9DF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73138" y="1597025"/>
            <a:ext cx="1812925" cy="11255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Design of the Learning Event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Develop Program Materials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9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1" name="Rectangle 150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54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5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6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7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8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9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0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1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2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3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4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5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6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7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8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9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0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1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2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1041BC3-1C0D-42A6-9F43-4EFF4F67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62608"/>
            <a:ext cx="10058400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Design the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3BC2-E6A7-A64C-BFFC-7BF1652FA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635976"/>
            <a:ext cx="10058400" cy="3542776"/>
          </a:xfrm>
        </p:spPr>
        <p:txBody>
          <a:bodyPr>
            <a:normAutofit/>
          </a:bodyPr>
          <a:lstStyle/>
          <a:p>
            <a:r>
              <a:rPr lang="en-IN" sz="2000" dirty="0"/>
              <a:t>A </a:t>
            </a:r>
            <a:r>
              <a:rPr lang="en-IN" sz="2000" b="1" dirty="0"/>
              <a:t>curriculum road map </a:t>
            </a:r>
            <a:r>
              <a:rPr lang="en-IN" sz="2000" dirty="0"/>
              <a:t>shows</a:t>
            </a:r>
            <a:r>
              <a:rPr lang="en-US" sz="2000" dirty="0"/>
              <a:t> all </a:t>
            </a:r>
            <a:r>
              <a:rPr lang="en-IN" sz="2000" dirty="0"/>
              <a:t>the courses in a curriculum</a:t>
            </a:r>
            <a:r>
              <a:rPr lang="en-US" sz="2000" dirty="0"/>
              <a:t>.</a:t>
            </a:r>
          </a:p>
          <a:p>
            <a:pPr lvl="1"/>
            <a:r>
              <a:rPr lang="en-US" sz="1800" dirty="0"/>
              <a:t>A </a:t>
            </a:r>
            <a:r>
              <a:rPr lang="en-US" sz="1800" b="1" dirty="0"/>
              <a:t>curriculum</a:t>
            </a:r>
            <a:r>
              <a:rPr lang="en-US" sz="1800" dirty="0"/>
              <a:t> is an organized set of courses designed to meet complex training objectives and learning outcomes.</a:t>
            </a:r>
          </a:p>
          <a:p>
            <a:pPr lvl="1"/>
            <a:r>
              <a:rPr lang="en-US" sz="1800" dirty="0"/>
              <a:t>A </a:t>
            </a:r>
            <a:r>
              <a:rPr lang="en-US" sz="1800" b="1" dirty="0"/>
              <a:t>course</a:t>
            </a:r>
            <a:r>
              <a:rPr lang="en-US" sz="1800" dirty="0"/>
              <a:t> or </a:t>
            </a:r>
            <a:r>
              <a:rPr lang="en-US" sz="1800" b="1" dirty="0"/>
              <a:t>program</a:t>
            </a:r>
            <a:r>
              <a:rPr lang="en-US" sz="1800" dirty="0"/>
              <a:t> covers fewer and more specific objectives and outcomes.</a:t>
            </a:r>
          </a:p>
          <a:p>
            <a:r>
              <a:rPr lang="en-US" sz="2000" dirty="0"/>
              <a:t>This map also shows the paths</a:t>
            </a:r>
            <a:r>
              <a:rPr lang="en-IN" sz="2000" dirty="0"/>
              <a:t> that learners can take </a:t>
            </a:r>
            <a:r>
              <a:rPr lang="en-US" sz="2000" dirty="0"/>
              <a:t>and the </a:t>
            </a:r>
            <a:r>
              <a:rPr lang="en-IN" sz="2000" dirty="0"/>
              <a:t>sequence</a:t>
            </a:r>
            <a:r>
              <a:rPr lang="en-US" sz="2000" dirty="0"/>
              <a:t> </a:t>
            </a:r>
            <a:r>
              <a:rPr lang="en-IN" sz="2000" dirty="0"/>
              <a:t>in which courses must be completed.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9547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EDB4298B-514D-4087-BFCF-5E0B7C9A9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4250D78-05C1-41CC-8744-FF36129625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61" name="Freeform 5">
              <a:extLst>
                <a:ext uri="{FF2B5EF4-FFF2-40B4-BE49-F238E27FC236}">
                  <a16:creationId xmlns:a16="http://schemas.microsoft.com/office/drawing/2014/main" id="{488B658F-163C-450C-B32C-2385E374B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Freeform 6">
              <a:extLst>
                <a:ext uri="{FF2B5EF4-FFF2-40B4-BE49-F238E27FC236}">
                  <a16:creationId xmlns:a16="http://schemas.microsoft.com/office/drawing/2014/main" id="{5AE85F6C-45F9-4F00-8AA8-52BD510596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7">
              <a:extLst>
                <a:ext uri="{FF2B5EF4-FFF2-40B4-BE49-F238E27FC236}">
                  <a16:creationId xmlns:a16="http://schemas.microsoft.com/office/drawing/2014/main" id="{4B0E90C3-F098-46CE-B1D9-44EDE9C6E3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8">
              <a:extLst>
                <a:ext uri="{FF2B5EF4-FFF2-40B4-BE49-F238E27FC236}">
                  <a16:creationId xmlns:a16="http://schemas.microsoft.com/office/drawing/2014/main" id="{FFF59D4E-9109-4D0A-8064-9C534CCFB9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9">
              <a:extLst>
                <a:ext uri="{FF2B5EF4-FFF2-40B4-BE49-F238E27FC236}">
                  <a16:creationId xmlns:a16="http://schemas.microsoft.com/office/drawing/2014/main" id="{94B8AAA4-1840-48B9-A1E7-8CE75F873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0">
              <a:extLst>
                <a:ext uri="{FF2B5EF4-FFF2-40B4-BE49-F238E27FC236}">
                  <a16:creationId xmlns:a16="http://schemas.microsoft.com/office/drawing/2014/main" id="{5A87B14D-183F-429F-849A-A6DC957B0B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11">
              <a:extLst>
                <a:ext uri="{FF2B5EF4-FFF2-40B4-BE49-F238E27FC236}">
                  <a16:creationId xmlns:a16="http://schemas.microsoft.com/office/drawing/2014/main" id="{1C261938-CF78-4843-9295-A20FD1591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12">
              <a:extLst>
                <a:ext uri="{FF2B5EF4-FFF2-40B4-BE49-F238E27FC236}">
                  <a16:creationId xmlns:a16="http://schemas.microsoft.com/office/drawing/2014/main" id="{70557A9F-9800-4BDA-8EA5-312FBB05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13">
              <a:extLst>
                <a:ext uri="{FF2B5EF4-FFF2-40B4-BE49-F238E27FC236}">
                  <a16:creationId xmlns:a16="http://schemas.microsoft.com/office/drawing/2014/main" id="{55443555-50A7-490F-A7BD-C3761876BE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14">
              <a:extLst>
                <a:ext uri="{FF2B5EF4-FFF2-40B4-BE49-F238E27FC236}">
                  <a16:creationId xmlns:a16="http://schemas.microsoft.com/office/drawing/2014/main" id="{0E25D709-0236-44C4-9AD0-23C27FFB6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5">
              <a:extLst>
                <a:ext uri="{FF2B5EF4-FFF2-40B4-BE49-F238E27FC236}">
                  <a16:creationId xmlns:a16="http://schemas.microsoft.com/office/drawing/2014/main" id="{52D3488E-C376-4058-9B14-3E67ECCF40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6">
              <a:extLst>
                <a:ext uri="{FF2B5EF4-FFF2-40B4-BE49-F238E27FC236}">
                  <a16:creationId xmlns:a16="http://schemas.microsoft.com/office/drawing/2014/main" id="{29C0577D-AE94-4E3E-AFE9-87D6F505C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7">
              <a:extLst>
                <a:ext uri="{FF2B5EF4-FFF2-40B4-BE49-F238E27FC236}">
                  <a16:creationId xmlns:a16="http://schemas.microsoft.com/office/drawing/2014/main" id="{628A3D14-A3AE-415B-81C0-10DABBD63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8">
              <a:extLst>
                <a:ext uri="{FF2B5EF4-FFF2-40B4-BE49-F238E27FC236}">
                  <a16:creationId xmlns:a16="http://schemas.microsoft.com/office/drawing/2014/main" id="{07722035-1059-41F4-801E-F6C3F43831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9">
              <a:extLst>
                <a:ext uri="{FF2B5EF4-FFF2-40B4-BE49-F238E27FC236}">
                  <a16:creationId xmlns:a16="http://schemas.microsoft.com/office/drawing/2014/main" id="{98275878-64ED-413C-B1B9-654EE17C5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20">
              <a:extLst>
                <a:ext uri="{FF2B5EF4-FFF2-40B4-BE49-F238E27FC236}">
                  <a16:creationId xmlns:a16="http://schemas.microsoft.com/office/drawing/2014/main" id="{6BE90BD7-1A14-43A3-8CD4-8D181EE63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21">
              <a:extLst>
                <a:ext uri="{FF2B5EF4-FFF2-40B4-BE49-F238E27FC236}">
                  <a16:creationId xmlns:a16="http://schemas.microsoft.com/office/drawing/2014/main" id="{8609B6EC-0BA4-4C45-B9CA-311B34B83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22">
              <a:extLst>
                <a:ext uri="{FF2B5EF4-FFF2-40B4-BE49-F238E27FC236}">
                  <a16:creationId xmlns:a16="http://schemas.microsoft.com/office/drawing/2014/main" id="{BA3962A2-D76B-4346-9535-356648073A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23">
              <a:extLst>
                <a:ext uri="{FF2B5EF4-FFF2-40B4-BE49-F238E27FC236}">
                  <a16:creationId xmlns:a16="http://schemas.microsoft.com/office/drawing/2014/main" id="{28CBAD67-783A-4EFF-852A-40CD9D58C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24">
              <a:extLst>
                <a:ext uri="{FF2B5EF4-FFF2-40B4-BE49-F238E27FC236}">
                  <a16:creationId xmlns:a16="http://schemas.microsoft.com/office/drawing/2014/main" id="{780BC275-9329-40AA-849F-7B258245E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25">
              <a:extLst>
                <a:ext uri="{FF2B5EF4-FFF2-40B4-BE49-F238E27FC236}">
                  <a16:creationId xmlns:a16="http://schemas.microsoft.com/office/drawing/2014/main" id="{55DA4B63-E5E4-49C5-BC03-E5A312146F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1041BC3-1C0D-42A6-9F43-4EFF4F67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80" y="630936"/>
            <a:ext cx="10607040" cy="1353310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Design the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3BC2-E6A7-A64C-BFFC-7BF1652FA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2161348"/>
            <a:ext cx="10607040" cy="3890460"/>
          </a:xfrm>
        </p:spPr>
        <p:txBody>
          <a:bodyPr anchor="ctr">
            <a:normAutofit/>
          </a:bodyPr>
          <a:lstStyle/>
          <a:p>
            <a:r>
              <a:rPr lang="en-US" sz="2000" dirty="0"/>
              <a:t>Produce a </a:t>
            </a:r>
            <a:r>
              <a:rPr lang="en-US" sz="2000" b="1" dirty="0"/>
              <a:t>design document </a:t>
            </a:r>
            <a:r>
              <a:rPr lang="en-US" sz="2000" dirty="0"/>
              <a:t>to guide the development process and explain the training to stakeholders.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D0FD462-FAC0-4A32-8678-4B614B287B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1402568"/>
              </p:ext>
            </p:extLst>
          </p:nvPr>
        </p:nvGraphicFramePr>
        <p:xfrm>
          <a:off x="792480" y="3898901"/>
          <a:ext cx="1060704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1253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9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0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1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2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3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4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5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6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EBFE0B57-FFEA-4093-8B46-8FFAA6542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Design 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Lesson Plans, Concept Maps, and    Storyboards</a:t>
            </a:r>
          </a:p>
        </p:txBody>
      </p:sp>
      <p:sp>
        <p:nvSpPr>
          <p:cNvPr id="97" name="Isosceles Triangle 96">
            <a:extLst>
              <a:ext uri="{FF2B5EF4-FFF2-40B4-BE49-F238E27FC236}">
                <a16:creationId xmlns:a16="http://schemas.microsoft.com/office/drawing/2014/main" id="{3F39476B-1A6D-47CB-AC7A-FB87EF00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627553" y="1375241"/>
            <a:ext cx="175681" cy="166594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04F2-9505-D644-B257-623FD7FEA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764" y="1477651"/>
            <a:ext cx="6160555" cy="4575660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Lesson plans </a:t>
            </a:r>
            <a:r>
              <a:rPr lang="en-IN" sz="2000" dirty="0"/>
              <a:t>translate</a:t>
            </a:r>
            <a:r>
              <a:rPr lang="en-US" sz="2000" dirty="0"/>
              <a:t> training </a:t>
            </a:r>
            <a:r>
              <a:rPr lang="en-IN" sz="2000" dirty="0"/>
              <a:t>content and</a:t>
            </a:r>
            <a:r>
              <a:rPr lang="en-US" sz="2000" dirty="0"/>
              <a:t> the sequence of learning </a:t>
            </a:r>
            <a:r>
              <a:rPr lang="en-IN" sz="2000" dirty="0"/>
              <a:t>activities into a guide to help </a:t>
            </a:r>
            <a:r>
              <a:rPr lang="en-US" sz="2000" dirty="0"/>
              <a:t>trainers </a:t>
            </a:r>
            <a:r>
              <a:rPr lang="en-IN" sz="2000" dirty="0"/>
              <a:t>deliver </a:t>
            </a:r>
            <a:r>
              <a:rPr lang="en-US" sz="2000" dirty="0"/>
              <a:t>instruction.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concept map </a:t>
            </a:r>
            <a:r>
              <a:rPr lang="en-US" sz="2000" dirty="0"/>
              <a:t>can be used for organizing and presenting various topics and the relationships between them. </a:t>
            </a:r>
          </a:p>
          <a:p>
            <a:r>
              <a:rPr lang="en-US" sz="2000" dirty="0"/>
              <a:t>Illustrate program design ideas with </a:t>
            </a:r>
            <a:r>
              <a:rPr lang="en-US" sz="2000" b="1" dirty="0"/>
              <a:t>storyboards</a:t>
            </a:r>
            <a:r>
              <a:rPr lang="en-US" sz="2000" dirty="0"/>
              <a:t> and use visuals, like pictures and graphics, to tell a story about the training. </a:t>
            </a:r>
          </a:p>
        </p:txBody>
      </p:sp>
    </p:spTree>
    <p:extLst>
      <p:ext uri="{BB962C8B-B14F-4D97-AF65-F5344CB8AC3E}">
        <p14:creationId xmlns:p14="http://schemas.microsoft.com/office/powerpoint/2010/main" val="129386979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385</TotalTime>
  <Words>185</Words>
  <Application>Microsoft Office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Rockwell</vt:lpstr>
      <vt:lpstr>Wingdings</vt:lpstr>
      <vt:lpstr>Atlas</vt:lpstr>
      <vt:lpstr>Design of the Learning Event</vt:lpstr>
      <vt:lpstr>Design the Curriculum</vt:lpstr>
      <vt:lpstr>Design the Programs</vt:lpstr>
      <vt:lpstr>Design   Lesson Plans, Concept Maps, and    Storyboards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73</cp:revision>
  <cp:lastPrinted>2021-07-08T22:34:56Z</cp:lastPrinted>
  <dcterms:created xsi:type="dcterms:W3CDTF">2021-02-10T03:24:09Z</dcterms:created>
  <dcterms:modified xsi:type="dcterms:W3CDTF">2021-07-19T17:17:00Z</dcterms:modified>
</cp:coreProperties>
</file>