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95" r:id="rId2"/>
    <p:sldId id="267" r:id="rId3"/>
    <p:sldId id="300" r:id="rId4"/>
    <p:sldId id="272" r:id="rId5"/>
    <p:sldId id="299" r:id="rId6"/>
    <p:sldId id="314" r:id="rId7"/>
    <p:sldId id="332" r:id="rId8"/>
    <p:sldId id="319" r:id="rId9"/>
    <p:sldId id="329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57377" autoAdjust="0"/>
  </p:normalViewPr>
  <p:slideViewPr>
    <p:cSldViewPr snapToGrid="0">
      <p:cViewPr varScale="1">
        <p:scale>
          <a:sx n="48" d="100"/>
          <a:sy n="48" d="100"/>
        </p:scale>
        <p:origin x="21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24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44046-C253-4F04-AF42-D1061C595B8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4B5D9-D9F8-4FDF-A710-F36637CC653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Advantages:</a:t>
          </a:r>
        </a:p>
      </dgm:t>
    </dgm:pt>
    <dgm:pt modelId="{1485DF04-9C8E-4E40-8ABA-54CC21389902}" type="parTrans" cxnId="{562E0896-C8E5-4E86-9ABC-F1F2D6D12A1C}">
      <dgm:prSet/>
      <dgm:spPr/>
      <dgm:t>
        <a:bodyPr/>
        <a:lstStyle/>
        <a:p>
          <a:endParaRPr lang="en-US"/>
        </a:p>
      </dgm:t>
    </dgm:pt>
    <dgm:pt modelId="{17E12AA8-D129-448A-BA41-0CF6A221A303}" type="sibTrans" cxnId="{562E0896-C8E5-4E86-9ABC-F1F2D6D12A1C}">
      <dgm:prSet/>
      <dgm:spPr/>
      <dgm:t>
        <a:bodyPr/>
        <a:lstStyle/>
        <a:p>
          <a:endParaRPr lang="en-US"/>
        </a:p>
      </dgm:t>
    </dgm:pt>
    <dgm:pt modelId="{10C6F682-CB03-4E11-969F-08AC56461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Provides opportunities to observe, interact, practice, and get feedback</a:t>
          </a:r>
        </a:p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High fidelity</a:t>
          </a:r>
          <a:endParaRPr lang="en-US" sz="2000" dirty="0">
            <a:latin typeface="+mn-lt"/>
          </a:endParaRPr>
        </a:p>
      </dgm:t>
    </dgm:pt>
    <dgm:pt modelId="{4B127AF3-4449-4470-A25B-8B2E39A85423}" type="parTrans" cxnId="{1CDD0DAF-7690-454F-A8A0-87E1693FC11A}">
      <dgm:prSet/>
      <dgm:spPr/>
      <dgm:t>
        <a:bodyPr/>
        <a:lstStyle/>
        <a:p>
          <a:endParaRPr lang="en-US"/>
        </a:p>
      </dgm:t>
    </dgm:pt>
    <dgm:pt modelId="{63B7251D-3740-4691-B208-F8808D102BD4}" type="sibTrans" cxnId="{1CDD0DAF-7690-454F-A8A0-87E1693FC11A}">
      <dgm:prSet/>
      <dgm:spPr/>
      <dgm:t>
        <a:bodyPr/>
        <a:lstStyle/>
        <a:p>
          <a:endParaRPr lang="en-US"/>
        </a:p>
      </dgm:t>
    </dgm:pt>
    <dgm:pt modelId="{E37511BC-DF64-4B3D-BEF1-7CBB4ABB19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Disadvantages:</a:t>
          </a:r>
        </a:p>
      </dgm:t>
    </dgm:pt>
    <dgm:pt modelId="{99132A85-36A0-4C02-8ABD-5938741BD6C9}" type="parTrans" cxnId="{69075B10-8A52-4C3E-9F5C-F13C42F4C0F0}">
      <dgm:prSet/>
      <dgm:spPr/>
      <dgm:t>
        <a:bodyPr/>
        <a:lstStyle/>
        <a:p>
          <a:endParaRPr lang="en-US"/>
        </a:p>
      </dgm:t>
    </dgm:pt>
    <dgm:pt modelId="{85434ADA-B894-440C-B000-AB087D940D78}" type="sibTrans" cxnId="{69075B10-8A52-4C3E-9F5C-F13C42F4C0F0}">
      <dgm:prSet/>
      <dgm:spPr/>
      <dgm:t>
        <a:bodyPr/>
        <a:lstStyle/>
        <a:p>
          <a:endParaRPr lang="en-US"/>
        </a:p>
      </dgm:t>
    </dgm:pt>
    <dgm:pt modelId="{EECC2BA7-A241-4681-A59C-B3C4BD2A4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Costly and time-consuming to develop and administer</a:t>
          </a:r>
          <a:endParaRPr lang="en-US" sz="2000" dirty="0">
            <a:latin typeface="+mn-lt"/>
          </a:endParaRPr>
        </a:p>
      </dgm:t>
    </dgm:pt>
    <dgm:pt modelId="{7503CB39-748C-42ED-B9A3-F2E0B7579D89}" type="parTrans" cxnId="{9F8B97A1-8A7F-4505-9DEB-6897F3559D49}">
      <dgm:prSet/>
      <dgm:spPr/>
      <dgm:t>
        <a:bodyPr/>
        <a:lstStyle/>
        <a:p>
          <a:endParaRPr lang="en-US"/>
        </a:p>
      </dgm:t>
    </dgm:pt>
    <dgm:pt modelId="{6B6F9DB3-2917-402A-89B6-AFEB5E1C8212}" type="sibTrans" cxnId="{9F8B97A1-8A7F-4505-9DEB-6897F3559D49}">
      <dgm:prSet/>
      <dgm:spPr/>
      <dgm:t>
        <a:bodyPr/>
        <a:lstStyle/>
        <a:p>
          <a:endParaRPr lang="en-US"/>
        </a:p>
      </dgm:t>
    </dgm:pt>
    <dgm:pt modelId="{990E27C2-2A61-4A14-B842-B36A7A9EF2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Customizable and e</a:t>
          </a:r>
          <a:r>
            <a:rPr lang="en-US" sz="2000" dirty="0">
              <a:latin typeface="+mn-lt"/>
            </a:rPr>
            <a:t>ngages trainees</a:t>
          </a:r>
        </a:p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Useful for risky or dangerous jobs</a:t>
          </a:r>
        </a:p>
      </dgm:t>
    </dgm:pt>
    <dgm:pt modelId="{7C673FEB-FD31-4BB8-8B4B-1FF9788AFA49}" type="parTrans" cxnId="{5C04C060-48B2-4994-8ABA-AD311A3DA5B8}">
      <dgm:prSet/>
      <dgm:spPr/>
      <dgm:t>
        <a:bodyPr/>
        <a:lstStyle/>
        <a:p>
          <a:endParaRPr lang="en-US"/>
        </a:p>
      </dgm:t>
    </dgm:pt>
    <dgm:pt modelId="{AC9603F4-D059-4B9A-A382-0415D9DCBC2D}" type="sibTrans" cxnId="{5C04C060-48B2-4994-8ABA-AD311A3DA5B8}">
      <dgm:prSet/>
      <dgm:spPr/>
      <dgm:t>
        <a:bodyPr/>
        <a:lstStyle/>
        <a:p>
          <a:endParaRPr lang="en-US"/>
        </a:p>
      </dgm:t>
    </dgm:pt>
    <dgm:pt modelId="{13F5D0F3-0EF4-4B44-AF0C-A7B7CE6894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May be difficult to incorporate identical elements</a:t>
          </a:r>
        </a:p>
      </dgm:t>
    </dgm:pt>
    <dgm:pt modelId="{380AC32A-CBF7-4D1F-9F41-8B3984E96E6A}" type="parTrans" cxnId="{B7005A17-42E0-4559-A482-EC068CDBA704}">
      <dgm:prSet/>
      <dgm:spPr/>
      <dgm:t>
        <a:bodyPr/>
        <a:lstStyle/>
        <a:p>
          <a:endParaRPr lang="en-US"/>
        </a:p>
      </dgm:t>
    </dgm:pt>
    <dgm:pt modelId="{6274605E-6D48-4B2C-AA52-E4FE6DF1A76F}" type="sibTrans" cxnId="{B7005A17-42E0-4559-A482-EC068CDBA704}">
      <dgm:prSet/>
      <dgm:spPr/>
      <dgm:t>
        <a:bodyPr/>
        <a:lstStyle/>
        <a:p>
          <a:endParaRPr lang="en-US"/>
        </a:p>
      </dgm:t>
    </dgm:pt>
    <dgm:pt modelId="{470A5A2A-D3B9-471D-8F72-9D3C39514C42}" type="pres">
      <dgm:prSet presAssocID="{7F244046-C253-4F04-AF42-D1061C595B86}" presName="root" presStyleCnt="0">
        <dgm:presLayoutVars>
          <dgm:dir/>
          <dgm:resizeHandles val="exact"/>
        </dgm:presLayoutVars>
      </dgm:prSet>
      <dgm:spPr/>
    </dgm:pt>
    <dgm:pt modelId="{C161986F-6AC6-412B-858C-03DE426F5236}" type="pres">
      <dgm:prSet presAssocID="{7954B5D9-D9F8-4FDF-A710-F36637CC6531}" presName="compNode" presStyleCnt="0"/>
      <dgm:spPr/>
    </dgm:pt>
    <dgm:pt modelId="{7101D4DF-C613-4B6A-9BF3-0F6E2B6F59B8}" type="pres">
      <dgm:prSet presAssocID="{7954B5D9-D9F8-4FDF-A710-F36637CC65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solid fill with solid fill"/>
        </a:ext>
      </dgm:extLst>
    </dgm:pt>
    <dgm:pt modelId="{FB7B3A53-DAF8-4429-A2E9-5F16C3CDB299}" type="pres">
      <dgm:prSet presAssocID="{7954B5D9-D9F8-4FDF-A710-F36637CC6531}" presName="iconSpace" presStyleCnt="0"/>
      <dgm:spPr/>
    </dgm:pt>
    <dgm:pt modelId="{E8915A14-1A62-4018-9B38-437E89BABCB9}" type="pres">
      <dgm:prSet presAssocID="{7954B5D9-D9F8-4FDF-A710-F36637CC6531}" presName="parTx" presStyleLbl="revTx" presStyleIdx="0" presStyleCnt="4">
        <dgm:presLayoutVars>
          <dgm:chMax val="0"/>
          <dgm:chPref val="0"/>
        </dgm:presLayoutVars>
      </dgm:prSet>
      <dgm:spPr/>
    </dgm:pt>
    <dgm:pt modelId="{28979082-D1F2-496C-8B50-4B4EEEA9AC0E}" type="pres">
      <dgm:prSet presAssocID="{7954B5D9-D9F8-4FDF-A710-F36637CC6531}" presName="txSpace" presStyleCnt="0"/>
      <dgm:spPr/>
    </dgm:pt>
    <dgm:pt modelId="{8DE2302A-8C89-4EAF-AE07-CC3C18B1A928}" type="pres">
      <dgm:prSet presAssocID="{7954B5D9-D9F8-4FDF-A710-F36637CC6531}" presName="desTx" presStyleLbl="revTx" presStyleIdx="1" presStyleCnt="4">
        <dgm:presLayoutVars/>
      </dgm:prSet>
      <dgm:spPr/>
    </dgm:pt>
    <dgm:pt modelId="{6C7C50C9-DF00-4ADA-8DC1-5F572257260E}" type="pres">
      <dgm:prSet presAssocID="{17E12AA8-D129-448A-BA41-0CF6A221A303}" presName="sibTrans" presStyleCnt="0"/>
      <dgm:spPr/>
    </dgm:pt>
    <dgm:pt modelId="{0E1AA389-3A4E-4099-9051-A549C5E28CA2}" type="pres">
      <dgm:prSet presAssocID="{E37511BC-DF64-4B3D-BEF1-7CBB4ABB1906}" presName="compNode" presStyleCnt="0"/>
      <dgm:spPr/>
    </dgm:pt>
    <dgm:pt modelId="{E0913277-4D3C-4B57-A351-662A3210DE02}" type="pres">
      <dgm:prSet presAssocID="{E37511BC-DF64-4B3D-BEF1-7CBB4ABB19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Sad face outline with solid fill"/>
        </a:ext>
      </dgm:extLst>
    </dgm:pt>
    <dgm:pt modelId="{F7025A66-302A-4B57-9905-E789A7AE79A1}" type="pres">
      <dgm:prSet presAssocID="{E37511BC-DF64-4B3D-BEF1-7CBB4ABB1906}" presName="iconSpace" presStyleCnt="0"/>
      <dgm:spPr/>
    </dgm:pt>
    <dgm:pt modelId="{3CDB8D24-E3A3-415A-9829-62B20679FB34}" type="pres">
      <dgm:prSet presAssocID="{E37511BC-DF64-4B3D-BEF1-7CBB4ABB1906}" presName="parTx" presStyleLbl="revTx" presStyleIdx="2" presStyleCnt="4">
        <dgm:presLayoutVars>
          <dgm:chMax val="0"/>
          <dgm:chPref val="0"/>
        </dgm:presLayoutVars>
      </dgm:prSet>
      <dgm:spPr/>
    </dgm:pt>
    <dgm:pt modelId="{45B45753-1EEE-4ADD-893D-4173167DD919}" type="pres">
      <dgm:prSet presAssocID="{E37511BC-DF64-4B3D-BEF1-7CBB4ABB1906}" presName="txSpace" presStyleCnt="0"/>
      <dgm:spPr/>
    </dgm:pt>
    <dgm:pt modelId="{94EC82DC-B0A3-449C-A821-6BAB15D3ACF6}" type="pres">
      <dgm:prSet presAssocID="{E37511BC-DF64-4B3D-BEF1-7CBB4ABB1906}" presName="desTx" presStyleLbl="revTx" presStyleIdx="3" presStyleCnt="4">
        <dgm:presLayoutVars/>
      </dgm:prSet>
      <dgm:spPr/>
    </dgm:pt>
  </dgm:ptLst>
  <dgm:cxnLst>
    <dgm:cxn modelId="{69075B10-8A52-4C3E-9F5C-F13C42F4C0F0}" srcId="{7F244046-C253-4F04-AF42-D1061C595B86}" destId="{E37511BC-DF64-4B3D-BEF1-7CBB4ABB1906}" srcOrd="1" destOrd="0" parTransId="{99132A85-36A0-4C02-8ABD-5938741BD6C9}" sibTransId="{85434ADA-B894-440C-B000-AB087D940D78}"/>
    <dgm:cxn modelId="{B7005A17-42E0-4559-A482-EC068CDBA704}" srcId="{E37511BC-DF64-4B3D-BEF1-7CBB4ABB1906}" destId="{13F5D0F3-0EF4-4B44-AF0C-A7B7CE689431}" srcOrd="1" destOrd="0" parTransId="{380AC32A-CBF7-4D1F-9F41-8B3984E96E6A}" sibTransId="{6274605E-6D48-4B2C-AA52-E4FE6DF1A76F}"/>
    <dgm:cxn modelId="{B8676340-2E08-44AB-A369-06D7C208EDA2}" type="presOf" srcId="{E37511BC-DF64-4B3D-BEF1-7CBB4ABB1906}" destId="{3CDB8D24-E3A3-415A-9829-62B20679FB34}" srcOrd="0" destOrd="0" presId="urn:microsoft.com/office/officeart/2018/5/layout/CenteredIconLabelDescriptionList"/>
    <dgm:cxn modelId="{5C04C060-48B2-4994-8ABA-AD311A3DA5B8}" srcId="{7954B5D9-D9F8-4FDF-A710-F36637CC6531}" destId="{990E27C2-2A61-4A14-B842-B36A7A9EF247}" srcOrd="1" destOrd="0" parTransId="{7C673FEB-FD31-4BB8-8B4B-1FF9788AFA49}" sibTransId="{AC9603F4-D059-4B9A-A382-0415D9DCBC2D}"/>
    <dgm:cxn modelId="{41DF984E-F0C4-4058-B3A0-F8EB25572590}" type="presOf" srcId="{13F5D0F3-0EF4-4B44-AF0C-A7B7CE689431}" destId="{94EC82DC-B0A3-449C-A821-6BAB15D3ACF6}" srcOrd="0" destOrd="1" presId="urn:microsoft.com/office/officeart/2018/5/layout/CenteredIconLabelDescriptionList"/>
    <dgm:cxn modelId="{8D6EF789-BC0F-4011-8B52-E522000212C8}" type="presOf" srcId="{7F244046-C253-4F04-AF42-D1061C595B86}" destId="{470A5A2A-D3B9-471D-8F72-9D3C39514C42}" srcOrd="0" destOrd="0" presId="urn:microsoft.com/office/officeart/2018/5/layout/CenteredIconLabelDescriptionList"/>
    <dgm:cxn modelId="{06E20F95-38CD-4567-8975-A7303F749C66}" type="presOf" srcId="{10C6F682-CB03-4E11-969F-08AC5646192F}" destId="{8DE2302A-8C89-4EAF-AE07-CC3C18B1A928}" srcOrd="0" destOrd="0" presId="urn:microsoft.com/office/officeart/2018/5/layout/CenteredIconLabelDescriptionList"/>
    <dgm:cxn modelId="{562E0896-C8E5-4E86-9ABC-F1F2D6D12A1C}" srcId="{7F244046-C253-4F04-AF42-D1061C595B86}" destId="{7954B5D9-D9F8-4FDF-A710-F36637CC6531}" srcOrd="0" destOrd="0" parTransId="{1485DF04-9C8E-4E40-8ABA-54CC21389902}" sibTransId="{17E12AA8-D129-448A-BA41-0CF6A221A303}"/>
    <dgm:cxn modelId="{9F8B97A1-8A7F-4505-9DEB-6897F3559D49}" srcId="{E37511BC-DF64-4B3D-BEF1-7CBB4ABB1906}" destId="{EECC2BA7-A241-4681-A59C-B3C4BD2A4C31}" srcOrd="0" destOrd="0" parTransId="{7503CB39-748C-42ED-B9A3-F2E0B7579D89}" sibTransId="{6B6F9DB3-2917-402A-89B6-AFEB5E1C8212}"/>
    <dgm:cxn modelId="{D94D9FA4-777F-4587-B6C8-B1B056DF8B9D}" type="presOf" srcId="{990E27C2-2A61-4A14-B842-B36A7A9EF247}" destId="{8DE2302A-8C89-4EAF-AE07-CC3C18B1A928}" srcOrd="0" destOrd="1" presId="urn:microsoft.com/office/officeart/2018/5/layout/CenteredIconLabelDescriptionList"/>
    <dgm:cxn modelId="{1CDD0DAF-7690-454F-A8A0-87E1693FC11A}" srcId="{7954B5D9-D9F8-4FDF-A710-F36637CC6531}" destId="{10C6F682-CB03-4E11-969F-08AC5646192F}" srcOrd="0" destOrd="0" parTransId="{4B127AF3-4449-4470-A25B-8B2E39A85423}" sibTransId="{63B7251D-3740-4691-B208-F8808D102BD4}"/>
    <dgm:cxn modelId="{25966DD7-5480-4203-BEB7-6410B47C3686}" type="presOf" srcId="{7954B5D9-D9F8-4FDF-A710-F36637CC6531}" destId="{E8915A14-1A62-4018-9B38-437E89BABCB9}" srcOrd="0" destOrd="0" presId="urn:microsoft.com/office/officeart/2018/5/layout/CenteredIconLabelDescriptionList"/>
    <dgm:cxn modelId="{4223A2F3-12CB-4419-A103-1644549D06E2}" type="presOf" srcId="{EECC2BA7-A241-4681-A59C-B3C4BD2A4C31}" destId="{94EC82DC-B0A3-449C-A821-6BAB15D3ACF6}" srcOrd="0" destOrd="0" presId="urn:microsoft.com/office/officeart/2018/5/layout/CenteredIconLabelDescriptionList"/>
    <dgm:cxn modelId="{8171637B-1298-40AC-B1E2-95A733BD0146}" type="presParOf" srcId="{470A5A2A-D3B9-471D-8F72-9D3C39514C42}" destId="{C161986F-6AC6-412B-858C-03DE426F5236}" srcOrd="0" destOrd="0" presId="urn:microsoft.com/office/officeart/2018/5/layout/CenteredIconLabelDescriptionList"/>
    <dgm:cxn modelId="{F68FE885-1947-4013-A80B-2A6B19E42E7D}" type="presParOf" srcId="{C161986F-6AC6-412B-858C-03DE426F5236}" destId="{7101D4DF-C613-4B6A-9BF3-0F6E2B6F59B8}" srcOrd="0" destOrd="0" presId="urn:microsoft.com/office/officeart/2018/5/layout/CenteredIconLabelDescriptionList"/>
    <dgm:cxn modelId="{D046462F-D533-4F86-904D-AA1D4622E2BD}" type="presParOf" srcId="{C161986F-6AC6-412B-858C-03DE426F5236}" destId="{FB7B3A53-DAF8-4429-A2E9-5F16C3CDB299}" srcOrd="1" destOrd="0" presId="urn:microsoft.com/office/officeart/2018/5/layout/CenteredIconLabelDescriptionList"/>
    <dgm:cxn modelId="{375E11D8-9212-48FF-81EB-E0DB629595CD}" type="presParOf" srcId="{C161986F-6AC6-412B-858C-03DE426F5236}" destId="{E8915A14-1A62-4018-9B38-437E89BABCB9}" srcOrd="2" destOrd="0" presId="urn:microsoft.com/office/officeart/2018/5/layout/CenteredIconLabelDescriptionList"/>
    <dgm:cxn modelId="{CB919A58-1CE5-457D-A56C-E12F36187E94}" type="presParOf" srcId="{C161986F-6AC6-412B-858C-03DE426F5236}" destId="{28979082-D1F2-496C-8B50-4B4EEEA9AC0E}" srcOrd="3" destOrd="0" presId="urn:microsoft.com/office/officeart/2018/5/layout/CenteredIconLabelDescriptionList"/>
    <dgm:cxn modelId="{A17460FF-724D-4D17-9333-5F3A9F97CE65}" type="presParOf" srcId="{C161986F-6AC6-412B-858C-03DE426F5236}" destId="{8DE2302A-8C89-4EAF-AE07-CC3C18B1A928}" srcOrd="4" destOrd="0" presId="urn:microsoft.com/office/officeart/2018/5/layout/CenteredIconLabelDescriptionList"/>
    <dgm:cxn modelId="{C0222688-1AA6-40F5-93AE-99ACFA9A28AB}" type="presParOf" srcId="{470A5A2A-D3B9-471D-8F72-9D3C39514C42}" destId="{6C7C50C9-DF00-4ADA-8DC1-5F572257260E}" srcOrd="1" destOrd="0" presId="urn:microsoft.com/office/officeart/2018/5/layout/CenteredIconLabelDescriptionList"/>
    <dgm:cxn modelId="{58828E79-018E-4D79-8C50-77FD67217E52}" type="presParOf" srcId="{470A5A2A-D3B9-471D-8F72-9D3C39514C42}" destId="{0E1AA389-3A4E-4099-9051-A549C5E28CA2}" srcOrd="2" destOrd="0" presId="urn:microsoft.com/office/officeart/2018/5/layout/CenteredIconLabelDescriptionList"/>
    <dgm:cxn modelId="{320306D4-34F7-4BC3-A9AC-B2B2C7F3B505}" type="presParOf" srcId="{0E1AA389-3A4E-4099-9051-A549C5E28CA2}" destId="{E0913277-4D3C-4B57-A351-662A3210DE02}" srcOrd="0" destOrd="0" presId="urn:microsoft.com/office/officeart/2018/5/layout/CenteredIconLabelDescriptionList"/>
    <dgm:cxn modelId="{4BF7DEF5-60F3-4328-BE19-4AF12C33237C}" type="presParOf" srcId="{0E1AA389-3A4E-4099-9051-A549C5E28CA2}" destId="{F7025A66-302A-4B57-9905-E789A7AE79A1}" srcOrd="1" destOrd="0" presId="urn:microsoft.com/office/officeart/2018/5/layout/CenteredIconLabelDescriptionList"/>
    <dgm:cxn modelId="{00D088D3-7FB5-47CE-A2F8-3183E09695B2}" type="presParOf" srcId="{0E1AA389-3A4E-4099-9051-A549C5E28CA2}" destId="{3CDB8D24-E3A3-415A-9829-62B20679FB34}" srcOrd="2" destOrd="0" presId="urn:microsoft.com/office/officeart/2018/5/layout/CenteredIconLabelDescriptionList"/>
    <dgm:cxn modelId="{9E3DAE72-555F-4B3C-B373-56B26BC30C67}" type="presParOf" srcId="{0E1AA389-3A4E-4099-9051-A549C5E28CA2}" destId="{45B45753-1EEE-4ADD-893D-4173167DD919}" srcOrd="3" destOrd="0" presId="urn:microsoft.com/office/officeart/2018/5/layout/CenteredIconLabelDescriptionList"/>
    <dgm:cxn modelId="{D4DCB5E5-0BD2-4E52-A7CE-E3E0A7905ED7}" type="presParOf" srcId="{0E1AA389-3A4E-4099-9051-A549C5E28CA2}" destId="{94EC82DC-B0A3-449C-A821-6BAB15D3AC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44046-C253-4F04-AF42-D1061C595B8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4B5D9-D9F8-4FDF-A710-F36637CC653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Advantages:</a:t>
          </a:r>
        </a:p>
      </dgm:t>
    </dgm:pt>
    <dgm:pt modelId="{1485DF04-9C8E-4E40-8ABA-54CC21389902}" type="parTrans" cxnId="{562E0896-C8E5-4E86-9ABC-F1F2D6D12A1C}">
      <dgm:prSet/>
      <dgm:spPr/>
      <dgm:t>
        <a:bodyPr/>
        <a:lstStyle/>
        <a:p>
          <a:endParaRPr lang="en-US"/>
        </a:p>
      </dgm:t>
    </dgm:pt>
    <dgm:pt modelId="{17E12AA8-D129-448A-BA41-0CF6A221A303}" type="sibTrans" cxnId="{562E0896-C8E5-4E86-9ABC-F1F2D6D12A1C}">
      <dgm:prSet/>
      <dgm:spPr/>
      <dgm:t>
        <a:bodyPr/>
        <a:lstStyle/>
        <a:p>
          <a:endParaRPr lang="en-US"/>
        </a:p>
      </dgm:t>
    </dgm:pt>
    <dgm:pt modelId="{10C6F682-CB03-4E11-969F-08AC56461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Provide opportunities to interact, practice, and get feedback</a:t>
          </a:r>
        </a:p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Engage trainees</a:t>
          </a:r>
        </a:p>
      </dgm:t>
    </dgm:pt>
    <dgm:pt modelId="{4B127AF3-4449-4470-A25B-8B2E39A85423}" type="parTrans" cxnId="{1CDD0DAF-7690-454F-A8A0-87E1693FC11A}">
      <dgm:prSet/>
      <dgm:spPr/>
      <dgm:t>
        <a:bodyPr/>
        <a:lstStyle/>
        <a:p>
          <a:endParaRPr lang="en-US"/>
        </a:p>
      </dgm:t>
    </dgm:pt>
    <dgm:pt modelId="{63B7251D-3740-4691-B208-F8808D102BD4}" type="sibTrans" cxnId="{1CDD0DAF-7690-454F-A8A0-87E1693FC11A}">
      <dgm:prSet/>
      <dgm:spPr/>
      <dgm:t>
        <a:bodyPr/>
        <a:lstStyle/>
        <a:p>
          <a:endParaRPr lang="en-US"/>
        </a:p>
      </dgm:t>
    </dgm:pt>
    <dgm:pt modelId="{E37511BC-DF64-4B3D-BEF1-7CBB4ABB19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Disadvantages:</a:t>
          </a:r>
        </a:p>
      </dgm:t>
    </dgm:pt>
    <dgm:pt modelId="{99132A85-36A0-4C02-8ABD-5938741BD6C9}" type="parTrans" cxnId="{69075B10-8A52-4C3E-9F5C-F13C42F4C0F0}">
      <dgm:prSet/>
      <dgm:spPr/>
      <dgm:t>
        <a:bodyPr/>
        <a:lstStyle/>
        <a:p>
          <a:endParaRPr lang="en-US"/>
        </a:p>
      </dgm:t>
    </dgm:pt>
    <dgm:pt modelId="{85434ADA-B894-440C-B000-AB087D940D78}" type="sibTrans" cxnId="{69075B10-8A52-4C3E-9F5C-F13C42F4C0F0}">
      <dgm:prSet/>
      <dgm:spPr/>
      <dgm:t>
        <a:bodyPr/>
        <a:lstStyle/>
        <a:p>
          <a:endParaRPr lang="en-US"/>
        </a:p>
      </dgm:t>
    </dgm:pt>
    <dgm:pt modelId="{EECC2BA7-A241-4681-A59C-B3C4BD2A4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Difficult to develop</a:t>
          </a:r>
        </a:p>
      </dgm:t>
    </dgm:pt>
    <dgm:pt modelId="{7503CB39-748C-42ED-B9A3-F2E0B7579D89}" type="parTrans" cxnId="{9F8B97A1-8A7F-4505-9DEB-6897F3559D49}">
      <dgm:prSet/>
      <dgm:spPr/>
      <dgm:t>
        <a:bodyPr/>
        <a:lstStyle/>
        <a:p>
          <a:endParaRPr lang="en-US"/>
        </a:p>
      </dgm:t>
    </dgm:pt>
    <dgm:pt modelId="{6B6F9DB3-2917-402A-89B6-AFEB5E1C8212}" type="sibTrans" cxnId="{9F8B97A1-8A7F-4505-9DEB-6897F3559D49}">
      <dgm:prSet/>
      <dgm:spPr/>
      <dgm:t>
        <a:bodyPr/>
        <a:lstStyle/>
        <a:p>
          <a:endParaRPr lang="en-US"/>
        </a:p>
      </dgm:t>
    </dgm:pt>
    <dgm:pt modelId="{FBAE77ED-FBA6-4F0F-9945-EFC5EEFFDF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Useful for risky or dangerous jobs</a:t>
          </a:r>
        </a:p>
      </dgm:t>
    </dgm:pt>
    <dgm:pt modelId="{882E39C2-8FFC-4936-98A0-7012BCEEB529}" type="parTrans" cxnId="{C672E714-D7C3-476F-9AB1-1ED72A4856B4}">
      <dgm:prSet/>
      <dgm:spPr/>
      <dgm:t>
        <a:bodyPr/>
        <a:lstStyle/>
        <a:p>
          <a:endParaRPr lang="en-US"/>
        </a:p>
      </dgm:t>
    </dgm:pt>
    <dgm:pt modelId="{34640769-9B33-4B9B-990E-BF727055B58E}" type="sibTrans" cxnId="{C672E714-D7C3-476F-9AB1-1ED72A4856B4}">
      <dgm:prSet/>
      <dgm:spPr/>
      <dgm:t>
        <a:bodyPr/>
        <a:lstStyle/>
        <a:p>
          <a:endParaRPr lang="en-US"/>
        </a:p>
      </dgm:t>
    </dgm:pt>
    <dgm:pt modelId="{9BC40DE9-C697-4162-BFDA-459337AE3E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Not always realistic</a:t>
          </a:r>
        </a:p>
      </dgm:t>
    </dgm:pt>
    <dgm:pt modelId="{1C4F38C8-7E60-48BB-8AFA-F994ACDB2FEA}" type="parTrans" cxnId="{C3FB4CEB-0E83-4D13-99E3-DD49BEF93C7D}">
      <dgm:prSet/>
      <dgm:spPr/>
      <dgm:t>
        <a:bodyPr/>
        <a:lstStyle/>
        <a:p>
          <a:endParaRPr lang="en-US"/>
        </a:p>
      </dgm:t>
    </dgm:pt>
    <dgm:pt modelId="{CBBFC7A0-9B5E-428F-AC20-2D578A337715}" type="sibTrans" cxnId="{C3FB4CEB-0E83-4D13-99E3-DD49BEF93C7D}">
      <dgm:prSet/>
      <dgm:spPr/>
      <dgm:t>
        <a:bodyPr/>
        <a:lstStyle/>
        <a:p>
          <a:endParaRPr lang="en-US"/>
        </a:p>
      </dgm:t>
    </dgm:pt>
    <dgm:pt modelId="{87D22387-F0F4-4A8D-9C78-4B47BE0406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Require high levels of motivation</a:t>
          </a:r>
        </a:p>
      </dgm:t>
    </dgm:pt>
    <dgm:pt modelId="{A5C53628-DD6B-45A8-A886-8629DD7915D5}" type="parTrans" cxnId="{9CD6227C-EC45-4471-B090-78208E547ECF}">
      <dgm:prSet/>
      <dgm:spPr/>
      <dgm:t>
        <a:bodyPr/>
        <a:lstStyle/>
        <a:p>
          <a:endParaRPr lang="en-US"/>
        </a:p>
      </dgm:t>
    </dgm:pt>
    <dgm:pt modelId="{BF7FCD50-695B-4A50-A704-B6048A8E5348}" type="sibTrans" cxnId="{9CD6227C-EC45-4471-B090-78208E547ECF}">
      <dgm:prSet/>
      <dgm:spPr/>
      <dgm:t>
        <a:bodyPr/>
        <a:lstStyle/>
        <a:p>
          <a:endParaRPr lang="en-US"/>
        </a:p>
      </dgm:t>
    </dgm:pt>
    <dgm:pt modelId="{470A5A2A-D3B9-471D-8F72-9D3C39514C42}" type="pres">
      <dgm:prSet presAssocID="{7F244046-C253-4F04-AF42-D1061C595B86}" presName="root" presStyleCnt="0">
        <dgm:presLayoutVars>
          <dgm:dir/>
          <dgm:resizeHandles val="exact"/>
        </dgm:presLayoutVars>
      </dgm:prSet>
      <dgm:spPr/>
    </dgm:pt>
    <dgm:pt modelId="{C161986F-6AC6-412B-858C-03DE426F5236}" type="pres">
      <dgm:prSet presAssocID="{7954B5D9-D9F8-4FDF-A710-F36637CC6531}" presName="compNode" presStyleCnt="0"/>
      <dgm:spPr/>
    </dgm:pt>
    <dgm:pt modelId="{7101D4DF-C613-4B6A-9BF3-0F6E2B6F59B8}" type="pres">
      <dgm:prSet presAssocID="{7954B5D9-D9F8-4FDF-A710-F36637CC65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solid fill with solid fill"/>
        </a:ext>
      </dgm:extLst>
    </dgm:pt>
    <dgm:pt modelId="{FB7B3A53-DAF8-4429-A2E9-5F16C3CDB299}" type="pres">
      <dgm:prSet presAssocID="{7954B5D9-D9F8-4FDF-A710-F36637CC6531}" presName="iconSpace" presStyleCnt="0"/>
      <dgm:spPr/>
    </dgm:pt>
    <dgm:pt modelId="{E8915A14-1A62-4018-9B38-437E89BABCB9}" type="pres">
      <dgm:prSet presAssocID="{7954B5D9-D9F8-4FDF-A710-F36637CC6531}" presName="parTx" presStyleLbl="revTx" presStyleIdx="0" presStyleCnt="4">
        <dgm:presLayoutVars>
          <dgm:chMax val="0"/>
          <dgm:chPref val="0"/>
        </dgm:presLayoutVars>
      </dgm:prSet>
      <dgm:spPr/>
    </dgm:pt>
    <dgm:pt modelId="{28979082-D1F2-496C-8B50-4B4EEEA9AC0E}" type="pres">
      <dgm:prSet presAssocID="{7954B5D9-D9F8-4FDF-A710-F36637CC6531}" presName="txSpace" presStyleCnt="0"/>
      <dgm:spPr/>
    </dgm:pt>
    <dgm:pt modelId="{8DE2302A-8C89-4EAF-AE07-CC3C18B1A928}" type="pres">
      <dgm:prSet presAssocID="{7954B5D9-D9F8-4FDF-A710-F36637CC6531}" presName="desTx" presStyleLbl="revTx" presStyleIdx="1" presStyleCnt="4">
        <dgm:presLayoutVars/>
      </dgm:prSet>
      <dgm:spPr/>
    </dgm:pt>
    <dgm:pt modelId="{6C7C50C9-DF00-4ADA-8DC1-5F572257260E}" type="pres">
      <dgm:prSet presAssocID="{17E12AA8-D129-448A-BA41-0CF6A221A303}" presName="sibTrans" presStyleCnt="0"/>
      <dgm:spPr/>
    </dgm:pt>
    <dgm:pt modelId="{0E1AA389-3A4E-4099-9051-A549C5E28CA2}" type="pres">
      <dgm:prSet presAssocID="{E37511BC-DF64-4B3D-BEF1-7CBB4ABB1906}" presName="compNode" presStyleCnt="0"/>
      <dgm:spPr/>
    </dgm:pt>
    <dgm:pt modelId="{E0913277-4D3C-4B57-A351-662A3210DE02}" type="pres">
      <dgm:prSet presAssocID="{E37511BC-DF64-4B3D-BEF1-7CBB4ABB19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Sad face outline with solid fill"/>
        </a:ext>
      </dgm:extLst>
    </dgm:pt>
    <dgm:pt modelId="{F7025A66-302A-4B57-9905-E789A7AE79A1}" type="pres">
      <dgm:prSet presAssocID="{E37511BC-DF64-4B3D-BEF1-7CBB4ABB1906}" presName="iconSpace" presStyleCnt="0"/>
      <dgm:spPr/>
    </dgm:pt>
    <dgm:pt modelId="{3CDB8D24-E3A3-415A-9829-62B20679FB34}" type="pres">
      <dgm:prSet presAssocID="{E37511BC-DF64-4B3D-BEF1-7CBB4ABB1906}" presName="parTx" presStyleLbl="revTx" presStyleIdx="2" presStyleCnt="4">
        <dgm:presLayoutVars>
          <dgm:chMax val="0"/>
          <dgm:chPref val="0"/>
        </dgm:presLayoutVars>
      </dgm:prSet>
      <dgm:spPr/>
    </dgm:pt>
    <dgm:pt modelId="{45B45753-1EEE-4ADD-893D-4173167DD919}" type="pres">
      <dgm:prSet presAssocID="{E37511BC-DF64-4B3D-BEF1-7CBB4ABB1906}" presName="txSpace" presStyleCnt="0"/>
      <dgm:spPr/>
    </dgm:pt>
    <dgm:pt modelId="{94EC82DC-B0A3-449C-A821-6BAB15D3ACF6}" type="pres">
      <dgm:prSet presAssocID="{E37511BC-DF64-4B3D-BEF1-7CBB4ABB1906}" presName="desTx" presStyleLbl="revTx" presStyleIdx="3" presStyleCnt="4">
        <dgm:presLayoutVars/>
      </dgm:prSet>
      <dgm:spPr/>
    </dgm:pt>
  </dgm:ptLst>
  <dgm:cxnLst>
    <dgm:cxn modelId="{69075B10-8A52-4C3E-9F5C-F13C42F4C0F0}" srcId="{7F244046-C253-4F04-AF42-D1061C595B86}" destId="{E37511BC-DF64-4B3D-BEF1-7CBB4ABB1906}" srcOrd="1" destOrd="0" parTransId="{99132A85-36A0-4C02-8ABD-5938741BD6C9}" sibTransId="{85434ADA-B894-440C-B000-AB087D940D78}"/>
    <dgm:cxn modelId="{C672E714-D7C3-476F-9AB1-1ED72A4856B4}" srcId="{7954B5D9-D9F8-4FDF-A710-F36637CC6531}" destId="{FBAE77ED-FBA6-4F0F-9945-EFC5EEFFDFC2}" srcOrd="1" destOrd="0" parTransId="{882E39C2-8FFC-4936-98A0-7012BCEEB529}" sibTransId="{34640769-9B33-4B9B-990E-BF727055B58E}"/>
    <dgm:cxn modelId="{FE60C030-AC7E-4F0C-8B8C-42284AB4FA60}" type="presOf" srcId="{9BC40DE9-C697-4162-BFDA-459337AE3EEC}" destId="{94EC82DC-B0A3-449C-A821-6BAB15D3ACF6}" srcOrd="0" destOrd="1" presId="urn:microsoft.com/office/officeart/2018/5/layout/CenteredIconLabelDescriptionList"/>
    <dgm:cxn modelId="{3A447A32-E806-46E9-A948-608A15686721}" type="presOf" srcId="{87D22387-F0F4-4A8D-9C78-4B47BE040603}" destId="{94EC82DC-B0A3-449C-A821-6BAB15D3ACF6}" srcOrd="0" destOrd="2" presId="urn:microsoft.com/office/officeart/2018/5/layout/CenteredIconLabelDescriptionList"/>
    <dgm:cxn modelId="{B8676340-2E08-44AB-A369-06D7C208EDA2}" type="presOf" srcId="{E37511BC-DF64-4B3D-BEF1-7CBB4ABB1906}" destId="{3CDB8D24-E3A3-415A-9829-62B20679FB34}" srcOrd="0" destOrd="0" presId="urn:microsoft.com/office/officeart/2018/5/layout/CenteredIconLabelDescriptionList"/>
    <dgm:cxn modelId="{9CD6227C-EC45-4471-B090-78208E547ECF}" srcId="{E37511BC-DF64-4B3D-BEF1-7CBB4ABB1906}" destId="{87D22387-F0F4-4A8D-9C78-4B47BE040603}" srcOrd="2" destOrd="0" parTransId="{A5C53628-DD6B-45A8-A886-8629DD7915D5}" sibTransId="{BF7FCD50-695B-4A50-A704-B6048A8E5348}"/>
    <dgm:cxn modelId="{8D6EF789-BC0F-4011-8B52-E522000212C8}" type="presOf" srcId="{7F244046-C253-4F04-AF42-D1061C595B86}" destId="{470A5A2A-D3B9-471D-8F72-9D3C39514C42}" srcOrd="0" destOrd="0" presId="urn:microsoft.com/office/officeart/2018/5/layout/CenteredIconLabelDescriptionList"/>
    <dgm:cxn modelId="{06E20F95-38CD-4567-8975-A7303F749C66}" type="presOf" srcId="{10C6F682-CB03-4E11-969F-08AC5646192F}" destId="{8DE2302A-8C89-4EAF-AE07-CC3C18B1A928}" srcOrd="0" destOrd="0" presId="urn:microsoft.com/office/officeart/2018/5/layout/CenteredIconLabelDescriptionList"/>
    <dgm:cxn modelId="{562E0896-C8E5-4E86-9ABC-F1F2D6D12A1C}" srcId="{7F244046-C253-4F04-AF42-D1061C595B86}" destId="{7954B5D9-D9F8-4FDF-A710-F36637CC6531}" srcOrd="0" destOrd="0" parTransId="{1485DF04-9C8E-4E40-8ABA-54CC21389902}" sibTransId="{17E12AA8-D129-448A-BA41-0CF6A221A303}"/>
    <dgm:cxn modelId="{9F8B97A1-8A7F-4505-9DEB-6897F3559D49}" srcId="{E37511BC-DF64-4B3D-BEF1-7CBB4ABB1906}" destId="{EECC2BA7-A241-4681-A59C-B3C4BD2A4C31}" srcOrd="0" destOrd="0" parTransId="{7503CB39-748C-42ED-B9A3-F2E0B7579D89}" sibTransId="{6B6F9DB3-2917-402A-89B6-AFEB5E1C8212}"/>
    <dgm:cxn modelId="{46E54FA9-29A9-4ABE-B270-EBA64D76C94B}" type="presOf" srcId="{FBAE77ED-FBA6-4F0F-9945-EFC5EEFFDFC2}" destId="{8DE2302A-8C89-4EAF-AE07-CC3C18B1A928}" srcOrd="0" destOrd="1" presId="urn:microsoft.com/office/officeart/2018/5/layout/CenteredIconLabelDescriptionList"/>
    <dgm:cxn modelId="{1CDD0DAF-7690-454F-A8A0-87E1693FC11A}" srcId="{7954B5D9-D9F8-4FDF-A710-F36637CC6531}" destId="{10C6F682-CB03-4E11-969F-08AC5646192F}" srcOrd="0" destOrd="0" parTransId="{4B127AF3-4449-4470-A25B-8B2E39A85423}" sibTransId="{63B7251D-3740-4691-B208-F8808D102BD4}"/>
    <dgm:cxn modelId="{25966DD7-5480-4203-BEB7-6410B47C3686}" type="presOf" srcId="{7954B5D9-D9F8-4FDF-A710-F36637CC6531}" destId="{E8915A14-1A62-4018-9B38-437E89BABCB9}" srcOrd="0" destOrd="0" presId="urn:microsoft.com/office/officeart/2018/5/layout/CenteredIconLabelDescriptionList"/>
    <dgm:cxn modelId="{C3FB4CEB-0E83-4D13-99E3-DD49BEF93C7D}" srcId="{E37511BC-DF64-4B3D-BEF1-7CBB4ABB1906}" destId="{9BC40DE9-C697-4162-BFDA-459337AE3EEC}" srcOrd="1" destOrd="0" parTransId="{1C4F38C8-7E60-48BB-8AFA-F994ACDB2FEA}" sibTransId="{CBBFC7A0-9B5E-428F-AC20-2D578A337715}"/>
    <dgm:cxn modelId="{4223A2F3-12CB-4419-A103-1644549D06E2}" type="presOf" srcId="{EECC2BA7-A241-4681-A59C-B3C4BD2A4C31}" destId="{94EC82DC-B0A3-449C-A821-6BAB15D3ACF6}" srcOrd="0" destOrd="0" presId="urn:microsoft.com/office/officeart/2018/5/layout/CenteredIconLabelDescriptionList"/>
    <dgm:cxn modelId="{8171637B-1298-40AC-B1E2-95A733BD0146}" type="presParOf" srcId="{470A5A2A-D3B9-471D-8F72-9D3C39514C42}" destId="{C161986F-6AC6-412B-858C-03DE426F5236}" srcOrd="0" destOrd="0" presId="urn:microsoft.com/office/officeart/2018/5/layout/CenteredIconLabelDescriptionList"/>
    <dgm:cxn modelId="{F68FE885-1947-4013-A80B-2A6B19E42E7D}" type="presParOf" srcId="{C161986F-6AC6-412B-858C-03DE426F5236}" destId="{7101D4DF-C613-4B6A-9BF3-0F6E2B6F59B8}" srcOrd="0" destOrd="0" presId="urn:microsoft.com/office/officeart/2018/5/layout/CenteredIconLabelDescriptionList"/>
    <dgm:cxn modelId="{D046462F-D533-4F86-904D-AA1D4622E2BD}" type="presParOf" srcId="{C161986F-6AC6-412B-858C-03DE426F5236}" destId="{FB7B3A53-DAF8-4429-A2E9-5F16C3CDB299}" srcOrd="1" destOrd="0" presId="urn:microsoft.com/office/officeart/2018/5/layout/CenteredIconLabelDescriptionList"/>
    <dgm:cxn modelId="{375E11D8-9212-48FF-81EB-E0DB629595CD}" type="presParOf" srcId="{C161986F-6AC6-412B-858C-03DE426F5236}" destId="{E8915A14-1A62-4018-9B38-437E89BABCB9}" srcOrd="2" destOrd="0" presId="urn:microsoft.com/office/officeart/2018/5/layout/CenteredIconLabelDescriptionList"/>
    <dgm:cxn modelId="{CB919A58-1CE5-457D-A56C-E12F36187E94}" type="presParOf" srcId="{C161986F-6AC6-412B-858C-03DE426F5236}" destId="{28979082-D1F2-496C-8B50-4B4EEEA9AC0E}" srcOrd="3" destOrd="0" presId="urn:microsoft.com/office/officeart/2018/5/layout/CenteredIconLabelDescriptionList"/>
    <dgm:cxn modelId="{A17460FF-724D-4D17-9333-5F3A9F97CE65}" type="presParOf" srcId="{C161986F-6AC6-412B-858C-03DE426F5236}" destId="{8DE2302A-8C89-4EAF-AE07-CC3C18B1A928}" srcOrd="4" destOrd="0" presId="urn:microsoft.com/office/officeart/2018/5/layout/CenteredIconLabelDescriptionList"/>
    <dgm:cxn modelId="{C0222688-1AA6-40F5-93AE-99ACFA9A28AB}" type="presParOf" srcId="{470A5A2A-D3B9-471D-8F72-9D3C39514C42}" destId="{6C7C50C9-DF00-4ADA-8DC1-5F572257260E}" srcOrd="1" destOrd="0" presId="urn:microsoft.com/office/officeart/2018/5/layout/CenteredIconLabelDescriptionList"/>
    <dgm:cxn modelId="{58828E79-018E-4D79-8C50-77FD67217E52}" type="presParOf" srcId="{470A5A2A-D3B9-471D-8F72-9D3C39514C42}" destId="{0E1AA389-3A4E-4099-9051-A549C5E28CA2}" srcOrd="2" destOrd="0" presId="urn:microsoft.com/office/officeart/2018/5/layout/CenteredIconLabelDescriptionList"/>
    <dgm:cxn modelId="{320306D4-34F7-4BC3-A9AC-B2B2C7F3B505}" type="presParOf" srcId="{0E1AA389-3A4E-4099-9051-A549C5E28CA2}" destId="{E0913277-4D3C-4B57-A351-662A3210DE02}" srcOrd="0" destOrd="0" presId="urn:microsoft.com/office/officeart/2018/5/layout/CenteredIconLabelDescriptionList"/>
    <dgm:cxn modelId="{4BF7DEF5-60F3-4328-BE19-4AF12C33237C}" type="presParOf" srcId="{0E1AA389-3A4E-4099-9051-A549C5E28CA2}" destId="{F7025A66-302A-4B57-9905-E789A7AE79A1}" srcOrd="1" destOrd="0" presId="urn:microsoft.com/office/officeart/2018/5/layout/CenteredIconLabelDescriptionList"/>
    <dgm:cxn modelId="{00D088D3-7FB5-47CE-A2F8-3183E09695B2}" type="presParOf" srcId="{0E1AA389-3A4E-4099-9051-A549C5E28CA2}" destId="{3CDB8D24-E3A3-415A-9829-62B20679FB34}" srcOrd="2" destOrd="0" presId="urn:microsoft.com/office/officeart/2018/5/layout/CenteredIconLabelDescriptionList"/>
    <dgm:cxn modelId="{9E3DAE72-555F-4B3C-B373-56B26BC30C67}" type="presParOf" srcId="{0E1AA389-3A4E-4099-9051-A549C5E28CA2}" destId="{45B45753-1EEE-4ADD-893D-4173167DD919}" srcOrd="3" destOrd="0" presId="urn:microsoft.com/office/officeart/2018/5/layout/CenteredIconLabelDescriptionList"/>
    <dgm:cxn modelId="{D4DCB5E5-0BD2-4E52-A7CE-E3E0A7905ED7}" type="presParOf" srcId="{0E1AA389-3A4E-4099-9051-A549C5E28CA2}" destId="{94EC82DC-B0A3-449C-A821-6BAB15D3AC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44046-C253-4F04-AF42-D1061C595B8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4B5D9-D9F8-4FDF-A710-F36637CC653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Advantages:</a:t>
          </a:r>
        </a:p>
      </dgm:t>
    </dgm:pt>
    <dgm:pt modelId="{1485DF04-9C8E-4E40-8ABA-54CC21389902}" type="parTrans" cxnId="{562E0896-C8E5-4E86-9ABC-F1F2D6D12A1C}">
      <dgm:prSet/>
      <dgm:spPr/>
      <dgm:t>
        <a:bodyPr/>
        <a:lstStyle/>
        <a:p>
          <a:endParaRPr lang="en-US"/>
        </a:p>
      </dgm:t>
    </dgm:pt>
    <dgm:pt modelId="{17E12AA8-D129-448A-BA41-0CF6A221A303}" type="sibTrans" cxnId="{562E0896-C8E5-4E86-9ABC-F1F2D6D12A1C}">
      <dgm:prSet/>
      <dgm:spPr/>
      <dgm:t>
        <a:bodyPr/>
        <a:lstStyle/>
        <a:p>
          <a:endParaRPr lang="en-US"/>
        </a:p>
      </dgm:t>
    </dgm:pt>
    <dgm:pt modelId="{10C6F682-CB03-4E11-969F-08AC56461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Provides opportunities to observe and interact</a:t>
          </a:r>
          <a:endParaRPr lang="en-US" sz="2000" dirty="0">
            <a:latin typeface="+mn-lt"/>
          </a:endParaRPr>
        </a:p>
      </dgm:t>
    </dgm:pt>
    <dgm:pt modelId="{4B127AF3-4449-4470-A25B-8B2E39A85423}" type="parTrans" cxnId="{1CDD0DAF-7690-454F-A8A0-87E1693FC11A}">
      <dgm:prSet/>
      <dgm:spPr/>
      <dgm:t>
        <a:bodyPr/>
        <a:lstStyle/>
        <a:p>
          <a:endParaRPr lang="en-US"/>
        </a:p>
      </dgm:t>
    </dgm:pt>
    <dgm:pt modelId="{63B7251D-3740-4691-B208-F8808D102BD4}" type="sibTrans" cxnId="{1CDD0DAF-7690-454F-A8A0-87E1693FC11A}">
      <dgm:prSet/>
      <dgm:spPr/>
      <dgm:t>
        <a:bodyPr/>
        <a:lstStyle/>
        <a:p>
          <a:endParaRPr lang="en-US"/>
        </a:p>
      </dgm:t>
    </dgm:pt>
    <dgm:pt modelId="{E37511BC-DF64-4B3D-BEF1-7CBB4ABB19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Disadvantages:</a:t>
          </a:r>
        </a:p>
      </dgm:t>
    </dgm:pt>
    <dgm:pt modelId="{99132A85-36A0-4C02-8ABD-5938741BD6C9}" type="parTrans" cxnId="{69075B10-8A52-4C3E-9F5C-F13C42F4C0F0}">
      <dgm:prSet/>
      <dgm:spPr/>
      <dgm:t>
        <a:bodyPr/>
        <a:lstStyle/>
        <a:p>
          <a:endParaRPr lang="en-US"/>
        </a:p>
      </dgm:t>
    </dgm:pt>
    <dgm:pt modelId="{85434ADA-B894-440C-B000-AB087D940D78}" type="sibTrans" cxnId="{69075B10-8A52-4C3E-9F5C-F13C42F4C0F0}">
      <dgm:prSet/>
      <dgm:spPr/>
      <dgm:t>
        <a:bodyPr/>
        <a:lstStyle/>
        <a:p>
          <a:endParaRPr lang="en-US"/>
        </a:p>
      </dgm:t>
    </dgm:pt>
    <dgm:pt modelId="{EECC2BA7-A241-4681-A59C-B3C4BD2A4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Costly to develop and purchase</a:t>
          </a:r>
          <a:endParaRPr lang="en-US" sz="2000" dirty="0">
            <a:latin typeface="+mn-lt"/>
          </a:endParaRPr>
        </a:p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May not be useful for outd</a:t>
          </a:r>
          <a:r>
            <a:rPr lang="en-US" sz="2000" dirty="0">
              <a:latin typeface="+mn-lt"/>
            </a:rPr>
            <a:t>oor work</a:t>
          </a:r>
        </a:p>
      </dgm:t>
    </dgm:pt>
    <dgm:pt modelId="{7503CB39-748C-42ED-B9A3-F2E0B7579D89}" type="parTrans" cxnId="{9F8B97A1-8A7F-4505-9DEB-6897F3559D49}">
      <dgm:prSet/>
      <dgm:spPr/>
      <dgm:t>
        <a:bodyPr/>
        <a:lstStyle/>
        <a:p>
          <a:endParaRPr lang="en-US"/>
        </a:p>
      </dgm:t>
    </dgm:pt>
    <dgm:pt modelId="{6B6F9DB3-2917-402A-89B6-AFEB5E1C8212}" type="sibTrans" cxnId="{9F8B97A1-8A7F-4505-9DEB-6897F3559D49}">
      <dgm:prSet/>
      <dgm:spPr/>
      <dgm:t>
        <a:bodyPr/>
        <a:lstStyle/>
        <a:p>
          <a:endParaRPr lang="en-US"/>
        </a:p>
      </dgm:t>
    </dgm:pt>
    <dgm:pt modelId="{A8E29843-C30A-413D-9EE3-5665760139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Complementary to other methods</a:t>
          </a:r>
        </a:p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Customizable and e</a:t>
          </a:r>
          <a:r>
            <a:rPr lang="en-US" sz="2000" dirty="0">
              <a:latin typeface="+mn-lt"/>
            </a:rPr>
            <a:t>ngages trainees</a:t>
          </a:r>
        </a:p>
      </dgm:t>
    </dgm:pt>
    <dgm:pt modelId="{30167C91-A06E-4F53-AFD5-969DD6B699A0}" type="parTrans" cxnId="{8CB259C9-3809-4925-98E9-AF7F18892007}">
      <dgm:prSet/>
      <dgm:spPr/>
      <dgm:t>
        <a:bodyPr/>
        <a:lstStyle/>
        <a:p>
          <a:endParaRPr lang="en-US"/>
        </a:p>
      </dgm:t>
    </dgm:pt>
    <dgm:pt modelId="{9C661FF4-37FA-4AFA-89C8-8A1AB21E1C07}" type="sibTrans" cxnId="{8CB259C9-3809-4925-98E9-AF7F18892007}">
      <dgm:prSet/>
      <dgm:spPr/>
      <dgm:t>
        <a:bodyPr/>
        <a:lstStyle/>
        <a:p>
          <a:endParaRPr lang="en-US"/>
        </a:p>
      </dgm:t>
    </dgm:pt>
    <dgm:pt modelId="{74B3EEB6-075B-40E0-B392-DCACE49841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M</a:t>
          </a:r>
          <a:r>
            <a:rPr lang="en-US" sz="2000" dirty="0">
              <a:latin typeface="+mn-lt"/>
            </a:rPr>
            <a:t>ay cause nausea and dizziness</a:t>
          </a:r>
        </a:p>
      </dgm:t>
    </dgm:pt>
    <dgm:pt modelId="{7AF06146-75EB-4CEC-A04B-CD5208521FA7}" type="parTrans" cxnId="{4E3FF351-1D19-443A-8E9B-4B7463790DC9}">
      <dgm:prSet/>
      <dgm:spPr/>
      <dgm:t>
        <a:bodyPr/>
        <a:lstStyle/>
        <a:p>
          <a:endParaRPr lang="en-US"/>
        </a:p>
      </dgm:t>
    </dgm:pt>
    <dgm:pt modelId="{508C11EC-E579-442D-99FB-59270A3ACB78}" type="sibTrans" cxnId="{4E3FF351-1D19-443A-8E9B-4B7463790DC9}">
      <dgm:prSet/>
      <dgm:spPr/>
      <dgm:t>
        <a:bodyPr/>
        <a:lstStyle/>
        <a:p>
          <a:endParaRPr lang="en-US"/>
        </a:p>
      </dgm:t>
    </dgm:pt>
    <dgm:pt modelId="{470A5A2A-D3B9-471D-8F72-9D3C39514C42}" type="pres">
      <dgm:prSet presAssocID="{7F244046-C253-4F04-AF42-D1061C595B86}" presName="root" presStyleCnt="0">
        <dgm:presLayoutVars>
          <dgm:dir/>
          <dgm:resizeHandles val="exact"/>
        </dgm:presLayoutVars>
      </dgm:prSet>
      <dgm:spPr/>
    </dgm:pt>
    <dgm:pt modelId="{C161986F-6AC6-412B-858C-03DE426F5236}" type="pres">
      <dgm:prSet presAssocID="{7954B5D9-D9F8-4FDF-A710-F36637CC6531}" presName="compNode" presStyleCnt="0"/>
      <dgm:spPr/>
    </dgm:pt>
    <dgm:pt modelId="{7101D4DF-C613-4B6A-9BF3-0F6E2B6F59B8}" type="pres">
      <dgm:prSet presAssocID="{7954B5D9-D9F8-4FDF-A710-F36637CC65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solid fill with solid fill"/>
        </a:ext>
      </dgm:extLst>
    </dgm:pt>
    <dgm:pt modelId="{FB7B3A53-DAF8-4429-A2E9-5F16C3CDB299}" type="pres">
      <dgm:prSet presAssocID="{7954B5D9-D9F8-4FDF-A710-F36637CC6531}" presName="iconSpace" presStyleCnt="0"/>
      <dgm:spPr/>
    </dgm:pt>
    <dgm:pt modelId="{E8915A14-1A62-4018-9B38-437E89BABCB9}" type="pres">
      <dgm:prSet presAssocID="{7954B5D9-D9F8-4FDF-A710-F36637CC6531}" presName="parTx" presStyleLbl="revTx" presStyleIdx="0" presStyleCnt="4">
        <dgm:presLayoutVars>
          <dgm:chMax val="0"/>
          <dgm:chPref val="0"/>
        </dgm:presLayoutVars>
      </dgm:prSet>
      <dgm:spPr/>
    </dgm:pt>
    <dgm:pt modelId="{28979082-D1F2-496C-8B50-4B4EEEA9AC0E}" type="pres">
      <dgm:prSet presAssocID="{7954B5D9-D9F8-4FDF-A710-F36637CC6531}" presName="txSpace" presStyleCnt="0"/>
      <dgm:spPr/>
    </dgm:pt>
    <dgm:pt modelId="{8DE2302A-8C89-4EAF-AE07-CC3C18B1A928}" type="pres">
      <dgm:prSet presAssocID="{7954B5D9-D9F8-4FDF-A710-F36637CC6531}" presName="desTx" presStyleLbl="revTx" presStyleIdx="1" presStyleCnt="4">
        <dgm:presLayoutVars/>
      </dgm:prSet>
      <dgm:spPr/>
    </dgm:pt>
    <dgm:pt modelId="{6C7C50C9-DF00-4ADA-8DC1-5F572257260E}" type="pres">
      <dgm:prSet presAssocID="{17E12AA8-D129-448A-BA41-0CF6A221A303}" presName="sibTrans" presStyleCnt="0"/>
      <dgm:spPr/>
    </dgm:pt>
    <dgm:pt modelId="{0E1AA389-3A4E-4099-9051-A549C5E28CA2}" type="pres">
      <dgm:prSet presAssocID="{E37511BC-DF64-4B3D-BEF1-7CBB4ABB1906}" presName="compNode" presStyleCnt="0"/>
      <dgm:spPr/>
    </dgm:pt>
    <dgm:pt modelId="{E0913277-4D3C-4B57-A351-662A3210DE02}" type="pres">
      <dgm:prSet presAssocID="{E37511BC-DF64-4B3D-BEF1-7CBB4ABB19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Sad face outline with solid fill"/>
        </a:ext>
      </dgm:extLst>
    </dgm:pt>
    <dgm:pt modelId="{F7025A66-302A-4B57-9905-E789A7AE79A1}" type="pres">
      <dgm:prSet presAssocID="{E37511BC-DF64-4B3D-BEF1-7CBB4ABB1906}" presName="iconSpace" presStyleCnt="0"/>
      <dgm:spPr/>
    </dgm:pt>
    <dgm:pt modelId="{3CDB8D24-E3A3-415A-9829-62B20679FB34}" type="pres">
      <dgm:prSet presAssocID="{E37511BC-DF64-4B3D-BEF1-7CBB4ABB1906}" presName="parTx" presStyleLbl="revTx" presStyleIdx="2" presStyleCnt="4">
        <dgm:presLayoutVars>
          <dgm:chMax val="0"/>
          <dgm:chPref val="0"/>
        </dgm:presLayoutVars>
      </dgm:prSet>
      <dgm:spPr/>
    </dgm:pt>
    <dgm:pt modelId="{45B45753-1EEE-4ADD-893D-4173167DD919}" type="pres">
      <dgm:prSet presAssocID="{E37511BC-DF64-4B3D-BEF1-7CBB4ABB1906}" presName="txSpace" presStyleCnt="0"/>
      <dgm:spPr/>
    </dgm:pt>
    <dgm:pt modelId="{94EC82DC-B0A3-449C-A821-6BAB15D3ACF6}" type="pres">
      <dgm:prSet presAssocID="{E37511BC-DF64-4B3D-BEF1-7CBB4ABB1906}" presName="desTx" presStyleLbl="revTx" presStyleIdx="3" presStyleCnt="4">
        <dgm:presLayoutVars/>
      </dgm:prSet>
      <dgm:spPr/>
    </dgm:pt>
  </dgm:ptLst>
  <dgm:cxnLst>
    <dgm:cxn modelId="{69075B10-8A52-4C3E-9F5C-F13C42F4C0F0}" srcId="{7F244046-C253-4F04-AF42-D1061C595B86}" destId="{E37511BC-DF64-4B3D-BEF1-7CBB4ABB1906}" srcOrd="1" destOrd="0" parTransId="{99132A85-36A0-4C02-8ABD-5938741BD6C9}" sibTransId="{85434ADA-B894-440C-B000-AB087D940D78}"/>
    <dgm:cxn modelId="{B8676340-2E08-44AB-A369-06D7C208EDA2}" type="presOf" srcId="{E37511BC-DF64-4B3D-BEF1-7CBB4ABB1906}" destId="{3CDB8D24-E3A3-415A-9829-62B20679FB34}" srcOrd="0" destOrd="0" presId="urn:microsoft.com/office/officeart/2018/5/layout/CenteredIconLabelDescriptionList"/>
    <dgm:cxn modelId="{0DFD905F-CA68-4EAE-8D72-96D701A789A6}" type="presOf" srcId="{A8E29843-C30A-413D-9EE3-5665760139A6}" destId="{8DE2302A-8C89-4EAF-AE07-CC3C18B1A928}" srcOrd="0" destOrd="1" presId="urn:microsoft.com/office/officeart/2018/5/layout/CenteredIconLabelDescriptionList"/>
    <dgm:cxn modelId="{4E3FF351-1D19-443A-8E9B-4B7463790DC9}" srcId="{E37511BC-DF64-4B3D-BEF1-7CBB4ABB1906}" destId="{74B3EEB6-075B-40E0-B392-DCACE4984191}" srcOrd="1" destOrd="0" parTransId="{7AF06146-75EB-4CEC-A04B-CD5208521FA7}" sibTransId="{508C11EC-E579-442D-99FB-59270A3ACB78}"/>
    <dgm:cxn modelId="{8D6EF789-BC0F-4011-8B52-E522000212C8}" type="presOf" srcId="{7F244046-C253-4F04-AF42-D1061C595B86}" destId="{470A5A2A-D3B9-471D-8F72-9D3C39514C42}" srcOrd="0" destOrd="0" presId="urn:microsoft.com/office/officeart/2018/5/layout/CenteredIconLabelDescriptionList"/>
    <dgm:cxn modelId="{06E20F95-38CD-4567-8975-A7303F749C66}" type="presOf" srcId="{10C6F682-CB03-4E11-969F-08AC5646192F}" destId="{8DE2302A-8C89-4EAF-AE07-CC3C18B1A928}" srcOrd="0" destOrd="0" presId="urn:microsoft.com/office/officeart/2018/5/layout/CenteredIconLabelDescriptionList"/>
    <dgm:cxn modelId="{562E0896-C8E5-4E86-9ABC-F1F2D6D12A1C}" srcId="{7F244046-C253-4F04-AF42-D1061C595B86}" destId="{7954B5D9-D9F8-4FDF-A710-F36637CC6531}" srcOrd="0" destOrd="0" parTransId="{1485DF04-9C8E-4E40-8ABA-54CC21389902}" sibTransId="{17E12AA8-D129-448A-BA41-0CF6A221A303}"/>
    <dgm:cxn modelId="{9F8B97A1-8A7F-4505-9DEB-6897F3559D49}" srcId="{E37511BC-DF64-4B3D-BEF1-7CBB4ABB1906}" destId="{EECC2BA7-A241-4681-A59C-B3C4BD2A4C31}" srcOrd="0" destOrd="0" parTransId="{7503CB39-748C-42ED-B9A3-F2E0B7579D89}" sibTransId="{6B6F9DB3-2917-402A-89B6-AFEB5E1C8212}"/>
    <dgm:cxn modelId="{1CDD0DAF-7690-454F-A8A0-87E1693FC11A}" srcId="{7954B5D9-D9F8-4FDF-A710-F36637CC6531}" destId="{10C6F682-CB03-4E11-969F-08AC5646192F}" srcOrd="0" destOrd="0" parTransId="{4B127AF3-4449-4470-A25B-8B2E39A85423}" sibTransId="{63B7251D-3740-4691-B208-F8808D102BD4}"/>
    <dgm:cxn modelId="{934430B4-3BD5-4A43-8CA6-2174C90593E1}" type="presOf" srcId="{74B3EEB6-075B-40E0-B392-DCACE4984191}" destId="{94EC82DC-B0A3-449C-A821-6BAB15D3ACF6}" srcOrd="0" destOrd="1" presId="urn:microsoft.com/office/officeart/2018/5/layout/CenteredIconLabelDescriptionList"/>
    <dgm:cxn modelId="{8CB259C9-3809-4925-98E9-AF7F18892007}" srcId="{7954B5D9-D9F8-4FDF-A710-F36637CC6531}" destId="{A8E29843-C30A-413D-9EE3-5665760139A6}" srcOrd="1" destOrd="0" parTransId="{30167C91-A06E-4F53-AFD5-969DD6B699A0}" sibTransId="{9C661FF4-37FA-4AFA-89C8-8A1AB21E1C07}"/>
    <dgm:cxn modelId="{25966DD7-5480-4203-BEB7-6410B47C3686}" type="presOf" srcId="{7954B5D9-D9F8-4FDF-A710-F36637CC6531}" destId="{E8915A14-1A62-4018-9B38-437E89BABCB9}" srcOrd="0" destOrd="0" presId="urn:microsoft.com/office/officeart/2018/5/layout/CenteredIconLabelDescriptionList"/>
    <dgm:cxn modelId="{4223A2F3-12CB-4419-A103-1644549D06E2}" type="presOf" srcId="{EECC2BA7-A241-4681-A59C-B3C4BD2A4C31}" destId="{94EC82DC-B0A3-449C-A821-6BAB15D3ACF6}" srcOrd="0" destOrd="0" presId="urn:microsoft.com/office/officeart/2018/5/layout/CenteredIconLabelDescriptionList"/>
    <dgm:cxn modelId="{8171637B-1298-40AC-B1E2-95A733BD0146}" type="presParOf" srcId="{470A5A2A-D3B9-471D-8F72-9D3C39514C42}" destId="{C161986F-6AC6-412B-858C-03DE426F5236}" srcOrd="0" destOrd="0" presId="urn:microsoft.com/office/officeart/2018/5/layout/CenteredIconLabelDescriptionList"/>
    <dgm:cxn modelId="{F68FE885-1947-4013-A80B-2A6B19E42E7D}" type="presParOf" srcId="{C161986F-6AC6-412B-858C-03DE426F5236}" destId="{7101D4DF-C613-4B6A-9BF3-0F6E2B6F59B8}" srcOrd="0" destOrd="0" presId="urn:microsoft.com/office/officeart/2018/5/layout/CenteredIconLabelDescriptionList"/>
    <dgm:cxn modelId="{D046462F-D533-4F86-904D-AA1D4622E2BD}" type="presParOf" srcId="{C161986F-6AC6-412B-858C-03DE426F5236}" destId="{FB7B3A53-DAF8-4429-A2E9-5F16C3CDB299}" srcOrd="1" destOrd="0" presId="urn:microsoft.com/office/officeart/2018/5/layout/CenteredIconLabelDescriptionList"/>
    <dgm:cxn modelId="{375E11D8-9212-48FF-81EB-E0DB629595CD}" type="presParOf" srcId="{C161986F-6AC6-412B-858C-03DE426F5236}" destId="{E8915A14-1A62-4018-9B38-437E89BABCB9}" srcOrd="2" destOrd="0" presId="urn:microsoft.com/office/officeart/2018/5/layout/CenteredIconLabelDescriptionList"/>
    <dgm:cxn modelId="{CB919A58-1CE5-457D-A56C-E12F36187E94}" type="presParOf" srcId="{C161986F-6AC6-412B-858C-03DE426F5236}" destId="{28979082-D1F2-496C-8B50-4B4EEEA9AC0E}" srcOrd="3" destOrd="0" presId="urn:microsoft.com/office/officeart/2018/5/layout/CenteredIconLabelDescriptionList"/>
    <dgm:cxn modelId="{A17460FF-724D-4D17-9333-5F3A9F97CE65}" type="presParOf" srcId="{C161986F-6AC6-412B-858C-03DE426F5236}" destId="{8DE2302A-8C89-4EAF-AE07-CC3C18B1A928}" srcOrd="4" destOrd="0" presId="urn:microsoft.com/office/officeart/2018/5/layout/CenteredIconLabelDescriptionList"/>
    <dgm:cxn modelId="{C0222688-1AA6-40F5-93AE-99ACFA9A28AB}" type="presParOf" srcId="{470A5A2A-D3B9-471D-8F72-9D3C39514C42}" destId="{6C7C50C9-DF00-4ADA-8DC1-5F572257260E}" srcOrd="1" destOrd="0" presId="urn:microsoft.com/office/officeart/2018/5/layout/CenteredIconLabelDescriptionList"/>
    <dgm:cxn modelId="{58828E79-018E-4D79-8C50-77FD67217E52}" type="presParOf" srcId="{470A5A2A-D3B9-471D-8F72-9D3C39514C42}" destId="{0E1AA389-3A4E-4099-9051-A549C5E28CA2}" srcOrd="2" destOrd="0" presId="urn:microsoft.com/office/officeart/2018/5/layout/CenteredIconLabelDescriptionList"/>
    <dgm:cxn modelId="{320306D4-34F7-4BC3-A9AC-B2B2C7F3B505}" type="presParOf" srcId="{0E1AA389-3A4E-4099-9051-A549C5E28CA2}" destId="{E0913277-4D3C-4B57-A351-662A3210DE02}" srcOrd="0" destOrd="0" presId="urn:microsoft.com/office/officeart/2018/5/layout/CenteredIconLabelDescriptionList"/>
    <dgm:cxn modelId="{4BF7DEF5-60F3-4328-BE19-4AF12C33237C}" type="presParOf" srcId="{0E1AA389-3A4E-4099-9051-A549C5E28CA2}" destId="{F7025A66-302A-4B57-9905-E789A7AE79A1}" srcOrd="1" destOrd="0" presId="urn:microsoft.com/office/officeart/2018/5/layout/CenteredIconLabelDescriptionList"/>
    <dgm:cxn modelId="{00D088D3-7FB5-47CE-A2F8-3183E09695B2}" type="presParOf" srcId="{0E1AA389-3A4E-4099-9051-A549C5E28CA2}" destId="{3CDB8D24-E3A3-415A-9829-62B20679FB34}" srcOrd="2" destOrd="0" presId="urn:microsoft.com/office/officeart/2018/5/layout/CenteredIconLabelDescriptionList"/>
    <dgm:cxn modelId="{9E3DAE72-555F-4B3C-B373-56B26BC30C67}" type="presParOf" srcId="{0E1AA389-3A4E-4099-9051-A549C5E28CA2}" destId="{45B45753-1EEE-4ADD-893D-4173167DD919}" srcOrd="3" destOrd="0" presId="urn:microsoft.com/office/officeart/2018/5/layout/CenteredIconLabelDescriptionList"/>
    <dgm:cxn modelId="{D4DCB5E5-0BD2-4E52-A7CE-E3E0A7905ED7}" type="presParOf" srcId="{0E1AA389-3A4E-4099-9051-A549C5E28CA2}" destId="{94EC82DC-B0A3-449C-A821-6BAB15D3AC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44046-C253-4F04-AF42-D1061C595B8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4B5D9-D9F8-4FDF-A710-F36637CC653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Advantages:</a:t>
          </a:r>
        </a:p>
      </dgm:t>
    </dgm:pt>
    <dgm:pt modelId="{1485DF04-9C8E-4E40-8ABA-54CC21389902}" type="parTrans" cxnId="{562E0896-C8E5-4E86-9ABC-F1F2D6D12A1C}">
      <dgm:prSet/>
      <dgm:spPr/>
      <dgm:t>
        <a:bodyPr/>
        <a:lstStyle/>
        <a:p>
          <a:endParaRPr lang="en-US"/>
        </a:p>
      </dgm:t>
    </dgm:pt>
    <dgm:pt modelId="{17E12AA8-D129-448A-BA41-0CF6A221A303}" type="sibTrans" cxnId="{562E0896-C8E5-4E86-9ABC-F1F2D6D12A1C}">
      <dgm:prSet/>
      <dgm:spPr/>
      <dgm:t>
        <a:bodyPr/>
        <a:lstStyle/>
        <a:p>
          <a:endParaRPr lang="en-US"/>
        </a:p>
      </dgm:t>
    </dgm:pt>
    <dgm:pt modelId="{10C6F682-CB03-4E11-969F-08AC56461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Less costly than other methods</a:t>
          </a:r>
        </a:p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dirty="0">
              <a:latin typeface="+mn-lt"/>
            </a:rPr>
            <a:t>Provides access to specialized, diverse topics</a:t>
          </a:r>
        </a:p>
      </dgm:t>
    </dgm:pt>
    <dgm:pt modelId="{4B127AF3-4449-4470-A25B-8B2E39A85423}" type="parTrans" cxnId="{1CDD0DAF-7690-454F-A8A0-87E1693FC11A}">
      <dgm:prSet/>
      <dgm:spPr/>
      <dgm:t>
        <a:bodyPr/>
        <a:lstStyle/>
        <a:p>
          <a:endParaRPr lang="en-US"/>
        </a:p>
      </dgm:t>
    </dgm:pt>
    <dgm:pt modelId="{63B7251D-3740-4691-B208-F8808D102BD4}" type="sibTrans" cxnId="{1CDD0DAF-7690-454F-A8A0-87E1693FC11A}">
      <dgm:prSet/>
      <dgm:spPr/>
      <dgm:t>
        <a:bodyPr/>
        <a:lstStyle/>
        <a:p>
          <a:endParaRPr lang="en-US"/>
        </a:p>
      </dgm:t>
    </dgm:pt>
    <dgm:pt modelId="{E37511BC-DF64-4B3D-BEF1-7CBB4ABB19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Disadvantages:</a:t>
          </a:r>
        </a:p>
      </dgm:t>
    </dgm:pt>
    <dgm:pt modelId="{99132A85-36A0-4C02-8ABD-5938741BD6C9}" type="parTrans" cxnId="{69075B10-8A52-4C3E-9F5C-F13C42F4C0F0}">
      <dgm:prSet/>
      <dgm:spPr/>
      <dgm:t>
        <a:bodyPr/>
        <a:lstStyle/>
        <a:p>
          <a:endParaRPr lang="en-US"/>
        </a:p>
      </dgm:t>
    </dgm:pt>
    <dgm:pt modelId="{85434ADA-B894-440C-B000-AB087D940D78}" type="sibTrans" cxnId="{69075B10-8A52-4C3E-9F5C-F13C42F4C0F0}">
      <dgm:prSet/>
      <dgm:spPr/>
      <dgm:t>
        <a:bodyPr/>
        <a:lstStyle/>
        <a:p>
          <a:endParaRPr lang="en-US"/>
        </a:p>
      </dgm:t>
    </dgm:pt>
    <dgm:pt modelId="{EECC2BA7-A241-4681-A59C-B3C4BD2A4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Low participation and completion </a:t>
          </a:r>
          <a:r>
            <a:rPr lang="en-US" sz="2000" dirty="0">
              <a:latin typeface="+mn-lt"/>
            </a:rPr>
            <a:t>rates</a:t>
          </a:r>
        </a:p>
      </dgm:t>
    </dgm:pt>
    <dgm:pt modelId="{7503CB39-748C-42ED-B9A3-F2E0B7579D89}" type="parTrans" cxnId="{9F8B97A1-8A7F-4505-9DEB-6897F3559D49}">
      <dgm:prSet/>
      <dgm:spPr/>
      <dgm:t>
        <a:bodyPr/>
        <a:lstStyle/>
        <a:p>
          <a:endParaRPr lang="en-US"/>
        </a:p>
      </dgm:t>
    </dgm:pt>
    <dgm:pt modelId="{6B6F9DB3-2917-402A-89B6-AFEB5E1C8212}" type="sibTrans" cxnId="{9F8B97A1-8A7F-4505-9DEB-6897F3559D49}">
      <dgm:prSet/>
      <dgm:spPr/>
      <dgm:t>
        <a:bodyPr/>
        <a:lstStyle/>
        <a:p>
          <a:endParaRPr lang="en-US"/>
        </a:p>
      </dgm:t>
    </dgm:pt>
    <dgm:pt modelId="{F3BC0B78-0837-47E3-92E0-BB39D4A079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E</a:t>
          </a:r>
          <a:r>
            <a:rPr lang="en-US" sz="2000" dirty="0">
              <a:latin typeface="+mn-lt"/>
            </a:rPr>
            <a:t>ngages trainees</a:t>
          </a:r>
        </a:p>
      </dgm:t>
    </dgm:pt>
    <dgm:pt modelId="{0AF1013E-C04C-4417-8D7D-B445B87464FF}" type="parTrans" cxnId="{B4D167EE-8A2F-4DC4-A6A8-B5363DF9FB53}">
      <dgm:prSet/>
      <dgm:spPr/>
      <dgm:t>
        <a:bodyPr/>
        <a:lstStyle/>
        <a:p>
          <a:endParaRPr lang="en-US"/>
        </a:p>
      </dgm:t>
    </dgm:pt>
    <dgm:pt modelId="{BD427CD3-BF60-404E-BD75-CA79C9EFE8D3}" type="sibTrans" cxnId="{B4D167EE-8A2F-4DC4-A6A8-B5363DF9FB53}">
      <dgm:prSet/>
      <dgm:spPr/>
      <dgm:t>
        <a:bodyPr/>
        <a:lstStyle/>
        <a:p>
          <a:endParaRPr lang="en-US"/>
        </a:p>
      </dgm:t>
    </dgm:pt>
    <dgm:pt modelId="{238311D7-04ED-4023-A968-7EE3B3C772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  <a:cs typeface="Calibri" panose="020F0502020204030204" pitchFamily="34" charset="0"/>
            </a:rPr>
            <a:t>• May lack a strong connection with the organization</a:t>
          </a:r>
          <a:endParaRPr lang="en-US" sz="2000" dirty="0">
            <a:latin typeface="+mn-lt"/>
          </a:endParaRPr>
        </a:p>
      </dgm:t>
    </dgm:pt>
    <dgm:pt modelId="{057A0EC4-9665-445E-A14E-F248FC6A95BA}" type="parTrans" cxnId="{4A058F95-24DE-42F9-BD9F-14CF9FD4D10D}">
      <dgm:prSet/>
      <dgm:spPr/>
      <dgm:t>
        <a:bodyPr/>
        <a:lstStyle/>
        <a:p>
          <a:endParaRPr lang="en-US"/>
        </a:p>
      </dgm:t>
    </dgm:pt>
    <dgm:pt modelId="{8A8D4026-2590-4DE6-8A38-90CDF3333B8C}" type="sibTrans" cxnId="{4A058F95-24DE-42F9-BD9F-14CF9FD4D10D}">
      <dgm:prSet/>
      <dgm:spPr/>
      <dgm:t>
        <a:bodyPr/>
        <a:lstStyle/>
        <a:p>
          <a:endParaRPr lang="en-US"/>
        </a:p>
      </dgm:t>
    </dgm:pt>
    <dgm:pt modelId="{470A5A2A-D3B9-471D-8F72-9D3C39514C42}" type="pres">
      <dgm:prSet presAssocID="{7F244046-C253-4F04-AF42-D1061C595B86}" presName="root" presStyleCnt="0">
        <dgm:presLayoutVars>
          <dgm:dir/>
          <dgm:resizeHandles val="exact"/>
        </dgm:presLayoutVars>
      </dgm:prSet>
      <dgm:spPr/>
    </dgm:pt>
    <dgm:pt modelId="{C161986F-6AC6-412B-858C-03DE426F5236}" type="pres">
      <dgm:prSet presAssocID="{7954B5D9-D9F8-4FDF-A710-F36637CC6531}" presName="compNode" presStyleCnt="0"/>
      <dgm:spPr/>
    </dgm:pt>
    <dgm:pt modelId="{7101D4DF-C613-4B6A-9BF3-0F6E2B6F59B8}" type="pres">
      <dgm:prSet presAssocID="{7954B5D9-D9F8-4FDF-A710-F36637CC65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solid fill with solid fill"/>
        </a:ext>
      </dgm:extLst>
    </dgm:pt>
    <dgm:pt modelId="{FB7B3A53-DAF8-4429-A2E9-5F16C3CDB299}" type="pres">
      <dgm:prSet presAssocID="{7954B5D9-D9F8-4FDF-A710-F36637CC6531}" presName="iconSpace" presStyleCnt="0"/>
      <dgm:spPr/>
    </dgm:pt>
    <dgm:pt modelId="{E8915A14-1A62-4018-9B38-437E89BABCB9}" type="pres">
      <dgm:prSet presAssocID="{7954B5D9-D9F8-4FDF-A710-F36637CC6531}" presName="parTx" presStyleLbl="revTx" presStyleIdx="0" presStyleCnt="4">
        <dgm:presLayoutVars>
          <dgm:chMax val="0"/>
          <dgm:chPref val="0"/>
        </dgm:presLayoutVars>
      </dgm:prSet>
      <dgm:spPr/>
    </dgm:pt>
    <dgm:pt modelId="{28979082-D1F2-496C-8B50-4B4EEEA9AC0E}" type="pres">
      <dgm:prSet presAssocID="{7954B5D9-D9F8-4FDF-A710-F36637CC6531}" presName="txSpace" presStyleCnt="0"/>
      <dgm:spPr/>
    </dgm:pt>
    <dgm:pt modelId="{8DE2302A-8C89-4EAF-AE07-CC3C18B1A928}" type="pres">
      <dgm:prSet presAssocID="{7954B5D9-D9F8-4FDF-A710-F36637CC6531}" presName="desTx" presStyleLbl="revTx" presStyleIdx="1" presStyleCnt="4">
        <dgm:presLayoutVars/>
      </dgm:prSet>
      <dgm:spPr/>
    </dgm:pt>
    <dgm:pt modelId="{6C7C50C9-DF00-4ADA-8DC1-5F572257260E}" type="pres">
      <dgm:prSet presAssocID="{17E12AA8-D129-448A-BA41-0CF6A221A303}" presName="sibTrans" presStyleCnt="0"/>
      <dgm:spPr/>
    </dgm:pt>
    <dgm:pt modelId="{0E1AA389-3A4E-4099-9051-A549C5E28CA2}" type="pres">
      <dgm:prSet presAssocID="{E37511BC-DF64-4B3D-BEF1-7CBB4ABB1906}" presName="compNode" presStyleCnt="0"/>
      <dgm:spPr/>
    </dgm:pt>
    <dgm:pt modelId="{E0913277-4D3C-4B57-A351-662A3210DE02}" type="pres">
      <dgm:prSet presAssocID="{E37511BC-DF64-4B3D-BEF1-7CBB4ABB19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Sad face outline with solid fill"/>
        </a:ext>
      </dgm:extLst>
    </dgm:pt>
    <dgm:pt modelId="{F7025A66-302A-4B57-9905-E789A7AE79A1}" type="pres">
      <dgm:prSet presAssocID="{E37511BC-DF64-4B3D-BEF1-7CBB4ABB1906}" presName="iconSpace" presStyleCnt="0"/>
      <dgm:spPr/>
    </dgm:pt>
    <dgm:pt modelId="{3CDB8D24-E3A3-415A-9829-62B20679FB34}" type="pres">
      <dgm:prSet presAssocID="{E37511BC-DF64-4B3D-BEF1-7CBB4ABB1906}" presName="parTx" presStyleLbl="revTx" presStyleIdx="2" presStyleCnt="4">
        <dgm:presLayoutVars>
          <dgm:chMax val="0"/>
          <dgm:chPref val="0"/>
        </dgm:presLayoutVars>
      </dgm:prSet>
      <dgm:spPr/>
    </dgm:pt>
    <dgm:pt modelId="{45B45753-1EEE-4ADD-893D-4173167DD919}" type="pres">
      <dgm:prSet presAssocID="{E37511BC-DF64-4B3D-BEF1-7CBB4ABB1906}" presName="txSpace" presStyleCnt="0"/>
      <dgm:spPr/>
    </dgm:pt>
    <dgm:pt modelId="{94EC82DC-B0A3-449C-A821-6BAB15D3ACF6}" type="pres">
      <dgm:prSet presAssocID="{E37511BC-DF64-4B3D-BEF1-7CBB4ABB1906}" presName="desTx" presStyleLbl="revTx" presStyleIdx="3" presStyleCnt="4">
        <dgm:presLayoutVars/>
      </dgm:prSet>
      <dgm:spPr/>
    </dgm:pt>
  </dgm:ptLst>
  <dgm:cxnLst>
    <dgm:cxn modelId="{2AAFC502-E8BA-4361-85FA-A4CB2A1E9776}" type="presOf" srcId="{238311D7-04ED-4023-A968-7EE3B3C77273}" destId="{94EC82DC-B0A3-449C-A821-6BAB15D3ACF6}" srcOrd="0" destOrd="1" presId="urn:microsoft.com/office/officeart/2018/5/layout/CenteredIconLabelDescriptionList"/>
    <dgm:cxn modelId="{69075B10-8A52-4C3E-9F5C-F13C42F4C0F0}" srcId="{7F244046-C253-4F04-AF42-D1061C595B86}" destId="{E37511BC-DF64-4B3D-BEF1-7CBB4ABB1906}" srcOrd="1" destOrd="0" parTransId="{99132A85-36A0-4C02-8ABD-5938741BD6C9}" sibTransId="{85434ADA-B894-440C-B000-AB087D940D78}"/>
    <dgm:cxn modelId="{B8676340-2E08-44AB-A369-06D7C208EDA2}" type="presOf" srcId="{E37511BC-DF64-4B3D-BEF1-7CBB4ABB1906}" destId="{3CDB8D24-E3A3-415A-9829-62B20679FB34}" srcOrd="0" destOrd="0" presId="urn:microsoft.com/office/officeart/2018/5/layout/CenteredIconLabelDescriptionList"/>
    <dgm:cxn modelId="{4F77774C-834B-41A3-ACBC-59B786429C6A}" type="presOf" srcId="{F3BC0B78-0837-47E3-92E0-BB39D4A07958}" destId="{8DE2302A-8C89-4EAF-AE07-CC3C18B1A928}" srcOrd="0" destOrd="1" presId="urn:microsoft.com/office/officeart/2018/5/layout/CenteredIconLabelDescriptionList"/>
    <dgm:cxn modelId="{8D6EF789-BC0F-4011-8B52-E522000212C8}" type="presOf" srcId="{7F244046-C253-4F04-AF42-D1061C595B86}" destId="{470A5A2A-D3B9-471D-8F72-9D3C39514C42}" srcOrd="0" destOrd="0" presId="urn:microsoft.com/office/officeart/2018/5/layout/CenteredIconLabelDescriptionList"/>
    <dgm:cxn modelId="{06E20F95-38CD-4567-8975-A7303F749C66}" type="presOf" srcId="{10C6F682-CB03-4E11-969F-08AC5646192F}" destId="{8DE2302A-8C89-4EAF-AE07-CC3C18B1A928}" srcOrd="0" destOrd="0" presId="urn:microsoft.com/office/officeart/2018/5/layout/CenteredIconLabelDescriptionList"/>
    <dgm:cxn modelId="{4A058F95-24DE-42F9-BD9F-14CF9FD4D10D}" srcId="{E37511BC-DF64-4B3D-BEF1-7CBB4ABB1906}" destId="{238311D7-04ED-4023-A968-7EE3B3C77273}" srcOrd="1" destOrd="0" parTransId="{057A0EC4-9665-445E-A14E-F248FC6A95BA}" sibTransId="{8A8D4026-2590-4DE6-8A38-90CDF3333B8C}"/>
    <dgm:cxn modelId="{562E0896-C8E5-4E86-9ABC-F1F2D6D12A1C}" srcId="{7F244046-C253-4F04-AF42-D1061C595B86}" destId="{7954B5D9-D9F8-4FDF-A710-F36637CC6531}" srcOrd="0" destOrd="0" parTransId="{1485DF04-9C8E-4E40-8ABA-54CC21389902}" sibTransId="{17E12AA8-D129-448A-BA41-0CF6A221A303}"/>
    <dgm:cxn modelId="{9F8B97A1-8A7F-4505-9DEB-6897F3559D49}" srcId="{E37511BC-DF64-4B3D-BEF1-7CBB4ABB1906}" destId="{EECC2BA7-A241-4681-A59C-B3C4BD2A4C31}" srcOrd="0" destOrd="0" parTransId="{7503CB39-748C-42ED-B9A3-F2E0B7579D89}" sibTransId="{6B6F9DB3-2917-402A-89B6-AFEB5E1C8212}"/>
    <dgm:cxn modelId="{1CDD0DAF-7690-454F-A8A0-87E1693FC11A}" srcId="{7954B5D9-D9F8-4FDF-A710-F36637CC6531}" destId="{10C6F682-CB03-4E11-969F-08AC5646192F}" srcOrd="0" destOrd="0" parTransId="{4B127AF3-4449-4470-A25B-8B2E39A85423}" sibTransId="{63B7251D-3740-4691-B208-F8808D102BD4}"/>
    <dgm:cxn modelId="{25966DD7-5480-4203-BEB7-6410B47C3686}" type="presOf" srcId="{7954B5D9-D9F8-4FDF-A710-F36637CC6531}" destId="{E8915A14-1A62-4018-9B38-437E89BABCB9}" srcOrd="0" destOrd="0" presId="urn:microsoft.com/office/officeart/2018/5/layout/CenteredIconLabelDescriptionList"/>
    <dgm:cxn modelId="{B4D167EE-8A2F-4DC4-A6A8-B5363DF9FB53}" srcId="{7954B5D9-D9F8-4FDF-A710-F36637CC6531}" destId="{F3BC0B78-0837-47E3-92E0-BB39D4A07958}" srcOrd="1" destOrd="0" parTransId="{0AF1013E-C04C-4417-8D7D-B445B87464FF}" sibTransId="{BD427CD3-BF60-404E-BD75-CA79C9EFE8D3}"/>
    <dgm:cxn modelId="{4223A2F3-12CB-4419-A103-1644549D06E2}" type="presOf" srcId="{EECC2BA7-A241-4681-A59C-B3C4BD2A4C31}" destId="{94EC82DC-B0A3-449C-A821-6BAB15D3ACF6}" srcOrd="0" destOrd="0" presId="urn:microsoft.com/office/officeart/2018/5/layout/CenteredIconLabelDescriptionList"/>
    <dgm:cxn modelId="{8171637B-1298-40AC-B1E2-95A733BD0146}" type="presParOf" srcId="{470A5A2A-D3B9-471D-8F72-9D3C39514C42}" destId="{C161986F-6AC6-412B-858C-03DE426F5236}" srcOrd="0" destOrd="0" presId="urn:microsoft.com/office/officeart/2018/5/layout/CenteredIconLabelDescriptionList"/>
    <dgm:cxn modelId="{F68FE885-1947-4013-A80B-2A6B19E42E7D}" type="presParOf" srcId="{C161986F-6AC6-412B-858C-03DE426F5236}" destId="{7101D4DF-C613-4B6A-9BF3-0F6E2B6F59B8}" srcOrd="0" destOrd="0" presId="urn:microsoft.com/office/officeart/2018/5/layout/CenteredIconLabelDescriptionList"/>
    <dgm:cxn modelId="{D046462F-D533-4F86-904D-AA1D4622E2BD}" type="presParOf" srcId="{C161986F-6AC6-412B-858C-03DE426F5236}" destId="{FB7B3A53-DAF8-4429-A2E9-5F16C3CDB299}" srcOrd="1" destOrd="0" presId="urn:microsoft.com/office/officeart/2018/5/layout/CenteredIconLabelDescriptionList"/>
    <dgm:cxn modelId="{375E11D8-9212-48FF-81EB-E0DB629595CD}" type="presParOf" srcId="{C161986F-6AC6-412B-858C-03DE426F5236}" destId="{E8915A14-1A62-4018-9B38-437E89BABCB9}" srcOrd="2" destOrd="0" presId="urn:microsoft.com/office/officeart/2018/5/layout/CenteredIconLabelDescriptionList"/>
    <dgm:cxn modelId="{CB919A58-1CE5-457D-A56C-E12F36187E94}" type="presParOf" srcId="{C161986F-6AC6-412B-858C-03DE426F5236}" destId="{28979082-D1F2-496C-8B50-4B4EEEA9AC0E}" srcOrd="3" destOrd="0" presId="urn:microsoft.com/office/officeart/2018/5/layout/CenteredIconLabelDescriptionList"/>
    <dgm:cxn modelId="{A17460FF-724D-4D17-9333-5F3A9F97CE65}" type="presParOf" srcId="{C161986F-6AC6-412B-858C-03DE426F5236}" destId="{8DE2302A-8C89-4EAF-AE07-CC3C18B1A928}" srcOrd="4" destOrd="0" presId="urn:microsoft.com/office/officeart/2018/5/layout/CenteredIconLabelDescriptionList"/>
    <dgm:cxn modelId="{C0222688-1AA6-40F5-93AE-99ACFA9A28AB}" type="presParOf" srcId="{470A5A2A-D3B9-471D-8F72-9D3C39514C42}" destId="{6C7C50C9-DF00-4ADA-8DC1-5F572257260E}" srcOrd="1" destOrd="0" presId="urn:microsoft.com/office/officeart/2018/5/layout/CenteredIconLabelDescriptionList"/>
    <dgm:cxn modelId="{58828E79-018E-4D79-8C50-77FD67217E52}" type="presParOf" srcId="{470A5A2A-D3B9-471D-8F72-9D3C39514C42}" destId="{0E1AA389-3A4E-4099-9051-A549C5E28CA2}" srcOrd="2" destOrd="0" presId="urn:microsoft.com/office/officeart/2018/5/layout/CenteredIconLabelDescriptionList"/>
    <dgm:cxn modelId="{320306D4-34F7-4BC3-A9AC-B2B2C7F3B505}" type="presParOf" srcId="{0E1AA389-3A4E-4099-9051-A549C5E28CA2}" destId="{E0913277-4D3C-4B57-A351-662A3210DE02}" srcOrd="0" destOrd="0" presId="urn:microsoft.com/office/officeart/2018/5/layout/CenteredIconLabelDescriptionList"/>
    <dgm:cxn modelId="{4BF7DEF5-60F3-4328-BE19-4AF12C33237C}" type="presParOf" srcId="{0E1AA389-3A4E-4099-9051-A549C5E28CA2}" destId="{F7025A66-302A-4B57-9905-E789A7AE79A1}" srcOrd="1" destOrd="0" presId="urn:microsoft.com/office/officeart/2018/5/layout/CenteredIconLabelDescriptionList"/>
    <dgm:cxn modelId="{00D088D3-7FB5-47CE-A2F8-3183E09695B2}" type="presParOf" srcId="{0E1AA389-3A4E-4099-9051-A549C5E28CA2}" destId="{3CDB8D24-E3A3-415A-9829-62B20679FB34}" srcOrd="2" destOrd="0" presId="urn:microsoft.com/office/officeart/2018/5/layout/CenteredIconLabelDescriptionList"/>
    <dgm:cxn modelId="{9E3DAE72-555F-4B3C-B373-56B26BC30C67}" type="presParOf" srcId="{0E1AA389-3A4E-4099-9051-A549C5E28CA2}" destId="{45B45753-1EEE-4ADD-893D-4173167DD919}" srcOrd="3" destOrd="0" presId="urn:microsoft.com/office/officeart/2018/5/layout/CenteredIconLabelDescriptionList"/>
    <dgm:cxn modelId="{D4DCB5E5-0BD2-4E52-A7CE-E3E0A7905ED7}" type="presParOf" srcId="{0E1AA389-3A4E-4099-9051-A549C5E28CA2}" destId="{94EC82DC-B0A3-449C-A821-6BAB15D3AC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D4DF-C613-4B6A-9BF3-0F6E2B6F59B8}">
      <dsp:nvSpPr>
        <dsp:cNvPr id="0" name=""/>
        <dsp:cNvSpPr/>
      </dsp:nvSpPr>
      <dsp:spPr>
        <a:xfrm>
          <a:off x="1997495" y="0"/>
          <a:ext cx="1510523" cy="14909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5A14-1A62-4018-9B38-437E89BABCB9}">
      <dsp:nvSpPr>
        <dsp:cNvPr id="0" name=""/>
        <dsp:cNvSpPr/>
      </dsp:nvSpPr>
      <dsp:spPr>
        <a:xfrm>
          <a:off x="594866" y="1668163"/>
          <a:ext cx="4315781" cy="638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Advantages:</a:t>
          </a:r>
        </a:p>
      </dsp:txBody>
      <dsp:txXfrm>
        <a:off x="594866" y="1668163"/>
        <a:ext cx="4315781" cy="638976"/>
      </dsp:txXfrm>
    </dsp:sp>
    <dsp:sp modelId="{8DE2302A-8C89-4EAF-AE07-CC3C18B1A928}">
      <dsp:nvSpPr>
        <dsp:cNvPr id="0" name=""/>
        <dsp:cNvSpPr/>
      </dsp:nvSpPr>
      <dsp:spPr>
        <a:xfrm>
          <a:off x="594866" y="2389567"/>
          <a:ext cx="4315781" cy="17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Provides opportunities to observe, interact, practice, and get feedback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High fidelity</a:t>
          </a:r>
          <a:endParaRPr lang="en-US" sz="2000" kern="1200" dirty="0">
            <a:latin typeface="+mn-lt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Customizable and e</a:t>
          </a:r>
          <a:r>
            <a:rPr lang="en-US" sz="2000" kern="1200" dirty="0">
              <a:latin typeface="+mn-lt"/>
            </a:rPr>
            <a:t>ngages trainees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Useful for risky or dangerous jobs</a:t>
          </a:r>
        </a:p>
      </dsp:txBody>
      <dsp:txXfrm>
        <a:off x="594866" y="2389567"/>
        <a:ext cx="4315781" cy="1785900"/>
      </dsp:txXfrm>
    </dsp:sp>
    <dsp:sp modelId="{E0913277-4D3C-4B57-A351-662A3210DE02}">
      <dsp:nvSpPr>
        <dsp:cNvPr id="0" name=""/>
        <dsp:cNvSpPr/>
      </dsp:nvSpPr>
      <dsp:spPr>
        <a:xfrm>
          <a:off x="7068538" y="0"/>
          <a:ext cx="1510523" cy="14909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B8D24-E3A3-415A-9829-62B20679FB34}">
      <dsp:nvSpPr>
        <dsp:cNvPr id="0" name=""/>
        <dsp:cNvSpPr/>
      </dsp:nvSpPr>
      <dsp:spPr>
        <a:xfrm>
          <a:off x="5665909" y="1668163"/>
          <a:ext cx="4315781" cy="638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Disadvantages:</a:t>
          </a:r>
        </a:p>
      </dsp:txBody>
      <dsp:txXfrm>
        <a:off x="5665909" y="1668163"/>
        <a:ext cx="4315781" cy="638976"/>
      </dsp:txXfrm>
    </dsp:sp>
    <dsp:sp modelId="{94EC82DC-B0A3-449C-A821-6BAB15D3ACF6}">
      <dsp:nvSpPr>
        <dsp:cNvPr id="0" name=""/>
        <dsp:cNvSpPr/>
      </dsp:nvSpPr>
      <dsp:spPr>
        <a:xfrm>
          <a:off x="5665909" y="2389567"/>
          <a:ext cx="4315781" cy="17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Costly and time-consuming to develop and administer</a:t>
          </a:r>
          <a:endParaRPr lang="en-US" sz="2000" kern="1200" dirty="0">
            <a:latin typeface="+mn-lt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May be difficult to incorporate identical elements</a:t>
          </a:r>
        </a:p>
      </dsp:txBody>
      <dsp:txXfrm>
        <a:off x="5665909" y="2389567"/>
        <a:ext cx="4315781" cy="178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D4DF-C613-4B6A-9BF3-0F6E2B6F59B8}">
      <dsp:nvSpPr>
        <dsp:cNvPr id="0" name=""/>
        <dsp:cNvSpPr/>
      </dsp:nvSpPr>
      <dsp:spPr>
        <a:xfrm>
          <a:off x="1994279" y="17574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5A14-1A62-4018-9B38-437E89BABCB9}">
      <dsp:nvSpPr>
        <dsp:cNvPr id="0" name=""/>
        <dsp:cNvSpPr/>
      </dsp:nvSpPr>
      <dsp:spPr>
        <a:xfrm>
          <a:off x="590279" y="185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Advantages:</a:t>
          </a:r>
        </a:p>
      </dsp:txBody>
      <dsp:txXfrm>
        <a:off x="590279" y="1852175"/>
        <a:ext cx="4320000" cy="648000"/>
      </dsp:txXfrm>
    </dsp:sp>
    <dsp:sp modelId="{8DE2302A-8C89-4EAF-AE07-CC3C18B1A928}">
      <dsp:nvSpPr>
        <dsp:cNvPr id="0" name=""/>
        <dsp:cNvSpPr/>
      </dsp:nvSpPr>
      <dsp:spPr>
        <a:xfrm>
          <a:off x="590279" y="2576655"/>
          <a:ext cx="4320000" cy="14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Provide opportunities to interact, practice, and get feedback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Engage trainees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Useful for risky or dangerous jobs</a:t>
          </a:r>
        </a:p>
      </dsp:txBody>
      <dsp:txXfrm>
        <a:off x="590279" y="2576655"/>
        <a:ext cx="4320000" cy="1423067"/>
      </dsp:txXfrm>
    </dsp:sp>
    <dsp:sp modelId="{E0913277-4D3C-4B57-A351-662A3210DE02}">
      <dsp:nvSpPr>
        <dsp:cNvPr id="0" name=""/>
        <dsp:cNvSpPr/>
      </dsp:nvSpPr>
      <dsp:spPr>
        <a:xfrm>
          <a:off x="7070279" y="17574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B8D24-E3A3-415A-9829-62B20679FB34}">
      <dsp:nvSpPr>
        <dsp:cNvPr id="0" name=""/>
        <dsp:cNvSpPr/>
      </dsp:nvSpPr>
      <dsp:spPr>
        <a:xfrm>
          <a:off x="5666279" y="185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Disadvantages:</a:t>
          </a:r>
        </a:p>
      </dsp:txBody>
      <dsp:txXfrm>
        <a:off x="5666279" y="1852175"/>
        <a:ext cx="4320000" cy="648000"/>
      </dsp:txXfrm>
    </dsp:sp>
    <dsp:sp modelId="{94EC82DC-B0A3-449C-A821-6BAB15D3ACF6}">
      <dsp:nvSpPr>
        <dsp:cNvPr id="0" name=""/>
        <dsp:cNvSpPr/>
      </dsp:nvSpPr>
      <dsp:spPr>
        <a:xfrm>
          <a:off x="5666279" y="2576655"/>
          <a:ext cx="4320000" cy="14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Difficult to develop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Not always realistic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Require high levels of motivation</a:t>
          </a:r>
        </a:p>
      </dsp:txBody>
      <dsp:txXfrm>
        <a:off x="5666279" y="2576655"/>
        <a:ext cx="4320000" cy="1423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D4DF-C613-4B6A-9BF3-0F6E2B6F59B8}">
      <dsp:nvSpPr>
        <dsp:cNvPr id="0" name=""/>
        <dsp:cNvSpPr/>
      </dsp:nvSpPr>
      <dsp:spPr>
        <a:xfrm>
          <a:off x="1994279" y="17574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5A14-1A62-4018-9B38-437E89BABCB9}">
      <dsp:nvSpPr>
        <dsp:cNvPr id="0" name=""/>
        <dsp:cNvSpPr/>
      </dsp:nvSpPr>
      <dsp:spPr>
        <a:xfrm>
          <a:off x="590279" y="185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Advantages:</a:t>
          </a:r>
        </a:p>
      </dsp:txBody>
      <dsp:txXfrm>
        <a:off x="590279" y="1852175"/>
        <a:ext cx="4320000" cy="648000"/>
      </dsp:txXfrm>
    </dsp:sp>
    <dsp:sp modelId="{8DE2302A-8C89-4EAF-AE07-CC3C18B1A928}">
      <dsp:nvSpPr>
        <dsp:cNvPr id="0" name=""/>
        <dsp:cNvSpPr/>
      </dsp:nvSpPr>
      <dsp:spPr>
        <a:xfrm>
          <a:off x="590279" y="2576655"/>
          <a:ext cx="4320000" cy="14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Provides opportunities to observe and interact</a:t>
          </a:r>
          <a:endParaRPr lang="en-US" sz="2000" kern="1200" dirty="0">
            <a:latin typeface="+mn-lt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Complementary to other methods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Customizable and e</a:t>
          </a:r>
          <a:r>
            <a:rPr lang="en-US" sz="2000" kern="1200" dirty="0">
              <a:latin typeface="+mn-lt"/>
            </a:rPr>
            <a:t>ngages trainees</a:t>
          </a:r>
        </a:p>
      </dsp:txBody>
      <dsp:txXfrm>
        <a:off x="590279" y="2576655"/>
        <a:ext cx="4320000" cy="1423067"/>
      </dsp:txXfrm>
    </dsp:sp>
    <dsp:sp modelId="{E0913277-4D3C-4B57-A351-662A3210DE02}">
      <dsp:nvSpPr>
        <dsp:cNvPr id="0" name=""/>
        <dsp:cNvSpPr/>
      </dsp:nvSpPr>
      <dsp:spPr>
        <a:xfrm>
          <a:off x="7070279" y="17574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B8D24-E3A3-415A-9829-62B20679FB34}">
      <dsp:nvSpPr>
        <dsp:cNvPr id="0" name=""/>
        <dsp:cNvSpPr/>
      </dsp:nvSpPr>
      <dsp:spPr>
        <a:xfrm>
          <a:off x="5666279" y="185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Disadvantages:</a:t>
          </a:r>
        </a:p>
      </dsp:txBody>
      <dsp:txXfrm>
        <a:off x="5666279" y="1852175"/>
        <a:ext cx="4320000" cy="648000"/>
      </dsp:txXfrm>
    </dsp:sp>
    <dsp:sp modelId="{94EC82DC-B0A3-449C-A821-6BAB15D3ACF6}">
      <dsp:nvSpPr>
        <dsp:cNvPr id="0" name=""/>
        <dsp:cNvSpPr/>
      </dsp:nvSpPr>
      <dsp:spPr>
        <a:xfrm>
          <a:off x="5666279" y="2576655"/>
          <a:ext cx="4320000" cy="14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Costly to develop and purchase</a:t>
          </a:r>
          <a:endParaRPr lang="en-US" sz="2000" kern="1200" dirty="0">
            <a:latin typeface="+mn-lt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May not be useful for outd</a:t>
          </a:r>
          <a:r>
            <a:rPr lang="en-US" sz="2000" kern="1200" dirty="0">
              <a:latin typeface="+mn-lt"/>
            </a:rPr>
            <a:t>oor work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M</a:t>
          </a:r>
          <a:r>
            <a:rPr lang="en-US" sz="2000" kern="1200" dirty="0">
              <a:latin typeface="+mn-lt"/>
            </a:rPr>
            <a:t>ay cause nausea and dizziness</a:t>
          </a:r>
        </a:p>
      </dsp:txBody>
      <dsp:txXfrm>
        <a:off x="5666279" y="2576655"/>
        <a:ext cx="4320000" cy="1423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D4DF-C613-4B6A-9BF3-0F6E2B6F59B8}">
      <dsp:nvSpPr>
        <dsp:cNvPr id="0" name=""/>
        <dsp:cNvSpPr/>
      </dsp:nvSpPr>
      <dsp:spPr>
        <a:xfrm>
          <a:off x="1994279" y="17574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5A14-1A62-4018-9B38-437E89BABCB9}">
      <dsp:nvSpPr>
        <dsp:cNvPr id="0" name=""/>
        <dsp:cNvSpPr/>
      </dsp:nvSpPr>
      <dsp:spPr>
        <a:xfrm>
          <a:off x="590279" y="185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Advantages:</a:t>
          </a:r>
        </a:p>
      </dsp:txBody>
      <dsp:txXfrm>
        <a:off x="590279" y="1852175"/>
        <a:ext cx="4320000" cy="648000"/>
      </dsp:txXfrm>
    </dsp:sp>
    <dsp:sp modelId="{8DE2302A-8C89-4EAF-AE07-CC3C18B1A928}">
      <dsp:nvSpPr>
        <dsp:cNvPr id="0" name=""/>
        <dsp:cNvSpPr/>
      </dsp:nvSpPr>
      <dsp:spPr>
        <a:xfrm>
          <a:off x="590279" y="2576655"/>
          <a:ext cx="4320000" cy="14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Less costly than other methods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</a:t>
          </a:r>
          <a:r>
            <a:rPr lang="en-US" sz="2000" kern="1200" dirty="0">
              <a:latin typeface="+mn-lt"/>
            </a:rPr>
            <a:t>Provides access to specialized, diverse topics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E</a:t>
          </a:r>
          <a:r>
            <a:rPr lang="en-US" sz="2000" kern="1200" dirty="0">
              <a:latin typeface="+mn-lt"/>
            </a:rPr>
            <a:t>ngages trainees</a:t>
          </a:r>
        </a:p>
      </dsp:txBody>
      <dsp:txXfrm>
        <a:off x="590279" y="2576655"/>
        <a:ext cx="4320000" cy="1423067"/>
      </dsp:txXfrm>
    </dsp:sp>
    <dsp:sp modelId="{E0913277-4D3C-4B57-A351-662A3210DE02}">
      <dsp:nvSpPr>
        <dsp:cNvPr id="0" name=""/>
        <dsp:cNvSpPr/>
      </dsp:nvSpPr>
      <dsp:spPr>
        <a:xfrm>
          <a:off x="7070279" y="17574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B8D24-E3A3-415A-9829-62B20679FB34}">
      <dsp:nvSpPr>
        <dsp:cNvPr id="0" name=""/>
        <dsp:cNvSpPr/>
      </dsp:nvSpPr>
      <dsp:spPr>
        <a:xfrm>
          <a:off x="5666279" y="18521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Disadvantages:</a:t>
          </a:r>
        </a:p>
      </dsp:txBody>
      <dsp:txXfrm>
        <a:off x="5666279" y="1852175"/>
        <a:ext cx="4320000" cy="648000"/>
      </dsp:txXfrm>
    </dsp:sp>
    <dsp:sp modelId="{94EC82DC-B0A3-449C-A821-6BAB15D3ACF6}">
      <dsp:nvSpPr>
        <dsp:cNvPr id="0" name=""/>
        <dsp:cNvSpPr/>
      </dsp:nvSpPr>
      <dsp:spPr>
        <a:xfrm>
          <a:off x="5666279" y="2576655"/>
          <a:ext cx="4320000" cy="14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Low participation and completion </a:t>
          </a:r>
          <a:r>
            <a:rPr lang="en-US" sz="2000" kern="1200" dirty="0">
              <a:latin typeface="+mn-lt"/>
            </a:rPr>
            <a:t>rates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• May lack a strong connection with the organization</a:t>
          </a:r>
          <a:endParaRPr lang="en-US" sz="2000" kern="1200" dirty="0">
            <a:latin typeface="+mn-lt"/>
          </a:endParaRPr>
        </a:p>
      </dsp:txBody>
      <dsp:txXfrm>
        <a:off x="5666279" y="2576655"/>
        <a:ext cx="4320000" cy="142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53F0A8-A4A3-42E2-B7A7-87F5BD78BF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C8EADC-945F-4E53-92BA-2A9A67E4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997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9477" indent="-179477" defTabSz="95721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906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027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106481" lvl="2" indent="-174708" defTabSz="95721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806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806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8EADC-945F-4E53-92BA-2A9A67E45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76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8EADC-945F-4E53-92BA-2A9A67E45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3C8EADC-945F-4E53-92BA-2A9A67E45E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294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C441-36BA-6640-B20C-2D777F228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Technology-Based Training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3D6BE-FBE0-974F-BB05-2DCB9320D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sz="3200" dirty="0"/>
          </a:p>
          <a:p>
            <a:r>
              <a:rPr lang="en-US" sz="3200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44730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09623-5B1A-4B28-82CA-91E94967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8292338" cy="123057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Simulations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AA70-6123-4755-A55B-27106B07C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8292338" cy="3802762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Simulations</a:t>
            </a:r>
            <a:r>
              <a:rPr lang="en-US" sz="2000" dirty="0"/>
              <a:t> are designed to mimic the work environment and represent a real-life situation where:</a:t>
            </a:r>
          </a:p>
          <a:p>
            <a:pPr lvl="1"/>
            <a:r>
              <a:rPr lang="en-US" sz="1800" dirty="0"/>
              <a:t>Trainees must demonstrate job-related KSAOs, and</a:t>
            </a:r>
          </a:p>
          <a:p>
            <a:pPr lvl="1"/>
            <a:r>
              <a:rPr lang="en-US" sz="1800" dirty="0"/>
              <a:t>Their decisions result in probable, job-relevant outcomes.</a:t>
            </a:r>
          </a:p>
          <a:p>
            <a:r>
              <a:rPr lang="en-US" sz="2000" dirty="0"/>
              <a:t>Examples include branching stories and interactive spreadsheets.</a:t>
            </a:r>
          </a:p>
          <a:p>
            <a:r>
              <a:rPr lang="en-US" sz="2000" dirty="0"/>
              <a:t>The best simulations have a high degree of physiological </a:t>
            </a:r>
            <a:r>
              <a:rPr lang="en-US" sz="2000" i="1" dirty="0"/>
              <a:t>and</a:t>
            </a:r>
            <a:r>
              <a:rPr lang="en-US" sz="2000" dirty="0"/>
              <a:t> psychological fidelity.</a:t>
            </a:r>
          </a:p>
        </p:txBody>
      </p:sp>
    </p:spTree>
    <p:extLst>
      <p:ext uri="{BB962C8B-B14F-4D97-AF65-F5344CB8AC3E}">
        <p14:creationId xmlns:p14="http://schemas.microsoft.com/office/powerpoint/2010/main" val="114474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309623-5B1A-4B28-82CA-91E94967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Simulations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0E3A33-CA19-4735-8C83-A001F3B0D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847754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645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C40045-3931-4F5B-BFDA-CB565788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74300EE0-ECBD-4A99-A182-D65E0E6E6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66F00B75-03DF-4D45-9B0D-64C830BD6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8D3ABB2-C1A2-49A0-A399-DF61B1EF6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DA1AEAE7-4978-4A5B-AAD2-E2E78726F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A9AAEEE-4B18-43DC-B196-17B61CD41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807703FD-FEEE-4777-846F-8C38F40CE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883325D-A3A9-46FF-B7CB-EE9275222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1009273A-6FB2-45C9-814B-F9F243C59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1456BB4-6CF2-4A71-BE63-1AC03A287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0F94609-6C4C-45C5-B029-0704F4BB6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7532FA0C-81DB-47C4-A39A-77A779E2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F2A2ED01-9837-46A7-B28E-15B6C229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5E52EFEE-3C02-41C5-852D-699079C2E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A4ED1A46-9C33-4642-B4E6-DE8FB6E3F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D8825798-C5AC-4262-B3CA-FAA373172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041EF5B5-A116-4AE7-82D0-A06B0FF5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1053245D-DA29-4C13-84C9-74915048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1166F809-C998-47FD-8299-4F9BA65D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2C6184C9-DD88-444D-83F9-7E5C128E5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96A02A4D-21A3-44E5-BEFC-1DD2E8262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B31F515F-6B6B-48A5-99B1-F9BBCF8F6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309623-5B1A-4B28-82CA-91E94967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2864"/>
            <a:ext cx="3765663" cy="457894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Business Games </a:t>
            </a: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B0BC2F97-F3ED-4F01-B461-9A522CD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AA70-6123-4755-A55B-27106B07C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4" y="1472864"/>
            <a:ext cx="6151666" cy="4578944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Business games </a:t>
            </a:r>
            <a:r>
              <a:rPr lang="en-US" sz="2000" dirty="0"/>
              <a:t>require trainees to:</a:t>
            </a:r>
            <a:r>
              <a:rPr lang="en-US" sz="2000" b="1" dirty="0"/>
              <a:t> </a:t>
            </a:r>
          </a:p>
          <a:p>
            <a:pPr lvl="1"/>
            <a:r>
              <a:rPr lang="en-US" sz="1800" dirty="0"/>
              <a:t>Gather information and make decisions, </a:t>
            </a:r>
          </a:p>
          <a:p>
            <a:pPr lvl="1"/>
            <a:r>
              <a:rPr lang="en-US" sz="1800" dirty="0"/>
              <a:t>Follow a set of rules, and</a:t>
            </a:r>
          </a:p>
          <a:p>
            <a:pPr lvl="1"/>
            <a:r>
              <a:rPr lang="en-US" sz="1800" dirty="0"/>
              <a:t>Compete against others or the clock.</a:t>
            </a:r>
            <a:endParaRPr lang="en-US" sz="1800" b="1" dirty="0"/>
          </a:p>
          <a:p>
            <a:r>
              <a:rPr lang="en-US" sz="2000" dirty="0"/>
              <a:t>Although fun and engaging, these games should:</a:t>
            </a:r>
          </a:p>
          <a:p>
            <a:pPr lvl="1"/>
            <a:r>
              <a:rPr lang="en-US" sz="1800" dirty="0"/>
              <a:t>Be clearly linked to learning outcomes, </a:t>
            </a:r>
          </a:p>
          <a:p>
            <a:pPr lvl="1"/>
            <a:r>
              <a:rPr lang="en-US" sz="1800" dirty="0"/>
              <a:t>Require trainees to demonstrate KSAOs, </a:t>
            </a:r>
          </a:p>
          <a:p>
            <a:pPr lvl="1"/>
            <a:r>
              <a:rPr lang="en-US" sz="1800" dirty="0"/>
              <a:t>Measure proficiency with levels and points, and</a:t>
            </a:r>
          </a:p>
          <a:p>
            <a:pPr lvl="1"/>
            <a:r>
              <a:rPr lang="en-US" sz="1800" dirty="0"/>
              <a:t>Use leaderboards to motivate trainees.</a:t>
            </a:r>
          </a:p>
        </p:txBody>
      </p:sp>
      <p:pic>
        <p:nvPicPr>
          <p:cNvPr id="5" name="Graphic 4" descr="Playbook with solid fill">
            <a:extLst>
              <a:ext uri="{FF2B5EF4-FFF2-40B4-BE49-F238E27FC236}">
                <a16:creationId xmlns:a16="http://schemas.microsoft.com/office/drawing/2014/main" id="{C7CA7D93-8695-40B8-A836-39A0DF50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1680" y="284793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309623-5B1A-4B28-82CA-91E94967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Business Games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0E3A33-CA19-4735-8C83-A001F3B0D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3276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90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382113-79DA-4CE0-B5C3-FD65DAE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Augmented Reality (AR)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earing mixed reality smartglasses touching transparent screen">
            <a:extLst>
              <a:ext uri="{FF2B5EF4-FFF2-40B4-BE49-F238E27FC236}">
                <a16:creationId xmlns:a16="http://schemas.microsoft.com/office/drawing/2014/main" id="{9FCA9746-58A4-4CF5-BFF5-A8EAD15FB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14" b="-4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B697-EB6F-447F-8FAE-9F3372B5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b="1" dirty="0"/>
              <a:t>Augmented reality (AR) </a:t>
            </a:r>
            <a:r>
              <a:rPr lang="en-US" sz="2000" dirty="0"/>
              <a:t>brings digital elements into the physical world to enhance training content.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en-US" sz="1800" dirty="0"/>
              <a:t>While wearing a headset, trainees’ view of their physical surroundings is supplemented with digital elements, such as graphics, sound, and video.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b="1" dirty="0"/>
              <a:t>Virtual reality</a:t>
            </a:r>
            <a:r>
              <a:rPr lang="en-US" sz="2000" dirty="0"/>
              <a:t>, however, is total immersion in an artificial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6304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309623-5B1A-4B28-82CA-91E94967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Augmented Reality (AR)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0E3A33-CA19-4735-8C83-A001F3B0D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4645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30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3D296CC-CA82-4C71-A176-6A9FECDB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75000"/>
          </a:xfrm>
          <a:custGeom>
            <a:avLst/>
            <a:gdLst>
              <a:gd name="connsiteX0" fmla="*/ 0 w 12192000"/>
              <a:gd name="connsiteY0" fmla="*/ 0 h 2075000"/>
              <a:gd name="connsiteX1" fmla="*/ 12192000 w 12192000"/>
              <a:gd name="connsiteY1" fmla="*/ 0 h 2075000"/>
              <a:gd name="connsiteX2" fmla="*/ 12192000 w 12192000"/>
              <a:gd name="connsiteY2" fmla="*/ 558112 h 2075000"/>
              <a:gd name="connsiteX3" fmla="*/ 12192000 w 12192000"/>
              <a:gd name="connsiteY3" fmla="*/ 750237 h 2075000"/>
              <a:gd name="connsiteX4" fmla="*/ 12192000 w 12192000"/>
              <a:gd name="connsiteY4" fmla="*/ 1726055 h 2075000"/>
              <a:gd name="connsiteX5" fmla="*/ 12113803 w 12192000"/>
              <a:gd name="connsiteY5" fmla="*/ 1734338 h 2075000"/>
              <a:gd name="connsiteX6" fmla="*/ 6753597 w 12192000"/>
              <a:gd name="connsiteY6" fmla="*/ 2057895 h 2075000"/>
              <a:gd name="connsiteX7" fmla="*/ 400746 w 12192000"/>
              <a:gd name="connsiteY7" fmla="*/ 1886552 h 2075000"/>
              <a:gd name="connsiteX8" fmla="*/ 0 w 12192000"/>
              <a:gd name="connsiteY8" fmla="*/ 1849576 h 2075000"/>
              <a:gd name="connsiteX9" fmla="*/ 0 w 12192000"/>
              <a:gd name="connsiteY9" fmla="*/ 750237 h 2075000"/>
              <a:gd name="connsiteX10" fmla="*/ 0 w 12192000"/>
              <a:gd name="connsiteY10" fmla="*/ 558112 h 20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5000">
                <a:moveTo>
                  <a:pt x="0" y="0"/>
                </a:moveTo>
                <a:lnTo>
                  <a:pt x="12192000" y="0"/>
                </a:lnTo>
                <a:lnTo>
                  <a:pt x="12192000" y="558112"/>
                </a:lnTo>
                <a:lnTo>
                  <a:pt x="12192000" y="750237"/>
                </a:lnTo>
                <a:lnTo>
                  <a:pt x="12192000" y="1726055"/>
                </a:lnTo>
                <a:lnTo>
                  <a:pt x="12113803" y="1734338"/>
                </a:lnTo>
                <a:cubicBezTo>
                  <a:pt x="10139508" y="1932287"/>
                  <a:pt x="8237152" y="2025290"/>
                  <a:pt x="6753597" y="2057895"/>
                </a:cubicBezTo>
                <a:cubicBezTo>
                  <a:pt x="4940362" y="2097744"/>
                  <a:pt x="2657278" y="2078414"/>
                  <a:pt x="400746" y="1886552"/>
                </a:cubicBezTo>
                <a:lnTo>
                  <a:pt x="0" y="1849576"/>
                </a:lnTo>
                <a:lnTo>
                  <a:pt x="0" y="750237"/>
                </a:lnTo>
                <a:lnTo>
                  <a:pt x="0" y="558112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A9999-EE52-478C-BDA4-C03D35A3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762608"/>
            <a:ext cx="10481519" cy="100393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Massive Open Online Courses (MOOCs)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83D5-8287-4F17-9936-ECC8DAF40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35976"/>
            <a:ext cx="10058400" cy="3542776"/>
          </a:xfrm>
        </p:spPr>
        <p:txBody>
          <a:bodyPr>
            <a:normAutofit/>
          </a:bodyPr>
          <a:lstStyle/>
          <a:p>
            <a:r>
              <a:rPr lang="en-US" sz="2000" b="1" dirty="0"/>
              <a:t>Massive open online courses (MOOCs) </a:t>
            </a:r>
            <a:r>
              <a:rPr lang="en-US" sz="2000" dirty="0"/>
              <a:t>are courses designed by external vendors to enroll large number of learners.</a:t>
            </a:r>
          </a:p>
          <a:p>
            <a:r>
              <a:rPr lang="en-US" sz="2000" dirty="0"/>
              <a:t>Trainees receive the same application-based training content, but they can complete the course at their own pace. </a:t>
            </a:r>
          </a:p>
          <a:p>
            <a:r>
              <a:rPr lang="en-US" sz="2000" dirty="0"/>
              <a:t>Some MOOCs offer college credit or certificates.</a:t>
            </a:r>
          </a:p>
        </p:txBody>
      </p:sp>
    </p:spTree>
    <p:extLst>
      <p:ext uri="{BB962C8B-B14F-4D97-AF65-F5344CB8AC3E}">
        <p14:creationId xmlns:p14="http://schemas.microsoft.com/office/powerpoint/2010/main" val="117997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309623-5B1A-4B28-82CA-91E94967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Massive Open Online Courses (MOOCs)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0E3A33-CA19-4735-8C83-A001F3B0D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93581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67748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426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Wingdings</vt:lpstr>
      <vt:lpstr>Atlas</vt:lpstr>
      <vt:lpstr>Technology-Based Training Methods</vt:lpstr>
      <vt:lpstr>Simulations</vt:lpstr>
      <vt:lpstr>Simulations</vt:lpstr>
      <vt:lpstr>Business Games </vt:lpstr>
      <vt:lpstr>Business Games </vt:lpstr>
      <vt:lpstr>Augmented Reality (AR) </vt:lpstr>
      <vt:lpstr>Augmented Reality (AR) </vt:lpstr>
      <vt:lpstr>Massive Open Online Courses (MOOCs)</vt:lpstr>
      <vt:lpstr>Massive Open Online Courses (MOOCs)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and T&amp;D</dc:title>
  <dc:creator>Quarton, Amy J.</dc:creator>
  <cp:lastModifiedBy>Quarton, Amy J.</cp:lastModifiedBy>
  <cp:revision>118</cp:revision>
  <cp:lastPrinted>2021-07-19T18:59:05Z</cp:lastPrinted>
  <dcterms:created xsi:type="dcterms:W3CDTF">2021-02-10T03:24:09Z</dcterms:created>
  <dcterms:modified xsi:type="dcterms:W3CDTF">2021-07-19T18:59:38Z</dcterms:modified>
</cp:coreProperties>
</file>