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8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322" r:id="rId3"/>
    <p:sldId id="323" r:id="rId4"/>
    <p:sldId id="324" r:id="rId5"/>
    <p:sldId id="325" r:id="rId6"/>
    <p:sldId id="329" r:id="rId7"/>
    <p:sldId id="331" r:id="rId8"/>
    <p:sldId id="328" r:id="rId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2146" autoAdjust="0"/>
  </p:normalViewPr>
  <p:slideViewPr>
    <p:cSldViewPr snapToGrid="0">
      <p:cViewPr varScale="1">
        <p:scale>
          <a:sx n="52" d="100"/>
          <a:sy n="52" d="100"/>
        </p:scale>
        <p:origin x="19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24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5F78BE-F9F1-4B95-88F4-90C1CF81286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091C2133-31FB-4FB9-886C-73D32F337512}">
      <dgm:prSet phldrT="[Text]" custT="1"/>
      <dgm:spPr/>
      <dgm:t>
        <a:bodyPr/>
        <a:lstStyle/>
        <a:p>
          <a:r>
            <a:rPr lang="en-US" sz="2000" dirty="0"/>
            <a:t>Training Group</a:t>
          </a:r>
        </a:p>
      </dgm:t>
    </dgm:pt>
    <dgm:pt modelId="{11CD0CDC-B455-4B56-B083-0C01A3C056C5}" type="parTrans" cxnId="{CF102507-015D-4EBC-916F-D1676A1794AD}">
      <dgm:prSet/>
      <dgm:spPr/>
      <dgm:t>
        <a:bodyPr/>
        <a:lstStyle/>
        <a:p>
          <a:endParaRPr lang="en-US" sz="2000"/>
        </a:p>
      </dgm:t>
    </dgm:pt>
    <dgm:pt modelId="{C1FD7C6A-EF49-482F-A7CB-BA31995E45AC}" type="sibTrans" cxnId="{CF102507-015D-4EBC-916F-D1676A1794AD}">
      <dgm:prSet custT="1"/>
      <dgm:spPr/>
      <dgm:t>
        <a:bodyPr/>
        <a:lstStyle/>
        <a:p>
          <a:endParaRPr lang="en-US" sz="2000"/>
        </a:p>
      </dgm:t>
    </dgm:pt>
    <dgm:pt modelId="{F59528DF-006D-4C1D-B1DE-E5A71AA04B6F}">
      <dgm:prSet phldrT="[Text]" custT="1"/>
      <dgm:spPr/>
      <dgm:t>
        <a:bodyPr/>
        <a:lstStyle/>
        <a:p>
          <a:r>
            <a:rPr lang="en-US" sz="2000" dirty="0"/>
            <a:t>Post-Test</a:t>
          </a:r>
        </a:p>
      </dgm:t>
    </dgm:pt>
    <dgm:pt modelId="{E0E169BB-D9DD-4B07-B799-FAF06FE4E5DA}" type="parTrans" cxnId="{4F05FAA4-CA7D-42B3-87A3-09A0CB7FB33A}">
      <dgm:prSet/>
      <dgm:spPr/>
      <dgm:t>
        <a:bodyPr/>
        <a:lstStyle/>
        <a:p>
          <a:endParaRPr lang="en-US" sz="2000"/>
        </a:p>
      </dgm:t>
    </dgm:pt>
    <dgm:pt modelId="{D41D6A61-CF22-49A2-BD2C-93F245270A2F}" type="sibTrans" cxnId="{4F05FAA4-CA7D-42B3-87A3-09A0CB7FB33A}">
      <dgm:prSet/>
      <dgm:spPr/>
      <dgm:t>
        <a:bodyPr/>
        <a:lstStyle/>
        <a:p>
          <a:endParaRPr lang="en-US" sz="2000"/>
        </a:p>
      </dgm:t>
    </dgm:pt>
    <dgm:pt modelId="{55D3705C-F67C-4DB7-A776-3E80F1DC83A6}">
      <dgm:prSet phldrT="[Text]" custT="1"/>
      <dgm:spPr/>
      <dgm:t>
        <a:bodyPr/>
        <a:lstStyle/>
        <a:p>
          <a:r>
            <a:rPr lang="en-US" sz="2000"/>
            <a:t>Training </a:t>
          </a:r>
          <a:r>
            <a:rPr lang="en-US" sz="2000" dirty="0"/>
            <a:t>Intervention</a:t>
          </a:r>
        </a:p>
      </dgm:t>
    </dgm:pt>
    <dgm:pt modelId="{1ADFFE4D-B9C8-4EE2-8FD5-9BEF27A03852}" type="parTrans" cxnId="{58F12C2A-4D92-4100-AC38-CE989517EE1A}">
      <dgm:prSet/>
      <dgm:spPr/>
      <dgm:t>
        <a:bodyPr/>
        <a:lstStyle/>
        <a:p>
          <a:endParaRPr lang="en-US" sz="2000"/>
        </a:p>
      </dgm:t>
    </dgm:pt>
    <dgm:pt modelId="{F3E1D0B8-FB60-4651-A816-464894A68594}" type="sibTrans" cxnId="{58F12C2A-4D92-4100-AC38-CE989517EE1A}">
      <dgm:prSet custT="1"/>
      <dgm:spPr/>
      <dgm:t>
        <a:bodyPr/>
        <a:lstStyle/>
        <a:p>
          <a:endParaRPr lang="en-US" sz="2000"/>
        </a:p>
      </dgm:t>
    </dgm:pt>
    <dgm:pt modelId="{AABF7612-70F7-4E04-B62F-D00599D44917}" type="pres">
      <dgm:prSet presAssocID="{005F78BE-F9F1-4B95-88F4-90C1CF81286B}" presName="Name0" presStyleCnt="0">
        <dgm:presLayoutVars>
          <dgm:dir/>
          <dgm:resizeHandles val="exact"/>
        </dgm:presLayoutVars>
      </dgm:prSet>
      <dgm:spPr/>
    </dgm:pt>
    <dgm:pt modelId="{8A2FA091-0517-418B-B536-61D46ACDAFAF}" type="pres">
      <dgm:prSet presAssocID="{091C2133-31FB-4FB9-886C-73D32F337512}" presName="node" presStyleLbl="node1" presStyleIdx="0" presStyleCnt="3" custScaleY="71375">
        <dgm:presLayoutVars>
          <dgm:bulletEnabled val="1"/>
        </dgm:presLayoutVars>
      </dgm:prSet>
      <dgm:spPr/>
    </dgm:pt>
    <dgm:pt modelId="{A168C6B1-2764-49A6-83A5-62B2484D051C}" type="pres">
      <dgm:prSet presAssocID="{C1FD7C6A-EF49-482F-A7CB-BA31995E45AC}" presName="sibTrans" presStyleLbl="sibTrans2D1" presStyleIdx="0" presStyleCnt="2"/>
      <dgm:spPr/>
    </dgm:pt>
    <dgm:pt modelId="{AEDA70D0-050E-45F0-9B19-FCF9F877DCF5}" type="pres">
      <dgm:prSet presAssocID="{C1FD7C6A-EF49-482F-A7CB-BA31995E45AC}" presName="connectorText" presStyleLbl="sibTrans2D1" presStyleIdx="0" presStyleCnt="2"/>
      <dgm:spPr/>
    </dgm:pt>
    <dgm:pt modelId="{BD80AF14-F26F-4D5B-AE57-77FF181E31CB}" type="pres">
      <dgm:prSet presAssocID="{55D3705C-F67C-4DB7-A776-3E80F1DC83A6}" presName="node" presStyleLbl="node1" presStyleIdx="1" presStyleCnt="3" custScaleY="71375">
        <dgm:presLayoutVars>
          <dgm:bulletEnabled val="1"/>
        </dgm:presLayoutVars>
      </dgm:prSet>
      <dgm:spPr/>
    </dgm:pt>
    <dgm:pt modelId="{48D6B770-5F6B-4AF0-A3CD-E98296436980}" type="pres">
      <dgm:prSet presAssocID="{F3E1D0B8-FB60-4651-A816-464894A68594}" presName="sibTrans" presStyleLbl="sibTrans2D1" presStyleIdx="1" presStyleCnt="2"/>
      <dgm:spPr/>
    </dgm:pt>
    <dgm:pt modelId="{775A595A-72E1-4DA2-8363-5E78EA20E722}" type="pres">
      <dgm:prSet presAssocID="{F3E1D0B8-FB60-4651-A816-464894A68594}" presName="connectorText" presStyleLbl="sibTrans2D1" presStyleIdx="1" presStyleCnt="2"/>
      <dgm:spPr/>
    </dgm:pt>
    <dgm:pt modelId="{68AD0D5A-363C-4765-BD09-627757333F22}" type="pres">
      <dgm:prSet presAssocID="{F59528DF-006D-4C1D-B1DE-E5A71AA04B6F}" presName="node" presStyleLbl="node1" presStyleIdx="2" presStyleCnt="3" custScaleY="71375">
        <dgm:presLayoutVars>
          <dgm:bulletEnabled val="1"/>
        </dgm:presLayoutVars>
      </dgm:prSet>
      <dgm:spPr/>
    </dgm:pt>
  </dgm:ptLst>
  <dgm:cxnLst>
    <dgm:cxn modelId="{CF102507-015D-4EBC-916F-D1676A1794AD}" srcId="{005F78BE-F9F1-4B95-88F4-90C1CF81286B}" destId="{091C2133-31FB-4FB9-886C-73D32F337512}" srcOrd="0" destOrd="0" parTransId="{11CD0CDC-B455-4B56-B083-0C01A3C056C5}" sibTransId="{C1FD7C6A-EF49-482F-A7CB-BA31995E45AC}"/>
    <dgm:cxn modelId="{34177717-748E-4BF6-AC46-5D0A0DB1E624}" type="presOf" srcId="{091C2133-31FB-4FB9-886C-73D32F337512}" destId="{8A2FA091-0517-418B-B536-61D46ACDAFAF}" srcOrd="0" destOrd="0" presId="urn:microsoft.com/office/officeart/2005/8/layout/process1"/>
    <dgm:cxn modelId="{58F12C2A-4D92-4100-AC38-CE989517EE1A}" srcId="{005F78BE-F9F1-4B95-88F4-90C1CF81286B}" destId="{55D3705C-F67C-4DB7-A776-3E80F1DC83A6}" srcOrd="1" destOrd="0" parTransId="{1ADFFE4D-B9C8-4EE2-8FD5-9BEF27A03852}" sibTransId="{F3E1D0B8-FB60-4651-A816-464894A68594}"/>
    <dgm:cxn modelId="{19228340-9FF7-4A3F-8BD9-C25C1EA1316F}" type="presOf" srcId="{C1FD7C6A-EF49-482F-A7CB-BA31995E45AC}" destId="{A168C6B1-2764-49A6-83A5-62B2484D051C}" srcOrd="0" destOrd="0" presId="urn:microsoft.com/office/officeart/2005/8/layout/process1"/>
    <dgm:cxn modelId="{652A5348-70F2-4D1E-85BF-A50DFB280142}" type="presOf" srcId="{F3E1D0B8-FB60-4651-A816-464894A68594}" destId="{48D6B770-5F6B-4AF0-A3CD-E98296436980}" srcOrd="0" destOrd="0" presId="urn:microsoft.com/office/officeart/2005/8/layout/process1"/>
    <dgm:cxn modelId="{E202F885-5896-4DE1-8C4F-C66D1FAEF97F}" type="presOf" srcId="{C1FD7C6A-EF49-482F-A7CB-BA31995E45AC}" destId="{AEDA70D0-050E-45F0-9B19-FCF9F877DCF5}" srcOrd="1" destOrd="0" presId="urn:microsoft.com/office/officeart/2005/8/layout/process1"/>
    <dgm:cxn modelId="{34E20A88-765D-456D-809C-D6FB105A09E4}" type="presOf" srcId="{F59528DF-006D-4C1D-B1DE-E5A71AA04B6F}" destId="{68AD0D5A-363C-4765-BD09-627757333F22}" srcOrd="0" destOrd="0" presId="urn:microsoft.com/office/officeart/2005/8/layout/process1"/>
    <dgm:cxn modelId="{4F05FAA4-CA7D-42B3-87A3-09A0CB7FB33A}" srcId="{005F78BE-F9F1-4B95-88F4-90C1CF81286B}" destId="{F59528DF-006D-4C1D-B1DE-E5A71AA04B6F}" srcOrd="2" destOrd="0" parTransId="{E0E169BB-D9DD-4B07-B799-FAF06FE4E5DA}" sibTransId="{D41D6A61-CF22-49A2-BD2C-93F245270A2F}"/>
    <dgm:cxn modelId="{B2C10DAE-DD0E-43C3-B9CA-D4CF8D4F2F5D}" type="presOf" srcId="{55D3705C-F67C-4DB7-A776-3E80F1DC83A6}" destId="{BD80AF14-F26F-4D5B-AE57-77FF181E31CB}" srcOrd="0" destOrd="0" presId="urn:microsoft.com/office/officeart/2005/8/layout/process1"/>
    <dgm:cxn modelId="{FB8476C5-E187-4B97-B96C-6DD90E9D48B2}" type="presOf" srcId="{F3E1D0B8-FB60-4651-A816-464894A68594}" destId="{775A595A-72E1-4DA2-8363-5E78EA20E722}" srcOrd="1" destOrd="0" presId="urn:microsoft.com/office/officeart/2005/8/layout/process1"/>
    <dgm:cxn modelId="{C5E0FFE0-0CF9-4228-9D76-39DDE0FB8CDD}" type="presOf" srcId="{005F78BE-F9F1-4B95-88F4-90C1CF81286B}" destId="{AABF7612-70F7-4E04-B62F-D00599D44917}" srcOrd="0" destOrd="0" presId="urn:microsoft.com/office/officeart/2005/8/layout/process1"/>
    <dgm:cxn modelId="{D63005B7-6A1D-4E8B-95A0-69E90AAD8D5D}" type="presParOf" srcId="{AABF7612-70F7-4E04-B62F-D00599D44917}" destId="{8A2FA091-0517-418B-B536-61D46ACDAFAF}" srcOrd="0" destOrd="0" presId="urn:microsoft.com/office/officeart/2005/8/layout/process1"/>
    <dgm:cxn modelId="{2F55CCFC-FC74-420A-8BEF-56314C8ED283}" type="presParOf" srcId="{AABF7612-70F7-4E04-B62F-D00599D44917}" destId="{A168C6B1-2764-49A6-83A5-62B2484D051C}" srcOrd="1" destOrd="0" presId="urn:microsoft.com/office/officeart/2005/8/layout/process1"/>
    <dgm:cxn modelId="{D6CD61C5-DF61-4AF3-BA21-9039EB003D23}" type="presParOf" srcId="{A168C6B1-2764-49A6-83A5-62B2484D051C}" destId="{AEDA70D0-050E-45F0-9B19-FCF9F877DCF5}" srcOrd="0" destOrd="0" presId="urn:microsoft.com/office/officeart/2005/8/layout/process1"/>
    <dgm:cxn modelId="{705C756E-9002-4C7A-9516-681B2705292A}" type="presParOf" srcId="{AABF7612-70F7-4E04-B62F-D00599D44917}" destId="{BD80AF14-F26F-4D5B-AE57-77FF181E31CB}" srcOrd="2" destOrd="0" presId="urn:microsoft.com/office/officeart/2005/8/layout/process1"/>
    <dgm:cxn modelId="{8C2E7DED-4428-4D80-A811-ECDDA75388F6}" type="presParOf" srcId="{AABF7612-70F7-4E04-B62F-D00599D44917}" destId="{48D6B770-5F6B-4AF0-A3CD-E98296436980}" srcOrd="3" destOrd="0" presId="urn:microsoft.com/office/officeart/2005/8/layout/process1"/>
    <dgm:cxn modelId="{32F18CA3-622B-4340-A2AA-584E4752CB39}" type="presParOf" srcId="{48D6B770-5F6B-4AF0-A3CD-E98296436980}" destId="{775A595A-72E1-4DA2-8363-5E78EA20E722}" srcOrd="0" destOrd="0" presId="urn:microsoft.com/office/officeart/2005/8/layout/process1"/>
    <dgm:cxn modelId="{E4006140-99E9-4E55-9F8A-9934DAF62654}" type="presParOf" srcId="{AABF7612-70F7-4E04-B62F-D00599D44917}" destId="{68AD0D5A-363C-4765-BD09-627757333F22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05F78BE-F9F1-4B95-88F4-90C1CF81286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091C2133-31FB-4FB9-886C-73D32F337512}">
      <dgm:prSet phldrT="[Text]" custT="1"/>
      <dgm:spPr/>
      <dgm:t>
        <a:bodyPr/>
        <a:lstStyle/>
        <a:p>
          <a:r>
            <a:rPr lang="en-US" sz="2000" dirty="0"/>
            <a:t>Training Group 1</a:t>
          </a:r>
        </a:p>
      </dgm:t>
    </dgm:pt>
    <dgm:pt modelId="{11CD0CDC-B455-4B56-B083-0C01A3C056C5}" type="parTrans" cxnId="{CF102507-015D-4EBC-916F-D1676A1794AD}">
      <dgm:prSet/>
      <dgm:spPr/>
      <dgm:t>
        <a:bodyPr/>
        <a:lstStyle/>
        <a:p>
          <a:endParaRPr lang="en-US" sz="2000"/>
        </a:p>
      </dgm:t>
    </dgm:pt>
    <dgm:pt modelId="{C1FD7C6A-EF49-482F-A7CB-BA31995E45AC}" type="sibTrans" cxnId="{CF102507-015D-4EBC-916F-D1676A1794AD}">
      <dgm:prSet custT="1"/>
      <dgm:spPr/>
      <dgm:t>
        <a:bodyPr/>
        <a:lstStyle/>
        <a:p>
          <a:endParaRPr lang="en-US" sz="2000"/>
        </a:p>
      </dgm:t>
    </dgm:pt>
    <dgm:pt modelId="{D4AD64A8-6CF1-48F8-AE48-2ED3D3ED72FC}">
      <dgm:prSet phldrT="[Text]" custT="1"/>
      <dgm:spPr/>
      <dgm:t>
        <a:bodyPr/>
        <a:lstStyle/>
        <a:p>
          <a:r>
            <a:rPr lang="en-US" sz="2000"/>
            <a:t>Pre-Test</a:t>
          </a:r>
          <a:endParaRPr lang="en-US" sz="2000" dirty="0"/>
        </a:p>
      </dgm:t>
    </dgm:pt>
    <dgm:pt modelId="{D76F13D2-0B64-47BD-A370-11D936429C0E}" type="parTrans" cxnId="{DFC7BE1A-E205-436D-B6D4-02BCA0A70A82}">
      <dgm:prSet/>
      <dgm:spPr/>
      <dgm:t>
        <a:bodyPr/>
        <a:lstStyle/>
        <a:p>
          <a:endParaRPr lang="en-US" sz="2000"/>
        </a:p>
      </dgm:t>
    </dgm:pt>
    <dgm:pt modelId="{906C0C1E-82D8-4974-BEA8-D4073924AAC1}" type="sibTrans" cxnId="{DFC7BE1A-E205-436D-B6D4-02BCA0A70A82}">
      <dgm:prSet custT="1"/>
      <dgm:spPr/>
      <dgm:t>
        <a:bodyPr/>
        <a:lstStyle/>
        <a:p>
          <a:endParaRPr lang="en-US" sz="2000"/>
        </a:p>
      </dgm:t>
    </dgm:pt>
    <dgm:pt modelId="{34B955D1-3764-439F-8085-3C657E30CEC7}">
      <dgm:prSet phldrT="[Text]" custT="1"/>
      <dgm:spPr/>
      <dgm:t>
        <a:bodyPr/>
        <a:lstStyle/>
        <a:p>
          <a:r>
            <a:rPr lang="en-US" sz="2000" dirty="0"/>
            <a:t>Training Intervention</a:t>
          </a:r>
        </a:p>
      </dgm:t>
    </dgm:pt>
    <dgm:pt modelId="{0E2EBA43-68A6-4E80-98A9-D6246147E73F}" type="parTrans" cxnId="{29946319-D403-4ED9-AD05-B427B5D9FCE7}">
      <dgm:prSet/>
      <dgm:spPr/>
      <dgm:t>
        <a:bodyPr/>
        <a:lstStyle/>
        <a:p>
          <a:endParaRPr lang="en-US" sz="2000"/>
        </a:p>
      </dgm:t>
    </dgm:pt>
    <dgm:pt modelId="{6AB24B8F-3EA9-49A7-A81D-4368E1E54D68}" type="sibTrans" cxnId="{29946319-D403-4ED9-AD05-B427B5D9FCE7}">
      <dgm:prSet custT="1"/>
      <dgm:spPr/>
      <dgm:t>
        <a:bodyPr/>
        <a:lstStyle/>
        <a:p>
          <a:endParaRPr lang="en-US" sz="2000"/>
        </a:p>
      </dgm:t>
    </dgm:pt>
    <dgm:pt modelId="{25B778E7-713A-48E7-A433-8E2A65D6A2AE}">
      <dgm:prSet phldrT="[Text]" custT="1"/>
      <dgm:spPr/>
      <dgm:t>
        <a:bodyPr/>
        <a:lstStyle/>
        <a:p>
          <a:r>
            <a:rPr lang="en-US" sz="2000" dirty="0"/>
            <a:t>Post-Test</a:t>
          </a:r>
        </a:p>
      </dgm:t>
    </dgm:pt>
    <dgm:pt modelId="{7600D0A7-152A-4B76-AEA2-EF4164D01A85}" type="parTrans" cxnId="{A85061D1-C959-48DD-BA51-4A4B1B2D7056}">
      <dgm:prSet/>
      <dgm:spPr/>
      <dgm:t>
        <a:bodyPr/>
        <a:lstStyle/>
        <a:p>
          <a:endParaRPr lang="en-US" sz="2000"/>
        </a:p>
      </dgm:t>
    </dgm:pt>
    <dgm:pt modelId="{209483BC-6386-4606-96FF-785F5F6FF9C9}" type="sibTrans" cxnId="{A85061D1-C959-48DD-BA51-4A4B1B2D7056}">
      <dgm:prSet/>
      <dgm:spPr/>
      <dgm:t>
        <a:bodyPr/>
        <a:lstStyle/>
        <a:p>
          <a:endParaRPr lang="en-US" sz="2000"/>
        </a:p>
      </dgm:t>
    </dgm:pt>
    <dgm:pt modelId="{AABF7612-70F7-4E04-B62F-D00599D44917}" type="pres">
      <dgm:prSet presAssocID="{005F78BE-F9F1-4B95-88F4-90C1CF81286B}" presName="Name0" presStyleCnt="0">
        <dgm:presLayoutVars>
          <dgm:dir/>
          <dgm:resizeHandles val="exact"/>
        </dgm:presLayoutVars>
      </dgm:prSet>
      <dgm:spPr/>
    </dgm:pt>
    <dgm:pt modelId="{8A2FA091-0517-418B-B536-61D46ACDAFAF}" type="pres">
      <dgm:prSet presAssocID="{091C2133-31FB-4FB9-886C-73D32F337512}" presName="node" presStyleLbl="node1" presStyleIdx="0" presStyleCnt="4" custScaleY="82612">
        <dgm:presLayoutVars>
          <dgm:bulletEnabled val="1"/>
        </dgm:presLayoutVars>
      </dgm:prSet>
      <dgm:spPr/>
    </dgm:pt>
    <dgm:pt modelId="{A168C6B1-2764-49A6-83A5-62B2484D051C}" type="pres">
      <dgm:prSet presAssocID="{C1FD7C6A-EF49-482F-A7CB-BA31995E45AC}" presName="sibTrans" presStyleLbl="sibTrans2D1" presStyleIdx="0" presStyleCnt="3"/>
      <dgm:spPr/>
    </dgm:pt>
    <dgm:pt modelId="{AEDA70D0-050E-45F0-9B19-FCF9F877DCF5}" type="pres">
      <dgm:prSet presAssocID="{C1FD7C6A-EF49-482F-A7CB-BA31995E45AC}" presName="connectorText" presStyleLbl="sibTrans2D1" presStyleIdx="0" presStyleCnt="3"/>
      <dgm:spPr/>
    </dgm:pt>
    <dgm:pt modelId="{4F65A1D2-81E3-4384-9F3C-4C8D787C3D8E}" type="pres">
      <dgm:prSet presAssocID="{D4AD64A8-6CF1-48F8-AE48-2ED3D3ED72FC}" presName="node" presStyleLbl="node1" presStyleIdx="1" presStyleCnt="4" custScaleY="82612">
        <dgm:presLayoutVars>
          <dgm:bulletEnabled val="1"/>
        </dgm:presLayoutVars>
      </dgm:prSet>
      <dgm:spPr/>
    </dgm:pt>
    <dgm:pt modelId="{62D31C8A-541B-480C-81AA-DE11266DF8E7}" type="pres">
      <dgm:prSet presAssocID="{906C0C1E-82D8-4974-BEA8-D4073924AAC1}" presName="sibTrans" presStyleLbl="sibTrans2D1" presStyleIdx="1" presStyleCnt="3"/>
      <dgm:spPr/>
    </dgm:pt>
    <dgm:pt modelId="{1AB856FF-A23A-497B-AAF2-77008003CBBC}" type="pres">
      <dgm:prSet presAssocID="{906C0C1E-82D8-4974-BEA8-D4073924AAC1}" presName="connectorText" presStyleLbl="sibTrans2D1" presStyleIdx="1" presStyleCnt="3"/>
      <dgm:spPr/>
    </dgm:pt>
    <dgm:pt modelId="{38055A78-F49A-4891-A419-EFAB15C1C4CF}" type="pres">
      <dgm:prSet presAssocID="{34B955D1-3764-439F-8085-3C657E30CEC7}" presName="node" presStyleLbl="node1" presStyleIdx="2" presStyleCnt="4" custScaleY="82612">
        <dgm:presLayoutVars>
          <dgm:bulletEnabled val="1"/>
        </dgm:presLayoutVars>
      </dgm:prSet>
      <dgm:spPr/>
    </dgm:pt>
    <dgm:pt modelId="{4701F1A9-AA65-41E1-A56E-982CAF06BD6E}" type="pres">
      <dgm:prSet presAssocID="{6AB24B8F-3EA9-49A7-A81D-4368E1E54D68}" presName="sibTrans" presStyleLbl="sibTrans2D1" presStyleIdx="2" presStyleCnt="3"/>
      <dgm:spPr/>
    </dgm:pt>
    <dgm:pt modelId="{C4144FE1-7EF2-473D-BC14-439752D89975}" type="pres">
      <dgm:prSet presAssocID="{6AB24B8F-3EA9-49A7-A81D-4368E1E54D68}" presName="connectorText" presStyleLbl="sibTrans2D1" presStyleIdx="2" presStyleCnt="3"/>
      <dgm:spPr/>
    </dgm:pt>
    <dgm:pt modelId="{2B4E5A4B-3A89-4A18-8290-DA6A62589A1C}" type="pres">
      <dgm:prSet presAssocID="{25B778E7-713A-48E7-A433-8E2A65D6A2AE}" presName="node" presStyleLbl="node1" presStyleIdx="3" presStyleCnt="4" custScaleY="82612">
        <dgm:presLayoutVars>
          <dgm:bulletEnabled val="1"/>
        </dgm:presLayoutVars>
      </dgm:prSet>
      <dgm:spPr/>
    </dgm:pt>
  </dgm:ptLst>
  <dgm:cxnLst>
    <dgm:cxn modelId="{CF102507-015D-4EBC-916F-D1676A1794AD}" srcId="{005F78BE-F9F1-4B95-88F4-90C1CF81286B}" destId="{091C2133-31FB-4FB9-886C-73D32F337512}" srcOrd="0" destOrd="0" parTransId="{11CD0CDC-B455-4B56-B083-0C01A3C056C5}" sibTransId="{C1FD7C6A-EF49-482F-A7CB-BA31995E45AC}"/>
    <dgm:cxn modelId="{C3C54F17-449E-4595-AB16-42DE295091C3}" type="presOf" srcId="{6AB24B8F-3EA9-49A7-A81D-4368E1E54D68}" destId="{C4144FE1-7EF2-473D-BC14-439752D89975}" srcOrd="1" destOrd="0" presId="urn:microsoft.com/office/officeart/2005/8/layout/process1"/>
    <dgm:cxn modelId="{34177717-748E-4BF6-AC46-5D0A0DB1E624}" type="presOf" srcId="{091C2133-31FB-4FB9-886C-73D32F337512}" destId="{8A2FA091-0517-418B-B536-61D46ACDAFAF}" srcOrd="0" destOrd="0" presId="urn:microsoft.com/office/officeart/2005/8/layout/process1"/>
    <dgm:cxn modelId="{29946319-D403-4ED9-AD05-B427B5D9FCE7}" srcId="{005F78BE-F9F1-4B95-88F4-90C1CF81286B}" destId="{34B955D1-3764-439F-8085-3C657E30CEC7}" srcOrd="2" destOrd="0" parTransId="{0E2EBA43-68A6-4E80-98A9-D6246147E73F}" sibTransId="{6AB24B8F-3EA9-49A7-A81D-4368E1E54D68}"/>
    <dgm:cxn modelId="{DFC7BE1A-E205-436D-B6D4-02BCA0A70A82}" srcId="{005F78BE-F9F1-4B95-88F4-90C1CF81286B}" destId="{D4AD64A8-6CF1-48F8-AE48-2ED3D3ED72FC}" srcOrd="1" destOrd="0" parTransId="{D76F13D2-0B64-47BD-A370-11D936429C0E}" sibTransId="{906C0C1E-82D8-4974-BEA8-D4073924AAC1}"/>
    <dgm:cxn modelId="{19228340-9FF7-4A3F-8BD9-C25C1EA1316F}" type="presOf" srcId="{C1FD7C6A-EF49-482F-A7CB-BA31995E45AC}" destId="{A168C6B1-2764-49A6-83A5-62B2484D051C}" srcOrd="0" destOrd="0" presId="urn:microsoft.com/office/officeart/2005/8/layout/process1"/>
    <dgm:cxn modelId="{9E52D560-5468-4871-BAA1-C76348C0048A}" type="presOf" srcId="{34B955D1-3764-439F-8085-3C657E30CEC7}" destId="{38055A78-F49A-4891-A419-EFAB15C1C4CF}" srcOrd="0" destOrd="0" presId="urn:microsoft.com/office/officeart/2005/8/layout/process1"/>
    <dgm:cxn modelId="{306FD866-6ACD-4E1B-BD60-AC121FC23FBD}" type="presOf" srcId="{906C0C1E-82D8-4974-BEA8-D4073924AAC1}" destId="{62D31C8A-541B-480C-81AA-DE11266DF8E7}" srcOrd="0" destOrd="0" presId="urn:microsoft.com/office/officeart/2005/8/layout/process1"/>
    <dgm:cxn modelId="{92416155-B1A2-4F3B-ADA3-3FD66D9D7701}" type="presOf" srcId="{D4AD64A8-6CF1-48F8-AE48-2ED3D3ED72FC}" destId="{4F65A1D2-81E3-4384-9F3C-4C8D787C3D8E}" srcOrd="0" destOrd="0" presId="urn:microsoft.com/office/officeart/2005/8/layout/process1"/>
    <dgm:cxn modelId="{E202F885-5896-4DE1-8C4F-C66D1FAEF97F}" type="presOf" srcId="{C1FD7C6A-EF49-482F-A7CB-BA31995E45AC}" destId="{AEDA70D0-050E-45F0-9B19-FCF9F877DCF5}" srcOrd="1" destOrd="0" presId="urn:microsoft.com/office/officeart/2005/8/layout/process1"/>
    <dgm:cxn modelId="{B29FF2D0-B823-454C-8CD5-758A4B04AD49}" type="presOf" srcId="{906C0C1E-82D8-4974-BEA8-D4073924AAC1}" destId="{1AB856FF-A23A-497B-AAF2-77008003CBBC}" srcOrd="1" destOrd="0" presId="urn:microsoft.com/office/officeart/2005/8/layout/process1"/>
    <dgm:cxn modelId="{A85061D1-C959-48DD-BA51-4A4B1B2D7056}" srcId="{005F78BE-F9F1-4B95-88F4-90C1CF81286B}" destId="{25B778E7-713A-48E7-A433-8E2A65D6A2AE}" srcOrd="3" destOrd="0" parTransId="{7600D0A7-152A-4B76-AEA2-EF4164D01A85}" sibTransId="{209483BC-6386-4606-96FF-785F5F6FF9C9}"/>
    <dgm:cxn modelId="{511614D8-315F-46B4-9D52-F763EF781EC6}" type="presOf" srcId="{25B778E7-713A-48E7-A433-8E2A65D6A2AE}" destId="{2B4E5A4B-3A89-4A18-8290-DA6A62589A1C}" srcOrd="0" destOrd="0" presId="urn:microsoft.com/office/officeart/2005/8/layout/process1"/>
    <dgm:cxn modelId="{C5E0FFE0-0CF9-4228-9D76-39DDE0FB8CDD}" type="presOf" srcId="{005F78BE-F9F1-4B95-88F4-90C1CF81286B}" destId="{AABF7612-70F7-4E04-B62F-D00599D44917}" srcOrd="0" destOrd="0" presId="urn:microsoft.com/office/officeart/2005/8/layout/process1"/>
    <dgm:cxn modelId="{84232FFB-7F6E-4A66-816B-DE5D00489FBD}" type="presOf" srcId="{6AB24B8F-3EA9-49A7-A81D-4368E1E54D68}" destId="{4701F1A9-AA65-41E1-A56E-982CAF06BD6E}" srcOrd="0" destOrd="0" presId="urn:microsoft.com/office/officeart/2005/8/layout/process1"/>
    <dgm:cxn modelId="{D63005B7-6A1D-4E8B-95A0-69E90AAD8D5D}" type="presParOf" srcId="{AABF7612-70F7-4E04-B62F-D00599D44917}" destId="{8A2FA091-0517-418B-B536-61D46ACDAFAF}" srcOrd="0" destOrd="0" presId="urn:microsoft.com/office/officeart/2005/8/layout/process1"/>
    <dgm:cxn modelId="{2F55CCFC-FC74-420A-8BEF-56314C8ED283}" type="presParOf" srcId="{AABF7612-70F7-4E04-B62F-D00599D44917}" destId="{A168C6B1-2764-49A6-83A5-62B2484D051C}" srcOrd="1" destOrd="0" presId="urn:microsoft.com/office/officeart/2005/8/layout/process1"/>
    <dgm:cxn modelId="{D6CD61C5-DF61-4AF3-BA21-9039EB003D23}" type="presParOf" srcId="{A168C6B1-2764-49A6-83A5-62B2484D051C}" destId="{AEDA70D0-050E-45F0-9B19-FCF9F877DCF5}" srcOrd="0" destOrd="0" presId="urn:microsoft.com/office/officeart/2005/8/layout/process1"/>
    <dgm:cxn modelId="{7EB28F73-976A-471E-9B44-BFC98E6AFB11}" type="presParOf" srcId="{AABF7612-70F7-4E04-B62F-D00599D44917}" destId="{4F65A1D2-81E3-4384-9F3C-4C8D787C3D8E}" srcOrd="2" destOrd="0" presId="urn:microsoft.com/office/officeart/2005/8/layout/process1"/>
    <dgm:cxn modelId="{CF56B03E-126E-41D1-A603-AB2FD80EF22F}" type="presParOf" srcId="{AABF7612-70F7-4E04-B62F-D00599D44917}" destId="{62D31C8A-541B-480C-81AA-DE11266DF8E7}" srcOrd="3" destOrd="0" presId="urn:microsoft.com/office/officeart/2005/8/layout/process1"/>
    <dgm:cxn modelId="{9F11725C-662C-4358-BEF7-6B22A8001009}" type="presParOf" srcId="{62D31C8A-541B-480C-81AA-DE11266DF8E7}" destId="{1AB856FF-A23A-497B-AAF2-77008003CBBC}" srcOrd="0" destOrd="0" presId="urn:microsoft.com/office/officeart/2005/8/layout/process1"/>
    <dgm:cxn modelId="{5DBC4814-8AD5-4B88-A5F8-D3E9A1CFF05A}" type="presParOf" srcId="{AABF7612-70F7-4E04-B62F-D00599D44917}" destId="{38055A78-F49A-4891-A419-EFAB15C1C4CF}" srcOrd="4" destOrd="0" presId="urn:microsoft.com/office/officeart/2005/8/layout/process1"/>
    <dgm:cxn modelId="{1B3FD2C1-904A-454E-8795-92A07E66F45A}" type="presParOf" srcId="{AABF7612-70F7-4E04-B62F-D00599D44917}" destId="{4701F1A9-AA65-41E1-A56E-982CAF06BD6E}" srcOrd="5" destOrd="0" presId="urn:microsoft.com/office/officeart/2005/8/layout/process1"/>
    <dgm:cxn modelId="{8B5F63AA-7E0B-4C02-BF38-CEC72BF3976B}" type="presParOf" srcId="{4701F1A9-AA65-41E1-A56E-982CAF06BD6E}" destId="{C4144FE1-7EF2-473D-BC14-439752D89975}" srcOrd="0" destOrd="0" presId="urn:microsoft.com/office/officeart/2005/8/layout/process1"/>
    <dgm:cxn modelId="{4DCA9C25-4667-41DD-82DF-FF6894A68647}" type="presParOf" srcId="{AABF7612-70F7-4E04-B62F-D00599D44917}" destId="{2B4E5A4B-3A89-4A18-8290-DA6A62589A1C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05F78BE-F9F1-4B95-88F4-90C1CF81286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091C2133-31FB-4FB9-886C-73D32F337512}">
      <dgm:prSet phldrT="[Text]" custT="1"/>
      <dgm:spPr/>
      <dgm:t>
        <a:bodyPr/>
        <a:lstStyle/>
        <a:p>
          <a:r>
            <a:rPr lang="en-US" sz="2000" dirty="0"/>
            <a:t>Training Group</a:t>
          </a:r>
        </a:p>
      </dgm:t>
    </dgm:pt>
    <dgm:pt modelId="{11CD0CDC-B455-4B56-B083-0C01A3C056C5}" type="parTrans" cxnId="{CF102507-015D-4EBC-916F-D1676A1794AD}">
      <dgm:prSet/>
      <dgm:spPr/>
      <dgm:t>
        <a:bodyPr/>
        <a:lstStyle/>
        <a:p>
          <a:endParaRPr lang="en-US" sz="2000"/>
        </a:p>
      </dgm:t>
    </dgm:pt>
    <dgm:pt modelId="{C1FD7C6A-EF49-482F-A7CB-BA31995E45AC}" type="sibTrans" cxnId="{CF102507-015D-4EBC-916F-D1676A1794AD}">
      <dgm:prSet custT="1"/>
      <dgm:spPr/>
      <dgm:t>
        <a:bodyPr/>
        <a:lstStyle/>
        <a:p>
          <a:endParaRPr lang="en-US" sz="2000"/>
        </a:p>
      </dgm:t>
    </dgm:pt>
    <dgm:pt modelId="{D0253378-7B60-418A-B45B-A3B7001CCA52}">
      <dgm:prSet phldrT="[Text]" custT="1"/>
      <dgm:spPr/>
      <dgm:t>
        <a:bodyPr/>
        <a:lstStyle/>
        <a:p>
          <a:r>
            <a:rPr lang="en-US" sz="2000" dirty="0"/>
            <a:t>Pre-Test at Time 1</a:t>
          </a:r>
        </a:p>
      </dgm:t>
    </dgm:pt>
    <dgm:pt modelId="{33FF3A7D-F56B-450E-B535-49E6DC6CD84D}" type="parTrans" cxnId="{F87BCE24-00A7-48BA-85C2-823E63AD537E}">
      <dgm:prSet/>
      <dgm:spPr/>
      <dgm:t>
        <a:bodyPr/>
        <a:lstStyle/>
        <a:p>
          <a:endParaRPr lang="en-US" sz="2000"/>
        </a:p>
      </dgm:t>
    </dgm:pt>
    <dgm:pt modelId="{D574B3FD-2BD3-4A06-A291-A0B175361ECD}" type="sibTrans" cxnId="{F87BCE24-00A7-48BA-85C2-823E63AD537E}">
      <dgm:prSet custT="1"/>
      <dgm:spPr/>
      <dgm:t>
        <a:bodyPr/>
        <a:lstStyle/>
        <a:p>
          <a:endParaRPr lang="en-US" sz="2000"/>
        </a:p>
      </dgm:t>
    </dgm:pt>
    <dgm:pt modelId="{5B93454D-55E6-4923-A653-6ACCD123644F}">
      <dgm:prSet phldrT="[Text]" custT="1"/>
      <dgm:spPr/>
      <dgm:t>
        <a:bodyPr/>
        <a:lstStyle/>
        <a:p>
          <a:r>
            <a:rPr lang="en-US" sz="2000" dirty="0"/>
            <a:t>Training Intervention</a:t>
          </a:r>
        </a:p>
      </dgm:t>
    </dgm:pt>
    <dgm:pt modelId="{AF218703-F5D0-4EC6-A948-C56F9950CAFC}" type="parTrans" cxnId="{6E38283A-0C3D-4157-B136-AC0590F7449C}">
      <dgm:prSet/>
      <dgm:spPr/>
      <dgm:t>
        <a:bodyPr/>
        <a:lstStyle/>
        <a:p>
          <a:endParaRPr lang="en-US" sz="2000"/>
        </a:p>
      </dgm:t>
    </dgm:pt>
    <dgm:pt modelId="{7F309133-481E-4252-B163-72F6CAA936FC}" type="sibTrans" cxnId="{6E38283A-0C3D-4157-B136-AC0590F7449C}">
      <dgm:prSet custT="1"/>
      <dgm:spPr/>
      <dgm:t>
        <a:bodyPr/>
        <a:lstStyle/>
        <a:p>
          <a:endParaRPr lang="en-US" sz="2000"/>
        </a:p>
      </dgm:t>
    </dgm:pt>
    <dgm:pt modelId="{F11AD931-08CC-4BD1-87A6-4F6904C5140D}">
      <dgm:prSet phldrT="[Text]" custT="1"/>
      <dgm:spPr/>
      <dgm:t>
        <a:bodyPr/>
        <a:lstStyle/>
        <a:p>
          <a:r>
            <a:rPr lang="en-US" sz="2000" dirty="0"/>
            <a:t>Post-Test at Time 1</a:t>
          </a:r>
        </a:p>
      </dgm:t>
    </dgm:pt>
    <dgm:pt modelId="{A03CE2CB-A836-4F69-9366-4DEBB5DD86F9}" type="parTrans" cxnId="{6E1D4ADC-1D80-46A5-A77F-C76DF7251971}">
      <dgm:prSet/>
      <dgm:spPr/>
      <dgm:t>
        <a:bodyPr/>
        <a:lstStyle/>
        <a:p>
          <a:endParaRPr lang="en-US" sz="2000"/>
        </a:p>
      </dgm:t>
    </dgm:pt>
    <dgm:pt modelId="{F63D99FD-6F58-4F3B-8A72-41FFE7C07A52}" type="sibTrans" cxnId="{6E1D4ADC-1D80-46A5-A77F-C76DF7251971}">
      <dgm:prSet custT="1"/>
      <dgm:spPr/>
      <dgm:t>
        <a:bodyPr/>
        <a:lstStyle/>
        <a:p>
          <a:endParaRPr lang="en-US" sz="2000"/>
        </a:p>
      </dgm:t>
    </dgm:pt>
    <dgm:pt modelId="{C3BE8B05-420B-474B-9BC8-C16EED12575C}">
      <dgm:prSet custT="1"/>
      <dgm:spPr/>
      <dgm:t>
        <a:bodyPr/>
        <a:lstStyle/>
        <a:p>
          <a:r>
            <a:rPr lang="en-US" sz="2000" dirty="0"/>
            <a:t>Post-Test at Time 2</a:t>
          </a:r>
        </a:p>
      </dgm:t>
    </dgm:pt>
    <dgm:pt modelId="{DC165FAD-9013-4B8D-9DEF-F4A6B624921E}" type="parTrans" cxnId="{3B138CAB-3A40-4484-93AE-FC8D780E33CB}">
      <dgm:prSet/>
      <dgm:spPr/>
      <dgm:t>
        <a:bodyPr/>
        <a:lstStyle/>
        <a:p>
          <a:endParaRPr lang="en-US" sz="2000"/>
        </a:p>
      </dgm:t>
    </dgm:pt>
    <dgm:pt modelId="{04AA951C-4F0F-41CD-91F8-4BBFB629A241}" type="sibTrans" cxnId="{3B138CAB-3A40-4484-93AE-FC8D780E33CB}">
      <dgm:prSet/>
      <dgm:spPr/>
      <dgm:t>
        <a:bodyPr/>
        <a:lstStyle/>
        <a:p>
          <a:endParaRPr lang="en-US" sz="2000"/>
        </a:p>
      </dgm:t>
    </dgm:pt>
    <dgm:pt modelId="{AABF7612-70F7-4E04-B62F-D00599D44917}" type="pres">
      <dgm:prSet presAssocID="{005F78BE-F9F1-4B95-88F4-90C1CF81286B}" presName="Name0" presStyleCnt="0">
        <dgm:presLayoutVars>
          <dgm:dir/>
          <dgm:resizeHandles val="exact"/>
        </dgm:presLayoutVars>
      </dgm:prSet>
      <dgm:spPr/>
    </dgm:pt>
    <dgm:pt modelId="{8A2FA091-0517-418B-B536-61D46ACDAFAF}" type="pres">
      <dgm:prSet presAssocID="{091C2133-31FB-4FB9-886C-73D32F337512}" presName="node" presStyleLbl="node1" presStyleIdx="0" presStyleCnt="5" custScaleY="117589">
        <dgm:presLayoutVars>
          <dgm:bulletEnabled val="1"/>
        </dgm:presLayoutVars>
      </dgm:prSet>
      <dgm:spPr/>
    </dgm:pt>
    <dgm:pt modelId="{A168C6B1-2764-49A6-83A5-62B2484D051C}" type="pres">
      <dgm:prSet presAssocID="{C1FD7C6A-EF49-482F-A7CB-BA31995E45AC}" presName="sibTrans" presStyleLbl="sibTrans2D1" presStyleIdx="0" presStyleCnt="4"/>
      <dgm:spPr/>
    </dgm:pt>
    <dgm:pt modelId="{AEDA70D0-050E-45F0-9B19-FCF9F877DCF5}" type="pres">
      <dgm:prSet presAssocID="{C1FD7C6A-EF49-482F-A7CB-BA31995E45AC}" presName="connectorText" presStyleLbl="sibTrans2D1" presStyleIdx="0" presStyleCnt="4"/>
      <dgm:spPr/>
    </dgm:pt>
    <dgm:pt modelId="{CF9DA825-5872-4C1C-AB0D-5AA9A5AC273F}" type="pres">
      <dgm:prSet presAssocID="{D0253378-7B60-418A-B45B-A3B7001CCA52}" presName="node" presStyleLbl="node1" presStyleIdx="1" presStyleCnt="5" custScaleY="117589">
        <dgm:presLayoutVars>
          <dgm:bulletEnabled val="1"/>
        </dgm:presLayoutVars>
      </dgm:prSet>
      <dgm:spPr/>
    </dgm:pt>
    <dgm:pt modelId="{632F7F82-0B7C-41AA-9134-8FEBE84E8562}" type="pres">
      <dgm:prSet presAssocID="{D574B3FD-2BD3-4A06-A291-A0B175361ECD}" presName="sibTrans" presStyleLbl="sibTrans2D1" presStyleIdx="1" presStyleCnt="4"/>
      <dgm:spPr/>
    </dgm:pt>
    <dgm:pt modelId="{65E1D7B0-00D9-48D6-8622-BCAA9315F019}" type="pres">
      <dgm:prSet presAssocID="{D574B3FD-2BD3-4A06-A291-A0B175361ECD}" presName="connectorText" presStyleLbl="sibTrans2D1" presStyleIdx="1" presStyleCnt="4"/>
      <dgm:spPr/>
    </dgm:pt>
    <dgm:pt modelId="{7E8AD52F-805F-43B4-9811-5AE0DC67C888}" type="pres">
      <dgm:prSet presAssocID="{5B93454D-55E6-4923-A653-6ACCD123644F}" presName="node" presStyleLbl="node1" presStyleIdx="2" presStyleCnt="5" custScaleY="117589">
        <dgm:presLayoutVars>
          <dgm:bulletEnabled val="1"/>
        </dgm:presLayoutVars>
      </dgm:prSet>
      <dgm:spPr/>
    </dgm:pt>
    <dgm:pt modelId="{F75CF441-1AB8-4AA6-B5B8-A59ED7463757}" type="pres">
      <dgm:prSet presAssocID="{7F309133-481E-4252-B163-72F6CAA936FC}" presName="sibTrans" presStyleLbl="sibTrans2D1" presStyleIdx="2" presStyleCnt="4"/>
      <dgm:spPr/>
    </dgm:pt>
    <dgm:pt modelId="{126E6981-1D90-438C-A914-2D56AA4ADF2C}" type="pres">
      <dgm:prSet presAssocID="{7F309133-481E-4252-B163-72F6CAA936FC}" presName="connectorText" presStyleLbl="sibTrans2D1" presStyleIdx="2" presStyleCnt="4"/>
      <dgm:spPr/>
    </dgm:pt>
    <dgm:pt modelId="{2ABC0B06-4D59-456D-A245-800D20D65B83}" type="pres">
      <dgm:prSet presAssocID="{F11AD931-08CC-4BD1-87A6-4F6904C5140D}" presName="node" presStyleLbl="node1" presStyleIdx="3" presStyleCnt="5" custScaleY="117589">
        <dgm:presLayoutVars>
          <dgm:bulletEnabled val="1"/>
        </dgm:presLayoutVars>
      </dgm:prSet>
      <dgm:spPr/>
    </dgm:pt>
    <dgm:pt modelId="{31908ED8-C91E-4D2A-AF62-DD53D6064DF5}" type="pres">
      <dgm:prSet presAssocID="{F63D99FD-6F58-4F3B-8A72-41FFE7C07A52}" presName="sibTrans" presStyleLbl="sibTrans2D1" presStyleIdx="3" presStyleCnt="4"/>
      <dgm:spPr/>
    </dgm:pt>
    <dgm:pt modelId="{81C23BDA-CEB7-40F5-ADA0-5A4C860D2397}" type="pres">
      <dgm:prSet presAssocID="{F63D99FD-6F58-4F3B-8A72-41FFE7C07A52}" presName="connectorText" presStyleLbl="sibTrans2D1" presStyleIdx="3" presStyleCnt="4"/>
      <dgm:spPr/>
    </dgm:pt>
    <dgm:pt modelId="{A1917798-8072-485F-A49E-86425620F6C3}" type="pres">
      <dgm:prSet presAssocID="{C3BE8B05-420B-474B-9BC8-C16EED12575C}" presName="node" presStyleLbl="node1" presStyleIdx="4" presStyleCnt="5" custScaleY="117589">
        <dgm:presLayoutVars>
          <dgm:bulletEnabled val="1"/>
        </dgm:presLayoutVars>
      </dgm:prSet>
      <dgm:spPr/>
    </dgm:pt>
  </dgm:ptLst>
  <dgm:cxnLst>
    <dgm:cxn modelId="{D247A901-0FA9-4B51-9CBB-631085B2E44D}" type="presOf" srcId="{7F309133-481E-4252-B163-72F6CAA936FC}" destId="{F75CF441-1AB8-4AA6-B5B8-A59ED7463757}" srcOrd="0" destOrd="0" presId="urn:microsoft.com/office/officeart/2005/8/layout/process1"/>
    <dgm:cxn modelId="{CF102507-015D-4EBC-916F-D1676A1794AD}" srcId="{005F78BE-F9F1-4B95-88F4-90C1CF81286B}" destId="{091C2133-31FB-4FB9-886C-73D32F337512}" srcOrd="0" destOrd="0" parTransId="{11CD0CDC-B455-4B56-B083-0C01A3C056C5}" sibTransId="{C1FD7C6A-EF49-482F-A7CB-BA31995E45AC}"/>
    <dgm:cxn modelId="{00B81613-0335-4470-A8AE-DEFC6AA97A4F}" type="presOf" srcId="{D0253378-7B60-418A-B45B-A3B7001CCA52}" destId="{CF9DA825-5872-4C1C-AB0D-5AA9A5AC273F}" srcOrd="0" destOrd="0" presId="urn:microsoft.com/office/officeart/2005/8/layout/process1"/>
    <dgm:cxn modelId="{34177717-748E-4BF6-AC46-5D0A0DB1E624}" type="presOf" srcId="{091C2133-31FB-4FB9-886C-73D32F337512}" destId="{8A2FA091-0517-418B-B536-61D46ACDAFAF}" srcOrd="0" destOrd="0" presId="urn:microsoft.com/office/officeart/2005/8/layout/process1"/>
    <dgm:cxn modelId="{67112B1E-4326-4D0D-8516-2479E23BB269}" type="presOf" srcId="{7F309133-481E-4252-B163-72F6CAA936FC}" destId="{126E6981-1D90-438C-A914-2D56AA4ADF2C}" srcOrd="1" destOrd="0" presId="urn:microsoft.com/office/officeart/2005/8/layout/process1"/>
    <dgm:cxn modelId="{F87BCE24-00A7-48BA-85C2-823E63AD537E}" srcId="{005F78BE-F9F1-4B95-88F4-90C1CF81286B}" destId="{D0253378-7B60-418A-B45B-A3B7001CCA52}" srcOrd="1" destOrd="0" parTransId="{33FF3A7D-F56B-450E-B535-49E6DC6CD84D}" sibTransId="{D574B3FD-2BD3-4A06-A291-A0B175361ECD}"/>
    <dgm:cxn modelId="{D4F12335-9205-474C-8746-96D1135D001D}" type="presOf" srcId="{D574B3FD-2BD3-4A06-A291-A0B175361ECD}" destId="{632F7F82-0B7C-41AA-9134-8FEBE84E8562}" srcOrd="0" destOrd="0" presId="urn:microsoft.com/office/officeart/2005/8/layout/process1"/>
    <dgm:cxn modelId="{6E38283A-0C3D-4157-B136-AC0590F7449C}" srcId="{005F78BE-F9F1-4B95-88F4-90C1CF81286B}" destId="{5B93454D-55E6-4923-A653-6ACCD123644F}" srcOrd="2" destOrd="0" parTransId="{AF218703-F5D0-4EC6-A948-C56F9950CAFC}" sibTransId="{7F309133-481E-4252-B163-72F6CAA936FC}"/>
    <dgm:cxn modelId="{19228340-9FF7-4A3F-8BD9-C25C1EA1316F}" type="presOf" srcId="{C1FD7C6A-EF49-482F-A7CB-BA31995E45AC}" destId="{A168C6B1-2764-49A6-83A5-62B2484D051C}" srcOrd="0" destOrd="0" presId="urn:microsoft.com/office/officeart/2005/8/layout/process1"/>
    <dgm:cxn modelId="{BE3CD64F-8945-4F95-9EFC-B03A4CC3D058}" type="presOf" srcId="{C3BE8B05-420B-474B-9BC8-C16EED12575C}" destId="{A1917798-8072-485F-A49E-86425620F6C3}" srcOrd="0" destOrd="0" presId="urn:microsoft.com/office/officeart/2005/8/layout/process1"/>
    <dgm:cxn modelId="{E63CBD70-E688-4C01-9881-6C5F810BFC65}" type="presOf" srcId="{F63D99FD-6F58-4F3B-8A72-41FFE7C07A52}" destId="{81C23BDA-CEB7-40F5-ADA0-5A4C860D2397}" srcOrd="1" destOrd="0" presId="urn:microsoft.com/office/officeart/2005/8/layout/process1"/>
    <dgm:cxn modelId="{E202F885-5896-4DE1-8C4F-C66D1FAEF97F}" type="presOf" srcId="{C1FD7C6A-EF49-482F-A7CB-BA31995E45AC}" destId="{AEDA70D0-050E-45F0-9B19-FCF9F877DCF5}" srcOrd="1" destOrd="0" presId="urn:microsoft.com/office/officeart/2005/8/layout/process1"/>
    <dgm:cxn modelId="{A19461A2-E633-4641-81C6-63414F993E59}" type="presOf" srcId="{D574B3FD-2BD3-4A06-A291-A0B175361ECD}" destId="{65E1D7B0-00D9-48D6-8622-BCAA9315F019}" srcOrd="1" destOrd="0" presId="urn:microsoft.com/office/officeart/2005/8/layout/process1"/>
    <dgm:cxn modelId="{3B138CAB-3A40-4484-93AE-FC8D780E33CB}" srcId="{005F78BE-F9F1-4B95-88F4-90C1CF81286B}" destId="{C3BE8B05-420B-474B-9BC8-C16EED12575C}" srcOrd="4" destOrd="0" parTransId="{DC165FAD-9013-4B8D-9DEF-F4A6B624921E}" sibTransId="{04AA951C-4F0F-41CD-91F8-4BBFB629A241}"/>
    <dgm:cxn modelId="{6E9CB3B0-3CD5-424D-A339-BF30D005B182}" type="presOf" srcId="{F63D99FD-6F58-4F3B-8A72-41FFE7C07A52}" destId="{31908ED8-C91E-4D2A-AF62-DD53D6064DF5}" srcOrd="0" destOrd="0" presId="urn:microsoft.com/office/officeart/2005/8/layout/process1"/>
    <dgm:cxn modelId="{7F48E6BB-0365-4472-95A5-2CE984AFA2AD}" type="presOf" srcId="{5B93454D-55E6-4923-A653-6ACCD123644F}" destId="{7E8AD52F-805F-43B4-9811-5AE0DC67C888}" srcOrd="0" destOrd="0" presId="urn:microsoft.com/office/officeart/2005/8/layout/process1"/>
    <dgm:cxn modelId="{663B60D4-E7F2-4A48-A168-E35037974A75}" type="presOf" srcId="{F11AD931-08CC-4BD1-87A6-4F6904C5140D}" destId="{2ABC0B06-4D59-456D-A245-800D20D65B83}" srcOrd="0" destOrd="0" presId="urn:microsoft.com/office/officeart/2005/8/layout/process1"/>
    <dgm:cxn modelId="{6E1D4ADC-1D80-46A5-A77F-C76DF7251971}" srcId="{005F78BE-F9F1-4B95-88F4-90C1CF81286B}" destId="{F11AD931-08CC-4BD1-87A6-4F6904C5140D}" srcOrd="3" destOrd="0" parTransId="{A03CE2CB-A836-4F69-9366-4DEBB5DD86F9}" sibTransId="{F63D99FD-6F58-4F3B-8A72-41FFE7C07A52}"/>
    <dgm:cxn modelId="{C5E0FFE0-0CF9-4228-9D76-39DDE0FB8CDD}" type="presOf" srcId="{005F78BE-F9F1-4B95-88F4-90C1CF81286B}" destId="{AABF7612-70F7-4E04-B62F-D00599D44917}" srcOrd="0" destOrd="0" presId="urn:microsoft.com/office/officeart/2005/8/layout/process1"/>
    <dgm:cxn modelId="{D63005B7-6A1D-4E8B-95A0-69E90AAD8D5D}" type="presParOf" srcId="{AABF7612-70F7-4E04-B62F-D00599D44917}" destId="{8A2FA091-0517-418B-B536-61D46ACDAFAF}" srcOrd="0" destOrd="0" presId="urn:microsoft.com/office/officeart/2005/8/layout/process1"/>
    <dgm:cxn modelId="{2F55CCFC-FC74-420A-8BEF-56314C8ED283}" type="presParOf" srcId="{AABF7612-70F7-4E04-B62F-D00599D44917}" destId="{A168C6B1-2764-49A6-83A5-62B2484D051C}" srcOrd="1" destOrd="0" presId="urn:microsoft.com/office/officeart/2005/8/layout/process1"/>
    <dgm:cxn modelId="{D6CD61C5-DF61-4AF3-BA21-9039EB003D23}" type="presParOf" srcId="{A168C6B1-2764-49A6-83A5-62B2484D051C}" destId="{AEDA70D0-050E-45F0-9B19-FCF9F877DCF5}" srcOrd="0" destOrd="0" presId="urn:microsoft.com/office/officeart/2005/8/layout/process1"/>
    <dgm:cxn modelId="{98B1CEC4-D358-41E4-A465-B4CF6CD0AD59}" type="presParOf" srcId="{AABF7612-70F7-4E04-B62F-D00599D44917}" destId="{CF9DA825-5872-4C1C-AB0D-5AA9A5AC273F}" srcOrd="2" destOrd="0" presId="urn:microsoft.com/office/officeart/2005/8/layout/process1"/>
    <dgm:cxn modelId="{4815E167-0575-4A92-A5D4-26A6EBE7FF99}" type="presParOf" srcId="{AABF7612-70F7-4E04-B62F-D00599D44917}" destId="{632F7F82-0B7C-41AA-9134-8FEBE84E8562}" srcOrd="3" destOrd="0" presId="urn:microsoft.com/office/officeart/2005/8/layout/process1"/>
    <dgm:cxn modelId="{968A7169-32B9-4788-92A6-3E333079B6DE}" type="presParOf" srcId="{632F7F82-0B7C-41AA-9134-8FEBE84E8562}" destId="{65E1D7B0-00D9-48D6-8622-BCAA9315F019}" srcOrd="0" destOrd="0" presId="urn:microsoft.com/office/officeart/2005/8/layout/process1"/>
    <dgm:cxn modelId="{778F1286-F905-4B07-B6E2-5361DC31420A}" type="presParOf" srcId="{AABF7612-70F7-4E04-B62F-D00599D44917}" destId="{7E8AD52F-805F-43B4-9811-5AE0DC67C888}" srcOrd="4" destOrd="0" presId="urn:microsoft.com/office/officeart/2005/8/layout/process1"/>
    <dgm:cxn modelId="{EF3F791B-FC17-4197-AF29-685E4D1DD461}" type="presParOf" srcId="{AABF7612-70F7-4E04-B62F-D00599D44917}" destId="{F75CF441-1AB8-4AA6-B5B8-A59ED7463757}" srcOrd="5" destOrd="0" presId="urn:microsoft.com/office/officeart/2005/8/layout/process1"/>
    <dgm:cxn modelId="{9245A94C-D616-46C8-A108-F713FF5A01DA}" type="presParOf" srcId="{F75CF441-1AB8-4AA6-B5B8-A59ED7463757}" destId="{126E6981-1D90-438C-A914-2D56AA4ADF2C}" srcOrd="0" destOrd="0" presId="urn:microsoft.com/office/officeart/2005/8/layout/process1"/>
    <dgm:cxn modelId="{B2F517E6-B2A6-487F-BC9B-854F79C96D96}" type="presParOf" srcId="{AABF7612-70F7-4E04-B62F-D00599D44917}" destId="{2ABC0B06-4D59-456D-A245-800D20D65B83}" srcOrd="6" destOrd="0" presId="urn:microsoft.com/office/officeart/2005/8/layout/process1"/>
    <dgm:cxn modelId="{609B4BDD-E5AD-49EC-A8DA-5D32ABB0A666}" type="presParOf" srcId="{AABF7612-70F7-4E04-B62F-D00599D44917}" destId="{31908ED8-C91E-4D2A-AF62-DD53D6064DF5}" srcOrd="7" destOrd="0" presId="urn:microsoft.com/office/officeart/2005/8/layout/process1"/>
    <dgm:cxn modelId="{306FE997-AD43-44E8-AD66-1E4B7FBC77B2}" type="presParOf" srcId="{31908ED8-C91E-4D2A-AF62-DD53D6064DF5}" destId="{81C23BDA-CEB7-40F5-ADA0-5A4C860D2397}" srcOrd="0" destOrd="0" presId="urn:microsoft.com/office/officeart/2005/8/layout/process1"/>
    <dgm:cxn modelId="{EB9C0C80-D74D-4B78-BC50-026F9F4DF229}" type="presParOf" srcId="{AABF7612-70F7-4E04-B62F-D00599D44917}" destId="{A1917798-8072-485F-A49E-86425620F6C3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5F78BE-F9F1-4B95-88F4-90C1CF81286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091C2133-31FB-4FB9-886C-73D32F337512}">
      <dgm:prSet phldrT="[Text]" custT="1"/>
      <dgm:spPr/>
      <dgm:t>
        <a:bodyPr/>
        <a:lstStyle/>
        <a:p>
          <a:r>
            <a:rPr lang="en-US" sz="2000" dirty="0"/>
            <a:t>Training Group</a:t>
          </a:r>
        </a:p>
      </dgm:t>
    </dgm:pt>
    <dgm:pt modelId="{11CD0CDC-B455-4B56-B083-0C01A3C056C5}" type="parTrans" cxnId="{CF102507-015D-4EBC-916F-D1676A1794AD}">
      <dgm:prSet/>
      <dgm:spPr/>
      <dgm:t>
        <a:bodyPr/>
        <a:lstStyle/>
        <a:p>
          <a:endParaRPr lang="en-US" sz="2000"/>
        </a:p>
      </dgm:t>
    </dgm:pt>
    <dgm:pt modelId="{C1FD7C6A-EF49-482F-A7CB-BA31995E45AC}" type="sibTrans" cxnId="{CF102507-015D-4EBC-916F-D1676A1794AD}">
      <dgm:prSet custT="1"/>
      <dgm:spPr/>
      <dgm:t>
        <a:bodyPr/>
        <a:lstStyle/>
        <a:p>
          <a:endParaRPr lang="en-US" sz="2000"/>
        </a:p>
      </dgm:t>
    </dgm:pt>
    <dgm:pt modelId="{516401BD-D9E5-40A3-8E14-68D6202CFD8A}">
      <dgm:prSet phldrT="[Text]" custT="1"/>
      <dgm:spPr/>
      <dgm:t>
        <a:bodyPr/>
        <a:lstStyle/>
        <a:p>
          <a:r>
            <a:rPr lang="en-US" sz="2000" dirty="0"/>
            <a:t>Pre-Test</a:t>
          </a:r>
        </a:p>
      </dgm:t>
    </dgm:pt>
    <dgm:pt modelId="{93B6948D-5ED9-4E90-9003-87604C7F83F7}" type="parTrans" cxnId="{A873454F-BE2B-4F70-A70D-4F66E8EE7272}">
      <dgm:prSet/>
      <dgm:spPr/>
      <dgm:t>
        <a:bodyPr/>
        <a:lstStyle/>
        <a:p>
          <a:endParaRPr lang="en-US" sz="2000"/>
        </a:p>
      </dgm:t>
    </dgm:pt>
    <dgm:pt modelId="{D0A94859-2326-4357-8299-5472CBCBE7C6}" type="sibTrans" cxnId="{A873454F-BE2B-4F70-A70D-4F66E8EE7272}">
      <dgm:prSet custT="1"/>
      <dgm:spPr/>
      <dgm:t>
        <a:bodyPr/>
        <a:lstStyle/>
        <a:p>
          <a:endParaRPr lang="en-US" sz="2000"/>
        </a:p>
      </dgm:t>
    </dgm:pt>
    <dgm:pt modelId="{94AAF48C-608A-4DAE-8488-39221030B23C}">
      <dgm:prSet phldrT="[Text]" custT="1"/>
      <dgm:spPr/>
      <dgm:t>
        <a:bodyPr/>
        <a:lstStyle/>
        <a:p>
          <a:r>
            <a:rPr lang="en-US" sz="2000" dirty="0"/>
            <a:t>Training Intervention</a:t>
          </a:r>
        </a:p>
      </dgm:t>
    </dgm:pt>
    <dgm:pt modelId="{4D7AF98B-B9E7-4E40-93F1-7DCE8F676AEA}" type="parTrans" cxnId="{FE783175-80A4-4C9C-B9EE-802AB3124525}">
      <dgm:prSet/>
      <dgm:spPr/>
      <dgm:t>
        <a:bodyPr/>
        <a:lstStyle/>
        <a:p>
          <a:endParaRPr lang="en-US" sz="2000"/>
        </a:p>
      </dgm:t>
    </dgm:pt>
    <dgm:pt modelId="{A41C08ED-BCAA-4560-92EC-BFCEC7667D63}" type="sibTrans" cxnId="{FE783175-80A4-4C9C-B9EE-802AB3124525}">
      <dgm:prSet custT="1"/>
      <dgm:spPr/>
      <dgm:t>
        <a:bodyPr/>
        <a:lstStyle/>
        <a:p>
          <a:endParaRPr lang="en-US" sz="2000"/>
        </a:p>
      </dgm:t>
    </dgm:pt>
    <dgm:pt modelId="{96F31632-FC35-4C53-96D1-7F58877A9586}">
      <dgm:prSet phldrT="[Text]" custT="1"/>
      <dgm:spPr/>
      <dgm:t>
        <a:bodyPr/>
        <a:lstStyle/>
        <a:p>
          <a:r>
            <a:rPr lang="en-US" sz="2000" dirty="0"/>
            <a:t>Post-Test</a:t>
          </a:r>
        </a:p>
      </dgm:t>
    </dgm:pt>
    <dgm:pt modelId="{F0AB1E56-B3BA-4770-809F-9BA084AFB0D2}" type="parTrans" cxnId="{7AB5F5EF-6090-40D0-910B-477E4CAC2EA6}">
      <dgm:prSet/>
      <dgm:spPr/>
      <dgm:t>
        <a:bodyPr/>
        <a:lstStyle/>
        <a:p>
          <a:endParaRPr lang="en-US" sz="2000"/>
        </a:p>
      </dgm:t>
    </dgm:pt>
    <dgm:pt modelId="{AA44D1DC-6FE7-4057-A543-5A9515371623}" type="sibTrans" cxnId="{7AB5F5EF-6090-40D0-910B-477E4CAC2EA6}">
      <dgm:prSet/>
      <dgm:spPr/>
      <dgm:t>
        <a:bodyPr/>
        <a:lstStyle/>
        <a:p>
          <a:endParaRPr lang="en-US" sz="2000"/>
        </a:p>
      </dgm:t>
    </dgm:pt>
    <dgm:pt modelId="{AABF7612-70F7-4E04-B62F-D00599D44917}" type="pres">
      <dgm:prSet presAssocID="{005F78BE-F9F1-4B95-88F4-90C1CF81286B}" presName="Name0" presStyleCnt="0">
        <dgm:presLayoutVars>
          <dgm:dir/>
          <dgm:resizeHandles val="exact"/>
        </dgm:presLayoutVars>
      </dgm:prSet>
      <dgm:spPr/>
    </dgm:pt>
    <dgm:pt modelId="{8A2FA091-0517-418B-B536-61D46ACDAFAF}" type="pres">
      <dgm:prSet presAssocID="{091C2133-31FB-4FB9-886C-73D32F337512}" presName="node" presStyleLbl="node1" presStyleIdx="0" presStyleCnt="4" custScaleY="85042">
        <dgm:presLayoutVars>
          <dgm:bulletEnabled val="1"/>
        </dgm:presLayoutVars>
      </dgm:prSet>
      <dgm:spPr/>
    </dgm:pt>
    <dgm:pt modelId="{A168C6B1-2764-49A6-83A5-62B2484D051C}" type="pres">
      <dgm:prSet presAssocID="{C1FD7C6A-EF49-482F-A7CB-BA31995E45AC}" presName="sibTrans" presStyleLbl="sibTrans2D1" presStyleIdx="0" presStyleCnt="3"/>
      <dgm:spPr/>
    </dgm:pt>
    <dgm:pt modelId="{AEDA70D0-050E-45F0-9B19-FCF9F877DCF5}" type="pres">
      <dgm:prSet presAssocID="{C1FD7C6A-EF49-482F-A7CB-BA31995E45AC}" presName="connectorText" presStyleLbl="sibTrans2D1" presStyleIdx="0" presStyleCnt="3"/>
      <dgm:spPr/>
    </dgm:pt>
    <dgm:pt modelId="{89A2207E-7DDB-4295-A948-F3C549211F1F}" type="pres">
      <dgm:prSet presAssocID="{516401BD-D9E5-40A3-8E14-68D6202CFD8A}" presName="node" presStyleLbl="node1" presStyleIdx="1" presStyleCnt="4" custScaleY="85042">
        <dgm:presLayoutVars>
          <dgm:bulletEnabled val="1"/>
        </dgm:presLayoutVars>
      </dgm:prSet>
      <dgm:spPr/>
    </dgm:pt>
    <dgm:pt modelId="{CEACCF3B-C324-4D31-AC12-DA17FA379C69}" type="pres">
      <dgm:prSet presAssocID="{D0A94859-2326-4357-8299-5472CBCBE7C6}" presName="sibTrans" presStyleLbl="sibTrans2D1" presStyleIdx="1" presStyleCnt="3"/>
      <dgm:spPr/>
    </dgm:pt>
    <dgm:pt modelId="{2CC4F240-C91B-4DC5-8CA3-25D0D9D61CEC}" type="pres">
      <dgm:prSet presAssocID="{D0A94859-2326-4357-8299-5472CBCBE7C6}" presName="connectorText" presStyleLbl="sibTrans2D1" presStyleIdx="1" presStyleCnt="3"/>
      <dgm:spPr/>
    </dgm:pt>
    <dgm:pt modelId="{6CEE2A4F-E748-4135-B8DD-1D619EFB772D}" type="pres">
      <dgm:prSet presAssocID="{94AAF48C-608A-4DAE-8488-39221030B23C}" presName="node" presStyleLbl="node1" presStyleIdx="2" presStyleCnt="4" custScaleY="85042">
        <dgm:presLayoutVars>
          <dgm:bulletEnabled val="1"/>
        </dgm:presLayoutVars>
      </dgm:prSet>
      <dgm:spPr/>
    </dgm:pt>
    <dgm:pt modelId="{EF882A41-F6E6-460E-8971-482AB4E186AA}" type="pres">
      <dgm:prSet presAssocID="{A41C08ED-BCAA-4560-92EC-BFCEC7667D63}" presName="sibTrans" presStyleLbl="sibTrans2D1" presStyleIdx="2" presStyleCnt="3"/>
      <dgm:spPr/>
    </dgm:pt>
    <dgm:pt modelId="{DACCC870-B0FD-4DC4-8158-13CE6F7D2621}" type="pres">
      <dgm:prSet presAssocID="{A41C08ED-BCAA-4560-92EC-BFCEC7667D63}" presName="connectorText" presStyleLbl="sibTrans2D1" presStyleIdx="2" presStyleCnt="3"/>
      <dgm:spPr/>
    </dgm:pt>
    <dgm:pt modelId="{243EC0E7-BECB-42B5-936E-87D8F14C4B4B}" type="pres">
      <dgm:prSet presAssocID="{96F31632-FC35-4C53-96D1-7F58877A9586}" presName="node" presStyleLbl="node1" presStyleIdx="3" presStyleCnt="4" custScaleY="85042">
        <dgm:presLayoutVars>
          <dgm:bulletEnabled val="1"/>
        </dgm:presLayoutVars>
      </dgm:prSet>
      <dgm:spPr/>
    </dgm:pt>
  </dgm:ptLst>
  <dgm:cxnLst>
    <dgm:cxn modelId="{CF102507-015D-4EBC-916F-D1676A1794AD}" srcId="{005F78BE-F9F1-4B95-88F4-90C1CF81286B}" destId="{091C2133-31FB-4FB9-886C-73D32F337512}" srcOrd="0" destOrd="0" parTransId="{11CD0CDC-B455-4B56-B083-0C01A3C056C5}" sibTransId="{C1FD7C6A-EF49-482F-A7CB-BA31995E45AC}"/>
    <dgm:cxn modelId="{34177717-748E-4BF6-AC46-5D0A0DB1E624}" type="presOf" srcId="{091C2133-31FB-4FB9-886C-73D32F337512}" destId="{8A2FA091-0517-418B-B536-61D46ACDAFAF}" srcOrd="0" destOrd="0" presId="urn:microsoft.com/office/officeart/2005/8/layout/process1"/>
    <dgm:cxn modelId="{12472628-8B3E-4FDC-BF00-BD7CB845212C}" type="presOf" srcId="{516401BD-D9E5-40A3-8E14-68D6202CFD8A}" destId="{89A2207E-7DDB-4295-A948-F3C549211F1F}" srcOrd="0" destOrd="0" presId="urn:microsoft.com/office/officeart/2005/8/layout/process1"/>
    <dgm:cxn modelId="{19228340-9FF7-4A3F-8BD9-C25C1EA1316F}" type="presOf" srcId="{C1FD7C6A-EF49-482F-A7CB-BA31995E45AC}" destId="{A168C6B1-2764-49A6-83A5-62B2484D051C}" srcOrd="0" destOrd="0" presId="urn:microsoft.com/office/officeart/2005/8/layout/process1"/>
    <dgm:cxn modelId="{39D96E4E-0E34-4034-9D60-47ED171F1FF2}" type="presOf" srcId="{A41C08ED-BCAA-4560-92EC-BFCEC7667D63}" destId="{EF882A41-F6E6-460E-8971-482AB4E186AA}" srcOrd="0" destOrd="0" presId="urn:microsoft.com/office/officeart/2005/8/layout/process1"/>
    <dgm:cxn modelId="{A873454F-BE2B-4F70-A70D-4F66E8EE7272}" srcId="{005F78BE-F9F1-4B95-88F4-90C1CF81286B}" destId="{516401BD-D9E5-40A3-8E14-68D6202CFD8A}" srcOrd="1" destOrd="0" parTransId="{93B6948D-5ED9-4E90-9003-87604C7F83F7}" sibTransId="{D0A94859-2326-4357-8299-5472CBCBE7C6}"/>
    <dgm:cxn modelId="{FE783175-80A4-4C9C-B9EE-802AB3124525}" srcId="{005F78BE-F9F1-4B95-88F4-90C1CF81286B}" destId="{94AAF48C-608A-4DAE-8488-39221030B23C}" srcOrd="2" destOrd="0" parTransId="{4D7AF98B-B9E7-4E40-93F1-7DCE8F676AEA}" sibTransId="{A41C08ED-BCAA-4560-92EC-BFCEC7667D63}"/>
    <dgm:cxn modelId="{DF465E5A-700D-4022-A208-137F4A46BA59}" type="presOf" srcId="{D0A94859-2326-4357-8299-5472CBCBE7C6}" destId="{2CC4F240-C91B-4DC5-8CA3-25D0D9D61CEC}" srcOrd="1" destOrd="0" presId="urn:microsoft.com/office/officeart/2005/8/layout/process1"/>
    <dgm:cxn modelId="{E202F885-5896-4DE1-8C4F-C66D1FAEF97F}" type="presOf" srcId="{C1FD7C6A-EF49-482F-A7CB-BA31995E45AC}" destId="{AEDA70D0-050E-45F0-9B19-FCF9F877DCF5}" srcOrd="1" destOrd="0" presId="urn:microsoft.com/office/officeart/2005/8/layout/process1"/>
    <dgm:cxn modelId="{99FD508E-F40B-4481-B268-1DAEE7A14B4F}" type="presOf" srcId="{96F31632-FC35-4C53-96D1-7F58877A9586}" destId="{243EC0E7-BECB-42B5-936E-87D8F14C4B4B}" srcOrd="0" destOrd="0" presId="urn:microsoft.com/office/officeart/2005/8/layout/process1"/>
    <dgm:cxn modelId="{CA3C45BD-6FF5-45E6-B81F-E5C5E9B1F160}" type="presOf" srcId="{D0A94859-2326-4357-8299-5472CBCBE7C6}" destId="{CEACCF3B-C324-4D31-AC12-DA17FA379C69}" srcOrd="0" destOrd="0" presId="urn:microsoft.com/office/officeart/2005/8/layout/process1"/>
    <dgm:cxn modelId="{C5E0FFE0-0CF9-4228-9D76-39DDE0FB8CDD}" type="presOf" srcId="{005F78BE-F9F1-4B95-88F4-90C1CF81286B}" destId="{AABF7612-70F7-4E04-B62F-D00599D44917}" srcOrd="0" destOrd="0" presId="urn:microsoft.com/office/officeart/2005/8/layout/process1"/>
    <dgm:cxn modelId="{78A234EF-B2CD-42BC-9EF8-81F4C8D4A880}" type="presOf" srcId="{A41C08ED-BCAA-4560-92EC-BFCEC7667D63}" destId="{DACCC870-B0FD-4DC4-8158-13CE6F7D2621}" srcOrd="1" destOrd="0" presId="urn:microsoft.com/office/officeart/2005/8/layout/process1"/>
    <dgm:cxn modelId="{7AB5F5EF-6090-40D0-910B-477E4CAC2EA6}" srcId="{005F78BE-F9F1-4B95-88F4-90C1CF81286B}" destId="{96F31632-FC35-4C53-96D1-7F58877A9586}" srcOrd="3" destOrd="0" parTransId="{F0AB1E56-B3BA-4770-809F-9BA084AFB0D2}" sibTransId="{AA44D1DC-6FE7-4057-A543-5A9515371623}"/>
    <dgm:cxn modelId="{0BA58CF1-DE9E-4C3C-8B4E-84137F89E83E}" type="presOf" srcId="{94AAF48C-608A-4DAE-8488-39221030B23C}" destId="{6CEE2A4F-E748-4135-B8DD-1D619EFB772D}" srcOrd="0" destOrd="0" presId="urn:microsoft.com/office/officeart/2005/8/layout/process1"/>
    <dgm:cxn modelId="{D63005B7-6A1D-4E8B-95A0-69E90AAD8D5D}" type="presParOf" srcId="{AABF7612-70F7-4E04-B62F-D00599D44917}" destId="{8A2FA091-0517-418B-B536-61D46ACDAFAF}" srcOrd="0" destOrd="0" presId="urn:microsoft.com/office/officeart/2005/8/layout/process1"/>
    <dgm:cxn modelId="{2F55CCFC-FC74-420A-8BEF-56314C8ED283}" type="presParOf" srcId="{AABF7612-70F7-4E04-B62F-D00599D44917}" destId="{A168C6B1-2764-49A6-83A5-62B2484D051C}" srcOrd="1" destOrd="0" presId="urn:microsoft.com/office/officeart/2005/8/layout/process1"/>
    <dgm:cxn modelId="{D6CD61C5-DF61-4AF3-BA21-9039EB003D23}" type="presParOf" srcId="{A168C6B1-2764-49A6-83A5-62B2484D051C}" destId="{AEDA70D0-050E-45F0-9B19-FCF9F877DCF5}" srcOrd="0" destOrd="0" presId="urn:microsoft.com/office/officeart/2005/8/layout/process1"/>
    <dgm:cxn modelId="{4419C8D3-D832-4932-96BE-0DF138971F3C}" type="presParOf" srcId="{AABF7612-70F7-4E04-B62F-D00599D44917}" destId="{89A2207E-7DDB-4295-A948-F3C549211F1F}" srcOrd="2" destOrd="0" presId="urn:microsoft.com/office/officeart/2005/8/layout/process1"/>
    <dgm:cxn modelId="{FAE7E90A-F509-40CA-B2CA-7D5C407A72E8}" type="presParOf" srcId="{AABF7612-70F7-4E04-B62F-D00599D44917}" destId="{CEACCF3B-C324-4D31-AC12-DA17FA379C69}" srcOrd="3" destOrd="0" presId="urn:microsoft.com/office/officeart/2005/8/layout/process1"/>
    <dgm:cxn modelId="{DBEDD9A4-8919-4074-BB01-C0F422C533D0}" type="presParOf" srcId="{CEACCF3B-C324-4D31-AC12-DA17FA379C69}" destId="{2CC4F240-C91B-4DC5-8CA3-25D0D9D61CEC}" srcOrd="0" destOrd="0" presId="urn:microsoft.com/office/officeart/2005/8/layout/process1"/>
    <dgm:cxn modelId="{947D37A8-3473-4466-BFFC-81458052ECDA}" type="presParOf" srcId="{AABF7612-70F7-4E04-B62F-D00599D44917}" destId="{6CEE2A4F-E748-4135-B8DD-1D619EFB772D}" srcOrd="4" destOrd="0" presId="urn:microsoft.com/office/officeart/2005/8/layout/process1"/>
    <dgm:cxn modelId="{E4F05A8B-C264-4FB2-8362-50AE16AD600C}" type="presParOf" srcId="{AABF7612-70F7-4E04-B62F-D00599D44917}" destId="{EF882A41-F6E6-460E-8971-482AB4E186AA}" srcOrd="5" destOrd="0" presId="urn:microsoft.com/office/officeart/2005/8/layout/process1"/>
    <dgm:cxn modelId="{987BFD6C-51A2-4CD5-AB0A-40390109EA5F}" type="presParOf" srcId="{EF882A41-F6E6-460E-8971-482AB4E186AA}" destId="{DACCC870-B0FD-4DC4-8158-13CE6F7D2621}" srcOrd="0" destOrd="0" presId="urn:microsoft.com/office/officeart/2005/8/layout/process1"/>
    <dgm:cxn modelId="{A393F15D-0276-41EF-BAC6-7666D2B43B09}" type="presParOf" srcId="{AABF7612-70F7-4E04-B62F-D00599D44917}" destId="{243EC0E7-BECB-42B5-936E-87D8F14C4B4B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05F78BE-F9F1-4B95-88F4-90C1CF81286B}" type="doc">
      <dgm:prSet loTypeId="urn:microsoft.com/office/officeart/2005/8/layout/process1" loCatId="process" qsTypeId="urn:microsoft.com/office/officeart/2005/8/quickstyle/simple1" qsCatId="simple" csTypeId="urn:microsoft.com/office/officeart/2005/8/colors/accent0_3" csCatId="mainScheme" phldr="1"/>
      <dgm:spPr/>
    </dgm:pt>
    <dgm:pt modelId="{091C2133-31FB-4FB9-886C-73D32F337512}">
      <dgm:prSet phldrT="[Text]" custT="1"/>
      <dgm:spPr/>
      <dgm:t>
        <a:bodyPr/>
        <a:lstStyle/>
        <a:p>
          <a:r>
            <a:rPr lang="en-US" sz="2000"/>
            <a:t>Comparison Group</a:t>
          </a:r>
          <a:endParaRPr lang="en-US" sz="2000" dirty="0"/>
        </a:p>
      </dgm:t>
    </dgm:pt>
    <dgm:pt modelId="{11CD0CDC-B455-4B56-B083-0C01A3C056C5}" type="parTrans" cxnId="{CF102507-015D-4EBC-916F-D1676A1794AD}">
      <dgm:prSet/>
      <dgm:spPr/>
      <dgm:t>
        <a:bodyPr/>
        <a:lstStyle/>
        <a:p>
          <a:endParaRPr lang="en-US"/>
        </a:p>
      </dgm:t>
    </dgm:pt>
    <dgm:pt modelId="{C1FD7C6A-EF49-482F-A7CB-BA31995E45AC}" type="sibTrans" cxnId="{CF102507-015D-4EBC-916F-D1676A1794AD}">
      <dgm:prSet/>
      <dgm:spPr/>
      <dgm:t>
        <a:bodyPr/>
        <a:lstStyle/>
        <a:p>
          <a:endParaRPr lang="en-US"/>
        </a:p>
      </dgm:t>
    </dgm:pt>
    <dgm:pt modelId="{E9439D9C-4AAC-433F-AB01-926398A5C586}">
      <dgm:prSet phldrT="[Text]" custT="1"/>
      <dgm:spPr/>
      <dgm:t>
        <a:bodyPr/>
        <a:lstStyle/>
        <a:p>
          <a:r>
            <a:rPr lang="en-US" sz="2000" dirty="0"/>
            <a:t>No Training</a:t>
          </a:r>
        </a:p>
      </dgm:t>
    </dgm:pt>
    <dgm:pt modelId="{2C79E82E-BBCF-4B3E-BE59-688163C0FB1A}" type="parTrans" cxnId="{454A138F-34E7-47C1-8E46-3FA109A08E30}">
      <dgm:prSet/>
      <dgm:spPr/>
      <dgm:t>
        <a:bodyPr/>
        <a:lstStyle/>
        <a:p>
          <a:endParaRPr lang="en-US"/>
        </a:p>
      </dgm:t>
    </dgm:pt>
    <dgm:pt modelId="{2FC24295-E3A1-4034-A3CF-31ED2FCDD032}" type="sibTrans" cxnId="{454A138F-34E7-47C1-8E46-3FA109A08E30}">
      <dgm:prSet/>
      <dgm:spPr/>
      <dgm:t>
        <a:bodyPr/>
        <a:lstStyle/>
        <a:p>
          <a:endParaRPr lang="en-US"/>
        </a:p>
      </dgm:t>
    </dgm:pt>
    <dgm:pt modelId="{B00BA0FC-00E7-4589-8A85-C7D6D413C06B}">
      <dgm:prSet phldrT="[Text]" custT="1"/>
      <dgm:spPr/>
      <dgm:t>
        <a:bodyPr/>
        <a:lstStyle/>
        <a:p>
          <a:r>
            <a:rPr lang="en-US" sz="2000" dirty="0"/>
            <a:t>Post-Test</a:t>
          </a:r>
        </a:p>
      </dgm:t>
    </dgm:pt>
    <dgm:pt modelId="{B4DECC71-F7BB-4D13-A97E-92F2AE1FFFFD}" type="parTrans" cxnId="{8B2C5538-56A4-4880-983E-23E039863697}">
      <dgm:prSet/>
      <dgm:spPr/>
      <dgm:t>
        <a:bodyPr/>
        <a:lstStyle/>
        <a:p>
          <a:endParaRPr lang="en-US"/>
        </a:p>
      </dgm:t>
    </dgm:pt>
    <dgm:pt modelId="{D2200956-C756-4BEB-ACC3-403A4387368F}" type="sibTrans" cxnId="{8B2C5538-56A4-4880-983E-23E039863697}">
      <dgm:prSet/>
      <dgm:spPr/>
      <dgm:t>
        <a:bodyPr/>
        <a:lstStyle/>
        <a:p>
          <a:endParaRPr lang="en-US"/>
        </a:p>
      </dgm:t>
    </dgm:pt>
    <dgm:pt modelId="{AABF7612-70F7-4E04-B62F-D00599D44917}" type="pres">
      <dgm:prSet presAssocID="{005F78BE-F9F1-4B95-88F4-90C1CF81286B}" presName="Name0" presStyleCnt="0">
        <dgm:presLayoutVars>
          <dgm:dir/>
          <dgm:resizeHandles val="exact"/>
        </dgm:presLayoutVars>
      </dgm:prSet>
      <dgm:spPr/>
    </dgm:pt>
    <dgm:pt modelId="{8A2FA091-0517-418B-B536-61D46ACDAFAF}" type="pres">
      <dgm:prSet presAssocID="{091C2133-31FB-4FB9-886C-73D32F337512}" presName="node" presStyleLbl="node1" presStyleIdx="0" presStyleCnt="3" custScaleY="60424">
        <dgm:presLayoutVars>
          <dgm:bulletEnabled val="1"/>
        </dgm:presLayoutVars>
      </dgm:prSet>
      <dgm:spPr/>
    </dgm:pt>
    <dgm:pt modelId="{A168C6B1-2764-49A6-83A5-62B2484D051C}" type="pres">
      <dgm:prSet presAssocID="{C1FD7C6A-EF49-482F-A7CB-BA31995E45AC}" presName="sibTrans" presStyleLbl="sibTrans2D1" presStyleIdx="0" presStyleCnt="2"/>
      <dgm:spPr/>
    </dgm:pt>
    <dgm:pt modelId="{AEDA70D0-050E-45F0-9B19-FCF9F877DCF5}" type="pres">
      <dgm:prSet presAssocID="{C1FD7C6A-EF49-482F-A7CB-BA31995E45AC}" presName="connectorText" presStyleLbl="sibTrans2D1" presStyleIdx="0" presStyleCnt="2"/>
      <dgm:spPr/>
    </dgm:pt>
    <dgm:pt modelId="{A53BBD79-6797-4366-8170-D3D75554C6C0}" type="pres">
      <dgm:prSet presAssocID="{E9439D9C-4AAC-433F-AB01-926398A5C586}" presName="node" presStyleLbl="node1" presStyleIdx="1" presStyleCnt="3" custScaleY="60424">
        <dgm:presLayoutVars>
          <dgm:bulletEnabled val="1"/>
        </dgm:presLayoutVars>
      </dgm:prSet>
      <dgm:spPr/>
    </dgm:pt>
    <dgm:pt modelId="{165FACC6-FA60-4897-89DF-49EADE1C93AE}" type="pres">
      <dgm:prSet presAssocID="{2FC24295-E3A1-4034-A3CF-31ED2FCDD032}" presName="sibTrans" presStyleLbl="sibTrans2D1" presStyleIdx="1" presStyleCnt="2"/>
      <dgm:spPr/>
    </dgm:pt>
    <dgm:pt modelId="{25391D59-6816-48BB-9A31-4C932148ADC0}" type="pres">
      <dgm:prSet presAssocID="{2FC24295-E3A1-4034-A3CF-31ED2FCDD032}" presName="connectorText" presStyleLbl="sibTrans2D1" presStyleIdx="1" presStyleCnt="2"/>
      <dgm:spPr/>
    </dgm:pt>
    <dgm:pt modelId="{AC919D64-351D-4B1E-A0D3-5B0E1662C46A}" type="pres">
      <dgm:prSet presAssocID="{B00BA0FC-00E7-4589-8A85-C7D6D413C06B}" presName="node" presStyleLbl="node1" presStyleIdx="2" presStyleCnt="3" custScaleY="60424">
        <dgm:presLayoutVars>
          <dgm:bulletEnabled val="1"/>
        </dgm:presLayoutVars>
      </dgm:prSet>
      <dgm:spPr/>
    </dgm:pt>
  </dgm:ptLst>
  <dgm:cxnLst>
    <dgm:cxn modelId="{CF102507-015D-4EBC-916F-D1676A1794AD}" srcId="{005F78BE-F9F1-4B95-88F4-90C1CF81286B}" destId="{091C2133-31FB-4FB9-886C-73D32F337512}" srcOrd="0" destOrd="0" parTransId="{11CD0CDC-B455-4B56-B083-0C01A3C056C5}" sibTransId="{C1FD7C6A-EF49-482F-A7CB-BA31995E45AC}"/>
    <dgm:cxn modelId="{34177717-748E-4BF6-AC46-5D0A0DB1E624}" type="presOf" srcId="{091C2133-31FB-4FB9-886C-73D32F337512}" destId="{8A2FA091-0517-418B-B536-61D46ACDAFAF}" srcOrd="0" destOrd="0" presId="urn:microsoft.com/office/officeart/2005/8/layout/process1"/>
    <dgm:cxn modelId="{D1F21818-2A98-412C-A553-97F34970F798}" type="presOf" srcId="{E9439D9C-4AAC-433F-AB01-926398A5C586}" destId="{A53BBD79-6797-4366-8170-D3D75554C6C0}" srcOrd="0" destOrd="0" presId="urn:microsoft.com/office/officeart/2005/8/layout/process1"/>
    <dgm:cxn modelId="{8B2C5538-56A4-4880-983E-23E039863697}" srcId="{005F78BE-F9F1-4B95-88F4-90C1CF81286B}" destId="{B00BA0FC-00E7-4589-8A85-C7D6D413C06B}" srcOrd="2" destOrd="0" parTransId="{B4DECC71-F7BB-4D13-A97E-92F2AE1FFFFD}" sibTransId="{D2200956-C756-4BEB-ACC3-403A4387368F}"/>
    <dgm:cxn modelId="{19228340-9FF7-4A3F-8BD9-C25C1EA1316F}" type="presOf" srcId="{C1FD7C6A-EF49-482F-A7CB-BA31995E45AC}" destId="{A168C6B1-2764-49A6-83A5-62B2484D051C}" srcOrd="0" destOrd="0" presId="urn:microsoft.com/office/officeart/2005/8/layout/process1"/>
    <dgm:cxn modelId="{340BA95D-E0A0-4FDD-9C95-783448A9D320}" type="presOf" srcId="{2FC24295-E3A1-4034-A3CF-31ED2FCDD032}" destId="{165FACC6-FA60-4897-89DF-49EADE1C93AE}" srcOrd="0" destOrd="0" presId="urn:microsoft.com/office/officeart/2005/8/layout/process1"/>
    <dgm:cxn modelId="{E202F885-5896-4DE1-8C4F-C66D1FAEF97F}" type="presOf" srcId="{C1FD7C6A-EF49-482F-A7CB-BA31995E45AC}" destId="{AEDA70D0-050E-45F0-9B19-FCF9F877DCF5}" srcOrd="1" destOrd="0" presId="urn:microsoft.com/office/officeart/2005/8/layout/process1"/>
    <dgm:cxn modelId="{454A138F-34E7-47C1-8E46-3FA109A08E30}" srcId="{005F78BE-F9F1-4B95-88F4-90C1CF81286B}" destId="{E9439D9C-4AAC-433F-AB01-926398A5C586}" srcOrd="1" destOrd="0" parTransId="{2C79E82E-BBCF-4B3E-BE59-688163C0FB1A}" sibTransId="{2FC24295-E3A1-4034-A3CF-31ED2FCDD032}"/>
    <dgm:cxn modelId="{CD033CD1-61E9-46D9-822B-4CCF9BDBDBF9}" type="presOf" srcId="{2FC24295-E3A1-4034-A3CF-31ED2FCDD032}" destId="{25391D59-6816-48BB-9A31-4C932148ADC0}" srcOrd="1" destOrd="0" presId="urn:microsoft.com/office/officeart/2005/8/layout/process1"/>
    <dgm:cxn modelId="{093F6AD3-463E-492E-A673-82A0D3021586}" type="presOf" srcId="{B00BA0FC-00E7-4589-8A85-C7D6D413C06B}" destId="{AC919D64-351D-4B1E-A0D3-5B0E1662C46A}" srcOrd="0" destOrd="0" presId="urn:microsoft.com/office/officeart/2005/8/layout/process1"/>
    <dgm:cxn modelId="{C5E0FFE0-0CF9-4228-9D76-39DDE0FB8CDD}" type="presOf" srcId="{005F78BE-F9F1-4B95-88F4-90C1CF81286B}" destId="{AABF7612-70F7-4E04-B62F-D00599D44917}" srcOrd="0" destOrd="0" presId="urn:microsoft.com/office/officeart/2005/8/layout/process1"/>
    <dgm:cxn modelId="{D63005B7-6A1D-4E8B-95A0-69E90AAD8D5D}" type="presParOf" srcId="{AABF7612-70F7-4E04-B62F-D00599D44917}" destId="{8A2FA091-0517-418B-B536-61D46ACDAFAF}" srcOrd="0" destOrd="0" presId="urn:microsoft.com/office/officeart/2005/8/layout/process1"/>
    <dgm:cxn modelId="{2F55CCFC-FC74-420A-8BEF-56314C8ED283}" type="presParOf" srcId="{AABF7612-70F7-4E04-B62F-D00599D44917}" destId="{A168C6B1-2764-49A6-83A5-62B2484D051C}" srcOrd="1" destOrd="0" presId="urn:microsoft.com/office/officeart/2005/8/layout/process1"/>
    <dgm:cxn modelId="{D6CD61C5-DF61-4AF3-BA21-9039EB003D23}" type="presParOf" srcId="{A168C6B1-2764-49A6-83A5-62B2484D051C}" destId="{AEDA70D0-050E-45F0-9B19-FCF9F877DCF5}" srcOrd="0" destOrd="0" presId="urn:microsoft.com/office/officeart/2005/8/layout/process1"/>
    <dgm:cxn modelId="{A482F3C8-B53E-481A-BDD4-FA9FC2C73A78}" type="presParOf" srcId="{AABF7612-70F7-4E04-B62F-D00599D44917}" destId="{A53BBD79-6797-4366-8170-D3D75554C6C0}" srcOrd="2" destOrd="0" presId="urn:microsoft.com/office/officeart/2005/8/layout/process1"/>
    <dgm:cxn modelId="{7DDF74D6-DE54-4242-833E-02BD074C8464}" type="presParOf" srcId="{AABF7612-70F7-4E04-B62F-D00599D44917}" destId="{165FACC6-FA60-4897-89DF-49EADE1C93AE}" srcOrd="3" destOrd="0" presId="urn:microsoft.com/office/officeart/2005/8/layout/process1"/>
    <dgm:cxn modelId="{5C6C6101-947F-4565-8B53-FCC511E4E414}" type="presParOf" srcId="{165FACC6-FA60-4897-89DF-49EADE1C93AE}" destId="{25391D59-6816-48BB-9A31-4C932148ADC0}" srcOrd="0" destOrd="0" presId="urn:microsoft.com/office/officeart/2005/8/layout/process1"/>
    <dgm:cxn modelId="{F68DBDFD-BD46-4081-A989-35A9CABD1C4C}" type="presParOf" srcId="{AABF7612-70F7-4E04-B62F-D00599D44917}" destId="{AC919D64-351D-4B1E-A0D3-5B0E1662C46A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05F78BE-F9F1-4B95-88F4-90C1CF81286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091C2133-31FB-4FB9-886C-73D32F337512}">
      <dgm:prSet phldrT="[Text]" custT="1"/>
      <dgm:spPr/>
      <dgm:t>
        <a:bodyPr/>
        <a:lstStyle/>
        <a:p>
          <a:r>
            <a:rPr lang="en-US" sz="2000" dirty="0"/>
            <a:t>Training Group</a:t>
          </a:r>
        </a:p>
      </dgm:t>
    </dgm:pt>
    <dgm:pt modelId="{11CD0CDC-B455-4B56-B083-0C01A3C056C5}" type="parTrans" cxnId="{CF102507-015D-4EBC-916F-D1676A1794AD}">
      <dgm:prSet/>
      <dgm:spPr/>
      <dgm:t>
        <a:bodyPr/>
        <a:lstStyle/>
        <a:p>
          <a:endParaRPr lang="en-US"/>
        </a:p>
      </dgm:t>
    </dgm:pt>
    <dgm:pt modelId="{C1FD7C6A-EF49-482F-A7CB-BA31995E45AC}" type="sibTrans" cxnId="{CF102507-015D-4EBC-916F-D1676A1794AD}">
      <dgm:prSet/>
      <dgm:spPr/>
      <dgm:t>
        <a:bodyPr/>
        <a:lstStyle/>
        <a:p>
          <a:endParaRPr lang="en-US"/>
        </a:p>
      </dgm:t>
    </dgm:pt>
    <dgm:pt modelId="{52330281-A043-4D21-B8B8-9DF93B189321}">
      <dgm:prSet phldrT="[Text]" custT="1"/>
      <dgm:spPr/>
      <dgm:t>
        <a:bodyPr/>
        <a:lstStyle/>
        <a:p>
          <a:r>
            <a:rPr lang="en-US" sz="2000" dirty="0"/>
            <a:t>Training Intervention</a:t>
          </a:r>
        </a:p>
      </dgm:t>
    </dgm:pt>
    <dgm:pt modelId="{84333CC3-8F8E-4149-BF0B-04DCDA647A7F}" type="parTrans" cxnId="{C5A906E6-0B61-4952-A02E-45E1D4A03F1B}">
      <dgm:prSet/>
      <dgm:spPr/>
      <dgm:t>
        <a:bodyPr/>
        <a:lstStyle/>
        <a:p>
          <a:endParaRPr lang="en-US"/>
        </a:p>
      </dgm:t>
    </dgm:pt>
    <dgm:pt modelId="{67ED6CBB-9DE2-4F1C-A66F-7BD410D9A818}" type="sibTrans" cxnId="{C5A906E6-0B61-4952-A02E-45E1D4A03F1B}">
      <dgm:prSet/>
      <dgm:spPr/>
      <dgm:t>
        <a:bodyPr/>
        <a:lstStyle/>
        <a:p>
          <a:endParaRPr lang="en-US"/>
        </a:p>
      </dgm:t>
    </dgm:pt>
    <dgm:pt modelId="{CF32340D-E552-4A4D-94C7-447898705FAF}">
      <dgm:prSet phldrT="[Text]" custT="1"/>
      <dgm:spPr/>
      <dgm:t>
        <a:bodyPr/>
        <a:lstStyle/>
        <a:p>
          <a:r>
            <a:rPr lang="en-US" sz="2000" dirty="0"/>
            <a:t>Post-Test</a:t>
          </a:r>
        </a:p>
      </dgm:t>
    </dgm:pt>
    <dgm:pt modelId="{CB841E4C-0245-4F48-A949-D51CC41B7D98}" type="parTrans" cxnId="{07CDC65F-BC47-4D91-BE67-F07389D5E3E9}">
      <dgm:prSet/>
      <dgm:spPr/>
      <dgm:t>
        <a:bodyPr/>
        <a:lstStyle/>
        <a:p>
          <a:endParaRPr lang="en-US"/>
        </a:p>
      </dgm:t>
    </dgm:pt>
    <dgm:pt modelId="{3C44E564-6BAF-4EAA-B1E5-BDC44E23F7D1}" type="sibTrans" cxnId="{07CDC65F-BC47-4D91-BE67-F07389D5E3E9}">
      <dgm:prSet/>
      <dgm:spPr/>
      <dgm:t>
        <a:bodyPr/>
        <a:lstStyle/>
        <a:p>
          <a:endParaRPr lang="en-US"/>
        </a:p>
      </dgm:t>
    </dgm:pt>
    <dgm:pt modelId="{AABF7612-70F7-4E04-B62F-D00599D44917}" type="pres">
      <dgm:prSet presAssocID="{005F78BE-F9F1-4B95-88F4-90C1CF81286B}" presName="Name0" presStyleCnt="0">
        <dgm:presLayoutVars>
          <dgm:dir/>
          <dgm:resizeHandles val="exact"/>
        </dgm:presLayoutVars>
      </dgm:prSet>
      <dgm:spPr/>
    </dgm:pt>
    <dgm:pt modelId="{8A2FA091-0517-418B-B536-61D46ACDAFAF}" type="pres">
      <dgm:prSet presAssocID="{091C2133-31FB-4FB9-886C-73D32F337512}" presName="node" presStyleLbl="node1" presStyleIdx="0" presStyleCnt="3" custScaleY="60424">
        <dgm:presLayoutVars>
          <dgm:bulletEnabled val="1"/>
        </dgm:presLayoutVars>
      </dgm:prSet>
      <dgm:spPr/>
    </dgm:pt>
    <dgm:pt modelId="{A168C6B1-2764-49A6-83A5-62B2484D051C}" type="pres">
      <dgm:prSet presAssocID="{C1FD7C6A-EF49-482F-A7CB-BA31995E45AC}" presName="sibTrans" presStyleLbl="sibTrans2D1" presStyleIdx="0" presStyleCnt="2"/>
      <dgm:spPr/>
    </dgm:pt>
    <dgm:pt modelId="{AEDA70D0-050E-45F0-9B19-FCF9F877DCF5}" type="pres">
      <dgm:prSet presAssocID="{C1FD7C6A-EF49-482F-A7CB-BA31995E45AC}" presName="connectorText" presStyleLbl="sibTrans2D1" presStyleIdx="0" presStyleCnt="2"/>
      <dgm:spPr/>
    </dgm:pt>
    <dgm:pt modelId="{EACEF1F0-40C1-49D1-8CBB-85D716BBB063}" type="pres">
      <dgm:prSet presAssocID="{52330281-A043-4D21-B8B8-9DF93B189321}" presName="node" presStyleLbl="node1" presStyleIdx="1" presStyleCnt="3" custScaleY="60424">
        <dgm:presLayoutVars>
          <dgm:bulletEnabled val="1"/>
        </dgm:presLayoutVars>
      </dgm:prSet>
      <dgm:spPr/>
    </dgm:pt>
    <dgm:pt modelId="{EAFCBB27-5259-4303-9247-A094824B2E4A}" type="pres">
      <dgm:prSet presAssocID="{67ED6CBB-9DE2-4F1C-A66F-7BD410D9A818}" presName="sibTrans" presStyleLbl="sibTrans2D1" presStyleIdx="1" presStyleCnt="2"/>
      <dgm:spPr/>
    </dgm:pt>
    <dgm:pt modelId="{75D80D44-1B97-4FB8-B522-9F9BFADC8D15}" type="pres">
      <dgm:prSet presAssocID="{67ED6CBB-9DE2-4F1C-A66F-7BD410D9A818}" presName="connectorText" presStyleLbl="sibTrans2D1" presStyleIdx="1" presStyleCnt="2"/>
      <dgm:spPr/>
    </dgm:pt>
    <dgm:pt modelId="{460CBD7C-9379-4064-804D-8B6671CCE820}" type="pres">
      <dgm:prSet presAssocID="{CF32340D-E552-4A4D-94C7-447898705FAF}" presName="node" presStyleLbl="node1" presStyleIdx="2" presStyleCnt="3" custScaleY="60424">
        <dgm:presLayoutVars>
          <dgm:bulletEnabled val="1"/>
        </dgm:presLayoutVars>
      </dgm:prSet>
      <dgm:spPr/>
    </dgm:pt>
  </dgm:ptLst>
  <dgm:cxnLst>
    <dgm:cxn modelId="{CF102507-015D-4EBC-916F-D1676A1794AD}" srcId="{005F78BE-F9F1-4B95-88F4-90C1CF81286B}" destId="{091C2133-31FB-4FB9-886C-73D32F337512}" srcOrd="0" destOrd="0" parTransId="{11CD0CDC-B455-4B56-B083-0C01A3C056C5}" sibTransId="{C1FD7C6A-EF49-482F-A7CB-BA31995E45AC}"/>
    <dgm:cxn modelId="{34177717-748E-4BF6-AC46-5D0A0DB1E624}" type="presOf" srcId="{091C2133-31FB-4FB9-886C-73D32F337512}" destId="{8A2FA091-0517-418B-B536-61D46ACDAFAF}" srcOrd="0" destOrd="0" presId="urn:microsoft.com/office/officeart/2005/8/layout/process1"/>
    <dgm:cxn modelId="{0257483A-01B3-4DCB-B95D-79A76F8D1E7B}" type="presOf" srcId="{67ED6CBB-9DE2-4F1C-A66F-7BD410D9A818}" destId="{75D80D44-1B97-4FB8-B522-9F9BFADC8D15}" srcOrd="1" destOrd="0" presId="urn:microsoft.com/office/officeart/2005/8/layout/process1"/>
    <dgm:cxn modelId="{19228340-9FF7-4A3F-8BD9-C25C1EA1316F}" type="presOf" srcId="{C1FD7C6A-EF49-482F-A7CB-BA31995E45AC}" destId="{A168C6B1-2764-49A6-83A5-62B2484D051C}" srcOrd="0" destOrd="0" presId="urn:microsoft.com/office/officeart/2005/8/layout/process1"/>
    <dgm:cxn modelId="{07CDC65F-BC47-4D91-BE67-F07389D5E3E9}" srcId="{005F78BE-F9F1-4B95-88F4-90C1CF81286B}" destId="{CF32340D-E552-4A4D-94C7-447898705FAF}" srcOrd="2" destOrd="0" parTransId="{CB841E4C-0245-4F48-A949-D51CC41B7D98}" sibTransId="{3C44E564-6BAF-4EAA-B1E5-BDC44E23F7D1}"/>
    <dgm:cxn modelId="{75C98052-C346-479B-A252-5862EC1A99BD}" type="presOf" srcId="{52330281-A043-4D21-B8B8-9DF93B189321}" destId="{EACEF1F0-40C1-49D1-8CBB-85D716BBB063}" srcOrd="0" destOrd="0" presId="urn:microsoft.com/office/officeart/2005/8/layout/process1"/>
    <dgm:cxn modelId="{E202F885-5896-4DE1-8C4F-C66D1FAEF97F}" type="presOf" srcId="{C1FD7C6A-EF49-482F-A7CB-BA31995E45AC}" destId="{AEDA70D0-050E-45F0-9B19-FCF9F877DCF5}" srcOrd="1" destOrd="0" presId="urn:microsoft.com/office/officeart/2005/8/layout/process1"/>
    <dgm:cxn modelId="{7277F3D7-1532-404F-9E4E-56D4B6F618A8}" type="presOf" srcId="{CF32340D-E552-4A4D-94C7-447898705FAF}" destId="{460CBD7C-9379-4064-804D-8B6671CCE820}" srcOrd="0" destOrd="0" presId="urn:microsoft.com/office/officeart/2005/8/layout/process1"/>
    <dgm:cxn modelId="{AFBA76D8-7186-4CC6-A18F-F60D7C5F520A}" type="presOf" srcId="{67ED6CBB-9DE2-4F1C-A66F-7BD410D9A818}" destId="{EAFCBB27-5259-4303-9247-A094824B2E4A}" srcOrd="0" destOrd="0" presId="urn:microsoft.com/office/officeart/2005/8/layout/process1"/>
    <dgm:cxn modelId="{C5E0FFE0-0CF9-4228-9D76-39DDE0FB8CDD}" type="presOf" srcId="{005F78BE-F9F1-4B95-88F4-90C1CF81286B}" destId="{AABF7612-70F7-4E04-B62F-D00599D44917}" srcOrd="0" destOrd="0" presId="urn:microsoft.com/office/officeart/2005/8/layout/process1"/>
    <dgm:cxn modelId="{C5A906E6-0B61-4952-A02E-45E1D4A03F1B}" srcId="{005F78BE-F9F1-4B95-88F4-90C1CF81286B}" destId="{52330281-A043-4D21-B8B8-9DF93B189321}" srcOrd="1" destOrd="0" parTransId="{84333CC3-8F8E-4149-BF0B-04DCDA647A7F}" sibTransId="{67ED6CBB-9DE2-4F1C-A66F-7BD410D9A818}"/>
    <dgm:cxn modelId="{D63005B7-6A1D-4E8B-95A0-69E90AAD8D5D}" type="presParOf" srcId="{AABF7612-70F7-4E04-B62F-D00599D44917}" destId="{8A2FA091-0517-418B-B536-61D46ACDAFAF}" srcOrd="0" destOrd="0" presId="urn:microsoft.com/office/officeart/2005/8/layout/process1"/>
    <dgm:cxn modelId="{2F55CCFC-FC74-420A-8BEF-56314C8ED283}" type="presParOf" srcId="{AABF7612-70F7-4E04-B62F-D00599D44917}" destId="{A168C6B1-2764-49A6-83A5-62B2484D051C}" srcOrd="1" destOrd="0" presId="urn:microsoft.com/office/officeart/2005/8/layout/process1"/>
    <dgm:cxn modelId="{D6CD61C5-DF61-4AF3-BA21-9039EB003D23}" type="presParOf" srcId="{A168C6B1-2764-49A6-83A5-62B2484D051C}" destId="{AEDA70D0-050E-45F0-9B19-FCF9F877DCF5}" srcOrd="0" destOrd="0" presId="urn:microsoft.com/office/officeart/2005/8/layout/process1"/>
    <dgm:cxn modelId="{CA091034-8C8C-4A34-BE1F-86996FD6FD14}" type="presParOf" srcId="{AABF7612-70F7-4E04-B62F-D00599D44917}" destId="{EACEF1F0-40C1-49D1-8CBB-85D716BBB063}" srcOrd="2" destOrd="0" presId="urn:microsoft.com/office/officeart/2005/8/layout/process1"/>
    <dgm:cxn modelId="{26CDC6E3-5A8F-4EE1-B4E5-DB15F7D81AE3}" type="presParOf" srcId="{AABF7612-70F7-4E04-B62F-D00599D44917}" destId="{EAFCBB27-5259-4303-9247-A094824B2E4A}" srcOrd="3" destOrd="0" presId="urn:microsoft.com/office/officeart/2005/8/layout/process1"/>
    <dgm:cxn modelId="{F15E702E-0325-4AA9-95A9-9F331D44A8B9}" type="presParOf" srcId="{EAFCBB27-5259-4303-9247-A094824B2E4A}" destId="{75D80D44-1B97-4FB8-B522-9F9BFADC8D15}" srcOrd="0" destOrd="0" presId="urn:microsoft.com/office/officeart/2005/8/layout/process1"/>
    <dgm:cxn modelId="{E1E81D36-61AE-4C83-B1E3-358DC374E180}" type="presParOf" srcId="{AABF7612-70F7-4E04-B62F-D00599D44917}" destId="{460CBD7C-9379-4064-804D-8B6671CCE820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05F78BE-F9F1-4B95-88F4-90C1CF81286B}" type="doc">
      <dgm:prSet loTypeId="urn:microsoft.com/office/officeart/2005/8/layout/process1" loCatId="process" qsTypeId="urn:microsoft.com/office/officeart/2005/8/quickstyle/simple1" qsCatId="simple" csTypeId="urn:microsoft.com/office/officeart/2005/8/colors/accent0_3" csCatId="mainScheme" phldr="1"/>
      <dgm:spPr/>
    </dgm:pt>
    <dgm:pt modelId="{091C2133-31FB-4FB9-886C-73D32F337512}">
      <dgm:prSet phldrT="[Text]" custT="1"/>
      <dgm:spPr/>
      <dgm:t>
        <a:bodyPr/>
        <a:lstStyle/>
        <a:p>
          <a:r>
            <a:rPr lang="en-US" sz="2000" dirty="0"/>
            <a:t>Comparison Group</a:t>
          </a:r>
        </a:p>
      </dgm:t>
    </dgm:pt>
    <dgm:pt modelId="{11CD0CDC-B455-4B56-B083-0C01A3C056C5}" type="parTrans" cxnId="{CF102507-015D-4EBC-916F-D1676A1794AD}">
      <dgm:prSet/>
      <dgm:spPr/>
      <dgm:t>
        <a:bodyPr/>
        <a:lstStyle/>
        <a:p>
          <a:endParaRPr lang="en-US" sz="2000"/>
        </a:p>
      </dgm:t>
    </dgm:pt>
    <dgm:pt modelId="{C1FD7C6A-EF49-482F-A7CB-BA31995E45AC}" type="sibTrans" cxnId="{CF102507-015D-4EBC-916F-D1676A1794AD}">
      <dgm:prSet custT="1"/>
      <dgm:spPr/>
      <dgm:t>
        <a:bodyPr/>
        <a:lstStyle/>
        <a:p>
          <a:endParaRPr lang="en-US" sz="2000"/>
        </a:p>
      </dgm:t>
    </dgm:pt>
    <dgm:pt modelId="{DBB237D0-CF43-4801-8B8C-9A6D7F51EFA6}">
      <dgm:prSet phldrT="[Text]" custT="1"/>
      <dgm:spPr/>
      <dgm:t>
        <a:bodyPr/>
        <a:lstStyle/>
        <a:p>
          <a:r>
            <a:rPr lang="en-US" sz="2000" dirty="0"/>
            <a:t>Pre-Test</a:t>
          </a:r>
        </a:p>
      </dgm:t>
    </dgm:pt>
    <dgm:pt modelId="{3FECFA7C-2E41-4A6A-97E6-095F5E42DAB8}" type="parTrans" cxnId="{1C3B89F5-BBC2-43E2-BE19-5B46E300480A}">
      <dgm:prSet/>
      <dgm:spPr/>
      <dgm:t>
        <a:bodyPr/>
        <a:lstStyle/>
        <a:p>
          <a:endParaRPr lang="en-US" sz="2000"/>
        </a:p>
      </dgm:t>
    </dgm:pt>
    <dgm:pt modelId="{3472C1D0-38DF-425F-8F90-0F377CC62FCE}" type="sibTrans" cxnId="{1C3B89F5-BBC2-43E2-BE19-5B46E300480A}">
      <dgm:prSet custT="1"/>
      <dgm:spPr/>
      <dgm:t>
        <a:bodyPr/>
        <a:lstStyle/>
        <a:p>
          <a:endParaRPr lang="en-US" sz="2000"/>
        </a:p>
      </dgm:t>
    </dgm:pt>
    <dgm:pt modelId="{BDD54934-8482-4E7C-A358-ADAAEC1F560E}">
      <dgm:prSet phldrT="[Text]" custT="1"/>
      <dgm:spPr/>
      <dgm:t>
        <a:bodyPr/>
        <a:lstStyle/>
        <a:p>
          <a:r>
            <a:rPr lang="en-US" sz="2000" dirty="0"/>
            <a:t>No Training</a:t>
          </a:r>
        </a:p>
      </dgm:t>
    </dgm:pt>
    <dgm:pt modelId="{53A2C565-3D95-4368-B231-4E6180DE419F}" type="parTrans" cxnId="{F957211B-AE79-4948-9A7B-996F60F11EFE}">
      <dgm:prSet/>
      <dgm:spPr/>
      <dgm:t>
        <a:bodyPr/>
        <a:lstStyle/>
        <a:p>
          <a:endParaRPr lang="en-US" sz="2000"/>
        </a:p>
      </dgm:t>
    </dgm:pt>
    <dgm:pt modelId="{5D4DFAA5-1D0E-4F58-8E34-9180B5784BE3}" type="sibTrans" cxnId="{F957211B-AE79-4948-9A7B-996F60F11EFE}">
      <dgm:prSet custT="1"/>
      <dgm:spPr/>
      <dgm:t>
        <a:bodyPr/>
        <a:lstStyle/>
        <a:p>
          <a:endParaRPr lang="en-US" sz="2000"/>
        </a:p>
      </dgm:t>
    </dgm:pt>
    <dgm:pt modelId="{328EDF5A-95FD-4F1D-9E77-CDA15DC3283F}">
      <dgm:prSet phldrT="[Text]" custT="1"/>
      <dgm:spPr/>
      <dgm:t>
        <a:bodyPr/>
        <a:lstStyle/>
        <a:p>
          <a:r>
            <a:rPr lang="en-US" sz="2000" dirty="0"/>
            <a:t>Post-Test</a:t>
          </a:r>
        </a:p>
      </dgm:t>
    </dgm:pt>
    <dgm:pt modelId="{E3A16C61-20D9-4F90-999E-788F6D3CDE7A}" type="parTrans" cxnId="{E85FBBEA-ED5A-450A-B3A1-A4BD94D1678A}">
      <dgm:prSet/>
      <dgm:spPr/>
      <dgm:t>
        <a:bodyPr/>
        <a:lstStyle/>
        <a:p>
          <a:endParaRPr lang="en-US" sz="2000"/>
        </a:p>
      </dgm:t>
    </dgm:pt>
    <dgm:pt modelId="{1075A0AA-FC61-46BF-8EEC-779C059E9092}" type="sibTrans" cxnId="{E85FBBEA-ED5A-450A-B3A1-A4BD94D1678A}">
      <dgm:prSet/>
      <dgm:spPr/>
      <dgm:t>
        <a:bodyPr/>
        <a:lstStyle/>
        <a:p>
          <a:endParaRPr lang="en-US" sz="2000"/>
        </a:p>
      </dgm:t>
    </dgm:pt>
    <dgm:pt modelId="{AABF7612-70F7-4E04-B62F-D00599D44917}" type="pres">
      <dgm:prSet presAssocID="{005F78BE-F9F1-4B95-88F4-90C1CF81286B}" presName="Name0" presStyleCnt="0">
        <dgm:presLayoutVars>
          <dgm:dir/>
          <dgm:resizeHandles val="exact"/>
        </dgm:presLayoutVars>
      </dgm:prSet>
      <dgm:spPr/>
    </dgm:pt>
    <dgm:pt modelId="{8A2FA091-0517-418B-B536-61D46ACDAFAF}" type="pres">
      <dgm:prSet presAssocID="{091C2133-31FB-4FB9-886C-73D32F337512}" presName="node" presStyleLbl="node1" presStyleIdx="0" presStyleCnt="4" custScaleY="82612">
        <dgm:presLayoutVars>
          <dgm:bulletEnabled val="1"/>
        </dgm:presLayoutVars>
      </dgm:prSet>
      <dgm:spPr/>
    </dgm:pt>
    <dgm:pt modelId="{A168C6B1-2764-49A6-83A5-62B2484D051C}" type="pres">
      <dgm:prSet presAssocID="{C1FD7C6A-EF49-482F-A7CB-BA31995E45AC}" presName="sibTrans" presStyleLbl="sibTrans2D1" presStyleIdx="0" presStyleCnt="3"/>
      <dgm:spPr/>
    </dgm:pt>
    <dgm:pt modelId="{AEDA70D0-050E-45F0-9B19-FCF9F877DCF5}" type="pres">
      <dgm:prSet presAssocID="{C1FD7C6A-EF49-482F-A7CB-BA31995E45AC}" presName="connectorText" presStyleLbl="sibTrans2D1" presStyleIdx="0" presStyleCnt="3"/>
      <dgm:spPr/>
    </dgm:pt>
    <dgm:pt modelId="{677B0344-B441-4295-B98E-F209470475D4}" type="pres">
      <dgm:prSet presAssocID="{DBB237D0-CF43-4801-8B8C-9A6D7F51EFA6}" presName="node" presStyleLbl="node1" presStyleIdx="1" presStyleCnt="4" custScaleY="82612">
        <dgm:presLayoutVars>
          <dgm:bulletEnabled val="1"/>
        </dgm:presLayoutVars>
      </dgm:prSet>
      <dgm:spPr/>
    </dgm:pt>
    <dgm:pt modelId="{458AEA4E-9338-43CC-8B79-FF7E929399DD}" type="pres">
      <dgm:prSet presAssocID="{3472C1D0-38DF-425F-8F90-0F377CC62FCE}" presName="sibTrans" presStyleLbl="sibTrans2D1" presStyleIdx="1" presStyleCnt="3"/>
      <dgm:spPr/>
    </dgm:pt>
    <dgm:pt modelId="{5E32EF7D-891F-493F-95EE-381C4015D302}" type="pres">
      <dgm:prSet presAssocID="{3472C1D0-38DF-425F-8F90-0F377CC62FCE}" presName="connectorText" presStyleLbl="sibTrans2D1" presStyleIdx="1" presStyleCnt="3"/>
      <dgm:spPr/>
    </dgm:pt>
    <dgm:pt modelId="{F8E3658C-B69A-47E1-9F08-70057CBA33D8}" type="pres">
      <dgm:prSet presAssocID="{BDD54934-8482-4E7C-A358-ADAAEC1F560E}" presName="node" presStyleLbl="node1" presStyleIdx="2" presStyleCnt="4" custScaleY="82612">
        <dgm:presLayoutVars>
          <dgm:bulletEnabled val="1"/>
        </dgm:presLayoutVars>
      </dgm:prSet>
      <dgm:spPr/>
    </dgm:pt>
    <dgm:pt modelId="{19C73FA2-5B4D-4ED7-A1FB-CDF33ECC46C1}" type="pres">
      <dgm:prSet presAssocID="{5D4DFAA5-1D0E-4F58-8E34-9180B5784BE3}" presName="sibTrans" presStyleLbl="sibTrans2D1" presStyleIdx="2" presStyleCnt="3"/>
      <dgm:spPr/>
    </dgm:pt>
    <dgm:pt modelId="{A1C6B5DA-D44C-4C34-A997-C6083F6DED00}" type="pres">
      <dgm:prSet presAssocID="{5D4DFAA5-1D0E-4F58-8E34-9180B5784BE3}" presName="connectorText" presStyleLbl="sibTrans2D1" presStyleIdx="2" presStyleCnt="3"/>
      <dgm:spPr/>
    </dgm:pt>
    <dgm:pt modelId="{D53D84BE-A487-49C2-B456-E5286207CAA4}" type="pres">
      <dgm:prSet presAssocID="{328EDF5A-95FD-4F1D-9E77-CDA15DC3283F}" presName="node" presStyleLbl="node1" presStyleIdx="3" presStyleCnt="4" custScaleY="82612">
        <dgm:presLayoutVars>
          <dgm:bulletEnabled val="1"/>
        </dgm:presLayoutVars>
      </dgm:prSet>
      <dgm:spPr/>
    </dgm:pt>
  </dgm:ptLst>
  <dgm:cxnLst>
    <dgm:cxn modelId="{CF102507-015D-4EBC-916F-D1676A1794AD}" srcId="{005F78BE-F9F1-4B95-88F4-90C1CF81286B}" destId="{091C2133-31FB-4FB9-886C-73D32F337512}" srcOrd="0" destOrd="0" parTransId="{11CD0CDC-B455-4B56-B083-0C01A3C056C5}" sibTransId="{C1FD7C6A-EF49-482F-A7CB-BA31995E45AC}"/>
    <dgm:cxn modelId="{160F8615-65D3-4ACE-B602-C1B3ED80DEE5}" type="presOf" srcId="{328EDF5A-95FD-4F1D-9E77-CDA15DC3283F}" destId="{D53D84BE-A487-49C2-B456-E5286207CAA4}" srcOrd="0" destOrd="0" presId="urn:microsoft.com/office/officeart/2005/8/layout/process1"/>
    <dgm:cxn modelId="{34177717-748E-4BF6-AC46-5D0A0DB1E624}" type="presOf" srcId="{091C2133-31FB-4FB9-886C-73D32F337512}" destId="{8A2FA091-0517-418B-B536-61D46ACDAFAF}" srcOrd="0" destOrd="0" presId="urn:microsoft.com/office/officeart/2005/8/layout/process1"/>
    <dgm:cxn modelId="{F957211B-AE79-4948-9A7B-996F60F11EFE}" srcId="{005F78BE-F9F1-4B95-88F4-90C1CF81286B}" destId="{BDD54934-8482-4E7C-A358-ADAAEC1F560E}" srcOrd="2" destOrd="0" parTransId="{53A2C565-3D95-4368-B231-4E6180DE419F}" sibTransId="{5D4DFAA5-1D0E-4F58-8E34-9180B5784BE3}"/>
    <dgm:cxn modelId="{AB8E4725-D327-4259-A425-5447FC76624D}" type="presOf" srcId="{DBB237D0-CF43-4801-8B8C-9A6D7F51EFA6}" destId="{677B0344-B441-4295-B98E-F209470475D4}" srcOrd="0" destOrd="0" presId="urn:microsoft.com/office/officeart/2005/8/layout/process1"/>
    <dgm:cxn modelId="{19228340-9FF7-4A3F-8BD9-C25C1EA1316F}" type="presOf" srcId="{C1FD7C6A-EF49-482F-A7CB-BA31995E45AC}" destId="{A168C6B1-2764-49A6-83A5-62B2484D051C}" srcOrd="0" destOrd="0" presId="urn:microsoft.com/office/officeart/2005/8/layout/process1"/>
    <dgm:cxn modelId="{C9651743-72D1-4746-8357-60EB0937138C}" type="presOf" srcId="{3472C1D0-38DF-425F-8F90-0F377CC62FCE}" destId="{458AEA4E-9338-43CC-8B79-FF7E929399DD}" srcOrd="0" destOrd="0" presId="urn:microsoft.com/office/officeart/2005/8/layout/process1"/>
    <dgm:cxn modelId="{C7AE9782-0C87-41AC-9758-6E45629BDDC0}" type="presOf" srcId="{5D4DFAA5-1D0E-4F58-8E34-9180B5784BE3}" destId="{19C73FA2-5B4D-4ED7-A1FB-CDF33ECC46C1}" srcOrd="0" destOrd="0" presId="urn:microsoft.com/office/officeart/2005/8/layout/process1"/>
    <dgm:cxn modelId="{E202F885-5896-4DE1-8C4F-C66D1FAEF97F}" type="presOf" srcId="{C1FD7C6A-EF49-482F-A7CB-BA31995E45AC}" destId="{AEDA70D0-050E-45F0-9B19-FCF9F877DCF5}" srcOrd="1" destOrd="0" presId="urn:microsoft.com/office/officeart/2005/8/layout/process1"/>
    <dgm:cxn modelId="{D8E87E98-8475-429A-BF6D-DDABFA912A85}" type="presOf" srcId="{5D4DFAA5-1D0E-4F58-8E34-9180B5784BE3}" destId="{A1C6B5DA-D44C-4C34-A997-C6083F6DED00}" srcOrd="1" destOrd="0" presId="urn:microsoft.com/office/officeart/2005/8/layout/process1"/>
    <dgm:cxn modelId="{482C48B6-F6B0-4186-A37D-DEEDD7CBFF3B}" type="presOf" srcId="{BDD54934-8482-4E7C-A358-ADAAEC1F560E}" destId="{F8E3658C-B69A-47E1-9F08-70057CBA33D8}" srcOrd="0" destOrd="0" presId="urn:microsoft.com/office/officeart/2005/8/layout/process1"/>
    <dgm:cxn modelId="{37FEE2C9-C41D-4B65-84C3-F27E764E8B2E}" type="presOf" srcId="{3472C1D0-38DF-425F-8F90-0F377CC62FCE}" destId="{5E32EF7D-891F-493F-95EE-381C4015D302}" srcOrd="1" destOrd="0" presId="urn:microsoft.com/office/officeart/2005/8/layout/process1"/>
    <dgm:cxn modelId="{C5E0FFE0-0CF9-4228-9D76-39DDE0FB8CDD}" type="presOf" srcId="{005F78BE-F9F1-4B95-88F4-90C1CF81286B}" destId="{AABF7612-70F7-4E04-B62F-D00599D44917}" srcOrd="0" destOrd="0" presId="urn:microsoft.com/office/officeart/2005/8/layout/process1"/>
    <dgm:cxn modelId="{E85FBBEA-ED5A-450A-B3A1-A4BD94D1678A}" srcId="{005F78BE-F9F1-4B95-88F4-90C1CF81286B}" destId="{328EDF5A-95FD-4F1D-9E77-CDA15DC3283F}" srcOrd="3" destOrd="0" parTransId="{E3A16C61-20D9-4F90-999E-788F6D3CDE7A}" sibTransId="{1075A0AA-FC61-46BF-8EEC-779C059E9092}"/>
    <dgm:cxn modelId="{1C3B89F5-BBC2-43E2-BE19-5B46E300480A}" srcId="{005F78BE-F9F1-4B95-88F4-90C1CF81286B}" destId="{DBB237D0-CF43-4801-8B8C-9A6D7F51EFA6}" srcOrd="1" destOrd="0" parTransId="{3FECFA7C-2E41-4A6A-97E6-095F5E42DAB8}" sibTransId="{3472C1D0-38DF-425F-8F90-0F377CC62FCE}"/>
    <dgm:cxn modelId="{D63005B7-6A1D-4E8B-95A0-69E90AAD8D5D}" type="presParOf" srcId="{AABF7612-70F7-4E04-B62F-D00599D44917}" destId="{8A2FA091-0517-418B-B536-61D46ACDAFAF}" srcOrd="0" destOrd="0" presId="urn:microsoft.com/office/officeart/2005/8/layout/process1"/>
    <dgm:cxn modelId="{2F55CCFC-FC74-420A-8BEF-56314C8ED283}" type="presParOf" srcId="{AABF7612-70F7-4E04-B62F-D00599D44917}" destId="{A168C6B1-2764-49A6-83A5-62B2484D051C}" srcOrd="1" destOrd="0" presId="urn:microsoft.com/office/officeart/2005/8/layout/process1"/>
    <dgm:cxn modelId="{D6CD61C5-DF61-4AF3-BA21-9039EB003D23}" type="presParOf" srcId="{A168C6B1-2764-49A6-83A5-62B2484D051C}" destId="{AEDA70D0-050E-45F0-9B19-FCF9F877DCF5}" srcOrd="0" destOrd="0" presId="urn:microsoft.com/office/officeart/2005/8/layout/process1"/>
    <dgm:cxn modelId="{5924C8B2-6E37-4D9C-910D-A0774A899B39}" type="presParOf" srcId="{AABF7612-70F7-4E04-B62F-D00599D44917}" destId="{677B0344-B441-4295-B98E-F209470475D4}" srcOrd="2" destOrd="0" presId="urn:microsoft.com/office/officeart/2005/8/layout/process1"/>
    <dgm:cxn modelId="{06452E07-F19F-4A60-BD2B-72D07659FCD0}" type="presParOf" srcId="{AABF7612-70F7-4E04-B62F-D00599D44917}" destId="{458AEA4E-9338-43CC-8B79-FF7E929399DD}" srcOrd="3" destOrd="0" presId="urn:microsoft.com/office/officeart/2005/8/layout/process1"/>
    <dgm:cxn modelId="{7E5FA839-1BBC-43BA-9B4C-A7240166FA56}" type="presParOf" srcId="{458AEA4E-9338-43CC-8B79-FF7E929399DD}" destId="{5E32EF7D-891F-493F-95EE-381C4015D302}" srcOrd="0" destOrd="0" presId="urn:microsoft.com/office/officeart/2005/8/layout/process1"/>
    <dgm:cxn modelId="{5E7EB921-1D53-4B59-92DB-E3BEBE31D7CA}" type="presParOf" srcId="{AABF7612-70F7-4E04-B62F-D00599D44917}" destId="{F8E3658C-B69A-47E1-9F08-70057CBA33D8}" srcOrd="4" destOrd="0" presId="urn:microsoft.com/office/officeart/2005/8/layout/process1"/>
    <dgm:cxn modelId="{3FC44B75-8036-43C4-A640-F2AEF92AC338}" type="presParOf" srcId="{AABF7612-70F7-4E04-B62F-D00599D44917}" destId="{19C73FA2-5B4D-4ED7-A1FB-CDF33ECC46C1}" srcOrd="5" destOrd="0" presId="urn:microsoft.com/office/officeart/2005/8/layout/process1"/>
    <dgm:cxn modelId="{FD37E6A9-640B-4B34-8F41-48C59810F1CE}" type="presParOf" srcId="{19C73FA2-5B4D-4ED7-A1FB-CDF33ECC46C1}" destId="{A1C6B5DA-D44C-4C34-A997-C6083F6DED00}" srcOrd="0" destOrd="0" presId="urn:microsoft.com/office/officeart/2005/8/layout/process1"/>
    <dgm:cxn modelId="{50EBF893-10E4-4545-B1B0-1A2EB8E3D532}" type="presParOf" srcId="{AABF7612-70F7-4E04-B62F-D00599D44917}" destId="{D53D84BE-A487-49C2-B456-E5286207CAA4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05F78BE-F9F1-4B95-88F4-90C1CF81286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091C2133-31FB-4FB9-886C-73D32F337512}">
      <dgm:prSet phldrT="[Text]" custT="1"/>
      <dgm:spPr/>
      <dgm:t>
        <a:bodyPr/>
        <a:lstStyle/>
        <a:p>
          <a:r>
            <a:rPr lang="en-US" sz="2000" dirty="0"/>
            <a:t>Training Group</a:t>
          </a:r>
        </a:p>
      </dgm:t>
    </dgm:pt>
    <dgm:pt modelId="{11CD0CDC-B455-4B56-B083-0C01A3C056C5}" type="parTrans" cxnId="{CF102507-015D-4EBC-916F-D1676A1794AD}">
      <dgm:prSet/>
      <dgm:spPr/>
      <dgm:t>
        <a:bodyPr/>
        <a:lstStyle/>
        <a:p>
          <a:endParaRPr lang="en-US" sz="2000"/>
        </a:p>
      </dgm:t>
    </dgm:pt>
    <dgm:pt modelId="{C1FD7C6A-EF49-482F-A7CB-BA31995E45AC}" type="sibTrans" cxnId="{CF102507-015D-4EBC-916F-D1676A1794AD}">
      <dgm:prSet custT="1"/>
      <dgm:spPr/>
      <dgm:t>
        <a:bodyPr/>
        <a:lstStyle/>
        <a:p>
          <a:endParaRPr lang="en-US" sz="2000"/>
        </a:p>
      </dgm:t>
    </dgm:pt>
    <dgm:pt modelId="{D4AD64A8-6CF1-48F8-AE48-2ED3D3ED72FC}">
      <dgm:prSet phldrT="[Text]" custT="1"/>
      <dgm:spPr/>
      <dgm:t>
        <a:bodyPr/>
        <a:lstStyle/>
        <a:p>
          <a:r>
            <a:rPr lang="en-US" sz="2000"/>
            <a:t>Pre-Test</a:t>
          </a:r>
          <a:endParaRPr lang="en-US" sz="2000" dirty="0"/>
        </a:p>
      </dgm:t>
    </dgm:pt>
    <dgm:pt modelId="{D76F13D2-0B64-47BD-A370-11D936429C0E}" type="parTrans" cxnId="{DFC7BE1A-E205-436D-B6D4-02BCA0A70A82}">
      <dgm:prSet/>
      <dgm:spPr/>
      <dgm:t>
        <a:bodyPr/>
        <a:lstStyle/>
        <a:p>
          <a:endParaRPr lang="en-US" sz="2000"/>
        </a:p>
      </dgm:t>
    </dgm:pt>
    <dgm:pt modelId="{906C0C1E-82D8-4974-BEA8-D4073924AAC1}" type="sibTrans" cxnId="{DFC7BE1A-E205-436D-B6D4-02BCA0A70A82}">
      <dgm:prSet custT="1"/>
      <dgm:spPr/>
      <dgm:t>
        <a:bodyPr/>
        <a:lstStyle/>
        <a:p>
          <a:endParaRPr lang="en-US" sz="2000"/>
        </a:p>
      </dgm:t>
    </dgm:pt>
    <dgm:pt modelId="{34B955D1-3764-439F-8085-3C657E30CEC7}">
      <dgm:prSet phldrT="[Text]" custT="1"/>
      <dgm:spPr/>
      <dgm:t>
        <a:bodyPr/>
        <a:lstStyle/>
        <a:p>
          <a:r>
            <a:rPr lang="en-US" sz="2000"/>
            <a:t>Training </a:t>
          </a:r>
          <a:r>
            <a:rPr lang="en-US" sz="2000" dirty="0"/>
            <a:t>Intervention</a:t>
          </a:r>
        </a:p>
      </dgm:t>
    </dgm:pt>
    <dgm:pt modelId="{0E2EBA43-68A6-4E80-98A9-D6246147E73F}" type="parTrans" cxnId="{29946319-D403-4ED9-AD05-B427B5D9FCE7}">
      <dgm:prSet/>
      <dgm:spPr/>
      <dgm:t>
        <a:bodyPr/>
        <a:lstStyle/>
        <a:p>
          <a:endParaRPr lang="en-US" sz="2000"/>
        </a:p>
      </dgm:t>
    </dgm:pt>
    <dgm:pt modelId="{6AB24B8F-3EA9-49A7-A81D-4368E1E54D68}" type="sibTrans" cxnId="{29946319-D403-4ED9-AD05-B427B5D9FCE7}">
      <dgm:prSet custT="1"/>
      <dgm:spPr/>
      <dgm:t>
        <a:bodyPr/>
        <a:lstStyle/>
        <a:p>
          <a:endParaRPr lang="en-US" sz="2000"/>
        </a:p>
      </dgm:t>
    </dgm:pt>
    <dgm:pt modelId="{25B778E7-713A-48E7-A433-8E2A65D6A2AE}">
      <dgm:prSet phldrT="[Text]" custT="1"/>
      <dgm:spPr/>
      <dgm:t>
        <a:bodyPr/>
        <a:lstStyle/>
        <a:p>
          <a:r>
            <a:rPr lang="en-US" sz="2000" dirty="0"/>
            <a:t>Post-Test</a:t>
          </a:r>
        </a:p>
      </dgm:t>
    </dgm:pt>
    <dgm:pt modelId="{7600D0A7-152A-4B76-AEA2-EF4164D01A85}" type="parTrans" cxnId="{A85061D1-C959-48DD-BA51-4A4B1B2D7056}">
      <dgm:prSet/>
      <dgm:spPr/>
      <dgm:t>
        <a:bodyPr/>
        <a:lstStyle/>
        <a:p>
          <a:endParaRPr lang="en-US" sz="2000"/>
        </a:p>
      </dgm:t>
    </dgm:pt>
    <dgm:pt modelId="{209483BC-6386-4606-96FF-785F5F6FF9C9}" type="sibTrans" cxnId="{A85061D1-C959-48DD-BA51-4A4B1B2D7056}">
      <dgm:prSet/>
      <dgm:spPr/>
      <dgm:t>
        <a:bodyPr/>
        <a:lstStyle/>
        <a:p>
          <a:endParaRPr lang="en-US" sz="2000"/>
        </a:p>
      </dgm:t>
    </dgm:pt>
    <dgm:pt modelId="{AABF7612-70F7-4E04-B62F-D00599D44917}" type="pres">
      <dgm:prSet presAssocID="{005F78BE-F9F1-4B95-88F4-90C1CF81286B}" presName="Name0" presStyleCnt="0">
        <dgm:presLayoutVars>
          <dgm:dir/>
          <dgm:resizeHandles val="exact"/>
        </dgm:presLayoutVars>
      </dgm:prSet>
      <dgm:spPr/>
    </dgm:pt>
    <dgm:pt modelId="{8A2FA091-0517-418B-B536-61D46ACDAFAF}" type="pres">
      <dgm:prSet presAssocID="{091C2133-31FB-4FB9-886C-73D32F337512}" presName="node" presStyleLbl="node1" presStyleIdx="0" presStyleCnt="4" custScaleY="82612">
        <dgm:presLayoutVars>
          <dgm:bulletEnabled val="1"/>
        </dgm:presLayoutVars>
      </dgm:prSet>
      <dgm:spPr/>
    </dgm:pt>
    <dgm:pt modelId="{A168C6B1-2764-49A6-83A5-62B2484D051C}" type="pres">
      <dgm:prSet presAssocID="{C1FD7C6A-EF49-482F-A7CB-BA31995E45AC}" presName="sibTrans" presStyleLbl="sibTrans2D1" presStyleIdx="0" presStyleCnt="3"/>
      <dgm:spPr/>
    </dgm:pt>
    <dgm:pt modelId="{AEDA70D0-050E-45F0-9B19-FCF9F877DCF5}" type="pres">
      <dgm:prSet presAssocID="{C1FD7C6A-EF49-482F-A7CB-BA31995E45AC}" presName="connectorText" presStyleLbl="sibTrans2D1" presStyleIdx="0" presStyleCnt="3"/>
      <dgm:spPr/>
    </dgm:pt>
    <dgm:pt modelId="{4F65A1D2-81E3-4384-9F3C-4C8D787C3D8E}" type="pres">
      <dgm:prSet presAssocID="{D4AD64A8-6CF1-48F8-AE48-2ED3D3ED72FC}" presName="node" presStyleLbl="node1" presStyleIdx="1" presStyleCnt="4" custScaleY="82612">
        <dgm:presLayoutVars>
          <dgm:bulletEnabled val="1"/>
        </dgm:presLayoutVars>
      </dgm:prSet>
      <dgm:spPr/>
    </dgm:pt>
    <dgm:pt modelId="{62D31C8A-541B-480C-81AA-DE11266DF8E7}" type="pres">
      <dgm:prSet presAssocID="{906C0C1E-82D8-4974-BEA8-D4073924AAC1}" presName="sibTrans" presStyleLbl="sibTrans2D1" presStyleIdx="1" presStyleCnt="3"/>
      <dgm:spPr/>
    </dgm:pt>
    <dgm:pt modelId="{1AB856FF-A23A-497B-AAF2-77008003CBBC}" type="pres">
      <dgm:prSet presAssocID="{906C0C1E-82D8-4974-BEA8-D4073924AAC1}" presName="connectorText" presStyleLbl="sibTrans2D1" presStyleIdx="1" presStyleCnt="3"/>
      <dgm:spPr/>
    </dgm:pt>
    <dgm:pt modelId="{38055A78-F49A-4891-A419-EFAB15C1C4CF}" type="pres">
      <dgm:prSet presAssocID="{34B955D1-3764-439F-8085-3C657E30CEC7}" presName="node" presStyleLbl="node1" presStyleIdx="2" presStyleCnt="4" custScaleY="82612">
        <dgm:presLayoutVars>
          <dgm:bulletEnabled val="1"/>
        </dgm:presLayoutVars>
      </dgm:prSet>
      <dgm:spPr/>
    </dgm:pt>
    <dgm:pt modelId="{4701F1A9-AA65-41E1-A56E-982CAF06BD6E}" type="pres">
      <dgm:prSet presAssocID="{6AB24B8F-3EA9-49A7-A81D-4368E1E54D68}" presName="sibTrans" presStyleLbl="sibTrans2D1" presStyleIdx="2" presStyleCnt="3"/>
      <dgm:spPr/>
    </dgm:pt>
    <dgm:pt modelId="{C4144FE1-7EF2-473D-BC14-439752D89975}" type="pres">
      <dgm:prSet presAssocID="{6AB24B8F-3EA9-49A7-A81D-4368E1E54D68}" presName="connectorText" presStyleLbl="sibTrans2D1" presStyleIdx="2" presStyleCnt="3"/>
      <dgm:spPr/>
    </dgm:pt>
    <dgm:pt modelId="{2B4E5A4B-3A89-4A18-8290-DA6A62589A1C}" type="pres">
      <dgm:prSet presAssocID="{25B778E7-713A-48E7-A433-8E2A65D6A2AE}" presName="node" presStyleLbl="node1" presStyleIdx="3" presStyleCnt="4" custScaleY="82612">
        <dgm:presLayoutVars>
          <dgm:bulletEnabled val="1"/>
        </dgm:presLayoutVars>
      </dgm:prSet>
      <dgm:spPr/>
    </dgm:pt>
  </dgm:ptLst>
  <dgm:cxnLst>
    <dgm:cxn modelId="{CF102507-015D-4EBC-916F-D1676A1794AD}" srcId="{005F78BE-F9F1-4B95-88F4-90C1CF81286B}" destId="{091C2133-31FB-4FB9-886C-73D32F337512}" srcOrd="0" destOrd="0" parTransId="{11CD0CDC-B455-4B56-B083-0C01A3C056C5}" sibTransId="{C1FD7C6A-EF49-482F-A7CB-BA31995E45AC}"/>
    <dgm:cxn modelId="{C3C54F17-449E-4595-AB16-42DE295091C3}" type="presOf" srcId="{6AB24B8F-3EA9-49A7-A81D-4368E1E54D68}" destId="{C4144FE1-7EF2-473D-BC14-439752D89975}" srcOrd="1" destOrd="0" presId="urn:microsoft.com/office/officeart/2005/8/layout/process1"/>
    <dgm:cxn modelId="{34177717-748E-4BF6-AC46-5D0A0DB1E624}" type="presOf" srcId="{091C2133-31FB-4FB9-886C-73D32F337512}" destId="{8A2FA091-0517-418B-B536-61D46ACDAFAF}" srcOrd="0" destOrd="0" presId="urn:microsoft.com/office/officeart/2005/8/layout/process1"/>
    <dgm:cxn modelId="{29946319-D403-4ED9-AD05-B427B5D9FCE7}" srcId="{005F78BE-F9F1-4B95-88F4-90C1CF81286B}" destId="{34B955D1-3764-439F-8085-3C657E30CEC7}" srcOrd="2" destOrd="0" parTransId="{0E2EBA43-68A6-4E80-98A9-D6246147E73F}" sibTransId="{6AB24B8F-3EA9-49A7-A81D-4368E1E54D68}"/>
    <dgm:cxn modelId="{DFC7BE1A-E205-436D-B6D4-02BCA0A70A82}" srcId="{005F78BE-F9F1-4B95-88F4-90C1CF81286B}" destId="{D4AD64A8-6CF1-48F8-AE48-2ED3D3ED72FC}" srcOrd="1" destOrd="0" parTransId="{D76F13D2-0B64-47BD-A370-11D936429C0E}" sibTransId="{906C0C1E-82D8-4974-BEA8-D4073924AAC1}"/>
    <dgm:cxn modelId="{19228340-9FF7-4A3F-8BD9-C25C1EA1316F}" type="presOf" srcId="{C1FD7C6A-EF49-482F-A7CB-BA31995E45AC}" destId="{A168C6B1-2764-49A6-83A5-62B2484D051C}" srcOrd="0" destOrd="0" presId="urn:microsoft.com/office/officeart/2005/8/layout/process1"/>
    <dgm:cxn modelId="{9E52D560-5468-4871-BAA1-C76348C0048A}" type="presOf" srcId="{34B955D1-3764-439F-8085-3C657E30CEC7}" destId="{38055A78-F49A-4891-A419-EFAB15C1C4CF}" srcOrd="0" destOrd="0" presId="urn:microsoft.com/office/officeart/2005/8/layout/process1"/>
    <dgm:cxn modelId="{306FD866-6ACD-4E1B-BD60-AC121FC23FBD}" type="presOf" srcId="{906C0C1E-82D8-4974-BEA8-D4073924AAC1}" destId="{62D31C8A-541B-480C-81AA-DE11266DF8E7}" srcOrd="0" destOrd="0" presId="urn:microsoft.com/office/officeart/2005/8/layout/process1"/>
    <dgm:cxn modelId="{92416155-B1A2-4F3B-ADA3-3FD66D9D7701}" type="presOf" srcId="{D4AD64A8-6CF1-48F8-AE48-2ED3D3ED72FC}" destId="{4F65A1D2-81E3-4384-9F3C-4C8D787C3D8E}" srcOrd="0" destOrd="0" presId="urn:microsoft.com/office/officeart/2005/8/layout/process1"/>
    <dgm:cxn modelId="{E202F885-5896-4DE1-8C4F-C66D1FAEF97F}" type="presOf" srcId="{C1FD7C6A-EF49-482F-A7CB-BA31995E45AC}" destId="{AEDA70D0-050E-45F0-9B19-FCF9F877DCF5}" srcOrd="1" destOrd="0" presId="urn:microsoft.com/office/officeart/2005/8/layout/process1"/>
    <dgm:cxn modelId="{B29FF2D0-B823-454C-8CD5-758A4B04AD49}" type="presOf" srcId="{906C0C1E-82D8-4974-BEA8-D4073924AAC1}" destId="{1AB856FF-A23A-497B-AAF2-77008003CBBC}" srcOrd="1" destOrd="0" presId="urn:microsoft.com/office/officeart/2005/8/layout/process1"/>
    <dgm:cxn modelId="{A85061D1-C959-48DD-BA51-4A4B1B2D7056}" srcId="{005F78BE-F9F1-4B95-88F4-90C1CF81286B}" destId="{25B778E7-713A-48E7-A433-8E2A65D6A2AE}" srcOrd="3" destOrd="0" parTransId="{7600D0A7-152A-4B76-AEA2-EF4164D01A85}" sibTransId="{209483BC-6386-4606-96FF-785F5F6FF9C9}"/>
    <dgm:cxn modelId="{511614D8-315F-46B4-9D52-F763EF781EC6}" type="presOf" srcId="{25B778E7-713A-48E7-A433-8E2A65D6A2AE}" destId="{2B4E5A4B-3A89-4A18-8290-DA6A62589A1C}" srcOrd="0" destOrd="0" presId="urn:microsoft.com/office/officeart/2005/8/layout/process1"/>
    <dgm:cxn modelId="{C5E0FFE0-0CF9-4228-9D76-39DDE0FB8CDD}" type="presOf" srcId="{005F78BE-F9F1-4B95-88F4-90C1CF81286B}" destId="{AABF7612-70F7-4E04-B62F-D00599D44917}" srcOrd="0" destOrd="0" presId="urn:microsoft.com/office/officeart/2005/8/layout/process1"/>
    <dgm:cxn modelId="{84232FFB-7F6E-4A66-816B-DE5D00489FBD}" type="presOf" srcId="{6AB24B8F-3EA9-49A7-A81D-4368E1E54D68}" destId="{4701F1A9-AA65-41E1-A56E-982CAF06BD6E}" srcOrd="0" destOrd="0" presId="urn:microsoft.com/office/officeart/2005/8/layout/process1"/>
    <dgm:cxn modelId="{D63005B7-6A1D-4E8B-95A0-69E90AAD8D5D}" type="presParOf" srcId="{AABF7612-70F7-4E04-B62F-D00599D44917}" destId="{8A2FA091-0517-418B-B536-61D46ACDAFAF}" srcOrd="0" destOrd="0" presId="urn:microsoft.com/office/officeart/2005/8/layout/process1"/>
    <dgm:cxn modelId="{2F55CCFC-FC74-420A-8BEF-56314C8ED283}" type="presParOf" srcId="{AABF7612-70F7-4E04-B62F-D00599D44917}" destId="{A168C6B1-2764-49A6-83A5-62B2484D051C}" srcOrd="1" destOrd="0" presId="urn:microsoft.com/office/officeart/2005/8/layout/process1"/>
    <dgm:cxn modelId="{D6CD61C5-DF61-4AF3-BA21-9039EB003D23}" type="presParOf" srcId="{A168C6B1-2764-49A6-83A5-62B2484D051C}" destId="{AEDA70D0-050E-45F0-9B19-FCF9F877DCF5}" srcOrd="0" destOrd="0" presId="urn:microsoft.com/office/officeart/2005/8/layout/process1"/>
    <dgm:cxn modelId="{7EB28F73-976A-471E-9B44-BFC98E6AFB11}" type="presParOf" srcId="{AABF7612-70F7-4E04-B62F-D00599D44917}" destId="{4F65A1D2-81E3-4384-9F3C-4C8D787C3D8E}" srcOrd="2" destOrd="0" presId="urn:microsoft.com/office/officeart/2005/8/layout/process1"/>
    <dgm:cxn modelId="{CF56B03E-126E-41D1-A603-AB2FD80EF22F}" type="presParOf" srcId="{AABF7612-70F7-4E04-B62F-D00599D44917}" destId="{62D31C8A-541B-480C-81AA-DE11266DF8E7}" srcOrd="3" destOrd="0" presId="urn:microsoft.com/office/officeart/2005/8/layout/process1"/>
    <dgm:cxn modelId="{9F11725C-662C-4358-BEF7-6B22A8001009}" type="presParOf" srcId="{62D31C8A-541B-480C-81AA-DE11266DF8E7}" destId="{1AB856FF-A23A-497B-AAF2-77008003CBBC}" srcOrd="0" destOrd="0" presId="urn:microsoft.com/office/officeart/2005/8/layout/process1"/>
    <dgm:cxn modelId="{5DBC4814-8AD5-4B88-A5F8-D3E9A1CFF05A}" type="presParOf" srcId="{AABF7612-70F7-4E04-B62F-D00599D44917}" destId="{38055A78-F49A-4891-A419-EFAB15C1C4CF}" srcOrd="4" destOrd="0" presId="urn:microsoft.com/office/officeart/2005/8/layout/process1"/>
    <dgm:cxn modelId="{1B3FD2C1-904A-454E-8795-92A07E66F45A}" type="presParOf" srcId="{AABF7612-70F7-4E04-B62F-D00599D44917}" destId="{4701F1A9-AA65-41E1-A56E-982CAF06BD6E}" srcOrd="5" destOrd="0" presId="urn:microsoft.com/office/officeart/2005/8/layout/process1"/>
    <dgm:cxn modelId="{8B5F63AA-7E0B-4C02-BF38-CEC72BF3976B}" type="presParOf" srcId="{4701F1A9-AA65-41E1-A56E-982CAF06BD6E}" destId="{C4144FE1-7EF2-473D-BC14-439752D89975}" srcOrd="0" destOrd="0" presId="urn:microsoft.com/office/officeart/2005/8/layout/process1"/>
    <dgm:cxn modelId="{4DCA9C25-4667-41DD-82DF-FF6894A68647}" type="presParOf" srcId="{AABF7612-70F7-4E04-B62F-D00599D44917}" destId="{2B4E5A4B-3A89-4A18-8290-DA6A62589A1C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05F78BE-F9F1-4B95-88F4-90C1CF81286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091C2133-31FB-4FB9-886C-73D32F337512}">
      <dgm:prSet phldrT="[Text]" custT="1"/>
      <dgm:spPr/>
      <dgm:t>
        <a:bodyPr/>
        <a:lstStyle/>
        <a:p>
          <a:r>
            <a:rPr lang="en-US" sz="2000" dirty="0"/>
            <a:t>Training          Group 2</a:t>
          </a:r>
        </a:p>
      </dgm:t>
    </dgm:pt>
    <dgm:pt modelId="{11CD0CDC-B455-4B56-B083-0C01A3C056C5}" type="parTrans" cxnId="{CF102507-015D-4EBC-916F-D1676A1794AD}">
      <dgm:prSet/>
      <dgm:spPr/>
      <dgm:t>
        <a:bodyPr/>
        <a:lstStyle/>
        <a:p>
          <a:endParaRPr lang="en-US"/>
        </a:p>
      </dgm:t>
    </dgm:pt>
    <dgm:pt modelId="{C1FD7C6A-EF49-482F-A7CB-BA31995E45AC}" type="sibTrans" cxnId="{CF102507-015D-4EBC-916F-D1676A1794AD}">
      <dgm:prSet/>
      <dgm:spPr/>
      <dgm:t>
        <a:bodyPr/>
        <a:lstStyle/>
        <a:p>
          <a:endParaRPr lang="en-US"/>
        </a:p>
      </dgm:t>
    </dgm:pt>
    <dgm:pt modelId="{52330281-A043-4D21-B8B8-9DF93B189321}">
      <dgm:prSet phldrT="[Text]" custT="1"/>
      <dgm:spPr/>
      <dgm:t>
        <a:bodyPr/>
        <a:lstStyle/>
        <a:p>
          <a:r>
            <a:rPr lang="en-US" sz="2000" dirty="0"/>
            <a:t>Training Intervention</a:t>
          </a:r>
        </a:p>
      </dgm:t>
    </dgm:pt>
    <dgm:pt modelId="{84333CC3-8F8E-4149-BF0B-04DCDA647A7F}" type="parTrans" cxnId="{C5A906E6-0B61-4952-A02E-45E1D4A03F1B}">
      <dgm:prSet/>
      <dgm:spPr/>
      <dgm:t>
        <a:bodyPr/>
        <a:lstStyle/>
        <a:p>
          <a:endParaRPr lang="en-US"/>
        </a:p>
      </dgm:t>
    </dgm:pt>
    <dgm:pt modelId="{67ED6CBB-9DE2-4F1C-A66F-7BD410D9A818}" type="sibTrans" cxnId="{C5A906E6-0B61-4952-A02E-45E1D4A03F1B}">
      <dgm:prSet/>
      <dgm:spPr/>
      <dgm:t>
        <a:bodyPr/>
        <a:lstStyle/>
        <a:p>
          <a:endParaRPr lang="en-US"/>
        </a:p>
      </dgm:t>
    </dgm:pt>
    <dgm:pt modelId="{CF32340D-E552-4A4D-94C7-447898705FAF}">
      <dgm:prSet phldrT="[Text]" custT="1"/>
      <dgm:spPr/>
      <dgm:t>
        <a:bodyPr/>
        <a:lstStyle/>
        <a:p>
          <a:r>
            <a:rPr lang="en-US" sz="2000" dirty="0"/>
            <a:t>Post-Test</a:t>
          </a:r>
        </a:p>
      </dgm:t>
    </dgm:pt>
    <dgm:pt modelId="{CB841E4C-0245-4F48-A949-D51CC41B7D98}" type="parTrans" cxnId="{07CDC65F-BC47-4D91-BE67-F07389D5E3E9}">
      <dgm:prSet/>
      <dgm:spPr/>
      <dgm:t>
        <a:bodyPr/>
        <a:lstStyle/>
        <a:p>
          <a:endParaRPr lang="en-US"/>
        </a:p>
      </dgm:t>
    </dgm:pt>
    <dgm:pt modelId="{3C44E564-6BAF-4EAA-B1E5-BDC44E23F7D1}" type="sibTrans" cxnId="{07CDC65F-BC47-4D91-BE67-F07389D5E3E9}">
      <dgm:prSet/>
      <dgm:spPr/>
      <dgm:t>
        <a:bodyPr/>
        <a:lstStyle/>
        <a:p>
          <a:endParaRPr lang="en-US"/>
        </a:p>
      </dgm:t>
    </dgm:pt>
    <dgm:pt modelId="{AABF7612-70F7-4E04-B62F-D00599D44917}" type="pres">
      <dgm:prSet presAssocID="{005F78BE-F9F1-4B95-88F4-90C1CF81286B}" presName="Name0" presStyleCnt="0">
        <dgm:presLayoutVars>
          <dgm:dir/>
          <dgm:resizeHandles val="exact"/>
        </dgm:presLayoutVars>
      </dgm:prSet>
      <dgm:spPr/>
    </dgm:pt>
    <dgm:pt modelId="{8A2FA091-0517-418B-B536-61D46ACDAFAF}" type="pres">
      <dgm:prSet presAssocID="{091C2133-31FB-4FB9-886C-73D32F337512}" presName="node" presStyleLbl="node1" presStyleIdx="0" presStyleCnt="3" custScaleY="60424">
        <dgm:presLayoutVars>
          <dgm:bulletEnabled val="1"/>
        </dgm:presLayoutVars>
      </dgm:prSet>
      <dgm:spPr/>
    </dgm:pt>
    <dgm:pt modelId="{A168C6B1-2764-49A6-83A5-62B2484D051C}" type="pres">
      <dgm:prSet presAssocID="{C1FD7C6A-EF49-482F-A7CB-BA31995E45AC}" presName="sibTrans" presStyleLbl="sibTrans2D1" presStyleIdx="0" presStyleCnt="2"/>
      <dgm:spPr/>
    </dgm:pt>
    <dgm:pt modelId="{AEDA70D0-050E-45F0-9B19-FCF9F877DCF5}" type="pres">
      <dgm:prSet presAssocID="{C1FD7C6A-EF49-482F-A7CB-BA31995E45AC}" presName="connectorText" presStyleLbl="sibTrans2D1" presStyleIdx="0" presStyleCnt="2"/>
      <dgm:spPr/>
    </dgm:pt>
    <dgm:pt modelId="{EACEF1F0-40C1-49D1-8CBB-85D716BBB063}" type="pres">
      <dgm:prSet presAssocID="{52330281-A043-4D21-B8B8-9DF93B189321}" presName="node" presStyleLbl="node1" presStyleIdx="1" presStyleCnt="3" custScaleY="60424">
        <dgm:presLayoutVars>
          <dgm:bulletEnabled val="1"/>
        </dgm:presLayoutVars>
      </dgm:prSet>
      <dgm:spPr/>
    </dgm:pt>
    <dgm:pt modelId="{EAFCBB27-5259-4303-9247-A094824B2E4A}" type="pres">
      <dgm:prSet presAssocID="{67ED6CBB-9DE2-4F1C-A66F-7BD410D9A818}" presName="sibTrans" presStyleLbl="sibTrans2D1" presStyleIdx="1" presStyleCnt="2"/>
      <dgm:spPr/>
    </dgm:pt>
    <dgm:pt modelId="{75D80D44-1B97-4FB8-B522-9F9BFADC8D15}" type="pres">
      <dgm:prSet presAssocID="{67ED6CBB-9DE2-4F1C-A66F-7BD410D9A818}" presName="connectorText" presStyleLbl="sibTrans2D1" presStyleIdx="1" presStyleCnt="2"/>
      <dgm:spPr/>
    </dgm:pt>
    <dgm:pt modelId="{460CBD7C-9379-4064-804D-8B6671CCE820}" type="pres">
      <dgm:prSet presAssocID="{CF32340D-E552-4A4D-94C7-447898705FAF}" presName="node" presStyleLbl="node1" presStyleIdx="2" presStyleCnt="3" custScaleY="60424">
        <dgm:presLayoutVars>
          <dgm:bulletEnabled val="1"/>
        </dgm:presLayoutVars>
      </dgm:prSet>
      <dgm:spPr/>
    </dgm:pt>
  </dgm:ptLst>
  <dgm:cxnLst>
    <dgm:cxn modelId="{CF102507-015D-4EBC-916F-D1676A1794AD}" srcId="{005F78BE-F9F1-4B95-88F4-90C1CF81286B}" destId="{091C2133-31FB-4FB9-886C-73D32F337512}" srcOrd="0" destOrd="0" parTransId="{11CD0CDC-B455-4B56-B083-0C01A3C056C5}" sibTransId="{C1FD7C6A-EF49-482F-A7CB-BA31995E45AC}"/>
    <dgm:cxn modelId="{34177717-748E-4BF6-AC46-5D0A0DB1E624}" type="presOf" srcId="{091C2133-31FB-4FB9-886C-73D32F337512}" destId="{8A2FA091-0517-418B-B536-61D46ACDAFAF}" srcOrd="0" destOrd="0" presId="urn:microsoft.com/office/officeart/2005/8/layout/process1"/>
    <dgm:cxn modelId="{0257483A-01B3-4DCB-B95D-79A76F8D1E7B}" type="presOf" srcId="{67ED6CBB-9DE2-4F1C-A66F-7BD410D9A818}" destId="{75D80D44-1B97-4FB8-B522-9F9BFADC8D15}" srcOrd="1" destOrd="0" presId="urn:microsoft.com/office/officeart/2005/8/layout/process1"/>
    <dgm:cxn modelId="{19228340-9FF7-4A3F-8BD9-C25C1EA1316F}" type="presOf" srcId="{C1FD7C6A-EF49-482F-A7CB-BA31995E45AC}" destId="{A168C6B1-2764-49A6-83A5-62B2484D051C}" srcOrd="0" destOrd="0" presId="urn:microsoft.com/office/officeart/2005/8/layout/process1"/>
    <dgm:cxn modelId="{07CDC65F-BC47-4D91-BE67-F07389D5E3E9}" srcId="{005F78BE-F9F1-4B95-88F4-90C1CF81286B}" destId="{CF32340D-E552-4A4D-94C7-447898705FAF}" srcOrd="2" destOrd="0" parTransId="{CB841E4C-0245-4F48-A949-D51CC41B7D98}" sibTransId="{3C44E564-6BAF-4EAA-B1E5-BDC44E23F7D1}"/>
    <dgm:cxn modelId="{75C98052-C346-479B-A252-5862EC1A99BD}" type="presOf" srcId="{52330281-A043-4D21-B8B8-9DF93B189321}" destId="{EACEF1F0-40C1-49D1-8CBB-85D716BBB063}" srcOrd="0" destOrd="0" presId="urn:microsoft.com/office/officeart/2005/8/layout/process1"/>
    <dgm:cxn modelId="{E202F885-5896-4DE1-8C4F-C66D1FAEF97F}" type="presOf" srcId="{C1FD7C6A-EF49-482F-A7CB-BA31995E45AC}" destId="{AEDA70D0-050E-45F0-9B19-FCF9F877DCF5}" srcOrd="1" destOrd="0" presId="urn:microsoft.com/office/officeart/2005/8/layout/process1"/>
    <dgm:cxn modelId="{7277F3D7-1532-404F-9E4E-56D4B6F618A8}" type="presOf" srcId="{CF32340D-E552-4A4D-94C7-447898705FAF}" destId="{460CBD7C-9379-4064-804D-8B6671CCE820}" srcOrd="0" destOrd="0" presId="urn:microsoft.com/office/officeart/2005/8/layout/process1"/>
    <dgm:cxn modelId="{AFBA76D8-7186-4CC6-A18F-F60D7C5F520A}" type="presOf" srcId="{67ED6CBB-9DE2-4F1C-A66F-7BD410D9A818}" destId="{EAFCBB27-5259-4303-9247-A094824B2E4A}" srcOrd="0" destOrd="0" presId="urn:microsoft.com/office/officeart/2005/8/layout/process1"/>
    <dgm:cxn modelId="{C5E0FFE0-0CF9-4228-9D76-39DDE0FB8CDD}" type="presOf" srcId="{005F78BE-F9F1-4B95-88F4-90C1CF81286B}" destId="{AABF7612-70F7-4E04-B62F-D00599D44917}" srcOrd="0" destOrd="0" presId="urn:microsoft.com/office/officeart/2005/8/layout/process1"/>
    <dgm:cxn modelId="{C5A906E6-0B61-4952-A02E-45E1D4A03F1B}" srcId="{005F78BE-F9F1-4B95-88F4-90C1CF81286B}" destId="{52330281-A043-4D21-B8B8-9DF93B189321}" srcOrd="1" destOrd="0" parTransId="{84333CC3-8F8E-4149-BF0B-04DCDA647A7F}" sibTransId="{67ED6CBB-9DE2-4F1C-A66F-7BD410D9A818}"/>
    <dgm:cxn modelId="{D63005B7-6A1D-4E8B-95A0-69E90AAD8D5D}" type="presParOf" srcId="{AABF7612-70F7-4E04-B62F-D00599D44917}" destId="{8A2FA091-0517-418B-B536-61D46ACDAFAF}" srcOrd="0" destOrd="0" presId="urn:microsoft.com/office/officeart/2005/8/layout/process1"/>
    <dgm:cxn modelId="{2F55CCFC-FC74-420A-8BEF-56314C8ED283}" type="presParOf" srcId="{AABF7612-70F7-4E04-B62F-D00599D44917}" destId="{A168C6B1-2764-49A6-83A5-62B2484D051C}" srcOrd="1" destOrd="0" presId="urn:microsoft.com/office/officeart/2005/8/layout/process1"/>
    <dgm:cxn modelId="{D6CD61C5-DF61-4AF3-BA21-9039EB003D23}" type="presParOf" srcId="{A168C6B1-2764-49A6-83A5-62B2484D051C}" destId="{AEDA70D0-050E-45F0-9B19-FCF9F877DCF5}" srcOrd="0" destOrd="0" presId="urn:microsoft.com/office/officeart/2005/8/layout/process1"/>
    <dgm:cxn modelId="{CA091034-8C8C-4A34-BE1F-86996FD6FD14}" type="presParOf" srcId="{AABF7612-70F7-4E04-B62F-D00599D44917}" destId="{EACEF1F0-40C1-49D1-8CBB-85D716BBB063}" srcOrd="2" destOrd="0" presId="urn:microsoft.com/office/officeart/2005/8/layout/process1"/>
    <dgm:cxn modelId="{26CDC6E3-5A8F-4EE1-B4E5-DB15F7D81AE3}" type="presParOf" srcId="{AABF7612-70F7-4E04-B62F-D00599D44917}" destId="{EAFCBB27-5259-4303-9247-A094824B2E4A}" srcOrd="3" destOrd="0" presId="urn:microsoft.com/office/officeart/2005/8/layout/process1"/>
    <dgm:cxn modelId="{F15E702E-0325-4AA9-95A9-9F331D44A8B9}" type="presParOf" srcId="{EAFCBB27-5259-4303-9247-A094824B2E4A}" destId="{75D80D44-1B97-4FB8-B522-9F9BFADC8D15}" srcOrd="0" destOrd="0" presId="urn:microsoft.com/office/officeart/2005/8/layout/process1"/>
    <dgm:cxn modelId="{E1E81D36-61AE-4C83-B1E3-358DC374E180}" type="presParOf" srcId="{AABF7612-70F7-4E04-B62F-D00599D44917}" destId="{460CBD7C-9379-4064-804D-8B6671CCE820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05F78BE-F9F1-4B95-88F4-90C1CF81286B}" type="doc">
      <dgm:prSet loTypeId="urn:microsoft.com/office/officeart/2005/8/layout/process1" loCatId="process" qsTypeId="urn:microsoft.com/office/officeart/2005/8/quickstyle/simple1" qsCatId="simple" csTypeId="urn:microsoft.com/office/officeart/2005/8/colors/accent0_3" csCatId="mainScheme" phldr="1"/>
      <dgm:spPr/>
    </dgm:pt>
    <dgm:pt modelId="{091C2133-31FB-4FB9-886C-73D32F337512}">
      <dgm:prSet phldrT="[Text]" custT="1"/>
      <dgm:spPr/>
      <dgm:t>
        <a:bodyPr/>
        <a:lstStyle/>
        <a:p>
          <a:r>
            <a:rPr lang="en-US" sz="2000" dirty="0"/>
            <a:t>Comparison  Group 2</a:t>
          </a:r>
        </a:p>
      </dgm:t>
    </dgm:pt>
    <dgm:pt modelId="{11CD0CDC-B455-4B56-B083-0C01A3C056C5}" type="parTrans" cxnId="{CF102507-015D-4EBC-916F-D1676A1794AD}">
      <dgm:prSet/>
      <dgm:spPr/>
      <dgm:t>
        <a:bodyPr/>
        <a:lstStyle/>
        <a:p>
          <a:endParaRPr lang="en-US"/>
        </a:p>
      </dgm:t>
    </dgm:pt>
    <dgm:pt modelId="{C1FD7C6A-EF49-482F-A7CB-BA31995E45AC}" type="sibTrans" cxnId="{CF102507-015D-4EBC-916F-D1676A1794AD}">
      <dgm:prSet/>
      <dgm:spPr/>
      <dgm:t>
        <a:bodyPr/>
        <a:lstStyle/>
        <a:p>
          <a:endParaRPr lang="en-US"/>
        </a:p>
      </dgm:t>
    </dgm:pt>
    <dgm:pt modelId="{E9439D9C-4AAC-433F-AB01-926398A5C586}">
      <dgm:prSet phldrT="[Text]" custT="1"/>
      <dgm:spPr/>
      <dgm:t>
        <a:bodyPr/>
        <a:lstStyle/>
        <a:p>
          <a:r>
            <a:rPr lang="en-US" sz="2000" dirty="0"/>
            <a:t>No Training</a:t>
          </a:r>
        </a:p>
      </dgm:t>
    </dgm:pt>
    <dgm:pt modelId="{2C79E82E-BBCF-4B3E-BE59-688163C0FB1A}" type="parTrans" cxnId="{454A138F-34E7-47C1-8E46-3FA109A08E30}">
      <dgm:prSet/>
      <dgm:spPr/>
      <dgm:t>
        <a:bodyPr/>
        <a:lstStyle/>
        <a:p>
          <a:endParaRPr lang="en-US"/>
        </a:p>
      </dgm:t>
    </dgm:pt>
    <dgm:pt modelId="{2FC24295-E3A1-4034-A3CF-31ED2FCDD032}" type="sibTrans" cxnId="{454A138F-34E7-47C1-8E46-3FA109A08E30}">
      <dgm:prSet/>
      <dgm:spPr/>
      <dgm:t>
        <a:bodyPr/>
        <a:lstStyle/>
        <a:p>
          <a:endParaRPr lang="en-US"/>
        </a:p>
      </dgm:t>
    </dgm:pt>
    <dgm:pt modelId="{B00BA0FC-00E7-4589-8A85-C7D6D413C06B}">
      <dgm:prSet phldrT="[Text]" custT="1"/>
      <dgm:spPr/>
      <dgm:t>
        <a:bodyPr/>
        <a:lstStyle/>
        <a:p>
          <a:r>
            <a:rPr lang="en-US" sz="2000" dirty="0"/>
            <a:t>Post-Test</a:t>
          </a:r>
        </a:p>
      </dgm:t>
    </dgm:pt>
    <dgm:pt modelId="{B4DECC71-F7BB-4D13-A97E-92F2AE1FFFFD}" type="parTrans" cxnId="{8B2C5538-56A4-4880-983E-23E039863697}">
      <dgm:prSet/>
      <dgm:spPr/>
      <dgm:t>
        <a:bodyPr/>
        <a:lstStyle/>
        <a:p>
          <a:endParaRPr lang="en-US"/>
        </a:p>
      </dgm:t>
    </dgm:pt>
    <dgm:pt modelId="{D2200956-C756-4BEB-ACC3-403A4387368F}" type="sibTrans" cxnId="{8B2C5538-56A4-4880-983E-23E039863697}">
      <dgm:prSet/>
      <dgm:spPr/>
      <dgm:t>
        <a:bodyPr/>
        <a:lstStyle/>
        <a:p>
          <a:endParaRPr lang="en-US"/>
        </a:p>
      </dgm:t>
    </dgm:pt>
    <dgm:pt modelId="{AABF7612-70F7-4E04-B62F-D00599D44917}" type="pres">
      <dgm:prSet presAssocID="{005F78BE-F9F1-4B95-88F4-90C1CF81286B}" presName="Name0" presStyleCnt="0">
        <dgm:presLayoutVars>
          <dgm:dir/>
          <dgm:resizeHandles val="exact"/>
        </dgm:presLayoutVars>
      </dgm:prSet>
      <dgm:spPr/>
    </dgm:pt>
    <dgm:pt modelId="{8A2FA091-0517-418B-B536-61D46ACDAFAF}" type="pres">
      <dgm:prSet presAssocID="{091C2133-31FB-4FB9-886C-73D32F337512}" presName="node" presStyleLbl="node1" presStyleIdx="0" presStyleCnt="3" custScaleY="60424">
        <dgm:presLayoutVars>
          <dgm:bulletEnabled val="1"/>
        </dgm:presLayoutVars>
      </dgm:prSet>
      <dgm:spPr/>
    </dgm:pt>
    <dgm:pt modelId="{A168C6B1-2764-49A6-83A5-62B2484D051C}" type="pres">
      <dgm:prSet presAssocID="{C1FD7C6A-EF49-482F-A7CB-BA31995E45AC}" presName="sibTrans" presStyleLbl="sibTrans2D1" presStyleIdx="0" presStyleCnt="2"/>
      <dgm:spPr/>
    </dgm:pt>
    <dgm:pt modelId="{AEDA70D0-050E-45F0-9B19-FCF9F877DCF5}" type="pres">
      <dgm:prSet presAssocID="{C1FD7C6A-EF49-482F-A7CB-BA31995E45AC}" presName="connectorText" presStyleLbl="sibTrans2D1" presStyleIdx="0" presStyleCnt="2"/>
      <dgm:spPr/>
    </dgm:pt>
    <dgm:pt modelId="{A53BBD79-6797-4366-8170-D3D75554C6C0}" type="pres">
      <dgm:prSet presAssocID="{E9439D9C-4AAC-433F-AB01-926398A5C586}" presName="node" presStyleLbl="node1" presStyleIdx="1" presStyleCnt="3" custScaleY="60424">
        <dgm:presLayoutVars>
          <dgm:bulletEnabled val="1"/>
        </dgm:presLayoutVars>
      </dgm:prSet>
      <dgm:spPr/>
    </dgm:pt>
    <dgm:pt modelId="{165FACC6-FA60-4897-89DF-49EADE1C93AE}" type="pres">
      <dgm:prSet presAssocID="{2FC24295-E3A1-4034-A3CF-31ED2FCDD032}" presName="sibTrans" presStyleLbl="sibTrans2D1" presStyleIdx="1" presStyleCnt="2"/>
      <dgm:spPr/>
    </dgm:pt>
    <dgm:pt modelId="{25391D59-6816-48BB-9A31-4C932148ADC0}" type="pres">
      <dgm:prSet presAssocID="{2FC24295-E3A1-4034-A3CF-31ED2FCDD032}" presName="connectorText" presStyleLbl="sibTrans2D1" presStyleIdx="1" presStyleCnt="2"/>
      <dgm:spPr/>
    </dgm:pt>
    <dgm:pt modelId="{AC919D64-351D-4B1E-A0D3-5B0E1662C46A}" type="pres">
      <dgm:prSet presAssocID="{B00BA0FC-00E7-4589-8A85-C7D6D413C06B}" presName="node" presStyleLbl="node1" presStyleIdx="2" presStyleCnt="3" custScaleY="60424">
        <dgm:presLayoutVars>
          <dgm:bulletEnabled val="1"/>
        </dgm:presLayoutVars>
      </dgm:prSet>
      <dgm:spPr/>
    </dgm:pt>
  </dgm:ptLst>
  <dgm:cxnLst>
    <dgm:cxn modelId="{CF102507-015D-4EBC-916F-D1676A1794AD}" srcId="{005F78BE-F9F1-4B95-88F4-90C1CF81286B}" destId="{091C2133-31FB-4FB9-886C-73D32F337512}" srcOrd="0" destOrd="0" parTransId="{11CD0CDC-B455-4B56-B083-0C01A3C056C5}" sibTransId="{C1FD7C6A-EF49-482F-A7CB-BA31995E45AC}"/>
    <dgm:cxn modelId="{34177717-748E-4BF6-AC46-5D0A0DB1E624}" type="presOf" srcId="{091C2133-31FB-4FB9-886C-73D32F337512}" destId="{8A2FA091-0517-418B-B536-61D46ACDAFAF}" srcOrd="0" destOrd="0" presId="urn:microsoft.com/office/officeart/2005/8/layout/process1"/>
    <dgm:cxn modelId="{D1F21818-2A98-412C-A553-97F34970F798}" type="presOf" srcId="{E9439D9C-4AAC-433F-AB01-926398A5C586}" destId="{A53BBD79-6797-4366-8170-D3D75554C6C0}" srcOrd="0" destOrd="0" presId="urn:microsoft.com/office/officeart/2005/8/layout/process1"/>
    <dgm:cxn modelId="{8B2C5538-56A4-4880-983E-23E039863697}" srcId="{005F78BE-F9F1-4B95-88F4-90C1CF81286B}" destId="{B00BA0FC-00E7-4589-8A85-C7D6D413C06B}" srcOrd="2" destOrd="0" parTransId="{B4DECC71-F7BB-4D13-A97E-92F2AE1FFFFD}" sibTransId="{D2200956-C756-4BEB-ACC3-403A4387368F}"/>
    <dgm:cxn modelId="{19228340-9FF7-4A3F-8BD9-C25C1EA1316F}" type="presOf" srcId="{C1FD7C6A-EF49-482F-A7CB-BA31995E45AC}" destId="{A168C6B1-2764-49A6-83A5-62B2484D051C}" srcOrd="0" destOrd="0" presId="urn:microsoft.com/office/officeart/2005/8/layout/process1"/>
    <dgm:cxn modelId="{340BA95D-E0A0-4FDD-9C95-783448A9D320}" type="presOf" srcId="{2FC24295-E3A1-4034-A3CF-31ED2FCDD032}" destId="{165FACC6-FA60-4897-89DF-49EADE1C93AE}" srcOrd="0" destOrd="0" presId="urn:microsoft.com/office/officeart/2005/8/layout/process1"/>
    <dgm:cxn modelId="{E202F885-5896-4DE1-8C4F-C66D1FAEF97F}" type="presOf" srcId="{C1FD7C6A-EF49-482F-A7CB-BA31995E45AC}" destId="{AEDA70D0-050E-45F0-9B19-FCF9F877DCF5}" srcOrd="1" destOrd="0" presId="urn:microsoft.com/office/officeart/2005/8/layout/process1"/>
    <dgm:cxn modelId="{454A138F-34E7-47C1-8E46-3FA109A08E30}" srcId="{005F78BE-F9F1-4B95-88F4-90C1CF81286B}" destId="{E9439D9C-4AAC-433F-AB01-926398A5C586}" srcOrd="1" destOrd="0" parTransId="{2C79E82E-BBCF-4B3E-BE59-688163C0FB1A}" sibTransId="{2FC24295-E3A1-4034-A3CF-31ED2FCDD032}"/>
    <dgm:cxn modelId="{CD033CD1-61E9-46D9-822B-4CCF9BDBDBF9}" type="presOf" srcId="{2FC24295-E3A1-4034-A3CF-31ED2FCDD032}" destId="{25391D59-6816-48BB-9A31-4C932148ADC0}" srcOrd="1" destOrd="0" presId="urn:microsoft.com/office/officeart/2005/8/layout/process1"/>
    <dgm:cxn modelId="{093F6AD3-463E-492E-A673-82A0D3021586}" type="presOf" srcId="{B00BA0FC-00E7-4589-8A85-C7D6D413C06B}" destId="{AC919D64-351D-4B1E-A0D3-5B0E1662C46A}" srcOrd="0" destOrd="0" presId="urn:microsoft.com/office/officeart/2005/8/layout/process1"/>
    <dgm:cxn modelId="{C5E0FFE0-0CF9-4228-9D76-39DDE0FB8CDD}" type="presOf" srcId="{005F78BE-F9F1-4B95-88F4-90C1CF81286B}" destId="{AABF7612-70F7-4E04-B62F-D00599D44917}" srcOrd="0" destOrd="0" presId="urn:microsoft.com/office/officeart/2005/8/layout/process1"/>
    <dgm:cxn modelId="{D63005B7-6A1D-4E8B-95A0-69E90AAD8D5D}" type="presParOf" srcId="{AABF7612-70F7-4E04-B62F-D00599D44917}" destId="{8A2FA091-0517-418B-B536-61D46ACDAFAF}" srcOrd="0" destOrd="0" presId="urn:microsoft.com/office/officeart/2005/8/layout/process1"/>
    <dgm:cxn modelId="{2F55CCFC-FC74-420A-8BEF-56314C8ED283}" type="presParOf" srcId="{AABF7612-70F7-4E04-B62F-D00599D44917}" destId="{A168C6B1-2764-49A6-83A5-62B2484D051C}" srcOrd="1" destOrd="0" presId="urn:microsoft.com/office/officeart/2005/8/layout/process1"/>
    <dgm:cxn modelId="{D6CD61C5-DF61-4AF3-BA21-9039EB003D23}" type="presParOf" srcId="{A168C6B1-2764-49A6-83A5-62B2484D051C}" destId="{AEDA70D0-050E-45F0-9B19-FCF9F877DCF5}" srcOrd="0" destOrd="0" presId="urn:microsoft.com/office/officeart/2005/8/layout/process1"/>
    <dgm:cxn modelId="{A482F3C8-B53E-481A-BDD4-FA9FC2C73A78}" type="presParOf" srcId="{AABF7612-70F7-4E04-B62F-D00599D44917}" destId="{A53BBD79-6797-4366-8170-D3D75554C6C0}" srcOrd="2" destOrd="0" presId="urn:microsoft.com/office/officeart/2005/8/layout/process1"/>
    <dgm:cxn modelId="{7DDF74D6-DE54-4242-833E-02BD074C8464}" type="presParOf" srcId="{AABF7612-70F7-4E04-B62F-D00599D44917}" destId="{165FACC6-FA60-4897-89DF-49EADE1C93AE}" srcOrd="3" destOrd="0" presId="urn:microsoft.com/office/officeart/2005/8/layout/process1"/>
    <dgm:cxn modelId="{5C6C6101-947F-4565-8B53-FCC511E4E414}" type="presParOf" srcId="{165FACC6-FA60-4897-89DF-49EADE1C93AE}" destId="{25391D59-6816-48BB-9A31-4C932148ADC0}" srcOrd="0" destOrd="0" presId="urn:microsoft.com/office/officeart/2005/8/layout/process1"/>
    <dgm:cxn modelId="{F68DBDFD-BD46-4081-A989-35A9CABD1C4C}" type="presParOf" srcId="{AABF7612-70F7-4E04-B62F-D00599D44917}" destId="{AC919D64-351D-4B1E-A0D3-5B0E1662C46A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05F78BE-F9F1-4B95-88F4-90C1CF81286B}" type="doc">
      <dgm:prSet loTypeId="urn:microsoft.com/office/officeart/2005/8/layout/process1" loCatId="process" qsTypeId="urn:microsoft.com/office/officeart/2005/8/quickstyle/simple1" qsCatId="simple" csTypeId="urn:microsoft.com/office/officeart/2005/8/colors/accent0_3" csCatId="mainScheme" phldr="1"/>
      <dgm:spPr/>
    </dgm:pt>
    <dgm:pt modelId="{091C2133-31FB-4FB9-886C-73D32F337512}">
      <dgm:prSet phldrT="[Text]" custT="1"/>
      <dgm:spPr/>
      <dgm:t>
        <a:bodyPr/>
        <a:lstStyle/>
        <a:p>
          <a:r>
            <a:rPr lang="en-US" sz="2000" dirty="0"/>
            <a:t>Comparison Group 1</a:t>
          </a:r>
        </a:p>
      </dgm:t>
    </dgm:pt>
    <dgm:pt modelId="{11CD0CDC-B455-4B56-B083-0C01A3C056C5}" type="parTrans" cxnId="{CF102507-015D-4EBC-916F-D1676A1794AD}">
      <dgm:prSet/>
      <dgm:spPr/>
      <dgm:t>
        <a:bodyPr/>
        <a:lstStyle/>
        <a:p>
          <a:endParaRPr lang="en-US" sz="2000"/>
        </a:p>
      </dgm:t>
    </dgm:pt>
    <dgm:pt modelId="{C1FD7C6A-EF49-482F-A7CB-BA31995E45AC}" type="sibTrans" cxnId="{CF102507-015D-4EBC-916F-D1676A1794AD}">
      <dgm:prSet custT="1"/>
      <dgm:spPr/>
      <dgm:t>
        <a:bodyPr/>
        <a:lstStyle/>
        <a:p>
          <a:endParaRPr lang="en-US" sz="2000"/>
        </a:p>
      </dgm:t>
    </dgm:pt>
    <dgm:pt modelId="{DBB237D0-CF43-4801-8B8C-9A6D7F51EFA6}">
      <dgm:prSet phldrT="[Text]" custT="1"/>
      <dgm:spPr/>
      <dgm:t>
        <a:bodyPr/>
        <a:lstStyle/>
        <a:p>
          <a:r>
            <a:rPr lang="en-US" sz="2000" dirty="0"/>
            <a:t>Pre-Test</a:t>
          </a:r>
        </a:p>
      </dgm:t>
    </dgm:pt>
    <dgm:pt modelId="{3FECFA7C-2E41-4A6A-97E6-095F5E42DAB8}" type="parTrans" cxnId="{1C3B89F5-BBC2-43E2-BE19-5B46E300480A}">
      <dgm:prSet/>
      <dgm:spPr/>
      <dgm:t>
        <a:bodyPr/>
        <a:lstStyle/>
        <a:p>
          <a:endParaRPr lang="en-US" sz="2000"/>
        </a:p>
      </dgm:t>
    </dgm:pt>
    <dgm:pt modelId="{3472C1D0-38DF-425F-8F90-0F377CC62FCE}" type="sibTrans" cxnId="{1C3B89F5-BBC2-43E2-BE19-5B46E300480A}">
      <dgm:prSet custT="1"/>
      <dgm:spPr/>
      <dgm:t>
        <a:bodyPr/>
        <a:lstStyle/>
        <a:p>
          <a:endParaRPr lang="en-US" sz="2000"/>
        </a:p>
      </dgm:t>
    </dgm:pt>
    <dgm:pt modelId="{BDD54934-8482-4E7C-A358-ADAAEC1F560E}">
      <dgm:prSet phldrT="[Text]" custT="1"/>
      <dgm:spPr/>
      <dgm:t>
        <a:bodyPr/>
        <a:lstStyle/>
        <a:p>
          <a:r>
            <a:rPr lang="en-US" sz="2000" dirty="0"/>
            <a:t>No Training</a:t>
          </a:r>
        </a:p>
      </dgm:t>
    </dgm:pt>
    <dgm:pt modelId="{53A2C565-3D95-4368-B231-4E6180DE419F}" type="parTrans" cxnId="{F957211B-AE79-4948-9A7B-996F60F11EFE}">
      <dgm:prSet/>
      <dgm:spPr/>
      <dgm:t>
        <a:bodyPr/>
        <a:lstStyle/>
        <a:p>
          <a:endParaRPr lang="en-US" sz="2000"/>
        </a:p>
      </dgm:t>
    </dgm:pt>
    <dgm:pt modelId="{5D4DFAA5-1D0E-4F58-8E34-9180B5784BE3}" type="sibTrans" cxnId="{F957211B-AE79-4948-9A7B-996F60F11EFE}">
      <dgm:prSet custT="1"/>
      <dgm:spPr/>
      <dgm:t>
        <a:bodyPr/>
        <a:lstStyle/>
        <a:p>
          <a:endParaRPr lang="en-US" sz="2000"/>
        </a:p>
      </dgm:t>
    </dgm:pt>
    <dgm:pt modelId="{328EDF5A-95FD-4F1D-9E77-CDA15DC3283F}">
      <dgm:prSet phldrT="[Text]" custT="1"/>
      <dgm:spPr/>
      <dgm:t>
        <a:bodyPr/>
        <a:lstStyle/>
        <a:p>
          <a:r>
            <a:rPr lang="en-US" sz="2000" dirty="0"/>
            <a:t>Post-Test</a:t>
          </a:r>
        </a:p>
      </dgm:t>
    </dgm:pt>
    <dgm:pt modelId="{E3A16C61-20D9-4F90-999E-788F6D3CDE7A}" type="parTrans" cxnId="{E85FBBEA-ED5A-450A-B3A1-A4BD94D1678A}">
      <dgm:prSet/>
      <dgm:spPr/>
      <dgm:t>
        <a:bodyPr/>
        <a:lstStyle/>
        <a:p>
          <a:endParaRPr lang="en-US" sz="2000"/>
        </a:p>
      </dgm:t>
    </dgm:pt>
    <dgm:pt modelId="{1075A0AA-FC61-46BF-8EEC-779C059E9092}" type="sibTrans" cxnId="{E85FBBEA-ED5A-450A-B3A1-A4BD94D1678A}">
      <dgm:prSet/>
      <dgm:spPr/>
      <dgm:t>
        <a:bodyPr/>
        <a:lstStyle/>
        <a:p>
          <a:endParaRPr lang="en-US" sz="2000"/>
        </a:p>
      </dgm:t>
    </dgm:pt>
    <dgm:pt modelId="{AABF7612-70F7-4E04-B62F-D00599D44917}" type="pres">
      <dgm:prSet presAssocID="{005F78BE-F9F1-4B95-88F4-90C1CF81286B}" presName="Name0" presStyleCnt="0">
        <dgm:presLayoutVars>
          <dgm:dir/>
          <dgm:resizeHandles val="exact"/>
        </dgm:presLayoutVars>
      </dgm:prSet>
      <dgm:spPr/>
    </dgm:pt>
    <dgm:pt modelId="{8A2FA091-0517-418B-B536-61D46ACDAFAF}" type="pres">
      <dgm:prSet presAssocID="{091C2133-31FB-4FB9-886C-73D32F337512}" presName="node" presStyleLbl="node1" presStyleIdx="0" presStyleCnt="4" custScaleY="82612">
        <dgm:presLayoutVars>
          <dgm:bulletEnabled val="1"/>
        </dgm:presLayoutVars>
      </dgm:prSet>
      <dgm:spPr/>
    </dgm:pt>
    <dgm:pt modelId="{A168C6B1-2764-49A6-83A5-62B2484D051C}" type="pres">
      <dgm:prSet presAssocID="{C1FD7C6A-EF49-482F-A7CB-BA31995E45AC}" presName="sibTrans" presStyleLbl="sibTrans2D1" presStyleIdx="0" presStyleCnt="3"/>
      <dgm:spPr/>
    </dgm:pt>
    <dgm:pt modelId="{AEDA70D0-050E-45F0-9B19-FCF9F877DCF5}" type="pres">
      <dgm:prSet presAssocID="{C1FD7C6A-EF49-482F-A7CB-BA31995E45AC}" presName="connectorText" presStyleLbl="sibTrans2D1" presStyleIdx="0" presStyleCnt="3"/>
      <dgm:spPr/>
    </dgm:pt>
    <dgm:pt modelId="{677B0344-B441-4295-B98E-F209470475D4}" type="pres">
      <dgm:prSet presAssocID="{DBB237D0-CF43-4801-8B8C-9A6D7F51EFA6}" presName="node" presStyleLbl="node1" presStyleIdx="1" presStyleCnt="4" custScaleY="82612">
        <dgm:presLayoutVars>
          <dgm:bulletEnabled val="1"/>
        </dgm:presLayoutVars>
      </dgm:prSet>
      <dgm:spPr/>
    </dgm:pt>
    <dgm:pt modelId="{458AEA4E-9338-43CC-8B79-FF7E929399DD}" type="pres">
      <dgm:prSet presAssocID="{3472C1D0-38DF-425F-8F90-0F377CC62FCE}" presName="sibTrans" presStyleLbl="sibTrans2D1" presStyleIdx="1" presStyleCnt="3"/>
      <dgm:spPr/>
    </dgm:pt>
    <dgm:pt modelId="{5E32EF7D-891F-493F-95EE-381C4015D302}" type="pres">
      <dgm:prSet presAssocID="{3472C1D0-38DF-425F-8F90-0F377CC62FCE}" presName="connectorText" presStyleLbl="sibTrans2D1" presStyleIdx="1" presStyleCnt="3"/>
      <dgm:spPr/>
    </dgm:pt>
    <dgm:pt modelId="{F8E3658C-B69A-47E1-9F08-70057CBA33D8}" type="pres">
      <dgm:prSet presAssocID="{BDD54934-8482-4E7C-A358-ADAAEC1F560E}" presName="node" presStyleLbl="node1" presStyleIdx="2" presStyleCnt="4" custScaleY="82612">
        <dgm:presLayoutVars>
          <dgm:bulletEnabled val="1"/>
        </dgm:presLayoutVars>
      </dgm:prSet>
      <dgm:spPr/>
    </dgm:pt>
    <dgm:pt modelId="{19C73FA2-5B4D-4ED7-A1FB-CDF33ECC46C1}" type="pres">
      <dgm:prSet presAssocID="{5D4DFAA5-1D0E-4F58-8E34-9180B5784BE3}" presName="sibTrans" presStyleLbl="sibTrans2D1" presStyleIdx="2" presStyleCnt="3"/>
      <dgm:spPr/>
    </dgm:pt>
    <dgm:pt modelId="{A1C6B5DA-D44C-4C34-A997-C6083F6DED00}" type="pres">
      <dgm:prSet presAssocID="{5D4DFAA5-1D0E-4F58-8E34-9180B5784BE3}" presName="connectorText" presStyleLbl="sibTrans2D1" presStyleIdx="2" presStyleCnt="3"/>
      <dgm:spPr/>
    </dgm:pt>
    <dgm:pt modelId="{D53D84BE-A487-49C2-B456-E5286207CAA4}" type="pres">
      <dgm:prSet presAssocID="{328EDF5A-95FD-4F1D-9E77-CDA15DC3283F}" presName="node" presStyleLbl="node1" presStyleIdx="3" presStyleCnt="4" custScaleY="82612">
        <dgm:presLayoutVars>
          <dgm:bulletEnabled val="1"/>
        </dgm:presLayoutVars>
      </dgm:prSet>
      <dgm:spPr/>
    </dgm:pt>
  </dgm:ptLst>
  <dgm:cxnLst>
    <dgm:cxn modelId="{CF102507-015D-4EBC-916F-D1676A1794AD}" srcId="{005F78BE-F9F1-4B95-88F4-90C1CF81286B}" destId="{091C2133-31FB-4FB9-886C-73D32F337512}" srcOrd="0" destOrd="0" parTransId="{11CD0CDC-B455-4B56-B083-0C01A3C056C5}" sibTransId="{C1FD7C6A-EF49-482F-A7CB-BA31995E45AC}"/>
    <dgm:cxn modelId="{160F8615-65D3-4ACE-B602-C1B3ED80DEE5}" type="presOf" srcId="{328EDF5A-95FD-4F1D-9E77-CDA15DC3283F}" destId="{D53D84BE-A487-49C2-B456-E5286207CAA4}" srcOrd="0" destOrd="0" presId="urn:microsoft.com/office/officeart/2005/8/layout/process1"/>
    <dgm:cxn modelId="{34177717-748E-4BF6-AC46-5D0A0DB1E624}" type="presOf" srcId="{091C2133-31FB-4FB9-886C-73D32F337512}" destId="{8A2FA091-0517-418B-B536-61D46ACDAFAF}" srcOrd="0" destOrd="0" presId="urn:microsoft.com/office/officeart/2005/8/layout/process1"/>
    <dgm:cxn modelId="{F957211B-AE79-4948-9A7B-996F60F11EFE}" srcId="{005F78BE-F9F1-4B95-88F4-90C1CF81286B}" destId="{BDD54934-8482-4E7C-A358-ADAAEC1F560E}" srcOrd="2" destOrd="0" parTransId="{53A2C565-3D95-4368-B231-4E6180DE419F}" sibTransId="{5D4DFAA5-1D0E-4F58-8E34-9180B5784BE3}"/>
    <dgm:cxn modelId="{AB8E4725-D327-4259-A425-5447FC76624D}" type="presOf" srcId="{DBB237D0-CF43-4801-8B8C-9A6D7F51EFA6}" destId="{677B0344-B441-4295-B98E-F209470475D4}" srcOrd="0" destOrd="0" presId="urn:microsoft.com/office/officeart/2005/8/layout/process1"/>
    <dgm:cxn modelId="{19228340-9FF7-4A3F-8BD9-C25C1EA1316F}" type="presOf" srcId="{C1FD7C6A-EF49-482F-A7CB-BA31995E45AC}" destId="{A168C6B1-2764-49A6-83A5-62B2484D051C}" srcOrd="0" destOrd="0" presId="urn:microsoft.com/office/officeart/2005/8/layout/process1"/>
    <dgm:cxn modelId="{C9651743-72D1-4746-8357-60EB0937138C}" type="presOf" srcId="{3472C1D0-38DF-425F-8F90-0F377CC62FCE}" destId="{458AEA4E-9338-43CC-8B79-FF7E929399DD}" srcOrd="0" destOrd="0" presId="urn:microsoft.com/office/officeart/2005/8/layout/process1"/>
    <dgm:cxn modelId="{C7AE9782-0C87-41AC-9758-6E45629BDDC0}" type="presOf" srcId="{5D4DFAA5-1D0E-4F58-8E34-9180B5784BE3}" destId="{19C73FA2-5B4D-4ED7-A1FB-CDF33ECC46C1}" srcOrd="0" destOrd="0" presId="urn:microsoft.com/office/officeart/2005/8/layout/process1"/>
    <dgm:cxn modelId="{E202F885-5896-4DE1-8C4F-C66D1FAEF97F}" type="presOf" srcId="{C1FD7C6A-EF49-482F-A7CB-BA31995E45AC}" destId="{AEDA70D0-050E-45F0-9B19-FCF9F877DCF5}" srcOrd="1" destOrd="0" presId="urn:microsoft.com/office/officeart/2005/8/layout/process1"/>
    <dgm:cxn modelId="{D8E87E98-8475-429A-BF6D-DDABFA912A85}" type="presOf" srcId="{5D4DFAA5-1D0E-4F58-8E34-9180B5784BE3}" destId="{A1C6B5DA-D44C-4C34-A997-C6083F6DED00}" srcOrd="1" destOrd="0" presId="urn:microsoft.com/office/officeart/2005/8/layout/process1"/>
    <dgm:cxn modelId="{482C48B6-F6B0-4186-A37D-DEEDD7CBFF3B}" type="presOf" srcId="{BDD54934-8482-4E7C-A358-ADAAEC1F560E}" destId="{F8E3658C-B69A-47E1-9F08-70057CBA33D8}" srcOrd="0" destOrd="0" presId="urn:microsoft.com/office/officeart/2005/8/layout/process1"/>
    <dgm:cxn modelId="{37FEE2C9-C41D-4B65-84C3-F27E764E8B2E}" type="presOf" srcId="{3472C1D0-38DF-425F-8F90-0F377CC62FCE}" destId="{5E32EF7D-891F-493F-95EE-381C4015D302}" srcOrd="1" destOrd="0" presId="urn:microsoft.com/office/officeart/2005/8/layout/process1"/>
    <dgm:cxn modelId="{C5E0FFE0-0CF9-4228-9D76-39DDE0FB8CDD}" type="presOf" srcId="{005F78BE-F9F1-4B95-88F4-90C1CF81286B}" destId="{AABF7612-70F7-4E04-B62F-D00599D44917}" srcOrd="0" destOrd="0" presId="urn:microsoft.com/office/officeart/2005/8/layout/process1"/>
    <dgm:cxn modelId="{E85FBBEA-ED5A-450A-B3A1-A4BD94D1678A}" srcId="{005F78BE-F9F1-4B95-88F4-90C1CF81286B}" destId="{328EDF5A-95FD-4F1D-9E77-CDA15DC3283F}" srcOrd="3" destOrd="0" parTransId="{E3A16C61-20D9-4F90-999E-788F6D3CDE7A}" sibTransId="{1075A0AA-FC61-46BF-8EEC-779C059E9092}"/>
    <dgm:cxn modelId="{1C3B89F5-BBC2-43E2-BE19-5B46E300480A}" srcId="{005F78BE-F9F1-4B95-88F4-90C1CF81286B}" destId="{DBB237D0-CF43-4801-8B8C-9A6D7F51EFA6}" srcOrd="1" destOrd="0" parTransId="{3FECFA7C-2E41-4A6A-97E6-095F5E42DAB8}" sibTransId="{3472C1D0-38DF-425F-8F90-0F377CC62FCE}"/>
    <dgm:cxn modelId="{D63005B7-6A1D-4E8B-95A0-69E90AAD8D5D}" type="presParOf" srcId="{AABF7612-70F7-4E04-B62F-D00599D44917}" destId="{8A2FA091-0517-418B-B536-61D46ACDAFAF}" srcOrd="0" destOrd="0" presId="urn:microsoft.com/office/officeart/2005/8/layout/process1"/>
    <dgm:cxn modelId="{2F55CCFC-FC74-420A-8BEF-56314C8ED283}" type="presParOf" srcId="{AABF7612-70F7-4E04-B62F-D00599D44917}" destId="{A168C6B1-2764-49A6-83A5-62B2484D051C}" srcOrd="1" destOrd="0" presId="urn:microsoft.com/office/officeart/2005/8/layout/process1"/>
    <dgm:cxn modelId="{D6CD61C5-DF61-4AF3-BA21-9039EB003D23}" type="presParOf" srcId="{A168C6B1-2764-49A6-83A5-62B2484D051C}" destId="{AEDA70D0-050E-45F0-9B19-FCF9F877DCF5}" srcOrd="0" destOrd="0" presId="urn:microsoft.com/office/officeart/2005/8/layout/process1"/>
    <dgm:cxn modelId="{5924C8B2-6E37-4D9C-910D-A0774A899B39}" type="presParOf" srcId="{AABF7612-70F7-4E04-B62F-D00599D44917}" destId="{677B0344-B441-4295-B98E-F209470475D4}" srcOrd="2" destOrd="0" presId="urn:microsoft.com/office/officeart/2005/8/layout/process1"/>
    <dgm:cxn modelId="{06452E07-F19F-4A60-BD2B-72D07659FCD0}" type="presParOf" srcId="{AABF7612-70F7-4E04-B62F-D00599D44917}" destId="{458AEA4E-9338-43CC-8B79-FF7E929399DD}" srcOrd="3" destOrd="0" presId="urn:microsoft.com/office/officeart/2005/8/layout/process1"/>
    <dgm:cxn modelId="{7E5FA839-1BBC-43BA-9B4C-A7240166FA56}" type="presParOf" srcId="{458AEA4E-9338-43CC-8B79-FF7E929399DD}" destId="{5E32EF7D-891F-493F-95EE-381C4015D302}" srcOrd="0" destOrd="0" presId="urn:microsoft.com/office/officeart/2005/8/layout/process1"/>
    <dgm:cxn modelId="{5E7EB921-1D53-4B59-92DB-E3BEBE31D7CA}" type="presParOf" srcId="{AABF7612-70F7-4E04-B62F-D00599D44917}" destId="{F8E3658C-B69A-47E1-9F08-70057CBA33D8}" srcOrd="4" destOrd="0" presId="urn:microsoft.com/office/officeart/2005/8/layout/process1"/>
    <dgm:cxn modelId="{3FC44B75-8036-43C4-A640-F2AEF92AC338}" type="presParOf" srcId="{AABF7612-70F7-4E04-B62F-D00599D44917}" destId="{19C73FA2-5B4D-4ED7-A1FB-CDF33ECC46C1}" srcOrd="5" destOrd="0" presId="urn:microsoft.com/office/officeart/2005/8/layout/process1"/>
    <dgm:cxn modelId="{FD37E6A9-640B-4B34-8F41-48C59810F1CE}" type="presParOf" srcId="{19C73FA2-5B4D-4ED7-A1FB-CDF33ECC46C1}" destId="{A1C6B5DA-D44C-4C34-A997-C6083F6DED00}" srcOrd="0" destOrd="0" presId="urn:microsoft.com/office/officeart/2005/8/layout/process1"/>
    <dgm:cxn modelId="{50EBF893-10E4-4545-B1B0-1A2EB8E3D532}" type="presParOf" srcId="{AABF7612-70F7-4E04-B62F-D00599D44917}" destId="{D53D84BE-A487-49C2-B456-E5286207CAA4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2FA091-0517-418B-B536-61D46ACDAFAF}">
      <dsp:nvSpPr>
        <dsp:cNvPr id="0" name=""/>
        <dsp:cNvSpPr/>
      </dsp:nvSpPr>
      <dsp:spPr>
        <a:xfrm>
          <a:off x="13118" y="0"/>
          <a:ext cx="2519727" cy="914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Training Group</a:t>
          </a:r>
        </a:p>
      </dsp:txBody>
      <dsp:txXfrm>
        <a:off x="39900" y="26782"/>
        <a:ext cx="2466163" cy="860836"/>
      </dsp:txXfrm>
    </dsp:sp>
    <dsp:sp modelId="{A168C6B1-2764-49A6-83A5-62B2484D051C}">
      <dsp:nvSpPr>
        <dsp:cNvPr id="0" name=""/>
        <dsp:cNvSpPr/>
      </dsp:nvSpPr>
      <dsp:spPr>
        <a:xfrm>
          <a:off x="2784818" y="144753"/>
          <a:ext cx="534182" cy="6248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2784818" y="269731"/>
        <a:ext cx="373927" cy="374936"/>
      </dsp:txXfrm>
    </dsp:sp>
    <dsp:sp modelId="{BD80AF14-F26F-4D5B-AE57-77FF181E31CB}">
      <dsp:nvSpPr>
        <dsp:cNvPr id="0" name=""/>
        <dsp:cNvSpPr/>
      </dsp:nvSpPr>
      <dsp:spPr>
        <a:xfrm>
          <a:off x="3540736" y="0"/>
          <a:ext cx="2519727" cy="914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Training </a:t>
          </a:r>
          <a:r>
            <a:rPr lang="en-US" sz="2000" kern="1200" dirty="0"/>
            <a:t>Intervention</a:t>
          </a:r>
        </a:p>
      </dsp:txBody>
      <dsp:txXfrm>
        <a:off x="3567518" y="26782"/>
        <a:ext cx="2466163" cy="860836"/>
      </dsp:txXfrm>
    </dsp:sp>
    <dsp:sp modelId="{48D6B770-5F6B-4AF0-A3CD-E98296436980}">
      <dsp:nvSpPr>
        <dsp:cNvPr id="0" name=""/>
        <dsp:cNvSpPr/>
      </dsp:nvSpPr>
      <dsp:spPr>
        <a:xfrm>
          <a:off x="6312436" y="144753"/>
          <a:ext cx="534182" cy="6248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6312436" y="269731"/>
        <a:ext cx="373927" cy="374936"/>
      </dsp:txXfrm>
    </dsp:sp>
    <dsp:sp modelId="{68AD0D5A-363C-4765-BD09-627757333F22}">
      <dsp:nvSpPr>
        <dsp:cNvPr id="0" name=""/>
        <dsp:cNvSpPr/>
      </dsp:nvSpPr>
      <dsp:spPr>
        <a:xfrm>
          <a:off x="7068354" y="0"/>
          <a:ext cx="2519727" cy="914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Post-Test</a:t>
          </a:r>
        </a:p>
      </dsp:txBody>
      <dsp:txXfrm>
        <a:off x="7095136" y="26782"/>
        <a:ext cx="2466163" cy="86083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2FA091-0517-418B-B536-61D46ACDAFAF}">
      <dsp:nvSpPr>
        <dsp:cNvPr id="0" name=""/>
        <dsp:cNvSpPr/>
      </dsp:nvSpPr>
      <dsp:spPr>
        <a:xfrm>
          <a:off x="4219" y="457201"/>
          <a:ext cx="1844761" cy="9143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Training Group 1</a:t>
          </a:r>
        </a:p>
      </dsp:txBody>
      <dsp:txXfrm>
        <a:off x="31001" y="483983"/>
        <a:ext cx="1791197" cy="860832"/>
      </dsp:txXfrm>
    </dsp:sp>
    <dsp:sp modelId="{A168C6B1-2764-49A6-83A5-62B2484D051C}">
      <dsp:nvSpPr>
        <dsp:cNvPr id="0" name=""/>
        <dsp:cNvSpPr/>
      </dsp:nvSpPr>
      <dsp:spPr>
        <a:xfrm>
          <a:off x="2033457" y="685649"/>
          <a:ext cx="391089" cy="4575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2033457" y="777149"/>
        <a:ext cx="273762" cy="274500"/>
      </dsp:txXfrm>
    </dsp:sp>
    <dsp:sp modelId="{4F65A1D2-81E3-4384-9F3C-4C8D787C3D8E}">
      <dsp:nvSpPr>
        <dsp:cNvPr id="0" name=""/>
        <dsp:cNvSpPr/>
      </dsp:nvSpPr>
      <dsp:spPr>
        <a:xfrm>
          <a:off x="2586885" y="457201"/>
          <a:ext cx="1844761" cy="9143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Pre-Test</a:t>
          </a:r>
          <a:endParaRPr lang="en-US" sz="2000" kern="1200" dirty="0"/>
        </a:p>
      </dsp:txBody>
      <dsp:txXfrm>
        <a:off x="2613667" y="483983"/>
        <a:ext cx="1791197" cy="860832"/>
      </dsp:txXfrm>
    </dsp:sp>
    <dsp:sp modelId="{62D31C8A-541B-480C-81AA-DE11266DF8E7}">
      <dsp:nvSpPr>
        <dsp:cNvPr id="0" name=""/>
        <dsp:cNvSpPr/>
      </dsp:nvSpPr>
      <dsp:spPr>
        <a:xfrm>
          <a:off x="4616123" y="685649"/>
          <a:ext cx="391089" cy="4575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4616123" y="777149"/>
        <a:ext cx="273762" cy="274500"/>
      </dsp:txXfrm>
    </dsp:sp>
    <dsp:sp modelId="{38055A78-F49A-4891-A419-EFAB15C1C4CF}">
      <dsp:nvSpPr>
        <dsp:cNvPr id="0" name=""/>
        <dsp:cNvSpPr/>
      </dsp:nvSpPr>
      <dsp:spPr>
        <a:xfrm>
          <a:off x="5169552" y="457201"/>
          <a:ext cx="1844761" cy="9143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Training Intervention</a:t>
          </a:r>
        </a:p>
      </dsp:txBody>
      <dsp:txXfrm>
        <a:off x="5196334" y="483983"/>
        <a:ext cx="1791197" cy="860832"/>
      </dsp:txXfrm>
    </dsp:sp>
    <dsp:sp modelId="{4701F1A9-AA65-41E1-A56E-982CAF06BD6E}">
      <dsp:nvSpPr>
        <dsp:cNvPr id="0" name=""/>
        <dsp:cNvSpPr/>
      </dsp:nvSpPr>
      <dsp:spPr>
        <a:xfrm>
          <a:off x="7198790" y="685649"/>
          <a:ext cx="391089" cy="4575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7198790" y="777149"/>
        <a:ext cx="273762" cy="274500"/>
      </dsp:txXfrm>
    </dsp:sp>
    <dsp:sp modelId="{2B4E5A4B-3A89-4A18-8290-DA6A62589A1C}">
      <dsp:nvSpPr>
        <dsp:cNvPr id="0" name=""/>
        <dsp:cNvSpPr/>
      </dsp:nvSpPr>
      <dsp:spPr>
        <a:xfrm>
          <a:off x="7752218" y="457201"/>
          <a:ext cx="1844761" cy="9143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Post-Test</a:t>
          </a:r>
        </a:p>
      </dsp:txBody>
      <dsp:txXfrm>
        <a:off x="7779000" y="483983"/>
        <a:ext cx="1791197" cy="86083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2FA091-0517-418B-B536-61D46ACDAFAF}">
      <dsp:nvSpPr>
        <dsp:cNvPr id="0" name=""/>
        <dsp:cNvSpPr/>
      </dsp:nvSpPr>
      <dsp:spPr>
        <a:xfrm>
          <a:off x="5268" y="0"/>
          <a:ext cx="1633239" cy="914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Training Group</a:t>
          </a:r>
        </a:p>
      </dsp:txBody>
      <dsp:txXfrm>
        <a:off x="32050" y="26782"/>
        <a:ext cx="1579675" cy="860836"/>
      </dsp:txXfrm>
    </dsp:sp>
    <dsp:sp modelId="{A168C6B1-2764-49A6-83A5-62B2484D051C}">
      <dsp:nvSpPr>
        <dsp:cNvPr id="0" name=""/>
        <dsp:cNvSpPr/>
      </dsp:nvSpPr>
      <dsp:spPr>
        <a:xfrm>
          <a:off x="1801832" y="254678"/>
          <a:ext cx="346246" cy="4050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1801832" y="335687"/>
        <a:ext cx="242372" cy="243025"/>
      </dsp:txXfrm>
    </dsp:sp>
    <dsp:sp modelId="{CF9DA825-5872-4C1C-AB0D-5AA9A5AC273F}">
      <dsp:nvSpPr>
        <dsp:cNvPr id="0" name=""/>
        <dsp:cNvSpPr/>
      </dsp:nvSpPr>
      <dsp:spPr>
        <a:xfrm>
          <a:off x="2291804" y="0"/>
          <a:ext cx="1633239" cy="914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Pre-Test at Time 1</a:t>
          </a:r>
        </a:p>
      </dsp:txBody>
      <dsp:txXfrm>
        <a:off x="2318586" y="26782"/>
        <a:ext cx="1579675" cy="860836"/>
      </dsp:txXfrm>
    </dsp:sp>
    <dsp:sp modelId="{632F7F82-0B7C-41AA-9134-8FEBE84E8562}">
      <dsp:nvSpPr>
        <dsp:cNvPr id="0" name=""/>
        <dsp:cNvSpPr/>
      </dsp:nvSpPr>
      <dsp:spPr>
        <a:xfrm>
          <a:off x="4088368" y="254678"/>
          <a:ext cx="346246" cy="4050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4088368" y="335687"/>
        <a:ext cx="242372" cy="243025"/>
      </dsp:txXfrm>
    </dsp:sp>
    <dsp:sp modelId="{7E8AD52F-805F-43B4-9811-5AE0DC67C888}">
      <dsp:nvSpPr>
        <dsp:cNvPr id="0" name=""/>
        <dsp:cNvSpPr/>
      </dsp:nvSpPr>
      <dsp:spPr>
        <a:xfrm>
          <a:off x="4578340" y="0"/>
          <a:ext cx="1633239" cy="914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Training Intervention</a:t>
          </a:r>
        </a:p>
      </dsp:txBody>
      <dsp:txXfrm>
        <a:off x="4605122" y="26782"/>
        <a:ext cx="1579675" cy="860836"/>
      </dsp:txXfrm>
    </dsp:sp>
    <dsp:sp modelId="{F75CF441-1AB8-4AA6-B5B8-A59ED7463757}">
      <dsp:nvSpPr>
        <dsp:cNvPr id="0" name=""/>
        <dsp:cNvSpPr/>
      </dsp:nvSpPr>
      <dsp:spPr>
        <a:xfrm>
          <a:off x="6374903" y="254678"/>
          <a:ext cx="346246" cy="4050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6374903" y="335687"/>
        <a:ext cx="242372" cy="243025"/>
      </dsp:txXfrm>
    </dsp:sp>
    <dsp:sp modelId="{2ABC0B06-4D59-456D-A245-800D20D65B83}">
      <dsp:nvSpPr>
        <dsp:cNvPr id="0" name=""/>
        <dsp:cNvSpPr/>
      </dsp:nvSpPr>
      <dsp:spPr>
        <a:xfrm>
          <a:off x="6864875" y="0"/>
          <a:ext cx="1633239" cy="914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Post-Test at Time 1</a:t>
          </a:r>
        </a:p>
      </dsp:txBody>
      <dsp:txXfrm>
        <a:off x="6891657" y="26782"/>
        <a:ext cx="1579675" cy="860836"/>
      </dsp:txXfrm>
    </dsp:sp>
    <dsp:sp modelId="{31908ED8-C91E-4D2A-AF62-DD53D6064DF5}">
      <dsp:nvSpPr>
        <dsp:cNvPr id="0" name=""/>
        <dsp:cNvSpPr/>
      </dsp:nvSpPr>
      <dsp:spPr>
        <a:xfrm>
          <a:off x="8661439" y="254678"/>
          <a:ext cx="346246" cy="4050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8661439" y="335687"/>
        <a:ext cx="242372" cy="243025"/>
      </dsp:txXfrm>
    </dsp:sp>
    <dsp:sp modelId="{A1917798-8072-485F-A49E-86425620F6C3}">
      <dsp:nvSpPr>
        <dsp:cNvPr id="0" name=""/>
        <dsp:cNvSpPr/>
      </dsp:nvSpPr>
      <dsp:spPr>
        <a:xfrm>
          <a:off x="9151411" y="0"/>
          <a:ext cx="1633239" cy="914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Post-Test at Time 2</a:t>
          </a:r>
        </a:p>
      </dsp:txBody>
      <dsp:txXfrm>
        <a:off x="9178193" y="26782"/>
        <a:ext cx="1579675" cy="8608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2FA091-0517-418B-B536-61D46ACDAFAF}">
      <dsp:nvSpPr>
        <dsp:cNvPr id="0" name=""/>
        <dsp:cNvSpPr/>
      </dsp:nvSpPr>
      <dsp:spPr>
        <a:xfrm>
          <a:off x="8903" y="0"/>
          <a:ext cx="1842960" cy="914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Training Group</a:t>
          </a:r>
        </a:p>
      </dsp:txBody>
      <dsp:txXfrm>
        <a:off x="35685" y="26782"/>
        <a:ext cx="1789396" cy="860836"/>
      </dsp:txXfrm>
    </dsp:sp>
    <dsp:sp modelId="{A168C6B1-2764-49A6-83A5-62B2484D051C}">
      <dsp:nvSpPr>
        <dsp:cNvPr id="0" name=""/>
        <dsp:cNvSpPr/>
      </dsp:nvSpPr>
      <dsp:spPr>
        <a:xfrm>
          <a:off x="2036159" y="228672"/>
          <a:ext cx="390707" cy="4570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2036159" y="320083"/>
        <a:ext cx="273495" cy="274232"/>
      </dsp:txXfrm>
    </dsp:sp>
    <dsp:sp modelId="{89A2207E-7DDB-4295-A948-F3C549211F1F}">
      <dsp:nvSpPr>
        <dsp:cNvPr id="0" name=""/>
        <dsp:cNvSpPr/>
      </dsp:nvSpPr>
      <dsp:spPr>
        <a:xfrm>
          <a:off x="2589047" y="0"/>
          <a:ext cx="1842960" cy="914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Pre-Test</a:t>
          </a:r>
        </a:p>
      </dsp:txBody>
      <dsp:txXfrm>
        <a:off x="2615829" y="26782"/>
        <a:ext cx="1789396" cy="860836"/>
      </dsp:txXfrm>
    </dsp:sp>
    <dsp:sp modelId="{CEACCF3B-C324-4D31-AC12-DA17FA379C69}">
      <dsp:nvSpPr>
        <dsp:cNvPr id="0" name=""/>
        <dsp:cNvSpPr/>
      </dsp:nvSpPr>
      <dsp:spPr>
        <a:xfrm>
          <a:off x="4616303" y="228672"/>
          <a:ext cx="390707" cy="4570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4616303" y="320083"/>
        <a:ext cx="273495" cy="274232"/>
      </dsp:txXfrm>
    </dsp:sp>
    <dsp:sp modelId="{6CEE2A4F-E748-4135-B8DD-1D619EFB772D}">
      <dsp:nvSpPr>
        <dsp:cNvPr id="0" name=""/>
        <dsp:cNvSpPr/>
      </dsp:nvSpPr>
      <dsp:spPr>
        <a:xfrm>
          <a:off x="5169192" y="0"/>
          <a:ext cx="1842960" cy="914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Training Intervention</a:t>
          </a:r>
        </a:p>
      </dsp:txBody>
      <dsp:txXfrm>
        <a:off x="5195974" y="26782"/>
        <a:ext cx="1789396" cy="860836"/>
      </dsp:txXfrm>
    </dsp:sp>
    <dsp:sp modelId="{EF882A41-F6E6-460E-8971-482AB4E186AA}">
      <dsp:nvSpPr>
        <dsp:cNvPr id="0" name=""/>
        <dsp:cNvSpPr/>
      </dsp:nvSpPr>
      <dsp:spPr>
        <a:xfrm>
          <a:off x="7196448" y="228672"/>
          <a:ext cx="390707" cy="4570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7196448" y="320083"/>
        <a:ext cx="273495" cy="274232"/>
      </dsp:txXfrm>
    </dsp:sp>
    <dsp:sp modelId="{243EC0E7-BECB-42B5-936E-87D8F14C4B4B}">
      <dsp:nvSpPr>
        <dsp:cNvPr id="0" name=""/>
        <dsp:cNvSpPr/>
      </dsp:nvSpPr>
      <dsp:spPr>
        <a:xfrm>
          <a:off x="7749336" y="0"/>
          <a:ext cx="1842960" cy="914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Post-Test</a:t>
          </a:r>
        </a:p>
      </dsp:txBody>
      <dsp:txXfrm>
        <a:off x="7776118" y="26782"/>
        <a:ext cx="1789396" cy="8608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2FA091-0517-418B-B536-61D46ACDAFAF}">
      <dsp:nvSpPr>
        <dsp:cNvPr id="0" name=""/>
        <dsp:cNvSpPr/>
      </dsp:nvSpPr>
      <dsp:spPr>
        <a:xfrm>
          <a:off x="8438" y="457197"/>
          <a:ext cx="2522190" cy="91440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Comparison Group</a:t>
          </a:r>
          <a:endParaRPr lang="en-US" sz="2000" kern="1200" dirty="0"/>
        </a:p>
      </dsp:txBody>
      <dsp:txXfrm>
        <a:off x="35220" y="483979"/>
        <a:ext cx="2468626" cy="860840"/>
      </dsp:txXfrm>
    </dsp:sp>
    <dsp:sp modelId="{A168C6B1-2764-49A6-83A5-62B2484D051C}">
      <dsp:nvSpPr>
        <dsp:cNvPr id="0" name=""/>
        <dsp:cNvSpPr/>
      </dsp:nvSpPr>
      <dsp:spPr>
        <a:xfrm>
          <a:off x="2782847" y="601648"/>
          <a:ext cx="534704" cy="62550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2782847" y="726749"/>
        <a:ext cx="374293" cy="375301"/>
      </dsp:txXfrm>
    </dsp:sp>
    <dsp:sp modelId="{A53BBD79-6797-4366-8170-D3D75554C6C0}">
      <dsp:nvSpPr>
        <dsp:cNvPr id="0" name=""/>
        <dsp:cNvSpPr/>
      </dsp:nvSpPr>
      <dsp:spPr>
        <a:xfrm>
          <a:off x="3539504" y="457197"/>
          <a:ext cx="2522190" cy="91440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No Training</a:t>
          </a:r>
        </a:p>
      </dsp:txBody>
      <dsp:txXfrm>
        <a:off x="3566286" y="483979"/>
        <a:ext cx="2468626" cy="860840"/>
      </dsp:txXfrm>
    </dsp:sp>
    <dsp:sp modelId="{165FACC6-FA60-4897-89DF-49EADE1C93AE}">
      <dsp:nvSpPr>
        <dsp:cNvPr id="0" name=""/>
        <dsp:cNvSpPr/>
      </dsp:nvSpPr>
      <dsp:spPr>
        <a:xfrm>
          <a:off x="6313914" y="601648"/>
          <a:ext cx="534704" cy="62550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6313914" y="726749"/>
        <a:ext cx="374293" cy="375301"/>
      </dsp:txXfrm>
    </dsp:sp>
    <dsp:sp modelId="{AC919D64-351D-4B1E-A0D3-5B0E1662C46A}">
      <dsp:nvSpPr>
        <dsp:cNvPr id="0" name=""/>
        <dsp:cNvSpPr/>
      </dsp:nvSpPr>
      <dsp:spPr>
        <a:xfrm>
          <a:off x="7070571" y="457197"/>
          <a:ext cx="2522190" cy="91440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Post-Test</a:t>
          </a:r>
        </a:p>
      </dsp:txBody>
      <dsp:txXfrm>
        <a:off x="7097353" y="483979"/>
        <a:ext cx="2468626" cy="8608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2FA091-0517-418B-B536-61D46ACDAFAF}">
      <dsp:nvSpPr>
        <dsp:cNvPr id="0" name=""/>
        <dsp:cNvSpPr/>
      </dsp:nvSpPr>
      <dsp:spPr>
        <a:xfrm>
          <a:off x="8438" y="457197"/>
          <a:ext cx="2522190" cy="9144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Training Group</a:t>
          </a:r>
        </a:p>
      </dsp:txBody>
      <dsp:txXfrm>
        <a:off x="35220" y="483979"/>
        <a:ext cx="2468626" cy="860840"/>
      </dsp:txXfrm>
    </dsp:sp>
    <dsp:sp modelId="{A168C6B1-2764-49A6-83A5-62B2484D051C}">
      <dsp:nvSpPr>
        <dsp:cNvPr id="0" name=""/>
        <dsp:cNvSpPr/>
      </dsp:nvSpPr>
      <dsp:spPr>
        <a:xfrm>
          <a:off x="2782847" y="601648"/>
          <a:ext cx="534704" cy="6255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2782847" y="726749"/>
        <a:ext cx="374293" cy="375301"/>
      </dsp:txXfrm>
    </dsp:sp>
    <dsp:sp modelId="{EACEF1F0-40C1-49D1-8CBB-85D716BBB063}">
      <dsp:nvSpPr>
        <dsp:cNvPr id="0" name=""/>
        <dsp:cNvSpPr/>
      </dsp:nvSpPr>
      <dsp:spPr>
        <a:xfrm>
          <a:off x="3539504" y="457197"/>
          <a:ext cx="2522190" cy="9144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Training Intervention</a:t>
          </a:r>
        </a:p>
      </dsp:txBody>
      <dsp:txXfrm>
        <a:off x="3566286" y="483979"/>
        <a:ext cx="2468626" cy="860840"/>
      </dsp:txXfrm>
    </dsp:sp>
    <dsp:sp modelId="{EAFCBB27-5259-4303-9247-A094824B2E4A}">
      <dsp:nvSpPr>
        <dsp:cNvPr id="0" name=""/>
        <dsp:cNvSpPr/>
      </dsp:nvSpPr>
      <dsp:spPr>
        <a:xfrm>
          <a:off x="6313914" y="601648"/>
          <a:ext cx="534704" cy="6255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6313914" y="726749"/>
        <a:ext cx="374293" cy="375301"/>
      </dsp:txXfrm>
    </dsp:sp>
    <dsp:sp modelId="{460CBD7C-9379-4064-804D-8B6671CCE820}">
      <dsp:nvSpPr>
        <dsp:cNvPr id="0" name=""/>
        <dsp:cNvSpPr/>
      </dsp:nvSpPr>
      <dsp:spPr>
        <a:xfrm>
          <a:off x="7070571" y="457197"/>
          <a:ext cx="2522190" cy="9144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Post-Test</a:t>
          </a:r>
        </a:p>
      </dsp:txBody>
      <dsp:txXfrm>
        <a:off x="7097353" y="483979"/>
        <a:ext cx="2468626" cy="8608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2FA091-0517-418B-B536-61D46ACDAFAF}">
      <dsp:nvSpPr>
        <dsp:cNvPr id="0" name=""/>
        <dsp:cNvSpPr/>
      </dsp:nvSpPr>
      <dsp:spPr>
        <a:xfrm>
          <a:off x="4219" y="457201"/>
          <a:ext cx="1844761" cy="91439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Comparison Group</a:t>
          </a:r>
        </a:p>
      </dsp:txBody>
      <dsp:txXfrm>
        <a:off x="31001" y="483983"/>
        <a:ext cx="1791197" cy="860832"/>
      </dsp:txXfrm>
    </dsp:sp>
    <dsp:sp modelId="{A168C6B1-2764-49A6-83A5-62B2484D051C}">
      <dsp:nvSpPr>
        <dsp:cNvPr id="0" name=""/>
        <dsp:cNvSpPr/>
      </dsp:nvSpPr>
      <dsp:spPr>
        <a:xfrm>
          <a:off x="2033457" y="685649"/>
          <a:ext cx="391089" cy="45750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2033457" y="777149"/>
        <a:ext cx="273762" cy="274500"/>
      </dsp:txXfrm>
    </dsp:sp>
    <dsp:sp modelId="{677B0344-B441-4295-B98E-F209470475D4}">
      <dsp:nvSpPr>
        <dsp:cNvPr id="0" name=""/>
        <dsp:cNvSpPr/>
      </dsp:nvSpPr>
      <dsp:spPr>
        <a:xfrm>
          <a:off x="2586885" y="457201"/>
          <a:ext cx="1844761" cy="91439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Pre-Test</a:t>
          </a:r>
        </a:p>
      </dsp:txBody>
      <dsp:txXfrm>
        <a:off x="2613667" y="483983"/>
        <a:ext cx="1791197" cy="860832"/>
      </dsp:txXfrm>
    </dsp:sp>
    <dsp:sp modelId="{458AEA4E-9338-43CC-8B79-FF7E929399DD}">
      <dsp:nvSpPr>
        <dsp:cNvPr id="0" name=""/>
        <dsp:cNvSpPr/>
      </dsp:nvSpPr>
      <dsp:spPr>
        <a:xfrm>
          <a:off x="4616123" y="685649"/>
          <a:ext cx="391089" cy="45750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4616123" y="777149"/>
        <a:ext cx="273762" cy="274500"/>
      </dsp:txXfrm>
    </dsp:sp>
    <dsp:sp modelId="{F8E3658C-B69A-47E1-9F08-70057CBA33D8}">
      <dsp:nvSpPr>
        <dsp:cNvPr id="0" name=""/>
        <dsp:cNvSpPr/>
      </dsp:nvSpPr>
      <dsp:spPr>
        <a:xfrm>
          <a:off x="5169552" y="457201"/>
          <a:ext cx="1844761" cy="91439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No Training</a:t>
          </a:r>
        </a:p>
      </dsp:txBody>
      <dsp:txXfrm>
        <a:off x="5196334" y="483983"/>
        <a:ext cx="1791197" cy="860832"/>
      </dsp:txXfrm>
    </dsp:sp>
    <dsp:sp modelId="{19C73FA2-5B4D-4ED7-A1FB-CDF33ECC46C1}">
      <dsp:nvSpPr>
        <dsp:cNvPr id="0" name=""/>
        <dsp:cNvSpPr/>
      </dsp:nvSpPr>
      <dsp:spPr>
        <a:xfrm>
          <a:off x="7198790" y="685649"/>
          <a:ext cx="391089" cy="45750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7198790" y="777149"/>
        <a:ext cx="273762" cy="274500"/>
      </dsp:txXfrm>
    </dsp:sp>
    <dsp:sp modelId="{D53D84BE-A487-49C2-B456-E5286207CAA4}">
      <dsp:nvSpPr>
        <dsp:cNvPr id="0" name=""/>
        <dsp:cNvSpPr/>
      </dsp:nvSpPr>
      <dsp:spPr>
        <a:xfrm>
          <a:off x="7752218" y="457201"/>
          <a:ext cx="1844761" cy="91439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Post-Test</a:t>
          </a:r>
        </a:p>
      </dsp:txBody>
      <dsp:txXfrm>
        <a:off x="7779000" y="483983"/>
        <a:ext cx="1791197" cy="86083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2FA091-0517-418B-B536-61D46ACDAFAF}">
      <dsp:nvSpPr>
        <dsp:cNvPr id="0" name=""/>
        <dsp:cNvSpPr/>
      </dsp:nvSpPr>
      <dsp:spPr>
        <a:xfrm>
          <a:off x="4219" y="457201"/>
          <a:ext cx="1844761" cy="9143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Training Group</a:t>
          </a:r>
        </a:p>
      </dsp:txBody>
      <dsp:txXfrm>
        <a:off x="31001" y="483983"/>
        <a:ext cx="1791197" cy="860832"/>
      </dsp:txXfrm>
    </dsp:sp>
    <dsp:sp modelId="{A168C6B1-2764-49A6-83A5-62B2484D051C}">
      <dsp:nvSpPr>
        <dsp:cNvPr id="0" name=""/>
        <dsp:cNvSpPr/>
      </dsp:nvSpPr>
      <dsp:spPr>
        <a:xfrm>
          <a:off x="2033457" y="685649"/>
          <a:ext cx="391089" cy="4575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2033457" y="777149"/>
        <a:ext cx="273762" cy="274500"/>
      </dsp:txXfrm>
    </dsp:sp>
    <dsp:sp modelId="{4F65A1D2-81E3-4384-9F3C-4C8D787C3D8E}">
      <dsp:nvSpPr>
        <dsp:cNvPr id="0" name=""/>
        <dsp:cNvSpPr/>
      </dsp:nvSpPr>
      <dsp:spPr>
        <a:xfrm>
          <a:off x="2586885" y="457201"/>
          <a:ext cx="1844761" cy="9143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Pre-Test</a:t>
          </a:r>
          <a:endParaRPr lang="en-US" sz="2000" kern="1200" dirty="0"/>
        </a:p>
      </dsp:txBody>
      <dsp:txXfrm>
        <a:off x="2613667" y="483983"/>
        <a:ext cx="1791197" cy="860832"/>
      </dsp:txXfrm>
    </dsp:sp>
    <dsp:sp modelId="{62D31C8A-541B-480C-81AA-DE11266DF8E7}">
      <dsp:nvSpPr>
        <dsp:cNvPr id="0" name=""/>
        <dsp:cNvSpPr/>
      </dsp:nvSpPr>
      <dsp:spPr>
        <a:xfrm>
          <a:off x="4616123" y="685649"/>
          <a:ext cx="391089" cy="4575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4616123" y="777149"/>
        <a:ext cx="273762" cy="274500"/>
      </dsp:txXfrm>
    </dsp:sp>
    <dsp:sp modelId="{38055A78-F49A-4891-A419-EFAB15C1C4CF}">
      <dsp:nvSpPr>
        <dsp:cNvPr id="0" name=""/>
        <dsp:cNvSpPr/>
      </dsp:nvSpPr>
      <dsp:spPr>
        <a:xfrm>
          <a:off x="5169552" y="457201"/>
          <a:ext cx="1844761" cy="9143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Training </a:t>
          </a:r>
          <a:r>
            <a:rPr lang="en-US" sz="2000" kern="1200" dirty="0"/>
            <a:t>Intervention</a:t>
          </a:r>
        </a:p>
      </dsp:txBody>
      <dsp:txXfrm>
        <a:off x="5196334" y="483983"/>
        <a:ext cx="1791197" cy="860832"/>
      </dsp:txXfrm>
    </dsp:sp>
    <dsp:sp modelId="{4701F1A9-AA65-41E1-A56E-982CAF06BD6E}">
      <dsp:nvSpPr>
        <dsp:cNvPr id="0" name=""/>
        <dsp:cNvSpPr/>
      </dsp:nvSpPr>
      <dsp:spPr>
        <a:xfrm>
          <a:off x="7198790" y="685649"/>
          <a:ext cx="391089" cy="4575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7198790" y="777149"/>
        <a:ext cx="273762" cy="274500"/>
      </dsp:txXfrm>
    </dsp:sp>
    <dsp:sp modelId="{2B4E5A4B-3A89-4A18-8290-DA6A62589A1C}">
      <dsp:nvSpPr>
        <dsp:cNvPr id="0" name=""/>
        <dsp:cNvSpPr/>
      </dsp:nvSpPr>
      <dsp:spPr>
        <a:xfrm>
          <a:off x="7752218" y="457201"/>
          <a:ext cx="1844761" cy="9143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Post-Test</a:t>
          </a:r>
        </a:p>
      </dsp:txBody>
      <dsp:txXfrm>
        <a:off x="7779000" y="483983"/>
        <a:ext cx="1791197" cy="86083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2FA091-0517-418B-B536-61D46ACDAFAF}">
      <dsp:nvSpPr>
        <dsp:cNvPr id="0" name=""/>
        <dsp:cNvSpPr/>
      </dsp:nvSpPr>
      <dsp:spPr>
        <a:xfrm>
          <a:off x="8438" y="457197"/>
          <a:ext cx="2522190" cy="9144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Training          Group 2</a:t>
          </a:r>
        </a:p>
      </dsp:txBody>
      <dsp:txXfrm>
        <a:off x="35220" y="483979"/>
        <a:ext cx="2468626" cy="860840"/>
      </dsp:txXfrm>
    </dsp:sp>
    <dsp:sp modelId="{A168C6B1-2764-49A6-83A5-62B2484D051C}">
      <dsp:nvSpPr>
        <dsp:cNvPr id="0" name=""/>
        <dsp:cNvSpPr/>
      </dsp:nvSpPr>
      <dsp:spPr>
        <a:xfrm>
          <a:off x="2782847" y="601648"/>
          <a:ext cx="534704" cy="6255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2782847" y="726749"/>
        <a:ext cx="374293" cy="375301"/>
      </dsp:txXfrm>
    </dsp:sp>
    <dsp:sp modelId="{EACEF1F0-40C1-49D1-8CBB-85D716BBB063}">
      <dsp:nvSpPr>
        <dsp:cNvPr id="0" name=""/>
        <dsp:cNvSpPr/>
      </dsp:nvSpPr>
      <dsp:spPr>
        <a:xfrm>
          <a:off x="3539504" y="457197"/>
          <a:ext cx="2522190" cy="9144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Training Intervention</a:t>
          </a:r>
        </a:p>
      </dsp:txBody>
      <dsp:txXfrm>
        <a:off x="3566286" y="483979"/>
        <a:ext cx="2468626" cy="860840"/>
      </dsp:txXfrm>
    </dsp:sp>
    <dsp:sp modelId="{EAFCBB27-5259-4303-9247-A094824B2E4A}">
      <dsp:nvSpPr>
        <dsp:cNvPr id="0" name=""/>
        <dsp:cNvSpPr/>
      </dsp:nvSpPr>
      <dsp:spPr>
        <a:xfrm>
          <a:off x="6313914" y="601648"/>
          <a:ext cx="534704" cy="6255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6313914" y="726749"/>
        <a:ext cx="374293" cy="375301"/>
      </dsp:txXfrm>
    </dsp:sp>
    <dsp:sp modelId="{460CBD7C-9379-4064-804D-8B6671CCE820}">
      <dsp:nvSpPr>
        <dsp:cNvPr id="0" name=""/>
        <dsp:cNvSpPr/>
      </dsp:nvSpPr>
      <dsp:spPr>
        <a:xfrm>
          <a:off x="7070571" y="457197"/>
          <a:ext cx="2522190" cy="9144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Post-Test</a:t>
          </a:r>
        </a:p>
      </dsp:txBody>
      <dsp:txXfrm>
        <a:off x="7097353" y="483979"/>
        <a:ext cx="2468626" cy="86084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2FA091-0517-418B-B536-61D46ACDAFAF}">
      <dsp:nvSpPr>
        <dsp:cNvPr id="0" name=""/>
        <dsp:cNvSpPr/>
      </dsp:nvSpPr>
      <dsp:spPr>
        <a:xfrm>
          <a:off x="8438" y="457197"/>
          <a:ext cx="2522190" cy="91440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Comparison  Group 2</a:t>
          </a:r>
        </a:p>
      </dsp:txBody>
      <dsp:txXfrm>
        <a:off x="35220" y="483979"/>
        <a:ext cx="2468626" cy="860840"/>
      </dsp:txXfrm>
    </dsp:sp>
    <dsp:sp modelId="{A168C6B1-2764-49A6-83A5-62B2484D051C}">
      <dsp:nvSpPr>
        <dsp:cNvPr id="0" name=""/>
        <dsp:cNvSpPr/>
      </dsp:nvSpPr>
      <dsp:spPr>
        <a:xfrm>
          <a:off x="2782847" y="601648"/>
          <a:ext cx="534704" cy="62550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2782847" y="726749"/>
        <a:ext cx="374293" cy="375301"/>
      </dsp:txXfrm>
    </dsp:sp>
    <dsp:sp modelId="{A53BBD79-6797-4366-8170-D3D75554C6C0}">
      <dsp:nvSpPr>
        <dsp:cNvPr id="0" name=""/>
        <dsp:cNvSpPr/>
      </dsp:nvSpPr>
      <dsp:spPr>
        <a:xfrm>
          <a:off x="3539504" y="457197"/>
          <a:ext cx="2522190" cy="91440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No Training</a:t>
          </a:r>
        </a:p>
      </dsp:txBody>
      <dsp:txXfrm>
        <a:off x="3566286" y="483979"/>
        <a:ext cx="2468626" cy="860840"/>
      </dsp:txXfrm>
    </dsp:sp>
    <dsp:sp modelId="{165FACC6-FA60-4897-89DF-49EADE1C93AE}">
      <dsp:nvSpPr>
        <dsp:cNvPr id="0" name=""/>
        <dsp:cNvSpPr/>
      </dsp:nvSpPr>
      <dsp:spPr>
        <a:xfrm>
          <a:off x="6313914" y="601648"/>
          <a:ext cx="534704" cy="62550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6313914" y="726749"/>
        <a:ext cx="374293" cy="375301"/>
      </dsp:txXfrm>
    </dsp:sp>
    <dsp:sp modelId="{AC919D64-351D-4B1E-A0D3-5B0E1662C46A}">
      <dsp:nvSpPr>
        <dsp:cNvPr id="0" name=""/>
        <dsp:cNvSpPr/>
      </dsp:nvSpPr>
      <dsp:spPr>
        <a:xfrm>
          <a:off x="7070571" y="457197"/>
          <a:ext cx="2522190" cy="91440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Post-Test</a:t>
          </a:r>
        </a:p>
      </dsp:txBody>
      <dsp:txXfrm>
        <a:off x="7097353" y="483979"/>
        <a:ext cx="2468626" cy="86084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2FA091-0517-418B-B536-61D46ACDAFAF}">
      <dsp:nvSpPr>
        <dsp:cNvPr id="0" name=""/>
        <dsp:cNvSpPr/>
      </dsp:nvSpPr>
      <dsp:spPr>
        <a:xfrm>
          <a:off x="4219" y="457201"/>
          <a:ext cx="1844761" cy="91439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Comparison Group 1</a:t>
          </a:r>
        </a:p>
      </dsp:txBody>
      <dsp:txXfrm>
        <a:off x="31001" y="483983"/>
        <a:ext cx="1791197" cy="860832"/>
      </dsp:txXfrm>
    </dsp:sp>
    <dsp:sp modelId="{A168C6B1-2764-49A6-83A5-62B2484D051C}">
      <dsp:nvSpPr>
        <dsp:cNvPr id="0" name=""/>
        <dsp:cNvSpPr/>
      </dsp:nvSpPr>
      <dsp:spPr>
        <a:xfrm>
          <a:off x="2033457" y="685649"/>
          <a:ext cx="391089" cy="45750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2033457" y="777149"/>
        <a:ext cx="273762" cy="274500"/>
      </dsp:txXfrm>
    </dsp:sp>
    <dsp:sp modelId="{677B0344-B441-4295-B98E-F209470475D4}">
      <dsp:nvSpPr>
        <dsp:cNvPr id="0" name=""/>
        <dsp:cNvSpPr/>
      </dsp:nvSpPr>
      <dsp:spPr>
        <a:xfrm>
          <a:off x="2586885" y="457201"/>
          <a:ext cx="1844761" cy="91439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Pre-Test</a:t>
          </a:r>
        </a:p>
      </dsp:txBody>
      <dsp:txXfrm>
        <a:off x="2613667" y="483983"/>
        <a:ext cx="1791197" cy="860832"/>
      </dsp:txXfrm>
    </dsp:sp>
    <dsp:sp modelId="{458AEA4E-9338-43CC-8B79-FF7E929399DD}">
      <dsp:nvSpPr>
        <dsp:cNvPr id="0" name=""/>
        <dsp:cNvSpPr/>
      </dsp:nvSpPr>
      <dsp:spPr>
        <a:xfrm>
          <a:off x="4616123" y="685649"/>
          <a:ext cx="391089" cy="45750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4616123" y="777149"/>
        <a:ext cx="273762" cy="274500"/>
      </dsp:txXfrm>
    </dsp:sp>
    <dsp:sp modelId="{F8E3658C-B69A-47E1-9F08-70057CBA33D8}">
      <dsp:nvSpPr>
        <dsp:cNvPr id="0" name=""/>
        <dsp:cNvSpPr/>
      </dsp:nvSpPr>
      <dsp:spPr>
        <a:xfrm>
          <a:off x="5169552" y="457201"/>
          <a:ext cx="1844761" cy="91439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No Training</a:t>
          </a:r>
        </a:p>
      </dsp:txBody>
      <dsp:txXfrm>
        <a:off x="5196334" y="483983"/>
        <a:ext cx="1791197" cy="860832"/>
      </dsp:txXfrm>
    </dsp:sp>
    <dsp:sp modelId="{19C73FA2-5B4D-4ED7-A1FB-CDF33ECC46C1}">
      <dsp:nvSpPr>
        <dsp:cNvPr id="0" name=""/>
        <dsp:cNvSpPr/>
      </dsp:nvSpPr>
      <dsp:spPr>
        <a:xfrm>
          <a:off x="7198790" y="685649"/>
          <a:ext cx="391089" cy="45750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7198790" y="777149"/>
        <a:ext cx="273762" cy="274500"/>
      </dsp:txXfrm>
    </dsp:sp>
    <dsp:sp modelId="{D53D84BE-A487-49C2-B456-E5286207CAA4}">
      <dsp:nvSpPr>
        <dsp:cNvPr id="0" name=""/>
        <dsp:cNvSpPr/>
      </dsp:nvSpPr>
      <dsp:spPr>
        <a:xfrm>
          <a:off x="7752218" y="457201"/>
          <a:ext cx="1844761" cy="91439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Post-Test</a:t>
          </a:r>
        </a:p>
      </dsp:txBody>
      <dsp:txXfrm>
        <a:off x="7779000" y="483983"/>
        <a:ext cx="1791197" cy="8608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53F0A8-A4A3-42E2-B7A7-87F5BD78BF47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3C8EADC-945F-4E53-92BA-2A9A67E45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5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319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748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5887">
              <a:defRPr/>
            </a:pPr>
            <a:fld id="{63C8EADC-945F-4E53-92BA-2A9A67E45E6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3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653334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5887">
              <a:defRPr/>
            </a:pPr>
            <a:fld id="{63C8EADC-945F-4E53-92BA-2A9A67E45E6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4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568159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1"/>
            <a:ext cx="5608320" cy="4822509"/>
          </a:xfrm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5887">
              <a:defRPr/>
            </a:pPr>
            <a:fld id="{63C8EADC-945F-4E53-92BA-2A9A67E45E6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6421607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5887">
              <a:defRPr/>
            </a:pPr>
            <a:fld id="{63C8EADC-945F-4E53-92BA-2A9A67E45E6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6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2013192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 defTabSz="931774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5887">
              <a:defRPr/>
            </a:pPr>
            <a:fld id="{63C8EADC-945F-4E53-92BA-2A9A67E45E6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7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4507006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1908" lvl="1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5887">
              <a:defRPr/>
            </a:pPr>
            <a:fld id="{63C8EADC-945F-4E53-92BA-2A9A67E45E6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8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80404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13" Type="http://schemas.openxmlformats.org/officeDocument/2006/relationships/diagramData" Target="../diagrams/data9.xml"/><Relationship Id="rId18" Type="http://schemas.openxmlformats.org/officeDocument/2006/relationships/diagramData" Target="../diagrams/data10.xml"/><Relationship Id="rId3" Type="http://schemas.openxmlformats.org/officeDocument/2006/relationships/diagramData" Target="../diagrams/data7.xml"/><Relationship Id="rId21" Type="http://schemas.openxmlformats.org/officeDocument/2006/relationships/diagramColors" Target="../diagrams/colors10.xml"/><Relationship Id="rId7" Type="http://schemas.microsoft.com/office/2007/relationships/diagramDrawing" Target="../diagrams/drawing7.xml"/><Relationship Id="rId12" Type="http://schemas.microsoft.com/office/2007/relationships/diagramDrawing" Target="../diagrams/drawing8.xml"/><Relationship Id="rId17" Type="http://schemas.microsoft.com/office/2007/relationships/diagramDrawing" Target="../diagrams/drawing9.xml"/><Relationship Id="rId2" Type="http://schemas.openxmlformats.org/officeDocument/2006/relationships/notesSlide" Target="../notesSlides/notesSlide7.xml"/><Relationship Id="rId16" Type="http://schemas.openxmlformats.org/officeDocument/2006/relationships/diagramColors" Target="../diagrams/colors9.xml"/><Relationship Id="rId20" Type="http://schemas.openxmlformats.org/officeDocument/2006/relationships/diagramQuickStyle" Target="../diagrams/quickStyl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11" Type="http://schemas.openxmlformats.org/officeDocument/2006/relationships/diagramColors" Target="../diagrams/colors8.xml"/><Relationship Id="rId5" Type="http://schemas.openxmlformats.org/officeDocument/2006/relationships/diagramQuickStyle" Target="../diagrams/quickStyle7.xml"/><Relationship Id="rId15" Type="http://schemas.openxmlformats.org/officeDocument/2006/relationships/diagramQuickStyle" Target="../diagrams/quickStyle9.xml"/><Relationship Id="rId10" Type="http://schemas.openxmlformats.org/officeDocument/2006/relationships/diagramQuickStyle" Target="../diagrams/quickStyle8.xml"/><Relationship Id="rId19" Type="http://schemas.openxmlformats.org/officeDocument/2006/relationships/diagramLayout" Target="../diagrams/layout10.xml"/><Relationship Id="rId4" Type="http://schemas.openxmlformats.org/officeDocument/2006/relationships/diagramLayout" Target="../diagrams/layout7.xml"/><Relationship Id="rId9" Type="http://schemas.openxmlformats.org/officeDocument/2006/relationships/diagramLayout" Target="../diagrams/layout8.xml"/><Relationship Id="rId14" Type="http://schemas.openxmlformats.org/officeDocument/2006/relationships/diagramLayout" Target="../diagrams/layout9.xml"/><Relationship Id="rId22" Type="http://schemas.microsoft.com/office/2007/relationships/diagramDrawing" Target="../diagrams/drawing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Evaluation Designs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3D6BE-FBE0-974F-BB05-2DCB9320D4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836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C410B18-AA81-4BFC-BD15-CECB4366F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30936"/>
            <a:ext cx="9906530" cy="135331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Post-Test-Only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1217F-AC4F-40E6-B20A-8AA06492C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1348"/>
            <a:ext cx="10515600" cy="3890460"/>
          </a:xfrm>
        </p:spPr>
        <p:txBody>
          <a:bodyPr anchor="ctr">
            <a:normAutofit/>
          </a:bodyPr>
          <a:lstStyle/>
          <a:p>
            <a:r>
              <a:rPr lang="en-US" sz="2000" dirty="0"/>
              <a:t>This design involves a single measurement of training outcomes at the end of training.   </a:t>
            </a:r>
          </a:p>
          <a:p>
            <a:r>
              <a:rPr lang="en-US" sz="2000" dirty="0"/>
              <a:t>Due to its simplicity, this design requires the least number of resources. </a:t>
            </a:r>
          </a:p>
          <a:p>
            <a:r>
              <a:rPr lang="en-US" sz="2000" dirty="0"/>
              <a:t>It assesses whether qualifications were met but </a:t>
            </a:r>
            <a:r>
              <a:rPr lang="en-US" sz="2000" u="sng" dirty="0"/>
              <a:t>not</a:t>
            </a:r>
            <a:r>
              <a:rPr lang="en-US" sz="2000" dirty="0"/>
              <a:t> whether change occurred.</a:t>
            </a:r>
            <a:endParaRPr lang="en-US" sz="2000" dirty="0">
              <a:effectLst/>
              <a:ea typeface="Times New Roman" panose="02020603050405020304" pitchFamily="18" charset="0"/>
            </a:endParaRP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graphicFrame>
        <p:nvGraphicFramePr>
          <p:cNvPr id="32" name="Diagram 31">
            <a:extLst>
              <a:ext uri="{FF2B5EF4-FFF2-40B4-BE49-F238E27FC236}">
                <a16:creationId xmlns:a16="http://schemas.microsoft.com/office/drawing/2014/main" id="{FC49CE23-6608-4BBA-93D5-D1CD6A2D2F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587499"/>
              </p:ext>
            </p:extLst>
          </p:nvPr>
        </p:nvGraphicFramePr>
        <p:xfrm>
          <a:off x="1296988" y="4980587"/>
          <a:ext cx="9601200" cy="91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00507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lumMod val="9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C410B18-AA81-4BFC-BD15-CECB4366F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30936"/>
            <a:ext cx="9906530" cy="135331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Pre-Test/Post-Test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1217F-AC4F-40E6-B20A-8AA06492C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1348"/>
            <a:ext cx="10515600" cy="3890460"/>
          </a:xfrm>
        </p:spPr>
        <p:txBody>
          <a:bodyPr anchor="ctr">
            <a:normAutofit/>
          </a:bodyPr>
          <a:lstStyle/>
          <a:p>
            <a:r>
              <a:rPr lang="en-US" sz="2000" dirty="0"/>
              <a:t>This design compares trainees’ scores from before training with their scores after training. </a:t>
            </a:r>
          </a:p>
          <a:p>
            <a:r>
              <a:rPr lang="en-US" sz="2000" dirty="0"/>
              <a:t>It assesses whether change occurred but </a:t>
            </a:r>
            <a:r>
              <a:rPr lang="en-US" sz="2000" u="sng" dirty="0"/>
              <a:t>not</a:t>
            </a:r>
            <a:r>
              <a:rPr lang="en-US" sz="2000" dirty="0"/>
              <a:t> whether training (or other factors) caused it.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graphicFrame>
        <p:nvGraphicFramePr>
          <p:cNvPr id="33" name="Diagram 32">
            <a:extLst>
              <a:ext uri="{FF2B5EF4-FFF2-40B4-BE49-F238E27FC236}">
                <a16:creationId xmlns:a16="http://schemas.microsoft.com/office/drawing/2014/main" id="{6ECE0126-8FE9-4998-8C7A-13E97913A7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5898701"/>
              </p:ext>
            </p:extLst>
          </p:nvPr>
        </p:nvGraphicFramePr>
        <p:xfrm>
          <a:off x="1296988" y="4968881"/>
          <a:ext cx="9601200" cy="91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89022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C410B18-AA81-4BFC-BD15-CECB4366F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30936"/>
            <a:ext cx="9906530" cy="135331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Post-Test-Only with Comparison Group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1217F-AC4F-40E6-B20A-8AA06492C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1348"/>
            <a:ext cx="10515600" cy="3890460"/>
          </a:xfrm>
        </p:spPr>
        <p:txBody>
          <a:bodyPr anchor="ctr">
            <a:normAutofit/>
          </a:bodyPr>
          <a:lstStyle/>
          <a:p>
            <a:r>
              <a:rPr lang="en-US" sz="2000" dirty="0"/>
              <a:t>This design compares the training group’s scores after training with the comparison group’s scores without training. </a:t>
            </a:r>
          </a:p>
          <a:p>
            <a:r>
              <a:rPr lang="en-US" sz="2000" dirty="0"/>
              <a:t>This design assesses whether change occurred </a:t>
            </a:r>
            <a:r>
              <a:rPr lang="en-US" sz="2000" u="sng" dirty="0"/>
              <a:t>and</a:t>
            </a:r>
            <a:r>
              <a:rPr lang="en-US" sz="2000" dirty="0"/>
              <a:t> whether training caused it.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graphicFrame>
        <p:nvGraphicFramePr>
          <p:cNvPr id="34" name="Diagram 33">
            <a:extLst>
              <a:ext uri="{FF2B5EF4-FFF2-40B4-BE49-F238E27FC236}">
                <a16:creationId xmlns:a16="http://schemas.microsoft.com/office/drawing/2014/main" id="{2DF39D3D-F130-4ED5-8E32-7ACB63165F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3899333"/>
              </p:ext>
            </p:extLst>
          </p:nvPr>
        </p:nvGraphicFramePr>
        <p:xfrm>
          <a:off x="1295400" y="4917195"/>
          <a:ext cx="9601200" cy="182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5" name="Diagram 34">
            <a:extLst>
              <a:ext uri="{FF2B5EF4-FFF2-40B4-BE49-F238E27FC236}">
                <a16:creationId xmlns:a16="http://schemas.microsoft.com/office/drawing/2014/main" id="{6FF54659-976F-4C13-A2F7-2069FB1B6D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94058691"/>
              </p:ext>
            </p:extLst>
          </p:nvPr>
        </p:nvGraphicFramePr>
        <p:xfrm>
          <a:off x="1295400" y="3927293"/>
          <a:ext cx="9601200" cy="182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377247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lumMod val="9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C410B18-AA81-4BFC-BD15-CECB4366F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30936"/>
            <a:ext cx="9906530" cy="135331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Pre-Test/Post-Test with Comparison Group Design</a:t>
            </a:r>
          </a:p>
        </p:txBody>
      </p:sp>
      <p:graphicFrame>
        <p:nvGraphicFramePr>
          <p:cNvPr id="32" name="Diagram 31">
            <a:extLst>
              <a:ext uri="{FF2B5EF4-FFF2-40B4-BE49-F238E27FC236}">
                <a16:creationId xmlns:a16="http://schemas.microsoft.com/office/drawing/2014/main" id="{F0A3FF42-8920-4A7F-825F-0CB3487EA3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6071057"/>
              </p:ext>
            </p:extLst>
          </p:nvPr>
        </p:nvGraphicFramePr>
        <p:xfrm>
          <a:off x="1295400" y="4917195"/>
          <a:ext cx="9601200" cy="182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3" name="Diagram 32">
            <a:extLst>
              <a:ext uri="{FF2B5EF4-FFF2-40B4-BE49-F238E27FC236}">
                <a16:creationId xmlns:a16="http://schemas.microsoft.com/office/drawing/2014/main" id="{46DFB50E-6061-4CBB-BC6B-5CA7801E92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67969073"/>
              </p:ext>
            </p:extLst>
          </p:nvPr>
        </p:nvGraphicFramePr>
        <p:xfrm>
          <a:off x="1295400" y="3927293"/>
          <a:ext cx="9601200" cy="182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1217F-AC4F-40E6-B20A-8AA06492C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1348"/>
            <a:ext cx="10515600" cy="3890460"/>
          </a:xfrm>
        </p:spPr>
        <p:txBody>
          <a:bodyPr anchor="ctr">
            <a:normAutofit/>
          </a:bodyPr>
          <a:lstStyle/>
          <a:p>
            <a:r>
              <a:rPr lang="en-US" sz="2000" dirty="0"/>
              <a:t>This design</a:t>
            </a:r>
            <a:r>
              <a:rPr lang="en-US" sz="2000" b="1" dirty="0"/>
              <a:t> </a:t>
            </a:r>
            <a:r>
              <a:rPr lang="en-US" sz="2000" dirty="0"/>
              <a:t>compares</a:t>
            </a:r>
            <a:r>
              <a:rPr lang="en-US" sz="2000" b="1" dirty="0"/>
              <a:t> </a:t>
            </a:r>
            <a:r>
              <a:rPr lang="en-US" sz="2000" dirty="0"/>
              <a:t>the training group and the comparison group once before training and once after the training group completes training.</a:t>
            </a:r>
          </a:p>
          <a:p>
            <a:r>
              <a:rPr lang="en-US" sz="2000" dirty="0"/>
              <a:t>This design assesses the magnitude of change </a:t>
            </a:r>
            <a:r>
              <a:rPr lang="en-US" sz="2000" u="sng" dirty="0"/>
              <a:t>and</a:t>
            </a:r>
            <a:r>
              <a:rPr lang="en-US" sz="2000" dirty="0"/>
              <a:t> whether training caused it.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88693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lumMod val="9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C410B18-AA81-4BFC-BD15-CECB4366F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30936"/>
            <a:ext cx="9906530" cy="135331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Solomon Four-Group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1217F-AC4F-40E6-B20A-8AA06492C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1348"/>
            <a:ext cx="10515600" cy="3890460"/>
          </a:xfrm>
        </p:spPr>
        <p:txBody>
          <a:bodyPr anchor="ctr">
            <a:normAutofit/>
          </a:bodyPr>
          <a:lstStyle/>
          <a:p>
            <a:r>
              <a:rPr lang="en-US" sz="2000" dirty="0"/>
              <a:t>This design combines the post-test-only with comparison group design and the pre-test/post-test with comparison group design.</a:t>
            </a:r>
          </a:p>
          <a:p>
            <a:r>
              <a:rPr lang="en-US" sz="2000" dirty="0"/>
              <a:t>The result is two training groups and two comparison groups.</a:t>
            </a:r>
          </a:p>
          <a:p>
            <a:r>
              <a:rPr lang="en-US" sz="2000" dirty="0"/>
              <a:t>In exchange for the greatest number of resources, this design has high validity.</a:t>
            </a:r>
          </a:p>
          <a:p>
            <a:r>
              <a:rPr lang="en-US" sz="2000" dirty="0"/>
              <a:t>It assesses the magnitude of change </a:t>
            </a:r>
            <a:r>
              <a:rPr lang="en-US" sz="2000" u="sng" dirty="0"/>
              <a:t>and</a:t>
            </a:r>
            <a:r>
              <a:rPr lang="en-US" sz="2000" dirty="0"/>
              <a:t> whether training caused it.</a:t>
            </a:r>
          </a:p>
        </p:txBody>
      </p:sp>
    </p:spTree>
    <p:extLst>
      <p:ext uri="{BB962C8B-B14F-4D97-AF65-F5344CB8AC3E}">
        <p14:creationId xmlns:p14="http://schemas.microsoft.com/office/powerpoint/2010/main" val="4237753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lumMod val="9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C410B18-AA81-4BFC-BD15-CECB4366F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30936"/>
            <a:ext cx="9906530" cy="135331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Solomon Four-Group Design</a:t>
            </a:r>
          </a:p>
        </p:txBody>
      </p:sp>
      <p:graphicFrame>
        <p:nvGraphicFramePr>
          <p:cNvPr id="32" name="Diagram 31">
            <a:extLst>
              <a:ext uri="{FF2B5EF4-FFF2-40B4-BE49-F238E27FC236}">
                <a16:creationId xmlns:a16="http://schemas.microsoft.com/office/drawing/2014/main" id="{D6041C6B-3B76-4075-86F9-75B76E0708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60369895"/>
              </p:ext>
            </p:extLst>
          </p:nvPr>
        </p:nvGraphicFramePr>
        <p:xfrm>
          <a:off x="1295400" y="3803302"/>
          <a:ext cx="9601200" cy="182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3" name="Diagram 32">
            <a:extLst>
              <a:ext uri="{FF2B5EF4-FFF2-40B4-BE49-F238E27FC236}">
                <a16:creationId xmlns:a16="http://schemas.microsoft.com/office/drawing/2014/main" id="{0CF75A1B-2469-4F1A-9DB0-CDCFFAF3FD3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79088229"/>
              </p:ext>
            </p:extLst>
          </p:nvPr>
        </p:nvGraphicFramePr>
        <p:xfrm>
          <a:off x="1295400" y="4792533"/>
          <a:ext cx="9601200" cy="182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35" name="Diagram 34">
            <a:extLst>
              <a:ext uri="{FF2B5EF4-FFF2-40B4-BE49-F238E27FC236}">
                <a16:creationId xmlns:a16="http://schemas.microsoft.com/office/drawing/2014/main" id="{D244F6A0-214B-49FE-8C3D-DDEC7690BC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9131974"/>
              </p:ext>
            </p:extLst>
          </p:nvPr>
        </p:nvGraphicFramePr>
        <p:xfrm>
          <a:off x="1295400" y="2829370"/>
          <a:ext cx="9601200" cy="182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36" name="Diagram 35">
            <a:extLst>
              <a:ext uri="{FF2B5EF4-FFF2-40B4-BE49-F238E27FC236}">
                <a16:creationId xmlns:a16="http://schemas.microsoft.com/office/drawing/2014/main" id="{38BFD490-9144-4CC0-8603-61D7BCB7E8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29656361"/>
              </p:ext>
            </p:extLst>
          </p:nvPr>
        </p:nvGraphicFramePr>
        <p:xfrm>
          <a:off x="1295400" y="1839468"/>
          <a:ext cx="9601200" cy="182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6CF4529-DAE7-4445-B725-B3DDBBEC8F7E}"/>
              </a:ext>
            </a:extLst>
          </p:cNvPr>
          <p:cNvSpPr txBox="1"/>
          <p:nvPr/>
        </p:nvSpPr>
        <p:spPr>
          <a:xfrm>
            <a:off x="782361" y="2553656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674722D-A9AE-4D27-8F0B-17C9D8CA314A}"/>
              </a:ext>
            </a:extLst>
          </p:cNvPr>
          <p:cNvSpPr txBox="1"/>
          <p:nvPr/>
        </p:nvSpPr>
        <p:spPr>
          <a:xfrm>
            <a:off x="784588" y="3543715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</a:t>
            </a:r>
            <a:endParaRPr lang="en-US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AF12766-4622-4085-AAC8-87FFD8693774}"/>
              </a:ext>
            </a:extLst>
          </p:cNvPr>
          <p:cNvSpPr txBox="1"/>
          <p:nvPr/>
        </p:nvSpPr>
        <p:spPr>
          <a:xfrm>
            <a:off x="787343" y="4514820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525016F-C914-47A5-8C50-594480472ECC}"/>
              </a:ext>
            </a:extLst>
          </p:cNvPr>
          <p:cNvSpPr txBox="1"/>
          <p:nvPr/>
        </p:nvSpPr>
        <p:spPr>
          <a:xfrm>
            <a:off x="787343" y="5506878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599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C410B18-AA81-4BFC-BD15-CECB4366F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30936"/>
            <a:ext cx="9906530" cy="135331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Time Series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1217F-AC4F-40E6-B20A-8AA06492C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1348"/>
            <a:ext cx="10515600" cy="3890460"/>
          </a:xfrm>
        </p:spPr>
        <p:txBody>
          <a:bodyPr anchor="ctr">
            <a:normAutofit/>
          </a:bodyPr>
          <a:lstStyle/>
          <a:p>
            <a:r>
              <a:rPr lang="en-US" sz="2000" dirty="0"/>
              <a:t>Trainees’ scores on pre-tests and post-tests are compared several times before </a:t>
            </a:r>
            <a:r>
              <a:rPr lang="en-US" sz="2000" i="1" dirty="0"/>
              <a:t>and</a:t>
            </a:r>
            <a:r>
              <a:rPr lang="en-US" sz="2000" dirty="0"/>
              <a:t> after training. </a:t>
            </a:r>
          </a:p>
          <a:p>
            <a:r>
              <a:rPr lang="en-US" sz="2000" dirty="0"/>
              <a:t>This design assesses the magnitude of change, whether training caused it, and how long the training effects last.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graphicFrame>
        <p:nvGraphicFramePr>
          <p:cNvPr id="34" name="Diagram 33">
            <a:extLst>
              <a:ext uri="{FF2B5EF4-FFF2-40B4-BE49-F238E27FC236}">
                <a16:creationId xmlns:a16="http://schemas.microsoft.com/office/drawing/2014/main" id="{633E3042-474D-4D5C-A7D1-76A2C8111C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17353503"/>
              </p:ext>
            </p:extLst>
          </p:nvPr>
        </p:nvGraphicFramePr>
        <p:xfrm>
          <a:off x="701040" y="4980587"/>
          <a:ext cx="10789920" cy="91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83132549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347</Words>
  <Application>Microsoft Office PowerPoint</Application>
  <PresentationFormat>Widescreen</PresentationFormat>
  <Paragraphs>84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Rockwell</vt:lpstr>
      <vt:lpstr>Wingdings</vt:lpstr>
      <vt:lpstr>Atlas</vt:lpstr>
      <vt:lpstr>Evaluation Designs</vt:lpstr>
      <vt:lpstr>Post-Test-Only Design</vt:lpstr>
      <vt:lpstr>Pre-Test/Post-Test Design</vt:lpstr>
      <vt:lpstr>Post-Test-Only with Comparison Group Design</vt:lpstr>
      <vt:lpstr>Pre-Test/Post-Test with Comparison Group Design</vt:lpstr>
      <vt:lpstr>Solomon Four-Group Design</vt:lpstr>
      <vt:lpstr>Solomon Four-Group Design</vt:lpstr>
      <vt:lpstr>Time Series Design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78</cp:revision>
  <cp:lastPrinted>2021-07-20T03:41:09Z</cp:lastPrinted>
  <dcterms:created xsi:type="dcterms:W3CDTF">2021-02-10T03:24:09Z</dcterms:created>
  <dcterms:modified xsi:type="dcterms:W3CDTF">2021-07-20T03:44:24Z</dcterms:modified>
</cp:coreProperties>
</file>