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2"/>
    <p:sldId id="288" r:id="rId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BB4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23" autoAdjust="0"/>
    <p:restoredTop sz="65276" autoAdjust="0"/>
  </p:normalViewPr>
  <p:slideViewPr>
    <p:cSldViewPr snapToGrid="0">
      <p:cViewPr varScale="1">
        <p:scale>
          <a:sx n="55" d="100"/>
          <a:sy n="55" d="100"/>
        </p:scale>
        <p:origin x="10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0A56AC-33AE-4C93-8DF3-064289201DD2}" type="doc">
      <dgm:prSet loTypeId="urn:microsoft.com/office/officeart/2005/8/layout/vList5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31E28BD3-6A61-4356-AD32-035C26D1E3FD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Generation Z</a:t>
          </a:r>
        </a:p>
      </dgm:t>
    </dgm:pt>
    <dgm:pt modelId="{75607A9C-1713-44DE-937C-F14558B17AA1}" type="parTrans" cxnId="{151E9112-88EE-4B1F-AB85-635F6289092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F4DA79B-4DDB-4C39-A911-FC27A7697546}" type="sibTrans" cxnId="{151E9112-88EE-4B1F-AB85-635F6289092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902126B-BD1E-4DFD-B31A-F0917C600275}">
      <dgm:prSet phldrT="[Text]" custT="1"/>
      <dgm:spPr>
        <a:noFill/>
        <a:ln w="19050"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Born after 1995</a:t>
          </a:r>
        </a:p>
      </dgm:t>
    </dgm:pt>
    <dgm:pt modelId="{8D8F97E6-2AFD-4CFB-A323-1FDC03FC31B0}" type="parTrans" cxnId="{9322D18F-CB1A-4305-93A5-0EB631D4D57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7E89B78-D57B-4338-BF99-184AF9CA8CED}" type="sibTrans" cxnId="{9322D18F-CB1A-4305-93A5-0EB631D4D57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4B3E0A5-3E00-40A2-9EB0-E2B8F391E024}">
      <dgm:prSet phldrT="[Text]" custT="1"/>
      <dgm:spPr>
        <a:noFill/>
        <a:ln w="19050"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Digital natives</a:t>
          </a:r>
        </a:p>
      </dgm:t>
    </dgm:pt>
    <dgm:pt modelId="{4219367A-0D79-4DE4-A647-C4ABCCFE2D73}" type="parTrans" cxnId="{348D96F8-A071-4F08-BED1-32EF1E2A101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90F9793-BD53-49E3-84DF-E16ED80F9E63}" type="sibTrans" cxnId="{348D96F8-A071-4F08-BED1-32EF1E2A101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2561D15-8EBD-40B5-90ED-0FF252737DEA}">
      <dgm:prSet phldrT="[Text]" custT="1"/>
      <dgm:spPr>
        <a:noFill/>
        <a:ln w="19050"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Prefer to use technology for T&amp;D more so than any other generation</a:t>
          </a:r>
        </a:p>
      </dgm:t>
    </dgm:pt>
    <dgm:pt modelId="{377622BC-45F7-4AD1-9E7F-AD7E117293B3}" type="parTrans" cxnId="{865BF948-FF9C-4D36-8E0B-0B9E3EAB8C8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59F4922-713F-4FCA-9245-F029781C2FE1}" type="sibTrans" cxnId="{865BF948-FF9C-4D36-8E0B-0B9E3EAB8C8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27AA28B-F2B7-4D19-9918-3AD4E9C0BF2B}">
      <dgm:prSet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Millennials</a:t>
          </a:r>
        </a:p>
      </dgm:t>
    </dgm:pt>
    <dgm:pt modelId="{BA3FDAED-E864-4ED5-AD33-F0E408DA25AD}" type="parTrans" cxnId="{F5F96B39-6A45-403E-B38C-2A661248C91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BAAF117-48F6-4E70-9F08-BEAA03A1AFE6}" type="sibTrans" cxnId="{F5F96B39-6A45-403E-B38C-2A661248C91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2396635-42DA-4135-B3D3-B6BE171F513B}">
      <dgm:prSet custT="1"/>
      <dgm:spPr>
        <a:noFill/>
        <a:ln w="19050"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Born 1981-1995</a:t>
          </a:r>
        </a:p>
      </dgm:t>
    </dgm:pt>
    <dgm:pt modelId="{4A9D1181-DBC4-4F30-ADD4-95290C8BA784}" type="parTrans" cxnId="{2B5ACF9F-BE2F-4403-9D63-6A4C1077223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6B1EFF9-0264-4D92-8861-9EE131E52E5C}" type="sibTrans" cxnId="{2B5ACF9F-BE2F-4403-9D63-6A4C1077223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4E14614-6814-4CEF-A9E3-7FA5312CB37E}">
      <dgm:prSet custT="1"/>
      <dgm:spPr>
        <a:noFill/>
        <a:ln w="19050"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Grew up with diversity in their schools and were praised for participation</a:t>
          </a:r>
        </a:p>
      </dgm:t>
    </dgm:pt>
    <dgm:pt modelId="{B29D56E8-D160-4967-88FC-D4D452092820}" type="parTrans" cxnId="{7423DE32-95F4-43DC-AEEF-541ED2C9D28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2ECB8CC-1CAE-4D14-95F0-EAE4F6B99765}" type="sibTrans" cxnId="{7423DE32-95F4-43DC-AEEF-541ED2C9D28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23D37D6-835B-4D49-80F3-67806E16FB8B}">
      <dgm:prSet custT="1"/>
      <dgm:spPr>
        <a:noFill/>
        <a:ln w="19050"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Optimistic, willing to work and learn, eager to please, self-reliant, globally aware, and accepting of diversity and teamwork </a:t>
          </a:r>
        </a:p>
      </dgm:t>
    </dgm:pt>
    <dgm:pt modelId="{F948DF56-EE40-4379-AF5B-293A9572A2F8}" type="parTrans" cxnId="{854D8109-45B3-4DAB-B032-285F3050F12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66E6D66-D728-422B-B4D0-4344EA7C8D17}" type="sibTrans" cxnId="{854D8109-45B3-4DAB-B032-285F3050F12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86F2A95-AE51-493A-B3BB-2A9543F3BD85}">
      <dgm:prSet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Gen Xers</a:t>
          </a:r>
        </a:p>
      </dgm:t>
    </dgm:pt>
    <dgm:pt modelId="{5FBCA4B3-4A88-48EF-BE30-D492E887FE6B}" type="parTrans" cxnId="{7889837B-C2D7-491D-92D1-22890326DF1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D55387C-0B72-4FA4-A421-9918F555A0E8}" type="sibTrans" cxnId="{7889837B-C2D7-491D-92D1-22890326DF1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F13024F-33B7-453E-9FCA-23421B41EA92}">
      <dgm:prSet custT="1"/>
      <dgm:spPr>
        <a:noFill/>
        <a:ln w="19050"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Born 1965-1980</a:t>
          </a:r>
        </a:p>
      </dgm:t>
    </dgm:pt>
    <dgm:pt modelId="{BC282C65-C345-4A37-A336-3E63D69810E8}" type="parTrans" cxnId="{F7E3651F-8011-40C3-B35F-77343B81326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148EE79-A4E3-4A99-A123-C587A4BF2080}" type="sibTrans" cxnId="{F7E3651F-8011-40C3-B35F-77343B81326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7763621-65AE-4B5C-856D-3DAF7A38D913}">
      <dgm:prSet custT="1"/>
      <dgm:spPr>
        <a:noFill/>
        <a:ln w="19050"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Grew up when the divorce rate doubled, more women began to work outside the home, and the computer was invented</a:t>
          </a:r>
        </a:p>
      </dgm:t>
    </dgm:pt>
    <dgm:pt modelId="{2795198F-249B-4582-8595-F560795FF406}" type="parTrans" cxnId="{61DBF007-F172-44FF-9ADA-6FB6E319A83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DF2BC33-3C54-4860-85C9-B4BA93FACEDF}" type="sibTrans" cxnId="{61DBF007-F172-44FF-9ADA-6FB6E319A83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BAF8F7B-6860-4448-A9C2-BB8981463A08}">
      <dgm:prSet custT="1"/>
      <dgm:spPr>
        <a:noFill/>
        <a:ln w="19050"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Value skepticism, practicality, and work/life balance but dislike close supervision</a:t>
          </a:r>
        </a:p>
      </dgm:t>
    </dgm:pt>
    <dgm:pt modelId="{2B1C1D31-371F-45F3-A0F9-BCC3BF8D4032}" type="parTrans" cxnId="{8ECD2B68-1377-46C0-A1CE-A50BD2C2768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ECDCF03-C206-4CF5-AF20-854B8627A802}" type="sibTrans" cxnId="{8ECD2B68-1377-46C0-A1CE-A50BD2C2768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4F3BBFC-E54B-4A40-97D1-AB59D4CBD25D}">
      <dgm:prSet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Baby Boomers</a:t>
          </a:r>
        </a:p>
      </dgm:t>
    </dgm:pt>
    <dgm:pt modelId="{767BA1E1-B430-4F64-B55C-EE35F0A4FCF2}" type="parTrans" cxnId="{8928748F-6A98-4E03-AD43-25D03386ABA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D934EE0-953B-4886-B15C-9F43EC554D8C}" type="sibTrans" cxnId="{8928748F-6A98-4E03-AD43-25D03386ABA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4E3A73B-B9A7-406C-BB21-E46B8EF23EC6}">
      <dgm:prSet custT="1"/>
      <dgm:spPr>
        <a:noFill/>
        <a:ln w="19050"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Born 1946-1964</a:t>
          </a:r>
        </a:p>
      </dgm:t>
    </dgm:pt>
    <dgm:pt modelId="{8020A5F0-D4AD-4556-A545-EDEDB8396B41}" type="parTrans" cxnId="{A623D5E1-C14F-4E6F-A5A0-10A5C5F02CB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4FED5A7-50B3-4E88-810B-638E6F7403E1}" type="sibTrans" cxnId="{A623D5E1-C14F-4E6F-A5A0-10A5C5F02CB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4612089-16FC-4CBD-AB6C-CAB3BEB0B6C9}">
      <dgm:prSet custT="1"/>
      <dgm:spPr>
        <a:noFill/>
        <a:ln w="19050"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Known as the “Me” generation for their protests of social injustice and the Vietnam War and were praised for achievement</a:t>
          </a:r>
        </a:p>
      </dgm:t>
    </dgm:pt>
    <dgm:pt modelId="{0B5A044F-A11F-4198-8F31-81D704F1B164}" type="parTrans" cxnId="{9F6C0809-51B5-471D-AC60-015CB49EBF6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FD81552-87FD-4909-9740-450176BFB6A5}" type="sibTrans" cxnId="{9F6C0809-51B5-471D-AC60-015CB49EBF6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891391F-595F-4391-8FDD-530A926A4182}">
      <dgm:prSet custT="1"/>
      <dgm:spPr>
        <a:noFill/>
        <a:ln w="19050"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Value social conscientiousness and independence</a:t>
          </a:r>
        </a:p>
      </dgm:t>
    </dgm:pt>
    <dgm:pt modelId="{BE7A114D-BB7E-4056-8A18-13B41D4591AF}" type="parTrans" cxnId="{5E45E153-D913-4D61-925A-8F64F14CF01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C11048C-C688-49ED-95C4-FC0B44454D5C}" type="sibTrans" cxnId="{5E45E153-D913-4D61-925A-8F64F14CF01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82531A9-F7B8-477E-A49B-E04975DF491D}">
      <dgm:prSet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Traditionalists</a:t>
          </a:r>
        </a:p>
      </dgm:t>
    </dgm:pt>
    <dgm:pt modelId="{F9485C03-BBC5-433A-B705-9558EBC1B798}" type="parTrans" cxnId="{0F75BA1F-853E-45AA-BFDB-E8D411C5A91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4B4245A-A3D2-49E2-896D-7ECD1788F5ED}" type="sibTrans" cxnId="{0F75BA1F-853E-45AA-BFDB-E8D411C5A91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0900730-D719-4638-95AC-6235774402B4}">
      <dgm:prSet custT="1"/>
      <dgm:spPr>
        <a:noFill/>
        <a:ln w="19050"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Born 1925-1945</a:t>
          </a:r>
        </a:p>
      </dgm:t>
    </dgm:pt>
    <dgm:pt modelId="{F85BC3FD-FE4A-42C4-B7AA-FEABE3A374D6}" type="parTrans" cxnId="{C2158A6F-7659-4EF5-B85B-3AD49B14F35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E9FA151-721A-4867-AD32-B1F29C87ECDE}" type="sibTrans" cxnId="{C2158A6F-7659-4EF5-B85B-3AD49B14F35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9CFC740-17D0-4666-A7B8-DEE2CCCC8706}">
      <dgm:prSet custT="1"/>
      <dgm:spPr>
        <a:noFill/>
        <a:ln w="19050"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Lived through the Great Depression and World War II</a:t>
          </a:r>
        </a:p>
      </dgm:t>
    </dgm:pt>
    <dgm:pt modelId="{72CCEA6C-3354-41C6-B0AB-E0E0A8F2C678}" type="parTrans" cxnId="{909142CC-11F5-474F-9F44-F72CE25F577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9EE949D-C4B8-4F25-8CCF-2B6E4ACBE66F}" type="sibTrans" cxnId="{909142CC-11F5-474F-9F44-F72CE25F577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7F63DC9-B1CA-476A-80F9-D4BACF5D983C}">
      <dgm:prSet custT="1"/>
      <dgm:spPr>
        <a:noFill/>
        <a:ln w="19050"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Value frugality, loyalty, rules, and accountability and willing to sacrifice for the company</a:t>
          </a:r>
        </a:p>
      </dgm:t>
    </dgm:pt>
    <dgm:pt modelId="{B97D806C-8B99-4817-9254-80DAD327B6CA}" type="parTrans" cxnId="{78A442FC-4242-471B-9A35-F52155E5FC3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F05E7D8-4EFD-4281-A855-72D7184448F6}" type="sibTrans" cxnId="{78A442FC-4242-471B-9A35-F52155E5FC3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7FDC7FC-D1A7-479D-84F2-28FB2B50AF49}" type="pres">
      <dgm:prSet presAssocID="{D70A56AC-33AE-4C93-8DF3-064289201DD2}" presName="Name0" presStyleCnt="0">
        <dgm:presLayoutVars>
          <dgm:dir/>
          <dgm:animLvl val="lvl"/>
          <dgm:resizeHandles val="exact"/>
        </dgm:presLayoutVars>
      </dgm:prSet>
      <dgm:spPr/>
    </dgm:pt>
    <dgm:pt modelId="{25806AC3-715A-4B3F-B597-97E76415FB0B}" type="pres">
      <dgm:prSet presAssocID="{31E28BD3-6A61-4356-AD32-035C26D1E3FD}" presName="linNode" presStyleCnt="0"/>
      <dgm:spPr/>
    </dgm:pt>
    <dgm:pt modelId="{CB26651F-7437-4FEE-863E-7CE118FE6BE1}" type="pres">
      <dgm:prSet presAssocID="{31E28BD3-6A61-4356-AD32-035C26D1E3FD}" presName="parentText" presStyleLbl="node1" presStyleIdx="0" presStyleCnt="5" custScaleX="56326">
        <dgm:presLayoutVars>
          <dgm:chMax val="1"/>
          <dgm:bulletEnabled val="1"/>
        </dgm:presLayoutVars>
      </dgm:prSet>
      <dgm:spPr/>
    </dgm:pt>
    <dgm:pt modelId="{EA35A03B-CC7E-410A-8707-9D484EEED6EF}" type="pres">
      <dgm:prSet presAssocID="{31E28BD3-6A61-4356-AD32-035C26D1E3FD}" presName="descendantText" presStyleLbl="alignAccFollowNode1" presStyleIdx="0" presStyleCnt="5" custScaleX="166289" custScaleY="119213" custLinFactNeighborX="-2940">
        <dgm:presLayoutVars>
          <dgm:bulletEnabled val="1"/>
        </dgm:presLayoutVars>
      </dgm:prSet>
      <dgm:spPr/>
    </dgm:pt>
    <dgm:pt modelId="{FD616308-D4C4-42B2-B3D6-DDFC7DB18642}" type="pres">
      <dgm:prSet presAssocID="{9F4DA79B-4DDB-4C39-A911-FC27A7697546}" presName="sp" presStyleCnt="0"/>
      <dgm:spPr/>
    </dgm:pt>
    <dgm:pt modelId="{0C78C7A3-4CED-469D-A976-4D0913DE01F8}" type="pres">
      <dgm:prSet presAssocID="{227AA28B-F2B7-4D19-9918-3AD4E9C0BF2B}" presName="linNode" presStyleCnt="0"/>
      <dgm:spPr/>
    </dgm:pt>
    <dgm:pt modelId="{5D5E47E5-ADE2-4F45-B91F-6692ACC23ED0}" type="pres">
      <dgm:prSet presAssocID="{227AA28B-F2B7-4D19-9918-3AD4E9C0BF2B}" presName="parentText" presStyleLbl="node1" presStyleIdx="1" presStyleCnt="5" custScaleX="56326">
        <dgm:presLayoutVars>
          <dgm:chMax val="1"/>
          <dgm:bulletEnabled val="1"/>
        </dgm:presLayoutVars>
      </dgm:prSet>
      <dgm:spPr/>
    </dgm:pt>
    <dgm:pt modelId="{DFDC5AA2-14FF-4F48-987E-5BE35F286F3B}" type="pres">
      <dgm:prSet presAssocID="{227AA28B-F2B7-4D19-9918-3AD4E9C0BF2B}" presName="descendantText" presStyleLbl="alignAccFollowNode1" presStyleIdx="1" presStyleCnt="5" custScaleX="166289" custScaleY="119213" custLinFactNeighborX="-2940">
        <dgm:presLayoutVars>
          <dgm:bulletEnabled val="1"/>
        </dgm:presLayoutVars>
      </dgm:prSet>
      <dgm:spPr/>
    </dgm:pt>
    <dgm:pt modelId="{EF0214FE-5A69-4764-9912-2171C461F047}" type="pres">
      <dgm:prSet presAssocID="{5BAAF117-48F6-4E70-9F08-BEAA03A1AFE6}" presName="sp" presStyleCnt="0"/>
      <dgm:spPr/>
    </dgm:pt>
    <dgm:pt modelId="{3C3C38BC-A8FA-431A-A3F3-34AF09362F51}" type="pres">
      <dgm:prSet presAssocID="{B86F2A95-AE51-493A-B3BB-2A9543F3BD85}" presName="linNode" presStyleCnt="0"/>
      <dgm:spPr/>
    </dgm:pt>
    <dgm:pt modelId="{1880D74A-DB02-4181-B789-89A7B0293CF8}" type="pres">
      <dgm:prSet presAssocID="{B86F2A95-AE51-493A-B3BB-2A9543F3BD85}" presName="parentText" presStyleLbl="node1" presStyleIdx="2" presStyleCnt="5" custScaleX="56326">
        <dgm:presLayoutVars>
          <dgm:chMax val="1"/>
          <dgm:bulletEnabled val="1"/>
        </dgm:presLayoutVars>
      </dgm:prSet>
      <dgm:spPr/>
    </dgm:pt>
    <dgm:pt modelId="{5BF70932-A054-4295-8248-F63375542314}" type="pres">
      <dgm:prSet presAssocID="{B86F2A95-AE51-493A-B3BB-2A9543F3BD85}" presName="descendantText" presStyleLbl="alignAccFollowNode1" presStyleIdx="2" presStyleCnt="5" custScaleX="166289" custScaleY="119213" custLinFactNeighborX="-2940">
        <dgm:presLayoutVars>
          <dgm:bulletEnabled val="1"/>
        </dgm:presLayoutVars>
      </dgm:prSet>
      <dgm:spPr/>
    </dgm:pt>
    <dgm:pt modelId="{406359A4-A43C-477B-A27B-0F6D4E5F8076}" type="pres">
      <dgm:prSet presAssocID="{AD55387C-0B72-4FA4-A421-9918F555A0E8}" presName="sp" presStyleCnt="0"/>
      <dgm:spPr/>
    </dgm:pt>
    <dgm:pt modelId="{E52A4004-53E2-4F66-9147-7BF51CC48DE0}" type="pres">
      <dgm:prSet presAssocID="{64F3BBFC-E54B-4A40-97D1-AB59D4CBD25D}" presName="linNode" presStyleCnt="0"/>
      <dgm:spPr/>
    </dgm:pt>
    <dgm:pt modelId="{CD809453-0CE9-494C-8836-6B2EE4D6337B}" type="pres">
      <dgm:prSet presAssocID="{64F3BBFC-E54B-4A40-97D1-AB59D4CBD25D}" presName="parentText" presStyleLbl="node1" presStyleIdx="3" presStyleCnt="5" custScaleX="56326">
        <dgm:presLayoutVars>
          <dgm:chMax val="1"/>
          <dgm:bulletEnabled val="1"/>
        </dgm:presLayoutVars>
      </dgm:prSet>
      <dgm:spPr/>
    </dgm:pt>
    <dgm:pt modelId="{7EF730AA-92BE-4173-BB3D-915CE80E0D6F}" type="pres">
      <dgm:prSet presAssocID="{64F3BBFC-E54B-4A40-97D1-AB59D4CBD25D}" presName="descendantText" presStyleLbl="alignAccFollowNode1" presStyleIdx="3" presStyleCnt="5" custScaleX="166289" custScaleY="119213" custLinFactNeighborX="-2940">
        <dgm:presLayoutVars>
          <dgm:bulletEnabled val="1"/>
        </dgm:presLayoutVars>
      </dgm:prSet>
      <dgm:spPr/>
    </dgm:pt>
    <dgm:pt modelId="{CC021BF1-C59A-45F9-8703-E4790D215E72}" type="pres">
      <dgm:prSet presAssocID="{0D934EE0-953B-4886-B15C-9F43EC554D8C}" presName="sp" presStyleCnt="0"/>
      <dgm:spPr/>
    </dgm:pt>
    <dgm:pt modelId="{2F15DE52-1262-4B73-A215-A031A1D550DF}" type="pres">
      <dgm:prSet presAssocID="{C82531A9-F7B8-477E-A49B-E04975DF491D}" presName="linNode" presStyleCnt="0"/>
      <dgm:spPr/>
    </dgm:pt>
    <dgm:pt modelId="{C560DE05-3780-4109-BBA0-274333868C88}" type="pres">
      <dgm:prSet presAssocID="{C82531A9-F7B8-477E-A49B-E04975DF491D}" presName="parentText" presStyleLbl="node1" presStyleIdx="4" presStyleCnt="5" custScaleX="56326">
        <dgm:presLayoutVars>
          <dgm:chMax val="1"/>
          <dgm:bulletEnabled val="1"/>
        </dgm:presLayoutVars>
      </dgm:prSet>
      <dgm:spPr/>
    </dgm:pt>
    <dgm:pt modelId="{CBFBFE6D-4864-4A6C-B659-AAD1FBAE97D9}" type="pres">
      <dgm:prSet presAssocID="{C82531A9-F7B8-477E-A49B-E04975DF491D}" presName="descendantText" presStyleLbl="alignAccFollowNode1" presStyleIdx="4" presStyleCnt="5" custScaleX="166289" custScaleY="119213" custLinFactNeighborX="-2940">
        <dgm:presLayoutVars>
          <dgm:bulletEnabled val="1"/>
        </dgm:presLayoutVars>
      </dgm:prSet>
      <dgm:spPr/>
    </dgm:pt>
  </dgm:ptLst>
  <dgm:cxnLst>
    <dgm:cxn modelId="{61DBF007-F172-44FF-9ADA-6FB6E319A837}" srcId="{B86F2A95-AE51-493A-B3BB-2A9543F3BD85}" destId="{C7763621-65AE-4B5C-856D-3DAF7A38D913}" srcOrd="1" destOrd="0" parTransId="{2795198F-249B-4582-8595-F560795FF406}" sibTransId="{6DF2BC33-3C54-4860-85C9-B4BA93FACEDF}"/>
    <dgm:cxn modelId="{59840408-C39E-41C7-A020-03B819886F80}" type="presOf" srcId="{C82531A9-F7B8-477E-A49B-E04975DF491D}" destId="{C560DE05-3780-4109-BBA0-274333868C88}" srcOrd="0" destOrd="0" presId="urn:microsoft.com/office/officeart/2005/8/layout/vList5"/>
    <dgm:cxn modelId="{9F6C0809-51B5-471D-AC60-015CB49EBF6F}" srcId="{64F3BBFC-E54B-4A40-97D1-AB59D4CBD25D}" destId="{54612089-16FC-4CBD-AB6C-CAB3BEB0B6C9}" srcOrd="1" destOrd="0" parTransId="{0B5A044F-A11F-4198-8F31-81D704F1B164}" sibTransId="{7FD81552-87FD-4909-9740-450176BFB6A5}"/>
    <dgm:cxn modelId="{854D8109-45B3-4DAB-B032-285F3050F125}" srcId="{227AA28B-F2B7-4D19-9918-3AD4E9C0BF2B}" destId="{923D37D6-835B-4D49-80F3-67806E16FB8B}" srcOrd="2" destOrd="0" parTransId="{F948DF56-EE40-4379-AF5B-293A9572A2F8}" sibTransId="{C66E6D66-D728-422B-B4D0-4344EA7C8D17}"/>
    <dgm:cxn modelId="{3712DA0B-209F-4B05-9AA6-70C4ED8A1659}" type="presOf" srcId="{B86F2A95-AE51-493A-B3BB-2A9543F3BD85}" destId="{1880D74A-DB02-4181-B789-89A7B0293CF8}" srcOrd="0" destOrd="0" presId="urn:microsoft.com/office/officeart/2005/8/layout/vList5"/>
    <dgm:cxn modelId="{AAF4180E-FEC3-4564-8E0D-04B2870217AB}" type="presOf" srcId="{30900730-D719-4638-95AC-6235774402B4}" destId="{CBFBFE6D-4864-4A6C-B659-AAD1FBAE97D9}" srcOrd="0" destOrd="0" presId="urn:microsoft.com/office/officeart/2005/8/layout/vList5"/>
    <dgm:cxn modelId="{27E70910-0E79-4AA5-95DF-E6B6483E07B4}" type="presOf" srcId="{37F63DC9-B1CA-476A-80F9-D4BACF5D983C}" destId="{CBFBFE6D-4864-4A6C-B659-AAD1FBAE97D9}" srcOrd="0" destOrd="2" presId="urn:microsoft.com/office/officeart/2005/8/layout/vList5"/>
    <dgm:cxn modelId="{151E9112-88EE-4B1F-AB85-635F62890929}" srcId="{D70A56AC-33AE-4C93-8DF3-064289201DD2}" destId="{31E28BD3-6A61-4356-AD32-035C26D1E3FD}" srcOrd="0" destOrd="0" parTransId="{75607A9C-1713-44DE-937C-F14558B17AA1}" sibTransId="{9F4DA79B-4DDB-4C39-A911-FC27A7697546}"/>
    <dgm:cxn modelId="{F7E3651F-8011-40C3-B35F-77343B81326A}" srcId="{B86F2A95-AE51-493A-B3BB-2A9543F3BD85}" destId="{CF13024F-33B7-453E-9FCA-23421B41EA92}" srcOrd="0" destOrd="0" parTransId="{BC282C65-C345-4A37-A336-3E63D69810E8}" sibTransId="{6148EE79-A4E3-4A99-A123-C587A4BF2080}"/>
    <dgm:cxn modelId="{0F75BA1F-853E-45AA-BFDB-E8D411C5A91A}" srcId="{D70A56AC-33AE-4C93-8DF3-064289201DD2}" destId="{C82531A9-F7B8-477E-A49B-E04975DF491D}" srcOrd="4" destOrd="0" parTransId="{F9485C03-BBC5-433A-B705-9558EBC1B798}" sibTransId="{54B4245A-A3D2-49E2-896D-7ECD1788F5ED}"/>
    <dgm:cxn modelId="{5E69C321-42A6-42EC-9619-FFB6D38259AD}" type="presOf" srcId="{94B3E0A5-3E00-40A2-9EB0-E2B8F391E024}" destId="{EA35A03B-CC7E-410A-8707-9D484EEED6EF}" srcOrd="0" destOrd="1" presId="urn:microsoft.com/office/officeart/2005/8/layout/vList5"/>
    <dgm:cxn modelId="{C7242529-6F14-4893-BDC5-AB984ED57E25}" type="presOf" srcId="{04E14614-6814-4CEF-A9E3-7FA5312CB37E}" destId="{DFDC5AA2-14FF-4F48-987E-5BE35F286F3B}" srcOrd="0" destOrd="1" presId="urn:microsoft.com/office/officeart/2005/8/layout/vList5"/>
    <dgm:cxn modelId="{7423DE32-95F4-43DC-AEEF-541ED2C9D283}" srcId="{227AA28B-F2B7-4D19-9918-3AD4E9C0BF2B}" destId="{04E14614-6814-4CEF-A9E3-7FA5312CB37E}" srcOrd="1" destOrd="0" parTransId="{B29D56E8-D160-4967-88FC-D4D452092820}" sibTransId="{82ECB8CC-1CAE-4D14-95F0-EAE4F6B99765}"/>
    <dgm:cxn modelId="{566E4633-D749-45D2-88B1-141EDE5E52C4}" type="presOf" srcId="{C7763621-65AE-4B5C-856D-3DAF7A38D913}" destId="{5BF70932-A054-4295-8248-F63375542314}" srcOrd="0" destOrd="1" presId="urn:microsoft.com/office/officeart/2005/8/layout/vList5"/>
    <dgm:cxn modelId="{F5F96B39-6A45-403E-B38C-2A661248C912}" srcId="{D70A56AC-33AE-4C93-8DF3-064289201DD2}" destId="{227AA28B-F2B7-4D19-9918-3AD4E9C0BF2B}" srcOrd="1" destOrd="0" parTransId="{BA3FDAED-E864-4ED5-AD33-F0E408DA25AD}" sibTransId="{5BAAF117-48F6-4E70-9F08-BEAA03A1AFE6}"/>
    <dgm:cxn modelId="{4A700C47-6802-44BE-A820-423E6EDDD0A0}" type="presOf" srcId="{CF13024F-33B7-453E-9FCA-23421B41EA92}" destId="{5BF70932-A054-4295-8248-F63375542314}" srcOrd="0" destOrd="0" presId="urn:microsoft.com/office/officeart/2005/8/layout/vList5"/>
    <dgm:cxn modelId="{8ECD2B68-1377-46C0-A1CE-A50BD2C2768B}" srcId="{B86F2A95-AE51-493A-B3BB-2A9543F3BD85}" destId="{7BAF8F7B-6860-4448-A9C2-BB8981463A08}" srcOrd="2" destOrd="0" parTransId="{2B1C1D31-371F-45F3-A0F9-BCC3BF8D4032}" sibTransId="{2ECDCF03-C206-4CF5-AF20-854B8627A802}"/>
    <dgm:cxn modelId="{865BF948-FF9C-4D36-8E0B-0B9E3EAB8C82}" srcId="{31E28BD3-6A61-4356-AD32-035C26D1E3FD}" destId="{62561D15-8EBD-40B5-90ED-0FF252737DEA}" srcOrd="2" destOrd="0" parTransId="{377622BC-45F7-4AD1-9E7F-AD7E117293B3}" sibTransId="{359F4922-713F-4FCA-9245-F029781C2FE1}"/>
    <dgm:cxn modelId="{22119B4E-BFC1-4C63-855E-4ED79333DFC0}" type="presOf" srcId="{62561D15-8EBD-40B5-90ED-0FF252737DEA}" destId="{EA35A03B-CC7E-410A-8707-9D484EEED6EF}" srcOrd="0" destOrd="2" presId="urn:microsoft.com/office/officeart/2005/8/layout/vList5"/>
    <dgm:cxn modelId="{3C30B44E-B665-4AD4-9EF8-0E4713BE47E1}" type="presOf" srcId="{923D37D6-835B-4D49-80F3-67806E16FB8B}" destId="{DFDC5AA2-14FF-4F48-987E-5BE35F286F3B}" srcOrd="0" destOrd="2" presId="urn:microsoft.com/office/officeart/2005/8/layout/vList5"/>
    <dgm:cxn modelId="{C2158A6F-7659-4EF5-B85B-3AD49B14F358}" srcId="{C82531A9-F7B8-477E-A49B-E04975DF491D}" destId="{30900730-D719-4638-95AC-6235774402B4}" srcOrd="0" destOrd="0" parTransId="{F85BC3FD-FE4A-42C4-B7AA-FEABE3A374D6}" sibTransId="{EE9FA151-721A-4867-AD32-B1F29C87ECDE}"/>
    <dgm:cxn modelId="{5E45E153-D913-4D61-925A-8F64F14CF01C}" srcId="{64F3BBFC-E54B-4A40-97D1-AB59D4CBD25D}" destId="{B891391F-595F-4391-8FDD-530A926A4182}" srcOrd="2" destOrd="0" parTransId="{BE7A114D-BB7E-4056-8A18-13B41D4591AF}" sibTransId="{8C11048C-C688-49ED-95C4-FC0B44454D5C}"/>
    <dgm:cxn modelId="{53C90C57-086A-40E2-B4B4-26E119CF812C}" type="presOf" srcId="{D70A56AC-33AE-4C93-8DF3-064289201DD2}" destId="{E7FDC7FC-D1A7-479D-84F2-28FB2B50AF49}" srcOrd="0" destOrd="0" presId="urn:microsoft.com/office/officeart/2005/8/layout/vList5"/>
    <dgm:cxn modelId="{B7475879-9DA4-4EB5-8403-0DEB892B63B2}" type="presOf" srcId="{1902126B-BD1E-4DFD-B31A-F0917C600275}" destId="{EA35A03B-CC7E-410A-8707-9D484EEED6EF}" srcOrd="0" destOrd="0" presId="urn:microsoft.com/office/officeart/2005/8/layout/vList5"/>
    <dgm:cxn modelId="{7889837B-C2D7-491D-92D1-22890326DF18}" srcId="{D70A56AC-33AE-4C93-8DF3-064289201DD2}" destId="{B86F2A95-AE51-493A-B3BB-2A9543F3BD85}" srcOrd="2" destOrd="0" parTransId="{5FBCA4B3-4A88-48EF-BE30-D492E887FE6B}" sibTransId="{AD55387C-0B72-4FA4-A421-9918F555A0E8}"/>
    <dgm:cxn modelId="{BE108B86-EEA3-41EA-96C2-8004D324C13C}" type="presOf" srcId="{7BAF8F7B-6860-4448-A9C2-BB8981463A08}" destId="{5BF70932-A054-4295-8248-F63375542314}" srcOrd="0" destOrd="2" presId="urn:microsoft.com/office/officeart/2005/8/layout/vList5"/>
    <dgm:cxn modelId="{8928748F-6A98-4E03-AD43-25D03386ABA6}" srcId="{D70A56AC-33AE-4C93-8DF3-064289201DD2}" destId="{64F3BBFC-E54B-4A40-97D1-AB59D4CBD25D}" srcOrd="3" destOrd="0" parTransId="{767BA1E1-B430-4F64-B55C-EE35F0A4FCF2}" sibTransId="{0D934EE0-953B-4886-B15C-9F43EC554D8C}"/>
    <dgm:cxn modelId="{9322D18F-CB1A-4305-93A5-0EB631D4D575}" srcId="{31E28BD3-6A61-4356-AD32-035C26D1E3FD}" destId="{1902126B-BD1E-4DFD-B31A-F0917C600275}" srcOrd="0" destOrd="0" parTransId="{8D8F97E6-2AFD-4CFB-A323-1FDC03FC31B0}" sibTransId="{E7E89B78-D57B-4338-BF99-184AF9CA8CED}"/>
    <dgm:cxn modelId="{3938F19E-C1B0-4C45-8537-3522C4C6A08A}" type="presOf" srcId="{31E28BD3-6A61-4356-AD32-035C26D1E3FD}" destId="{CB26651F-7437-4FEE-863E-7CE118FE6BE1}" srcOrd="0" destOrd="0" presId="urn:microsoft.com/office/officeart/2005/8/layout/vList5"/>
    <dgm:cxn modelId="{65249F9F-23DF-4542-90E6-9B1A2C069E80}" type="presOf" srcId="{F9CFC740-17D0-4666-A7B8-DEE2CCCC8706}" destId="{CBFBFE6D-4864-4A6C-B659-AAD1FBAE97D9}" srcOrd="0" destOrd="1" presId="urn:microsoft.com/office/officeart/2005/8/layout/vList5"/>
    <dgm:cxn modelId="{2B5ACF9F-BE2F-4403-9D63-6A4C10772231}" srcId="{227AA28B-F2B7-4D19-9918-3AD4E9C0BF2B}" destId="{22396635-42DA-4135-B3D3-B6BE171F513B}" srcOrd="0" destOrd="0" parTransId="{4A9D1181-DBC4-4F30-ADD4-95290C8BA784}" sibTransId="{56B1EFF9-0264-4D92-8861-9EE131E52E5C}"/>
    <dgm:cxn modelId="{5C8303AA-BC0C-4666-A341-A519EBC85BE0}" type="presOf" srcId="{34E3A73B-B9A7-406C-BB21-E46B8EF23EC6}" destId="{7EF730AA-92BE-4173-BB3D-915CE80E0D6F}" srcOrd="0" destOrd="0" presId="urn:microsoft.com/office/officeart/2005/8/layout/vList5"/>
    <dgm:cxn modelId="{342168AB-E149-4005-AC4D-66443D4BE455}" type="presOf" srcId="{64F3BBFC-E54B-4A40-97D1-AB59D4CBD25D}" destId="{CD809453-0CE9-494C-8836-6B2EE4D6337B}" srcOrd="0" destOrd="0" presId="urn:microsoft.com/office/officeart/2005/8/layout/vList5"/>
    <dgm:cxn modelId="{62666DBC-62D4-43B5-99A8-471ADDC9FE8C}" type="presOf" srcId="{B891391F-595F-4391-8FDD-530A926A4182}" destId="{7EF730AA-92BE-4173-BB3D-915CE80E0D6F}" srcOrd="0" destOrd="2" presId="urn:microsoft.com/office/officeart/2005/8/layout/vList5"/>
    <dgm:cxn modelId="{EA5F27BE-78A5-4740-98D8-4ACCC4BDF609}" type="presOf" srcId="{54612089-16FC-4CBD-AB6C-CAB3BEB0B6C9}" destId="{7EF730AA-92BE-4173-BB3D-915CE80E0D6F}" srcOrd="0" destOrd="1" presId="urn:microsoft.com/office/officeart/2005/8/layout/vList5"/>
    <dgm:cxn modelId="{909142CC-11F5-474F-9F44-F72CE25F5775}" srcId="{C82531A9-F7B8-477E-A49B-E04975DF491D}" destId="{F9CFC740-17D0-4666-A7B8-DEE2CCCC8706}" srcOrd="1" destOrd="0" parTransId="{72CCEA6C-3354-41C6-B0AB-E0E0A8F2C678}" sibTransId="{C9EE949D-C4B8-4F25-8CCF-2B6E4ACBE66F}"/>
    <dgm:cxn modelId="{A623D5E1-C14F-4E6F-A5A0-10A5C5F02CB5}" srcId="{64F3BBFC-E54B-4A40-97D1-AB59D4CBD25D}" destId="{34E3A73B-B9A7-406C-BB21-E46B8EF23EC6}" srcOrd="0" destOrd="0" parTransId="{8020A5F0-D4AD-4556-A545-EDEDB8396B41}" sibTransId="{14FED5A7-50B3-4E88-810B-638E6F7403E1}"/>
    <dgm:cxn modelId="{4D941EE6-A9B6-4B18-8888-43BDD1C6994F}" type="presOf" srcId="{22396635-42DA-4135-B3D3-B6BE171F513B}" destId="{DFDC5AA2-14FF-4F48-987E-5BE35F286F3B}" srcOrd="0" destOrd="0" presId="urn:microsoft.com/office/officeart/2005/8/layout/vList5"/>
    <dgm:cxn modelId="{348D96F8-A071-4F08-BED1-32EF1E2A101D}" srcId="{31E28BD3-6A61-4356-AD32-035C26D1E3FD}" destId="{94B3E0A5-3E00-40A2-9EB0-E2B8F391E024}" srcOrd="1" destOrd="0" parTransId="{4219367A-0D79-4DE4-A647-C4ABCCFE2D73}" sibTransId="{890F9793-BD53-49E3-84DF-E16ED80F9E63}"/>
    <dgm:cxn modelId="{4003E6F9-94F7-4E20-B117-96BA0A940599}" type="presOf" srcId="{227AA28B-F2B7-4D19-9918-3AD4E9C0BF2B}" destId="{5D5E47E5-ADE2-4F45-B91F-6692ACC23ED0}" srcOrd="0" destOrd="0" presId="urn:microsoft.com/office/officeart/2005/8/layout/vList5"/>
    <dgm:cxn modelId="{78A442FC-4242-471B-9A35-F52155E5FC31}" srcId="{C82531A9-F7B8-477E-A49B-E04975DF491D}" destId="{37F63DC9-B1CA-476A-80F9-D4BACF5D983C}" srcOrd="2" destOrd="0" parTransId="{B97D806C-8B99-4817-9254-80DAD327B6CA}" sibTransId="{5F05E7D8-4EFD-4281-A855-72D7184448F6}"/>
    <dgm:cxn modelId="{257EB1F1-FBA3-4C0A-B121-248DE7454358}" type="presParOf" srcId="{E7FDC7FC-D1A7-479D-84F2-28FB2B50AF49}" destId="{25806AC3-715A-4B3F-B597-97E76415FB0B}" srcOrd="0" destOrd="0" presId="urn:microsoft.com/office/officeart/2005/8/layout/vList5"/>
    <dgm:cxn modelId="{8682AAA2-9846-4801-932C-75E872937182}" type="presParOf" srcId="{25806AC3-715A-4B3F-B597-97E76415FB0B}" destId="{CB26651F-7437-4FEE-863E-7CE118FE6BE1}" srcOrd="0" destOrd="0" presId="urn:microsoft.com/office/officeart/2005/8/layout/vList5"/>
    <dgm:cxn modelId="{0863B6BE-9D88-4E0C-8651-8A685638B530}" type="presParOf" srcId="{25806AC3-715A-4B3F-B597-97E76415FB0B}" destId="{EA35A03B-CC7E-410A-8707-9D484EEED6EF}" srcOrd="1" destOrd="0" presId="urn:microsoft.com/office/officeart/2005/8/layout/vList5"/>
    <dgm:cxn modelId="{5C54A5DD-8C6D-40CC-A112-2210171E268E}" type="presParOf" srcId="{E7FDC7FC-D1A7-479D-84F2-28FB2B50AF49}" destId="{FD616308-D4C4-42B2-B3D6-DDFC7DB18642}" srcOrd="1" destOrd="0" presId="urn:microsoft.com/office/officeart/2005/8/layout/vList5"/>
    <dgm:cxn modelId="{C7214A9F-B4F9-4E56-AB35-E2249B8C2EC7}" type="presParOf" srcId="{E7FDC7FC-D1A7-479D-84F2-28FB2B50AF49}" destId="{0C78C7A3-4CED-469D-A976-4D0913DE01F8}" srcOrd="2" destOrd="0" presId="urn:microsoft.com/office/officeart/2005/8/layout/vList5"/>
    <dgm:cxn modelId="{08F5223A-CFDE-4207-AB86-265FBF734EA6}" type="presParOf" srcId="{0C78C7A3-4CED-469D-A976-4D0913DE01F8}" destId="{5D5E47E5-ADE2-4F45-B91F-6692ACC23ED0}" srcOrd="0" destOrd="0" presId="urn:microsoft.com/office/officeart/2005/8/layout/vList5"/>
    <dgm:cxn modelId="{2D0F8BE2-4189-49DF-8888-E9F60FBA6011}" type="presParOf" srcId="{0C78C7A3-4CED-469D-A976-4D0913DE01F8}" destId="{DFDC5AA2-14FF-4F48-987E-5BE35F286F3B}" srcOrd="1" destOrd="0" presId="urn:microsoft.com/office/officeart/2005/8/layout/vList5"/>
    <dgm:cxn modelId="{AC9AE438-7F73-49B0-9A51-D161D3A00A4B}" type="presParOf" srcId="{E7FDC7FC-D1A7-479D-84F2-28FB2B50AF49}" destId="{EF0214FE-5A69-4764-9912-2171C461F047}" srcOrd="3" destOrd="0" presId="urn:microsoft.com/office/officeart/2005/8/layout/vList5"/>
    <dgm:cxn modelId="{0712568D-84CD-47F4-A9F4-48BEDEC407C1}" type="presParOf" srcId="{E7FDC7FC-D1A7-479D-84F2-28FB2B50AF49}" destId="{3C3C38BC-A8FA-431A-A3F3-34AF09362F51}" srcOrd="4" destOrd="0" presId="urn:microsoft.com/office/officeart/2005/8/layout/vList5"/>
    <dgm:cxn modelId="{BA923F5B-7852-4CBC-B12B-9CE3627C8948}" type="presParOf" srcId="{3C3C38BC-A8FA-431A-A3F3-34AF09362F51}" destId="{1880D74A-DB02-4181-B789-89A7B0293CF8}" srcOrd="0" destOrd="0" presId="urn:microsoft.com/office/officeart/2005/8/layout/vList5"/>
    <dgm:cxn modelId="{4853216F-EA88-47F7-AE17-2DE1EE3D4722}" type="presParOf" srcId="{3C3C38BC-A8FA-431A-A3F3-34AF09362F51}" destId="{5BF70932-A054-4295-8248-F63375542314}" srcOrd="1" destOrd="0" presId="urn:microsoft.com/office/officeart/2005/8/layout/vList5"/>
    <dgm:cxn modelId="{ACDFC0D1-710E-46BF-9A6B-FE8594C05B90}" type="presParOf" srcId="{E7FDC7FC-D1A7-479D-84F2-28FB2B50AF49}" destId="{406359A4-A43C-477B-A27B-0F6D4E5F8076}" srcOrd="5" destOrd="0" presId="urn:microsoft.com/office/officeart/2005/8/layout/vList5"/>
    <dgm:cxn modelId="{EC3FEEA3-3A46-4BA7-8F4C-C73632217582}" type="presParOf" srcId="{E7FDC7FC-D1A7-479D-84F2-28FB2B50AF49}" destId="{E52A4004-53E2-4F66-9147-7BF51CC48DE0}" srcOrd="6" destOrd="0" presId="urn:microsoft.com/office/officeart/2005/8/layout/vList5"/>
    <dgm:cxn modelId="{C5DD0A85-E743-45CC-9D03-B75AC524E394}" type="presParOf" srcId="{E52A4004-53E2-4F66-9147-7BF51CC48DE0}" destId="{CD809453-0CE9-494C-8836-6B2EE4D6337B}" srcOrd="0" destOrd="0" presId="urn:microsoft.com/office/officeart/2005/8/layout/vList5"/>
    <dgm:cxn modelId="{06697DE8-4484-400A-8D0D-D703F0E1C9C9}" type="presParOf" srcId="{E52A4004-53E2-4F66-9147-7BF51CC48DE0}" destId="{7EF730AA-92BE-4173-BB3D-915CE80E0D6F}" srcOrd="1" destOrd="0" presId="urn:microsoft.com/office/officeart/2005/8/layout/vList5"/>
    <dgm:cxn modelId="{55453F86-1EED-4BBB-96D1-B5192B4B279D}" type="presParOf" srcId="{E7FDC7FC-D1A7-479D-84F2-28FB2B50AF49}" destId="{CC021BF1-C59A-45F9-8703-E4790D215E72}" srcOrd="7" destOrd="0" presId="urn:microsoft.com/office/officeart/2005/8/layout/vList5"/>
    <dgm:cxn modelId="{763482AF-4A54-4B70-A7F1-5C46FD4B5E12}" type="presParOf" srcId="{E7FDC7FC-D1A7-479D-84F2-28FB2B50AF49}" destId="{2F15DE52-1262-4B73-A215-A031A1D550DF}" srcOrd="8" destOrd="0" presId="urn:microsoft.com/office/officeart/2005/8/layout/vList5"/>
    <dgm:cxn modelId="{FF9EB7FB-E326-4586-8664-889046F3E254}" type="presParOf" srcId="{2F15DE52-1262-4B73-A215-A031A1D550DF}" destId="{C560DE05-3780-4109-BBA0-274333868C88}" srcOrd="0" destOrd="0" presId="urn:microsoft.com/office/officeart/2005/8/layout/vList5"/>
    <dgm:cxn modelId="{C132A7E0-37C4-478A-BA10-C88FDBF7A5CD}" type="presParOf" srcId="{2F15DE52-1262-4B73-A215-A031A1D550DF}" destId="{CBFBFE6D-4864-4A6C-B659-AAD1FBAE97D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5A03B-CC7E-410A-8707-9D484EEED6EF}">
      <dsp:nvSpPr>
        <dsp:cNvPr id="0" name=""/>
        <dsp:cNvSpPr/>
      </dsp:nvSpPr>
      <dsp:spPr>
        <a:xfrm rot="5400000">
          <a:off x="5930741" y="-4163842"/>
          <a:ext cx="1206416" cy="9598450"/>
        </a:xfrm>
        <a:prstGeom prst="round2SameRect">
          <a:avLst/>
        </a:prstGeom>
        <a:noFill/>
        <a:ln w="19050" cap="flat" cmpd="sng" algn="ctr">
          <a:solidFill>
            <a:schemeClr val="bg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</a:rPr>
            <a:t>Born after 1995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</a:rPr>
            <a:t>Digital natives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</a:rPr>
            <a:t>Prefer to use technology for T&amp;D more so than any other generation</a:t>
          </a:r>
        </a:p>
      </dsp:txBody>
      <dsp:txXfrm rot="-5400000">
        <a:off x="1734724" y="91067"/>
        <a:ext cx="9539558" cy="1088632"/>
      </dsp:txXfrm>
    </dsp:sp>
    <dsp:sp modelId="{CB26651F-7437-4FEE-863E-7CE118FE6BE1}">
      <dsp:nvSpPr>
        <dsp:cNvPr id="0" name=""/>
        <dsp:cNvSpPr/>
      </dsp:nvSpPr>
      <dsp:spPr>
        <a:xfrm>
          <a:off x="1368" y="2893"/>
          <a:ext cx="1828811" cy="1264979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Generation Z</a:t>
          </a:r>
        </a:p>
      </dsp:txBody>
      <dsp:txXfrm>
        <a:off x="63119" y="64644"/>
        <a:ext cx="1705309" cy="1141477"/>
      </dsp:txXfrm>
    </dsp:sp>
    <dsp:sp modelId="{DFDC5AA2-14FF-4F48-987E-5BE35F286F3B}">
      <dsp:nvSpPr>
        <dsp:cNvPr id="0" name=""/>
        <dsp:cNvSpPr/>
      </dsp:nvSpPr>
      <dsp:spPr>
        <a:xfrm rot="5400000">
          <a:off x="5930741" y="-2835613"/>
          <a:ext cx="1206416" cy="9598450"/>
        </a:xfrm>
        <a:prstGeom prst="round2SameRect">
          <a:avLst/>
        </a:prstGeom>
        <a:noFill/>
        <a:ln w="19050" cap="flat" cmpd="sng" algn="ctr">
          <a:solidFill>
            <a:schemeClr val="bg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</a:rPr>
            <a:t>Born 1981-1995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</a:rPr>
            <a:t>Grew up with diversity in their schools and were praised for participation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</a:rPr>
            <a:t>Optimistic, willing to work and learn, eager to please, self-reliant, globally aware, and accepting of diversity and teamwork </a:t>
          </a:r>
        </a:p>
      </dsp:txBody>
      <dsp:txXfrm rot="-5400000">
        <a:off x="1734724" y="1419296"/>
        <a:ext cx="9539558" cy="1088632"/>
      </dsp:txXfrm>
    </dsp:sp>
    <dsp:sp modelId="{5D5E47E5-ADE2-4F45-B91F-6692ACC23ED0}">
      <dsp:nvSpPr>
        <dsp:cNvPr id="0" name=""/>
        <dsp:cNvSpPr/>
      </dsp:nvSpPr>
      <dsp:spPr>
        <a:xfrm>
          <a:off x="1368" y="1331121"/>
          <a:ext cx="1828811" cy="1264979"/>
        </a:xfrm>
        <a:prstGeom prst="roundRect">
          <a:avLst/>
        </a:prstGeom>
        <a:solidFill>
          <a:schemeClr val="accent1">
            <a:shade val="80000"/>
            <a:hueOff val="-73258"/>
            <a:satOff val="-1841"/>
            <a:lumOff val="846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Millennials</a:t>
          </a:r>
        </a:p>
      </dsp:txBody>
      <dsp:txXfrm>
        <a:off x="63119" y="1392872"/>
        <a:ext cx="1705309" cy="1141477"/>
      </dsp:txXfrm>
    </dsp:sp>
    <dsp:sp modelId="{5BF70932-A054-4295-8248-F63375542314}">
      <dsp:nvSpPr>
        <dsp:cNvPr id="0" name=""/>
        <dsp:cNvSpPr/>
      </dsp:nvSpPr>
      <dsp:spPr>
        <a:xfrm rot="5400000">
          <a:off x="5930741" y="-1507385"/>
          <a:ext cx="1206416" cy="9598450"/>
        </a:xfrm>
        <a:prstGeom prst="round2SameRect">
          <a:avLst/>
        </a:prstGeom>
        <a:noFill/>
        <a:ln w="19050" cap="flat" cmpd="sng" algn="ctr">
          <a:solidFill>
            <a:schemeClr val="bg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</a:rPr>
            <a:t>Born 1965-1980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</a:rPr>
            <a:t>Grew up when the divorce rate doubled, more women began to work outside the home, and the computer was invented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</a:rPr>
            <a:t>Value skepticism, practicality, and work/life balance but dislike close supervision</a:t>
          </a:r>
        </a:p>
      </dsp:txBody>
      <dsp:txXfrm rot="-5400000">
        <a:off x="1734724" y="2747524"/>
        <a:ext cx="9539558" cy="1088632"/>
      </dsp:txXfrm>
    </dsp:sp>
    <dsp:sp modelId="{1880D74A-DB02-4181-B789-89A7B0293CF8}">
      <dsp:nvSpPr>
        <dsp:cNvPr id="0" name=""/>
        <dsp:cNvSpPr/>
      </dsp:nvSpPr>
      <dsp:spPr>
        <a:xfrm>
          <a:off x="1368" y="2659350"/>
          <a:ext cx="1828811" cy="1264979"/>
        </a:xfrm>
        <a:prstGeom prst="roundRect">
          <a:avLst/>
        </a:prstGeom>
        <a:solidFill>
          <a:schemeClr val="accent1">
            <a:shade val="80000"/>
            <a:hueOff val="-146515"/>
            <a:satOff val="-3681"/>
            <a:lumOff val="1693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Gen Xers</a:t>
          </a:r>
        </a:p>
      </dsp:txBody>
      <dsp:txXfrm>
        <a:off x="63119" y="2721101"/>
        <a:ext cx="1705309" cy="1141477"/>
      </dsp:txXfrm>
    </dsp:sp>
    <dsp:sp modelId="{7EF730AA-92BE-4173-BB3D-915CE80E0D6F}">
      <dsp:nvSpPr>
        <dsp:cNvPr id="0" name=""/>
        <dsp:cNvSpPr/>
      </dsp:nvSpPr>
      <dsp:spPr>
        <a:xfrm rot="5400000">
          <a:off x="5930741" y="-179156"/>
          <a:ext cx="1206416" cy="9598450"/>
        </a:xfrm>
        <a:prstGeom prst="round2SameRect">
          <a:avLst/>
        </a:prstGeom>
        <a:noFill/>
        <a:ln w="19050" cap="flat" cmpd="sng" algn="ctr">
          <a:solidFill>
            <a:schemeClr val="bg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</a:rPr>
            <a:t>Born 1946-1964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</a:rPr>
            <a:t>Known as the “Me” generation for their protests of social injustice and the Vietnam War and were praised for achievement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</a:rPr>
            <a:t>Value social conscientiousness and independence</a:t>
          </a:r>
        </a:p>
      </dsp:txBody>
      <dsp:txXfrm rot="-5400000">
        <a:off x="1734724" y="4075753"/>
        <a:ext cx="9539558" cy="1088632"/>
      </dsp:txXfrm>
    </dsp:sp>
    <dsp:sp modelId="{CD809453-0CE9-494C-8836-6B2EE4D6337B}">
      <dsp:nvSpPr>
        <dsp:cNvPr id="0" name=""/>
        <dsp:cNvSpPr/>
      </dsp:nvSpPr>
      <dsp:spPr>
        <a:xfrm>
          <a:off x="1368" y="3987578"/>
          <a:ext cx="1828811" cy="1264979"/>
        </a:xfrm>
        <a:prstGeom prst="roundRect">
          <a:avLst/>
        </a:prstGeom>
        <a:solidFill>
          <a:schemeClr val="accent1">
            <a:shade val="80000"/>
            <a:hueOff val="-219773"/>
            <a:satOff val="-5522"/>
            <a:lumOff val="2540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Baby Boomers</a:t>
          </a:r>
        </a:p>
      </dsp:txBody>
      <dsp:txXfrm>
        <a:off x="63119" y="4049329"/>
        <a:ext cx="1705309" cy="1141477"/>
      </dsp:txXfrm>
    </dsp:sp>
    <dsp:sp modelId="{CBFBFE6D-4864-4A6C-B659-AAD1FBAE97D9}">
      <dsp:nvSpPr>
        <dsp:cNvPr id="0" name=""/>
        <dsp:cNvSpPr/>
      </dsp:nvSpPr>
      <dsp:spPr>
        <a:xfrm rot="5400000">
          <a:off x="5930741" y="1149071"/>
          <a:ext cx="1206416" cy="9598450"/>
        </a:xfrm>
        <a:prstGeom prst="round2SameRect">
          <a:avLst/>
        </a:prstGeom>
        <a:noFill/>
        <a:ln w="19050" cap="flat" cmpd="sng" algn="ctr">
          <a:solidFill>
            <a:schemeClr val="bg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</a:rPr>
            <a:t>Born 1925-1945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</a:rPr>
            <a:t>Lived through the Great Depression and World War II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</a:rPr>
            <a:t>Value frugality, loyalty, rules, and accountability and willing to sacrifice for the company</a:t>
          </a:r>
        </a:p>
      </dsp:txBody>
      <dsp:txXfrm rot="-5400000">
        <a:off x="1734724" y="5403980"/>
        <a:ext cx="9539558" cy="1088632"/>
      </dsp:txXfrm>
    </dsp:sp>
    <dsp:sp modelId="{C560DE05-3780-4109-BBA0-274333868C88}">
      <dsp:nvSpPr>
        <dsp:cNvPr id="0" name=""/>
        <dsp:cNvSpPr/>
      </dsp:nvSpPr>
      <dsp:spPr>
        <a:xfrm>
          <a:off x="1368" y="5315807"/>
          <a:ext cx="1828811" cy="1264979"/>
        </a:xfrm>
        <a:prstGeom prst="roundRect">
          <a:avLst/>
        </a:prstGeom>
        <a:solidFill>
          <a:schemeClr val="accent1">
            <a:shade val="80000"/>
            <a:hueOff val="-293030"/>
            <a:satOff val="-7362"/>
            <a:lumOff val="338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Traditionalists</a:t>
          </a:r>
        </a:p>
      </dsp:txBody>
      <dsp:txXfrm>
        <a:off x="63119" y="5377558"/>
        <a:ext cx="1705309" cy="1141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18964D3-2958-40A0-9354-0B6188E41C8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C296ECB-DD06-4F2C-8689-700DC0AC7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938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296ECB-DD06-4F2C-8689-700DC0AC70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038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296ECB-DD06-4F2C-8689-700DC0AC70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97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Generational Differences</a:t>
            </a:r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4BFE6D8D-DCDF-493E-A404-43ED14BE7B87}"/>
              </a:ext>
            </a:extLst>
          </p:cNvPr>
          <p:cNvGraphicFramePr/>
          <p:nvPr/>
        </p:nvGraphicFramePr>
        <p:xfrm>
          <a:off x="408296" y="137160"/>
          <a:ext cx="11430000" cy="6583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6809824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5538</TotalTime>
  <Words>162</Words>
  <Application>Microsoft Office PowerPoint</Application>
  <PresentationFormat>Widescreen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Rockwell</vt:lpstr>
      <vt:lpstr>Wingdings</vt:lpstr>
      <vt:lpstr>Atlas</vt:lpstr>
      <vt:lpstr>Generational Differences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74</cp:revision>
  <cp:lastPrinted>2021-06-12T05:50:48Z</cp:lastPrinted>
  <dcterms:created xsi:type="dcterms:W3CDTF">2021-02-10T03:24:09Z</dcterms:created>
  <dcterms:modified xsi:type="dcterms:W3CDTF">2021-06-12T06:40:20Z</dcterms:modified>
</cp:coreProperties>
</file>