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71" r:id="rId3"/>
    <p:sldId id="273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8" autoAdjust="0"/>
    <p:restoredTop sz="49031" autoAdjust="0"/>
  </p:normalViewPr>
  <p:slideViewPr>
    <p:cSldViewPr snapToGrid="0">
      <p:cViewPr varScale="1">
        <p:scale>
          <a:sx n="40" d="100"/>
          <a:sy n="40" d="100"/>
        </p:scale>
        <p:origin x="25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7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43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  <a:tabLst>
                <a:tab pos="23294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96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Features of Modern Careers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6" y="841375"/>
            <a:ext cx="77724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Types of Careers</a:t>
            </a: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3454C-A884-4766-BE7F-A117B24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7772400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protean career </a:t>
            </a:r>
            <a:r>
              <a:rPr lang="en-US" sz="2000" dirty="0"/>
              <a:t>is a self-directed, dynamic career that changes based on an individual’s interests, abilities, and values and their work environment.</a:t>
            </a:r>
          </a:p>
          <a:p>
            <a:pPr lvl="1"/>
            <a:r>
              <a:rPr lang="en-US" sz="1800" dirty="0"/>
              <a:t>Employees progress both vertically and horizontally.</a:t>
            </a:r>
          </a:p>
          <a:p>
            <a:pPr lvl="1"/>
            <a:r>
              <a:rPr lang="en-US" sz="1800" dirty="0"/>
              <a:t>The goal is to achieve </a:t>
            </a:r>
            <a:r>
              <a:rPr lang="en-US" sz="1800" b="1" dirty="0"/>
              <a:t>psychological success</a:t>
            </a:r>
            <a:r>
              <a:rPr lang="en-US" sz="1800" dirty="0"/>
              <a:t>, a feeling of pride and accomplishment that comes from achieving one’s life goals.</a:t>
            </a:r>
          </a:p>
        </p:txBody>
      </p:sp>
    </p:spTree>
    <p:extLst>
      <p:ext uri="{BB962C8B-B14F-4D97-AF65-F5344CB8AC3E}">
        <p14:creationId xmlns:p14="http://schemas.microsoft.com/office/powerpoint/2010/main" val="184611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77724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Types of Careers</a:t>
            </a: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3454C-A884-4766-BE7F-A117B24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7772400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Boundaryless careers </a:t>
            </a:r>
            <a:r>
              <a:rPr lang="en-US" sz="2000" dirty="0"/>
              <a:t>extend beyond the organization. </a:t>
            </a:r>
          </a:p>
          <a:p>
            <a:pPr lvl="1"/>
            <a:r>
              <a:rPr lang="en-US" sz="1800" dirty="0"/>
              <a:t>Some people identify more with a profession than an employer.</a:t>
            </a:r>
          </a:p>
          <a:p>
            <a:pPr lvl="1"/>
            <a:r>
              <a:rPr lang="en-US" sz="1800" dirty="0"/>
              <a:t>Most employees are unlikely to stay at one company for their entire career!</a:t>
            </a:r>
          </a:p>
          <a:p>
            <a:pPr lvl="1"/>
            <a:r>
              <a:rPr lang="en-US" sz="1800" dirty="0"/>
              <a:t>Some career plans are influenced by personal demands and values.</a:t>
            </a:r>
          </a:p>
        </p:txBody>
      </p:sp>
    </p:spTree>
    <p:extLst>
      <p:ext uri="{BB962C8B-B14F-4D97-AF65-F5344CB8AC3E}">
        <p14:creationId xmlns:p14="http://schemas.microsoft.com/office/powerpoint/2010/main" val="7733029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862</TotalTime>
  <Words>111</Words>
  <Application>Microsoft Office PowerPoint</Application>
  <PresentationFormat>Widescreen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Wingdings</vt:lpstr>
      <vt:lpstr>Atlas</vt:lpstr>
      <vt:lpstr>Features of Modern Careers</vt:lpstr>
      <vt:lpstr>Types of Careers</vt:lpstr>
      <vt:lpstr>Types of Careers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60</cp:revision>
  <cp:lastPrinted>2021-06-14T02:14:25Z</cp:lastPrinted>
  <dcterms:created xsi:type="dcterms:W3CDTF">2021-02-10T03:24:09Z</dcterms:created>
  <dcterms:modified xsi:type="dcterms:W3CDTF">2021-06-19T19:20:47Z</dcterms:modified>
</cp:coreProperties>
</file>