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8"/>
  </p:notesMasterIdLst>
  <p:sldIdLst>
    <p:sldId id="256" r:id="rId2"/>
    <p:sldId id="325" r:id="rId3"/>
    <p:sldId id="323" r:id="rId4"/>
    <p:sldId id="317" r:id="rId5"/>
    <p:sldId id="316" r:id="rId6"/>
    <p:sldId id="324" r:id="rId7"/>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2876" autoAdjust="0"/>
  </p:normalViewPr>
  <p:slideViewPr>
    <p:cSldViewPr snapToGrid="0">
      <p:cViewPr varScale="1">
        <p:scale>
          <a:sx n="62" d="100"/>
          <a:sy n="62" d="100"/>
        </p:scale>
        <p:origin x="1542" y="60"/>
      </p:cViewPr>
      <p:guideLst/>
    </p:cSldViewPr>
  </p:slideViewPr>
  <p:notesTextViewPr>
    <p:cViewPr>
      <p:scale>
        <a:sx n="1" d="1"/>
        <a:sy n="1" d="1"/>
      </p:scale>
      <p:origin x="0" y="0"/>
    </p:cViewPr>
  </p:notesTextViewPr>
  <p:notesViewPr>
    <p:cSldViewPr snapToGrid="0">
      <p:cViewPr varScale="1">
        <p:scale>
          <a:sx n="66" d="100"/>
          <a:sy n="66" d="100"/>
        </p:scale>
        <p:origin x="3252" y="4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213E7F2-FDFD-4087-AB38-A3114731FBC4}" type="doc">
      <dgm:prSet loTypeId="urn:microsoft.com/office/officeart/2005/8/layout/hierarchy1" loCatId="hierarchy" qsTypeId="urn:microsoft.com/office/officeart/2005/8/quickstyle/simple2" qsCatId="simple" csTypeId="urn:microsoft.com/office/officeart/2005/8/colors/colorful2" csCatId="colorful" phldr="1"/>
      <dgm:spPr/>
      <dgm:t>
        <a:bodyPr/>
        <a:lstStyle/>
        <a:p>
          <a:endParaRPr lang="en-US"/>
        </a:p>
      </dgm:t>
    </dgm:pt>
    <dgm:pt modelId="{00BBEE32-FFAC-450A-8897-7E2649121BFE}">
      <dgm:prSet custT="1"/>
      <dgm:spPr>
        <a:solidFill>
          <a:srgbClr val="FFFFFF"/>
        </a:solidFill>
      </dgm:spPr>
      <dgm:t>
        <a:bodyPr/>
        <a:lstStyle/>
        <a:p>
          <a:r>
            <a:rPr lang="en-US" sz="2000" b="1"/>
            <a:t>Training</a:t>
          </a:r>
          <a:r>
            <a:rPr lang="en-US" sz="2000"/>
            <a:t> </a:t>
          </a:r>
          <a:r>
            <a:rPr lang="en-US" sz="2000" b="1"/>
            <a:t>effectiveness</a:t>
          </a:r>
          <a:r>
            <a:rPr lang="en-US" sz="2000"/>
            <a:t> reflects the individual and organizational benefits of training.</a:t>
          </a:r>
        </a:p>
      </dgm:t>
    </dgm:pt>
    <dgm:pt modelId="{9C29BF95-393E-4C55-9101-2A4C791F40DC}" type="parTrans" cxnId="{853AD582-98FA-4860-AC84-3F573F6A946C}">
      <dgm:prSet/>
      <dgm:spPr/>
      <dgm:t>
        <a:bodyPr/>
        <a:lstStyle/>
        <a:p>
          <a:endParaRPr lang="en-US" sz="2000"/>
        </a:p>
      </dgm:t>
    </dgm:pt>
    <dgm:pt modelId="{C9D97E9F-D01F-469D-BB46-FF96215D8B3F}" type="sibTrans" cxnId="{853AD582-98FA-4860-AC84-3F573F6A946C}">
      <dgm:prSet/>
      <dgm:spPr/>
      <dgm:t>
        <a:bodyPr/>
        <a:lstStyle/>
        <a:p>
          <a:endParaRPr lang="en-US" sz="2000"/>
        </a:p>
      </dgm:t>
    </dgm:pt>
    <dgm:pt modelId="{49EED8FC-185E-42A4-8DD7-2074A968E36D}">
      <dgm:prSet custT="1"/>
      <dgm:spPr>
        <a:solidFill>
          <a:srgbClr val="FFFFFF"/>
        </a:solidFill>
      </dgm:spPr>
      <dgm:t>
        <a:bodyPr/>
        <a:lstStyle/>
        <a:p>
          <a:r>
            <a:rPr lang="en-US" sz="2000" b="1" dirty="0"/>
            <a:t>Training</a:t>
          </a:r>
          <a:r>
            <a:rPr lang="en-US" sz="2000" dirty="0"/>
            <a:t> </a:t>
          </a:r>
          <a:r>
            <a:rPr lang="en-US" sz="2000" b="1" dirty="0"/>
            <a:t>evaluation</a:t>
          </a:r>
          <a:r>
            <a:rPr lang="en-US" sz="2000" dirty="0"/>
            <a:t> is the process of systematically collecting and analyzing outcomes to determine training effectiveness.</a:t>
          </a:r>
        </a:p>
      </dgm:t>
    </dgm:pt>
    <dgm:pt modelId="{614E3BD1-D314-47F3-818C-320D4B555965}" type="parTrans" cxnId="{3BCDC794-75FA-4B31-936F-20C9307702A7}">
      <dgm:prSet/>
      <dgm:spPr/>
      <dgm:t>
        <a:bodyPr/>
        <a:lstStyle/>
        <a:p>
          <a:endParaRPr lang="en-US" sz="2000"/>
        </a:p>
      </dgm:t>
    </dgm:pt>
    <dgm:pt modelId="{FEC20BEA-616F-42CA-B553-E577D80DAF8D}" type="sibTrans" cxnId="{3BCDC794-75FA-4B31-936F-20C9307702A7}">
      <dgm:prSet/>
      <dgm:spPr/>
      <dgm:t>
        <a:bodyPr/>
        <a:lstStyle/>
        <a:p>
          <a:endParaRPr lang="en-US" sz="2000"/>
        </a:p>
      </dgm:t>
    </dgm:pt>
    <dgm:pt modelId="{E6E17787-B625-48A4-932C-5E85A19E1975}">
      <dgm:prSet custT="1"/>
      <dgm:spPr>
        <a:solidFill>
          <a:srgbClr val="FFFFFF"/>
        </a:solidFill>
      </dgm:spPr>
      <dgm:t>
        <a:bodyPr/>
        <a:lstStyle/>
        <a:p>
          <a:r>
            <a:rPr lang="en-US" sz="2000" b="1"/>
            <a:t>Training outcomes </a:t>
          </a:r>
          <a:r>
            <a:rPr lang="en-US" sz="2000"/>
            <a:t>are the criteria and corresponding measures used to evaluate training effectiveness.</a:t>
          </a:r>
        </a:p>
      </dgm:t>
    </dgm:pt>
    <dgm:pt modelId="{CB67728D-CB95-49D7-B55E-02CC8719E270}" type="parTrans" cxnId="{372AAF2B-01BB-432B-B202-3B5AC928F56F}">
      <dgm:prSet/>
      <dgm:spPr/>
      <dgm:t>
        <a:bodyPr/>
        <a:lstStyle/>
        <a:p>
          <a:endParaRPr lang="en-US" sz="2000"/>
        </a:p>
      </dgm:t>
    </dgm:pt>
    <dgm:pt modelId="{81548F5E-AE7F-4B2C-B2F3-08BCE0B5464B}" type="sibTrans" cxnId="{372AAF2B-01BB-432B-B202-3B5AC928F56F}">
      <dgm:prSet/>
      <dgm:spPr/>
      <dgm:t>
        <a:bodyPr/>
        <a:lstStyle/>
        <a:p>
          <a:endParaRPr lang="en-US" sz="2000"/>
        </a:p>
      </dgm:t>
    </dgm:pt>
    <dgm:pt modelId="{8C75275E-3906-42C2-AEA4-942D85C4F4D0}">
      <dgm:prSet custT="1"/>
      <dgm:spPr>
        <a:solidFill>
          <a:srgbClr val="FFFFFF"/>
        </a:solidFill>
      </dgm:spPr>
      <dgm:t>
        <a:bodyPr/>
        <a:lstStyle/>
        <a:p>
          <a:r>
            <a:rPr lang="en-US" sz="2000" b="1" dirty="0"/>
            <a:t>Evaluation design </a:t>
          </a:r>
          <a:r>
            <a:rPr lang="en-US" sz="2000" b="0" dirty="0"/>
            <a:t>refers to </a:t>
          </a:r>
          <a:r>
            <a:rPr lang="en-US" sz="2000" dirty="0"/>
            <a:t>how, when, what, and from whom training data is collected.</a:t>
          </a:r>
        </a:p>
      </dgm:t>
    </dgm:pt>
    <dgm:pt modelId="{41F721CD-4741-4617-8AEE-0A29BA5FF5B3}" type="parTrans" cxnId="{4DF97E73-A0D7-4F71-A700-DF5AE80A782A}">
      <dgm:prSet/>
      <dgm:spPr/>
      <dgm:t>
        <a:bodyPr/>
        <a:lstStyle/>
        <a:p>
          <a:endParaRPr lang="en-US" sz="2000"/>
        </a:p>
      </dgm:t>
    </dgm:pt>
    <dgm:pt modelId="{F90172F0-E57D-4885-9B34-1153D9A755CF}" type="sibTrans" cxnId="{4DF97E73-A0D7-4F71-A700-DF5AE80A782A}">
      <dgm:prSet/>
      <dgm:spPr/>
      <dgm:t>
        <a:bodyPr/>
        <a:lstStyle/>
        <a:p>
          <a:endParaRPr lang="en-US" sz="2000"/>
        </a:p>
      </dgm:t>
    </dgm:pt>
    <dgm:pt modelId="{5D799B0B-B69A-4CAD-992B-B6729F00F3B0}" type="pres">
      <dgm:prSet presAssocID="{8213E7F2-FDFD-4087-AB38-A3114731FBC4}" presName="hierChild1" presStyleCnt="0">
        <dgm:presLayoutVars>
          <dgm:chPref val="1"/>
          <dgm:dir/>
          <dgm:animOne val="branch"/>
          <dgm:animLvl val="lvl"/>
          <dgm:resizeHandles/>
        </dgm:presLayoutVars>
      </dgm:prSet>
      <dgm:spPr/>
    </dgm:pt>
    <dgm:pt modelId="{8BE9191E-D222-468B-8070-6216E1254591}" type="pres">
      <dgm:prSet presAssocID="{00BBEE32-FFAC-450A-8897-7E2649121BFE}" presName="hierRoot1" presStyleCnt="0"/>
      <dgm:spPr/>
    </dgm:pt>
    <dgm:pt modelId="{930C5389-5484-45CB-AD5F-B561C094EB89}" type="pres">
      <dgm:prSet presAssocID="{00BBEE32-FFAC-450A-8897-7E2649121BFE}" presName="composite" presStyleCnt="0"/>
      <dgm:spPr/>
    </dgm:pt>
    <dgm:pt modelId="{048670DA-FF54-49BA-8E24-8AA33C605261}" type="pres">
      <dgm:prSet presAssocID="{00BBEE32-FFAC-450A-8897-7E2649121BFE}" presName="background" presStyleLbl="node0" presStyleIdx="0" presStyleCnt="4"/>
      <dgm:spPr/>
    </dgm:pt>
    <dgm:pt modelId="{3C46DAF8-6AD9-4A26-B32F-CEC4083ECE81}" type="pres">
      <dgm:prSet presAssocID="{00BBEE32-FFAC-450A-8897-7E2649121BFE}" presName="text" presStyleLbl="fgAcc0" presStyleIdx="0" presStyleCnt="4" custScaleY="260351">
        <dgm:presLayoutVars>
          <dgm:chPref val="3"/>
        </dgm:presLayoutVars>
      </dgm:prSet>
      <dgm:spPr/>
    </dgm:pt>
    <dgm:pt modelId="{99D3FDEE-A4C7-4BFB-9A26-1E6DFDBA4793}" type="pres">
      <dgm:prSet presAssocID="{00BBEE32-FFAC-450A-8897-7E2649121BFE}" presName="hierChild2" presStyleCnt="0"/>
      <dgm:spPr/>
    </dgm:pt>
    <dgm:pt modelId="{063D7052-1386-4EFB-AFDD-BB86185B149C}" type="pres">
      <dgm:prSet presAssocID="{49EED8FC-185E-42A4-8DD7-2074A968E36D}" presName="hierRoot1" presStyleCnt="0"/>
      <dgm:spPr/>
    </dgm:pt>
    <dgm:pt modelId="{BA56F8B9-0DFB-49FD-AF47-A584D4B5494D}" type="pres">
      <dgm:prSet presAssocID="{49EED8FC-185E-42A4-8DD7-2074A968E36D}" presName="composite" presStyleCnt="0"/>
      <dgm:spPr/>
    </dgm:pt>
    <dgm:pt modelId="{C089CFF6-EB37-4433-A728-8DB0A85A425B}" type="pres">
      <dgm:prSet presAssocID="{49EED8FC-185E-42A4-8DD7-2074A968E36D}" presName="background" presStyleLbl="node0" presStyleIdx="1" presStyleCnt="4"/>
      <dgm:spPr/>
    </dgm:pt>
    <dgm:pt modelId="{DA8CE22D-C955-4A15-85A3-3F0BB1B5A2BC}" type="pres">
      <dgm:prSet presAssocID="{49EED8FC-185E-42A4-8DD7-2074A968E36D}" presName="text" presStyleLbl="fgAcc0" presStyleIdx="1" presStyleCnt="4" custScaleY="260351">
        <dgm:presLayoutVars>
          <dgm:chPref val="3"/>
        </dgm:presLayoutVars>
      </dgm:prSet>
      <dgm:spPr/>
    </dgm:pt>
    <dgm:pt modelId="{E3F579D7-D2D7-4B76-8A60-9B58422BBBE9}" type="pres">
      <dgm:prSet presAssocID="{49EED8FC-185E-42A4-8DD7-2074A968E36D}" presName="hierChild2" presStyleCnt="0"/>
      <dgm:spPr/>
    </dgm:pt>
    <dgm:pt modelId="{8A5C022A-7D9D-4687-B356-5A10C51F9D4C}" type="pres">
      <dgm:prSet presAssocID="{E6E17787-B625-48A4-932C-5E85A19E1975}" presName="hierRoot1" presStyleCnt="0"/>
      <dgm:spPr/>
    </dgm:pt>
    <dgm:pt modelId="{E93AE8AB-8B81-4198-BCBC-208EBC32B686}" type="pres">
      <dgm:prSet presAssocID="{E6E17787-B625-48A4-932C-5E85A19E1975}" presName="composite" presStyleCnt="0"/>
      <dgm:spPr/>
    </dgm:pt>
    <dgm:pt modelId="{C63BC19E-363E-4504-B1EF-52765B3A8298}" type="pres">
      <dgm:prSet presAssocID="{E6E17787-B625-48A4-932C-5E85A19E1975}" presName="background" presStyleLbl="node0" presStyleIdx="2" presStyleCnt="4"/>
      <dgm:spPr/>
    </dgm:pt>
    <dgm:pt modelId="{3DFB3458-177B-4CBA-9F35-10530BA2FA60}" type="pres">
      <dgm:prSet presAssocID="{E6E17787-B625-48A4-932C-5E85A19E1975}" presName="text" presStyleLbl="fgAcc0" presStyleIdx="2" presStyleCnt="4" custScaleY="260351">
        <dgm:presLayoutVars>
          <dgm:chPref val="3"/>
        </dgm:presLayoutVars>
      </dgm:prSet>
      <dgm:spPr/>
    </dgm:pt>
    <dgm:pt modelId="{BFBFBA78-2241-48EF-9C27-16AE2D3FBBF0}" type="pres">
      <dgm:prSet presAssocID="{E6E17787-B625-48A4-932C-5E85A19E1975}" presName="hierChild2" presStyleCnt="0"/>
      <dgm:spPr/>
    </dgm:pt>
    <dgm:pt modelId="{0F3693FD-6595-421C-BCAB-3C112FD4C1CC}" type="pres">
      <dgm:prSet presAssocID="{8C75275E-3906-42C2-AEA4-942D85C4F4D0}" presName="hierRoot1" presStyleCnt="0"/>
      <dgm:spPr/>
    </dgm:pt>
    <dgm:pt modelId="{B675F87E-B0AB-471B-B0A1-A6C3CD2EA28F}" type="pres">
      <dgm:prSet presAssocID="{8C75275E-3906-42C2-AEA4-942D85C4F4D0}" presName="composite" presStyleCnt="0"/>
      <dgm:spPr/>
    </dgm:pt>
    <dgm:pt modelId="{F24F03B1-850C-4111-BA06-782FAD3EE166}" type="pres">
      <dgm:prSet presAssocID="{8C75275E-3906-42C2-AEA4-942D85C4F4D0}" presName="background" presStyleLbl="node0" presStyleIdx="3" presStyleCnt="4"/>
      <dgm:spPr/>
    </dgm:pt>
    <dgm:pt modelId="{DDDBF2CE-EB19-40E6-B062-A02BCCC156F3}" type="pres">
      <dgm:prSet presAssocID="{8C75275E-3906-42C2-AEA4-942D85C4F4D0}" presName="text" presStyleLbl="fgAcc0" presStyleIdx="3" presStyleCnt="4" custScaleY="260351">
        <dgm:presLayoutVars>
          <dgm:chPref val="3"/>
        </dgm:presLayoutVars>
      </dgm:prSet>
      <dgm:spPr/>
    </dgm:pt>
    <dgm:pt modelId="{4E4A6A83-3EE0-48CA-88C8-5625DFEA46B1}" type="pres">
      <dgm:prSet presAssocID="{8C75275E-3906-42C2-AEA4-942D85C4F4D0}" presName="hierChild2" presStyleCnt="0"/>
      <dgm:spPr/>
    </dgm:pt>
  </dgm:ptLst>
  <dgm:cxnLst>
    <dgm:cxn modelId="{292DF81A-32F5-43EE-A017-59A6C2C960A4}" type="presOf" srcId="{49EED8FC-185E-42A4-8DD7-2074A968E36D}" destId="{DA8CE22D-C955-4A15-85A3-3F0BB1B5A2BC}" srcOrd="0" destOrd="0" presId="urn:microsoft.com/office/officeart/2005/8/layout/hierarchy1"/>
    <dgm:cxn modelId="{372AAF2B-01BB-432B-B202-3B5AC928F56F}" srcId="{8213E7F2-FDFD-4087-AB38-A3114731FBC4}" destId="{E6E17787-B625-48A4-932C-5E85A19E1975}" srcOrd="2" destOrd="0" parTransId="{CB67728D-CB95-49D7-B55E-02CC8719E270}" sibTransId="{81548F5E-AE7F-4B2C-B2F3-08BCE0B5464B}"/>
    <dgm:cxn modelId="{33629742-E18E-47CA-A406-BD64D89799DA}" type="presOf" srcId="{8C75275E-3906-42C2-AEA4-942D85C4F4D0}" destId="{DDDBF2CE-EB19-40E6-B062-A02BCCC156F3}" srcOrd="0" destOrd="0" presId="urn:microsoft.com/office/officeart/2005/8/layout/hierarchy1"/>
    <dgm:cxn modelId="{3BEA3B73-70A9-4D8F-81F8-69FAACEAA408}" type="presOf" srcId="{00BBEE32-FFAC-450A-8897-7E2649121BFE}" destId="{3C46DAF8-6AD9-4A26-B32F-CEC4083ECE81}" srcOrd="0" destOrd="0" presId="urn:microsoft.com/office/officeart/2005/8/layout/hierarchy1"/>
    <dgm:cxn modelId="{4DF97E73-A0D7-4F71-A700-DF5AE80A782A}" srcId="{8213E7F2-FDFD-4087-AB38-A3114731FBC4}" destId="{8C75275E-3906-42C2-AEA4-942D85C4F4D0}" srcOrd="3" destOrd="0" parTransId="{41F721CD-4741-4617-8AEE-0A29BA5FF5B3}" sibTransId="{F90172F0-E57D-4885-9B34-1153D9A755CF}"/>
    <dgm:cxn modelId="{0955C575-5AF5-440B-85F2-1A07E4E7B6AA}" type="presOf" srcId="{8213E7F2-FDFD-4087-AB38-A3114731FBC4}" destId="{5D799B0B-B69A-4CAD-992B-B6729F00F3B0}" srcOrd="0" destOrd="0" presId="urn:microsoft.com/office/officeart/2005/8/layout/hierarchy1"/>
    <dgm:cxn modelId="{853AD582-98FA-4860-AC84-3F573F6A946C}" srcId="{8213E7F2-FDFD-4087-AB38-A3114731FBC4}" destId="{00BBEE32-FFAC-450A-8897-7E2649121BFE}" srcOrd="0" destOrd="0" parTransId="{9C29BF95-393E-4C55-9101-2A4C791F40DC}" sibTransId="{C9D97E9F-D01F-469D-BB46-FF96215D8B3F}"/>
    <dgm:cxn modelId="{3BCDC794-75FA-4B31-936F-20C9307702A7}" srcId="{8213E7F2-FDFD-4087-AB38-A3114731FBC4}" destId="{49EED8FC-185E-42A4-8DD7-2074A968E36D}" srcOrd="1" destOrd="0" parTransId="{614E3BD1-D314-47F3-818C-320D4B555965}" sibTransId="{FEC20BEA-616F-42CA-B553-E577D80DAF8D}"/>
    <dgm:cxn modelId="{E8AEA5B1-BF33-4397-8D2D-60C01FCF94ED}" type="presOf" srcId="{E6E17787-B625-48A4-932C-5E85A19E1975}" destId="{3DFB3458-177B-4CBA-9F35-10530BA2FA60}" srcOrd="0" destOrd="0" presId="urn:microsoft.com/office/officeart/2005/8/layout/hierarchy1"/>
    <dgm:cxn modelId="{C6EF2CC8-F215-4180-A3A1-BE40FA0BFBB4}" type="presParOf" srcId="{5D799B0B-B69A-4CAD-992B-B6729F00F3B0}" destId="{8BE9191E-D222-468B-8070-6216E1254591}" srcOrd="0" destOrd="0" presId="urn:microsoft.com/office/officeart/2005/8/layout/hierarchy1"/>
    <dgm:cxn modelId="{67336EFA-D8C6-4791-AB02-63E1F3F8FBE3}" type="presParOf" srcId="{8BE9191E-D222-468B-8070-6216E1254591}" destId="{930C5389-5484-45CB-AD5F-B561C094EB89}" srcOrd="0" destOrd="0" presId="urn:microsoft.com/office/officeart/2005/8/layout/hierarchy1"/>
    <dgm:cxn modelId="{9F31B305-6BE8-4414-A35A-0D174E8C75AC}" type="presParOf" srcId="{930C5389-5484-45CB-AD5F-B561C094EB89}" destId="{048670DA-FF54-49BA-8E24-8AA33C605261}" srcOrd="0" destOrd="0" presId="urn:microsoft.com/office/officeart/2005/8/layout/hierarchy1"/>
    <dgm:cxn modelId="{8FF7CF50-A4BC-4CB9-BE80-A3152B497064}" type="presParOf" srcId="{930C5389-5484-45CB-AD5F-B561C094EB89}" destId="{3C46DAF8-6AD9-4A26-B32F-CEC4083ECE81}" srcOrd="1" destOrd="0" presId="urn:microsoft.com/office/officeart/2005/8/layout/hierarchy1"/>
    <dgm:cxn modelId="{7D0C47AB-7F73-45E8-B666-2DC49EE0F3D9}" type="presParOf" srcId="{8BE9191E-D222-468B-8070-6216E1254591}" destId="{99D3FDEE-A4C7-4BFB-9A26-1E6DFDBA4793}" srcOrd="1" destOrd="0" presId="urn:microsoft.com/office/officeart/2005/8/layout/hierarchy1"/>
    <dgm:cxn modelId="{32730F88-A1A7-4D2D-A6ED-B1F13210C62E}" type="presParOf" srcId="{5D799B0B-B69A-4CAD-992B-B6729F00F3B0}" destId="{063D7052-1386-4EFB-AFDD-BB86185B149C}" srcOrd="1" destOrd="0" presId="urn:microsoft.com/office/officeart/2005/8/layout/hierarchy1"/>
    <dgm:cxn modelId="{F24FD453-A145-4E1E-A889-648E449351E6}" type="presParOf" srcId="{063D7052-1386-4EFB-AFDD-BB86185B149C}" destId="{BA56F8B9-0DFB-49FD-AF47-A584D4B5494D}" srcOrd="0" destOrd="0" presId="urn:microsoft.com/office/officeart/2005/8/layout/hierarchy1"/>
    <dgm:cxn modelId="{6A520437-3AED-4138-A202-9C104E532484}" type="presParOf" srcId="{BA56F8B9-0DFB-49FD-AF47-A584D4B5494D}" destId="{C089CFF6-EB37-4433-A728-8DB0A85A425B}" srcOrd="0" destOrd="0" presId="urn:microsoft.com/office/officeart/2005/8/layout/hierarchy1"/>
    <dgm:cxn modelId="{A4C9FE07-B1EE-4AF7-946F-0643B6CEBA4D}" type="presParOf" srcId="{BA56F8B9-0DFB-49FD-AF47-A584D4B5494D}" destId="{DA8CE22D-C955-4A15-85A3-3F0BB1B5A2BC}" srcOrd="1" destOrd="0" presId="urn:microsoft.com/office/officeart/2005/8/layout/hierarchy1"/>
    <dgm:cxn modelId="{F494C9E4-42D3-4D2B-BA0F-658C1A973147}" type="presParOf" srcId="{063D7052-1386-4EFB-AFDD-BB86185B149C}" destId="{E3F579D7-D2D7-4B76-8A60-9B58422BBBE9}" srcOrd="1" destOrd="0" presId="urn:microsoft.com/office/officeart/2005/8/layout/hierarchy1"/>
    <dgm:cxn modelId="{E22A6A32-CD63-4F7D-91EB-291D410A6F12}" type="presParOf" srcId="{5D799B0B-B69A-4CAD-992B-B6729F00F3B0}" destId="{8A5C022A-7D9D-4687-B356-5A10C51F9D4C}" srcOrd="2" destOrd="0" presId="urn:microsoft.com/office/officeart/2005/8/layout/hierarchy1"/>
    <dgm:cxn modelId="{9DC07B11-61D7-494F-AB73-A24F276D6030}" type="presParOf" srcId="{8A5C022A-7D9D-4687-B356-5A10C51F9D4C}" destId="{E93AE8AB-8B81-4198-BCBC-208EBC32B686}" srcOrd="0" destOrd="0" presId="urn:microsoft.com/office/officeart/2005/8/layout/hierarchy1"/>
    <dgm:cxn modelId="{D3E86F2F-A4D9-49A1-8E1D-BF5F4E706EB2}" type="presParOf" srcId="{E93AE8AB-8B81-4198-BCBC-208EBC32B686}" destId="{C63BC19E-363E-4504-B1EF-52765B3A8298}" srcOrd="0" destOrd="0" presId="urn:microsoft.com/office/officeart/2005/8/layout/hierarchy1"/>
    <dgm:cxn modelId="{CBE7A4F8-F54F-4D6F-8E26-8F897A076F15}" type="presParOf" srcId="{E93AE8AB-8B81-4198-BCBC-208EBC32B686}" destId="{3DFB3458-177B-4CBA-9F35-10530BA2FA60}" srcOrd="1" destOrd="0" presId="urn:microsoft.com/office/officeart/2005/8/layout/hierarchy1"/>
    <dgm:cxn modelId="{59F45B4A-5CB7-41D6-B792-BD218FE5EA23}" type="presParOf" srcId="{8A5C022A-7D9D-4687-B356-5A10C51F9D4C}" destId="{BFBFBA78-2241-48EF-9C27-16AE2D3FBBF0}" srcOrd="1" destOrd="0" presId="urn:microsoft.com/office/officeart/2005/8/layout/hierarchy1"/>
    <dgm:cxn modelId="{6B8D5B4C-D5A7-4AD2-A2F5-651B3BDAFCCD}" type="presParOf" srcId="{5D799B0B-B69A-4CAD-992B-B6729F00F3B0}" destId="{0F3693FD-6595-421C-BCAB-3C112FD4C1CC}" srcOrd="3" destOrd="0" presId="urn:microsoft.com/office/officeart/2005/8/layout/hierarchy1"/>
    <dgm:cxn modelId="{63402827-3F54-4B5B-BCF6-501390638860}" type="presParOf" srcId="{0F3693FD-6595-421C-BCAB-3C112FD4C1CC}" destId="{B675F87E-B0AB-471B-B0A1-A6C3CD2EA28F}" srcOrd="0" destOrd="0" presId="urn:microsoft.com/office/officeart/2005/8/layout/hierarchy1"/>
    <dgm:cxn modelId="{A3673CCD-F646-4801-BD27-302FC77AAE29}" type="presParOf" srcId="{B675F87E-B0AB-471B-B0A1-A6C3CD2EA28F}" destId="{F24F03B1-850C-4111-BA06-782FAD3EE166}" srcOrd="0" destOrd="0" presId="urn:microsoft.com/office/officeart/2005/8/layout/hierarchy1"/>
    <dgm:cxn modelId="{070C90C6-FDA2-446C-878D-492EAE6D0F35}" type="presParOf" srcId="{B675F87E-B0AB-471B-B0A1-A6C3CD2EA28F}" destId="{DDDBF2CE-EB19-40E6-B062-A02BCCC156F3}" srcOrd="1" destOrd="0" presId="urn:microsoft.com/office/officeart/2005/8/layout/hierarchy1"/>
    <dgm:cxn modelId="{D8D49D6F-B69F-4609-811D-95578D25B04C}" type="presParOf" srcId="{0F3693FD-6595-421C-BCAB-3C112FD4C1CC}" destId="{4E4A6A83-3EE0-48CA-88C8-5625DFEA46B1}"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51C8376-4E3E-4F7B-BFBA-2CBC22C1C191}" type="doc">
      <dgm:prSet loTypeId="urn:microsoft.com/office/officeart/2009/3/layout/IncreasingArrowsProcess" loCatId="process" qsTypeId="urn:microsoft.com/office/officeart/2005/8/quickstyle/simple2" qsCatId="simple" csTypeId="urn:microsoft.com/office/officeart/2005/8/colors/accent1_3" csCatId="accent1" phldr="1"/>
      <dgm:spPr/>
      <dgm:t>
        <a:bodyPr/>
        <a:lstStyle/>
        <a:p>
          <a:endParaRPr lang="en-US"/>
        </a:p>
      </dgm:t>
    </dgm:pt>
    <dgm:pt modelId="{B13E2A44-D31B-465A-BCB0-C777294A1D50}">
      <dgm:prSet custT="1"/>
      <dgm:spPr/>
      <dgm:t>
        <a:bodyPr/>
        <a:lstStyle/>
        <a:p>
          <a:r>
            <a:rPr lang="en-US" sz="2000" b="1" dirty="0">
              <a:solidFill>
                <a:schemeClr val="tx1"/>
              </a:solidFill>
            </a:rPr>
            <a:t>Identify Outcomes</a:t>
          </a:r>
        </a:p>
      </dgm:t>
    </dgm:pt>
    <dgm:pt modelId="{109EB06D-138E-44C2-BEC6-79C4EA56092D}" type="parTrans" cxnId="{E87A53EF-920E-464B-8C66-56F02D716C8E}">
      <dgm:prSet/>
      <dgm:spPr/>
      <dgm:t>
        <a:bodyPr/>
        <a:lstStyle/>
        <a:p>
          <a:endParaRPr lang="en-US">
            <a:solidFill>
              <a:schemeClr val="tx1"/>
            </a:solidFill>
          </a:endParaRPr>
        </a:p>
      </dgm:t>
    </dgm:pt>
    <dgm:pt modelId="{7C84F7DF-F786-41F3-9571-8644AD49C5E3}" type="sibTrans" cxnId="{E87A53EF-920E-464B-8C66-56F02D716C8E}">
      <dgm:prSet/>
      <dgm:spPr/>
      <dgm:t>
        <a:bodyPr/>
        <a:lstStyle/>
        <a:p>
          <a:endParaRPr lang="en-US">
            <a:solidFill>
              <a:schemeClr val="tx1"/>
            </a:solidFill>
          </a:endParaRPr>
        </a:p>
      </dgm:t>
    </dgm:pt>
    <dgm:pt modelId="{03356281-9C54-4FB9-9C4A-692246783178}">
      <dgm:prSet custT="1"/>
      <dgm:spPr/>
      <dgm:t>
        <a:bodyPr/>
        <a:lstStyle/>
        <a:p>
          <a:pPr marL="169863" indent="-169863">
            <a:buFont typeface="Arial" panose="020B0604020202020204" pitchFamily="34" charset="0"/>
            <a:buChar char="•"/>
          </a:pPr>
          <a:r>
            <a:rPr lang="en-US" sz="1800" dirty="0">
              <a:solidFill>
                <a:schemeClr val="tx1"/>
              </a:solidFill>
              <a:latin typeface="Calibri" panose="020F0502020204030204" pitchFamily="34" charset="0"/>
              <a:cs typeface="Calibri" panose="020F0502020204030204" pitchFamily="34" charset="0"/>
            </a:rPr>
            <a:t>• </a:t>
          </a:r>
          <a:r>
            <a:rPr lang="en-US" sz="1800" dirty="0">
              <a:solidFill>
                <a:schemeClr val="tx1"/>
              </a:solidFill>
            </a:rPr>
            <a:t>What training needs are being addressed?</a:t>
          </a:r>
        </a:p>
      </dgm:t>
    </dgm:pt>
    <dgm:pt modelId="{F2B6C4BC-2742-44FE-BB91-6C55383041E9}" type="parTrans" cxnId="{70DEB122-AFCC-433F-B324-8A016DCB37C8}">
      <dgm:prSet/>
      <dgm:spPr/>
      <dgm:t>
        <a:bodyPr/>
        <a:lstStyle/>
        <a:p>
          <a:endParaRPr lang="en-US">
            <a:solidFill>
              <a:schemeClr val="tx1"/>
            </a:solidFill>
          </a:endParaRPr>
        </a:p>
      </dgm:t>
    </dgm:pt>
    <dgm:pt modelId="{4CB0E5AE-1D40-4AE1-A552-A8D3A9B48360}" type="sibTrans" cxnId="{70DEB122-AFCC-433F-B324-8A016DCB37C8}">
      <dgm:prSet/>
      <dgm:spPr/>
      <dgm:t>
        <a:bodyPr/>
        <a:lstStyle/>
        <a:p>
          <a:endParaRPr lang="en-US">
            <a:solidFill>
              <a:schemeClr val="tx1"/>
            </a:solidFill>
          </a:endParaRPr>
        </a:p>
      </dgm:t>
    </dgm:pt>
    <dgm:pt modelId="{77557AE1-FE3D-4EDD-8F35-E9AF2DD3DD1F}">
      <dgm:prSet custT="1"/>
      <dgm:spPr/>
      <dgm:t>
        <a:bodyPr/>
        <a:lstStyle/>
        <a:p>
          <a:pPr marL="169863" indent="-169863">
            <a:buFont typeface="Arial" panose="020B0604020202020204" pitchFamily="34" charset="0"/>
            <a:buNone/>
          </a:pPr>
          <a:r>
            <a:rPr lang="en-US" sz="1800" dirty="0">
              <a:solidFill>
                <a:schemeClr val="tx1"/>
              </a:solidFill>
              <a:latin typeface="Calibri" panose="020F0502020204030204" pitchFamily="34" charset="0"/>
              <a:cs typeface="Calibri" panose="020F0502020204030204" pitchFamily="34" charset="0"/>
            </a:rPr>
            <a:t>• </a:t>
          </a:r>
          <a:r>
            <a:rPr lang="en-US" sz="1800" dirty="0">
              <a:solidFill>
                <a:schemeClr val="tx1"/>
              </a:solidFill>
            </a:rPr>
            <a:t>What are the objectives and outcomes?</a:t>
          </a:r>
        </a:p>
      </dgm:t>
    </dgm:pt>
    <dgm:pt modelId="{FE36D1A8-E545-48C8-8B96-D819ACFE7009}" type="parTrans" cxnId="{C78CC202-B4A9-4D6B-9BC4-3E86C47011CC}">
      <dgm:prSet/>
      <dgm:spPr/>
      <dgm:t>
        <a:bodyPr/>
        <a:lstStyle/>
        <a:p>
          <a:endParaRPr lang="en-US">
            <a:solidFill>
              <a:schemeClr val="tx1"/>
            </a:solidFill>
          </a:endParaRPr>
        </a:p>
      </dgm:t>
    </dgm:pt>
    <dgm:pt modelId="{274703DA-46C5-416E-BEE1-FDC5B7E53945}" type="sibTrans" cxnId="{C78CC202-B4A9-4D6B-9BC4-3E86C47011CC}">
      <dgm:prSet/>
      <dgm:spPr/>
      <dgm:t>
        <a:bodyPr/>
        <a:lstStyle/>
        <a:p>
          <a:endParaRPr lang="en-US">
            <a:solidFill>
              <a:schemeClr val="tx1"/>
            </a:solidFill>
          </a:endParaRPr>
        </a:p>
      </dgm:t>
    </dgm:pt>
    <dgm:pt modelId="{360BF570-CBB4-4233-AFC8-CF6D28C3CEA4}">
      <dgm:prSet custT="1"/>
      <dgm:spPr/>
      <dgm:t>
        <a:bodyPr/>
        <a:lstStyle/>
        <a:p>
          <a:pPr marL="169863" indent="-169863">
            <a:buFont typeface="Arial" panose="020B0604020202020204" pitchFamily="34" charset="0"/>
            <a:buNone/>
          </a:pPr>
          <a:r>
            <a:rPr lang="en-US" sz="1800" dirty="0">
              <a:solidFill>
                <a:schemeClr val="tx1"/>
              </a:solidFill>
              <a:latin typeface="Calibri" panose="020F0502020204030204" pitchFamily="34" charset="0"/>
              <a:cs typeface="Calibri" panose="020F0502020204030204" pitchFamily="34" charset="0"/>
            </a:rPr>
            <a:t>• </a:t>
          </a:r>
          <a:r>
            <a:rPr lang="en-US" sz="1800" dirty="0">
              <a:solidFill>
                <a:schemeClr val="tx1"/>
              </a:solidFill>
            </a:rPr>
            <a:t>What do stakeholders expect?</a:t>
          </a:r>
        </a:p>
      </dgm:t>
    </dgm:pt>
    <dgm:pt modelId="{99628A3D-B700-4105-A228-BA570BF91983}" type="parTrans" cxnId="{4D22184A-85A8-4C40-96EB-22A1688A6354}">
      <dgm:prSet/>
      <dgm:spPr/>
      <dgm:t>
        <a:bodyPr/>
        <a:lstStyle/>
        <a:p>
          <a:endParaRPr lang="en-US">
            <a:solidFill>
              <a:schemeClr val="tx1"/>
            </a:solidFill>
          </a:endParaRPr>
        </a:p>
      </dgm:t>
    </dgm:pt>
    <dgm:pt modelId="{4001B7D0-C8AF-427F-9166-E60821172746}" type="sibTrans" cxnId="{4D22184A-85A8-4C40-96EB-22A1688A6354}">
      <dgm:prSet/>
      <dgm:spPr/>
      <dgm:t>
        <a:bodyPr/>
        <a:lstStyle/>
        <a:p>
          <a:endParaRPr lang="en-US">
            <a:solidFill>
              <a:schemeClr val="tx1"/>
            </a:solidFill>
          </a:endParaRPr>
        </a:p>
      </dgm:t>
    </dgm:pt>
    <dgm:pt modelId="{F63C21EA-CD83-453F-BDC2-071D0D53A36B}">
      <dgm:prSet custT="1"/>
      <dgm:spPr/>
      <dgm:t>
        <a:bodyPr/>
        <a:lstStyle/>
        <a:p>
          <a:r>
            <a:rPr lang="en-US" sz="2000" b="1" dirty="0">
              <a:solidFill>
                <a:schemeClr val="tx1"/>
              </a:solidFill>
            </a:rPr>
            <a:t>Develop Outcomes Measures</a:t>
          </a:r>
        </a:p>
      </dgm:t>
    </dgm:pt>
    <dgm:pt modelId="{97BAE553-8952-44BA-857E-BEF17C36B2F1}" type="parTrans" cxnId="{FF2D7563-A370-4E81-84F3-CAA9D7184378}">
      <dgm:prSet/>
      <dgm:spPr/>
      <dgm:t>
        <a:bodyPr/>
        <a:lstStyle/>
        <a:p>
          <a:endParaRPr lang="en-US">
            <a:solidFill>
              <a:schemeClr val="tx1"/>
            </a:solidFill>
          </a:endParaRPr>
        </a:p>
      </dgm:t>
    </dgm:pt>
    <dgm:pt modelId="{E12DCA82-FED2-4FE5-B1AD-847BB5F60637}" type="sibTrans" cxnId="{FF2D7563-A370-4E81-84F3-CAA9D7184378}">
      <dgm:prSet/>
      <dgm:spPr/>
      <dgm:t>
        <a:bodyPr/>
        <a:lstStyle/>
        <a:p>
          <a:endParaRPr lang="en-US">
            <a:solidFill>
              <a:schemeClr val="tx1"/>
            </a:solidFill>
          </a:endParaRPr>
        </a:p>
      </dgm:t>
    </dgm:pt>
    <dgm:pt modelId="{4BE1ECAE-A567-439B-8263-E3DEE45C3DB8}">
      <dgm:prSet custT="1"/>
      <dgm:spPr/>
      <dgm:t>
        <a:bodyPr/>
        <a:lstStyle/>
        <a:p>
          <a:pPr marL="169863" indent="-169863"/>
          <a:r>
            <a:rPr lang="en-US" sz="1800" dirty="0">
              <a:solidFill>
                <a:schemeClr val="tx1"/>
              </a:solidFill>
              <a:latin typeface="Calibri" panose="020F0502020204030204" pitchFamily="34" charset="0"/>
              <a:cs typeface="Calibri" panose="020F0502020204030204" pitchFamily="34" charset="0"/>
            </a:rPr>
            <a:t>• </a:t>
          </a:r>
          <a:r>
            <a:rPr lang="en-US" sz="1800" dirty="0">
              <a:solidFill>
                <a:schemeClr val="tx1"/>
              </a:solidFill>
            </a:rPr>
            <a:t>How will outcomes be measured?</a:t>
          </a:r>
        </a:p>
        <a:p>
          <a:pPr marL="169863" indent="-169863"/>
          <a:r>
            <a:rPr lang="en-US" sz="1800" dirty="0">
              <a:solidFill>
                <a:schemeClr val="tx1"/>
              </a:solidFill>
              <a:latin typeface="Calibri" panose="020F0502020204030204" pitchFamily="34" charset="0"/>
              <a:cs typeface="Calibri" panose="020F0502020204030204" pitchFamily="34" charset="0"/>
            </a:rPr>
            <a:t>• </a:t>
          </a:r>
          <a:r>
            <a:rPr lang="en-US" sz="1800" dirty="0">
              <a:solidFill>
                <a:schemeClr val="tx1"/>
              </a:solidFill>
            </a:rPr>
            <a:t>What assessment methods will be used?</a:t>
          </a:r>
        </a:p>
        <a:p>
          <a:pPr marL="169863" indent="-169863"/>
          <a:r>
            <a:rPr lang="en-US" sz="1800" dirty="0">
              <a:solidFill>
                <a:schemeClr val="tx1"/>
              </a:solidFill>
              <a:latin typeface="Calibri" panose="020F0502020204030204" pitchFamily="34" charset="0"/>
              <a:cs typeface="Calibri" panose="020F0502020204030204" pitchFamily="34" charset="0"/>
            </a:rPr>
            <a:t>• </a:t>
          </a:r>
          <a:r>
            <a:rPr lang="en-US" sz="1800" dirty="0">
              <a:solidFill>
                <a:schemeClr val="tx1"/>
              </a:solidFill>
            </a:rPr>
            <a:t>What are the desired outcomes criteria?</a:t>
          </a:r>
        </a:p>
      </dgm:t>
    </dgm:pt>
    <dgm:pt modelId="{453A5A4D-746D-4EB9-AF5B-E27341F85D06}" type="parTrans" cxnId="{4C7B84E0-160F-4305-975B-A84170AE2891}">
      <dgm:prSet/>
      <dgm:spPr/>
      <dgm:t>
        <a:bodyPr/>
        <a:lstStyle/>
        <a:p>
          <a:endParaRPr lang="en-US">
            <a:solidFill>
              <a:schemeClr val="tx1"/>
            </a:solidFill>
          </a:endParaRPr>
        </a:p>
      </dgm:t>
    </dgm:pt>
    <dgm:pt modelId="{E28A54D4-E5E7-4113-8EB5-C2EF95A5786B}" type="sibTrans" cxnId="{4C7B84E0-160F-4305-975B-A84170AE2891}">
      <dgm:prSet/>
      <dgm:spPr/>
      <dgm:t>
        <a:bodyPr/>
        <a:lstStyle/>
        <a:p>
          <a:endParaRPr lang="en-US">
            <a:solidFill>
              <a:schemeClr val="tx1"/>
            </a:solidFill>
          </a:endParaRPr>
        </a:p>
      </dgm:t>
    </dgm:pt>
    <dgm:pt modelId="{B4491BA6-9A14-4B20-B746-ADA809450446}">
      <dgm:prSet custT="1"/>
      <dgm:spPr/>
      <dgm:t>
        <a:bodyPr/>
        <a:lstStyle/>
        <a:p>
          <a:r>
            <a:rPr lang="en-US" sz="2000" b="1" dirty="0">
              <a:solidFill>
                <a:schemeClr val="tx1"/>
              </a:solidFill>
            </a:rPr>
            <a:t>Choose Evaluation Design</a:t>
          </a:r>
        </a:p>
      </dgm:t>
    </dgm:pt>
    <dgm:pt modelId="{C52536AD-8DBB-41A9-9A0A-A416A482E582}" type="parTrans" cxnId="{80DD4341-1AFB-4166-983E-0479D13277A1}">
      <dgm:prSet/>
      <dgm:spPr/>
      <dgm:t>
        <a:bodyPr/>
        <a:lstStyle/>
        <a:p>
          <a:endParaRPr lang="en-US">
            <a:solidFill>
              <a:schemeClr val="tx1"/>
            </a:solidFill>
          </a:endParaRPr>
        </a:p>
      </dgm:t>
    </dgm:pt>
    <dgm:pt modelId="{2B4A6CC4-3685-4DED-8C62-53928C958AAF}" type="sibTrans" cxnId="{80DD4341-1AFB-4166-983E-0479D13277A1}">
      <dgm:prSet/>
      <dgm:spPr/>
      <dgm:t>
        <a:bodyPr/>
        <a:lstStyle/>
        <a:p>
          <a:endParaRPr lang="en-US">
            <a:solidFill>
              <a:schemeClr val="tx1"/>
            </a:solidFill>
          </a:endParaRPr>
        </a:p>
      </dgm:t>
    </dgm:pt>
    <dgm:pt modelId="{4CB98C6D-C9BA-4809-B87E-6B4121CD9F9B}">
      <dgm:prSet custT="1"/>
      <dgm:spPr/>
      <dgm:t>
        <a:bodyPr/>
        <a:lstStyle/>
        <a:p>
          <a:pPr marL="169863" indent="-169863"/>
          <a:r>
            <a:rPr lang="en-US" sz="2000" dirty="0">
              <a:solidFill>
                <a:schemeClr val="tx1"/>
              </a:solidFill>
              <a:latin typeface="Calibri" panose="020F0502020204030204" pitchFamily="34" charset="0"/>
              <a:cs typeface="Calibri" panose="020F0502020204030204" pitchFamily="34" charset="0"/>
            </a:rPr>
            <a:t>•</a:t>
          </a:r>
          <a:r>
            <a:rPr lang="en-US" sz="2000" dirty="0">
              <a:solidFill>
                <a:schemeClr val="tx1"/>
              </a:solidFill>
              <a:latin typeface="+mn-lt"/>
              <a:cs typeface="Calibri" panose="020F0502020204030204" pitchFamily="34" charset="0"/>
            </a:rPr>
            <a:t> </a:t>
          </a:r>
          <a:r>
            <a:rPr lang="en-US" sz="1800" dirty="0">
              <a:solidFill>
                <a:schemeClr val="tx1"/>
              </a:solidFill>
              <a:latin typeface="+mn-lt"/>
              <a:cs typeface="Calibri" panose="020F0502020204030204" pitchFamily="34" charset="0"/>
            </a:rPr>
            <a:t>Which evaluation design will be used?</a:t>
          </a:r>
          <a:endParaRPr lang="en-US" sz="1800" dirty="0">
            <a:solidFill>
              <a:schemeClr val="tx1"/>
            </a:solidFill>
            <a:latin typeface="+mn-lt"/>
          </a:endParaRPr>
        </a:p>
      </dgm:t>
    </dgm:pt>
    <dgm:pt modelId="{B8A61589-96D2-4F30-91CE-65B3A84608A4}" type="parTrans" cxnId="{B90C231C-C4CD-45DE-A169-596A71D63D74}">
      <dgm:prSet/>
      <dgm:spPr/>
      <dgm:t>
        <a:bodyPr/>
        <a:lstStyle/>
        <a:p>
          <a:endParaRPr lang="en-US">
            <a:solidFill>
              <a:schemeClr val="tx1"/>
            </a:solidFill>
          </a:endParaRPr>
        </a:p>
      </dgm:t>
    </dgm:pt>
    <dgm:pt modelId="{72571B7D-AFF3-4AE5-8332-5BFC9D3D2522}" type="sibTrans" cxnId="{B90C231C-C4CD-45DE-A169-596A71D63D74}">
      <dgm:prSet/>
      <dgm:spPr/>
      <dgm:t>
        <a:bodyPr/>
        <a:lstStyle/>
        <a:p>
          <a:endParaRPr lang="en-US">
            <a:solidFill>
              <a:schemeClr val="tx1"/>
            </a:solidFill>
          </a:endParaRPr>
        </a:p>
      </dgm:t>
    </dgm:pt>
    <dgm:pt modelId="{23FABB6C-2805-47A4-A376-477E981D5E9A}">
      <dgm:prSet custT="1"/>
      <dgm:spPr/>
      <dgm:t>
        <a:bodyPr/>
        <a:lstStyle/>
        <a:p>
          <a:r>
            <a:rPr lang="en-US" sz="2000" b="1" dirty="0">
              <a:solidFill>
                <a:schemeClr val="tx1"/>
              </a:solidFill>
            </a:rPr>
            <a:t>Collect and Analyze Data</a:t>
          </a:r>
        </a:p>
      </dgm:t>
    </dgm:pt>
    <dgm:pt modelId="{9FB0215B-2AB7-444A-BD51-EDE3D4827D59}" type="parTrans" cxnId="{54905A4D-B6F8-466E-BDE6-899D8CBDDD2A}">
      <dgm:prSet/>
      <dgm:spPr/>
      <dgm:t>
        <a:bodyPr/>
        <a:lstStyle/>
        <a:p>
          <a:endParaRPr lang="en-US">
            <a:solidFill>
              <a:schemeClr val="tx1"/>
            </a:solidFill>
          </a:endParaRPr>
        </a:p>
      </dgm:t>
    </dgm:pt>
    <dgm:pt modelId="{8E4996CD-05E4-409C-B886-A3048FE562F7}" type="sibTrans" cxnId="{54905A4D-B6F8-466E-BDE6-899D8CBDDD2A}">
      <dgm:prSet/>
      <dgm:spPr/>
      <dgm:t>
        <a:bodyPr/>
        <a:lstStyle/>
        <a:p>
          <a:endParaRPr lang="en-US">
            <a:solidFill>
              <a:schemeClr val="tx1"/>
            </a:solidFill>
          </a:endParaRPr>
        </a:p>
      </dgm:t>
    </dgm:pt>
    <dgm:pt modelId="{12C98EBB-E485-4E3C-B913-448FCE6E9ECB}">
      <dgm:prSet custT="1"/>
      <dgm:spPr/>
      <dgm:t>
        <a:bodyPr/>
        <a:lstStyle/>
        <a:p>
          <a:pPr marL="169863" indent="-169863"/>
          <a:r>
            <a:rPr lang="en-US" sz="1800" dirty="0">
              <a:solidFill>
                <a:schemeClr val="tx1"/>
              </a:solidFill>
              <a:latin typeface="Calibri" panose="020F0502020204030204" pitchFamily="34" charset="0"/>
              <a:cs typeface="Calibri" panose="020F0502020204030204" pitchFamily="34" charset="0"/>
            </a:rPr>
            <a:t>•</a:t>
          </a:r>
          <a:r>
            <a:rPr lang="en-US" sz="1800" dirty="0">
              <a:solidFill>
                <a:schemeClr val="tx1"/>
              </a:solidFill>
              <a:latin typeface="+mn-lt"/>
              <a:cs typeface="Calibri" panose="020F0502020204030204" pitchFamily="34" charset="0"/>
            </a:rPr>
            <a:t> What are the benefits and costs of the program</a:t>
          </a:r>
          <a:r>
            <a:rPr lang="en-US" sz="1800" dirty="0">
              <a:solidFill>
                <a:schemeClr val="tx1"/>
              </a:solidFill>
              <a:latin typeface="+mn-lt"/>
            </a:rPr>
            <a:t>?</a:t>
          </a:r>
        </a:p>
      </dgm:t>
    </dgm:pt>
    <dgm:pt modelId="{5AA8337B-E353-431D-ABFD-1B790F616309}" type="parTrans" cxnId="{4A72BF23-E703-47D4-8879-FD89B9F135ED}">
      <dgm:prSet/>
      <dgm:spPr/>
      <dgm:t>
        <a:bodyPr/>
        <a:lstStyle/>
        <a:p>
          <a:endParaRPr lang="en-US">
            <a:solidFill>
              <a:schemeClr val="tx1"/>
            </a:solidFill>
          </a:endParaRPr>
        </a:p>
      </dgm:t>
    </dgm:pt>
    <dgm:pt modelId="{37D18801-3B3F-4994-AE25-0FA1D5A2E2D1}" type="sibTrans" cxnId="{4A72BF23-E703-47D4-8879-FD89B9F135ED}">
      <dgm:prSet/>
      <dgm:spPr/>
      <dgm:t>
        <a:bodyPr/>
        <a:lstStyle/>
        <a:p>
          <a:endParaRPr lang="en-US">
            <a:solidFill>
              <a:schemeClr val="tx1"/>
            </a:solidFill>
          </a:endParaRPr>
        </a:p>
      </dgm:t>
    </dgm:pt>
    <dgm:pt modelId="{CBAD38FC-F0F9-481B-9D5A-235EFEFE4A8E}">
      <dgm:prSet custT="1"/>
      <dgm:spPr/>
      <dgm:t>
        <a:bodyPr/>
        <a:lstStyle/>
        <a:p>
          <a:pPr marL="169863" indent="-169863"/>
          <a:r>
            <a:rPr lang="en-US" sz="1800" dirty="0">
              <a:solidFill>
                <a:schemeClr val="tx1"/>
              </a:solidFill>
              <a:latin typeface="Calibri" panose="020F0502020204030204" pitchFamily="34" charset="0"/>
              <a:cs typeface="Calibri" panose="020F0502020204030204" pitchFamily="34" charset="0"/>
            </a:rPr>
            <a:t>• </a:t>
          </a:r>
          <a:r>
            <a:rPr lang="en-US" sz="1800" dirty="0">
              <a:solidFill>
                <a:schemeClr val="tx1"/>
              </a:solidFill>
            </a:rPr>
            <a:t>How can the data be used to improve the program? </a:t>
          </a:r>
        </a:p>
      </dgm:t>
    </dgm:pt>
    <dgm:pt modelId="{A4FD7BC6-37BA-42FE-B271-A14607303882}" type="parTrans" cxnId="{2F5ACC25-EA1E-467D-BDEE-8342D21291F6}">
      <dgm:prSet/>
      <dgm:spPr/>
      <dgm:t>
        <a:bodyPr/>
        <a:lstStyle/>
        <a:p>
          <a:endParaRPr lang="en-US"/>
        </a:p>
      </dgm:t>
    </dgm:pt>
    <dgm:pt modelId="{BD31B8E4-CC1B-4A9C-B07A-8328A4EF8BE8}" type="sibTrans" cxnId="{2F5ACC25-EA1E-467D-BDEE-8342D21291F6}">
      <dgm:prSet/>
      <dgm:spPr/>
      <dgm:t>
        <a:bodyPr/>
        <a:lstStyle/>
        <a:p>
          <a:endParaRPr lang="en-US"/>
        </a:p>
      </dgm:t>
    </dgm:pt>
    <dgm:pt modelId="{537AC7E5-62AA-4325-A6F4-0ABB91578049}">
      <dgm:prSet custT="1"/>
      <dgm:spPr/>
      <dgm:t>
        <a:bodyPr/>
        <a:lstStyle/>
        <a:p>
          <a:pPr marL="169863" indent="-169863"/>
          <a:r>
            <a:rPr lang="en-US" sz="1800" dirty="0">
              <a:solidFill>
                <a:schemeClr val="tx1"/>
              </a:solidFill>
              <a:latin typeface="Calibri" panose="020F0502020204030204" pitchFamily="34" charset="0"/>
              <a:cs typeface="Calibri" panose="020F0502020204030204" pitchFamily="34" charset="0"/>
            </a:rPr>
            <a:t>• </a:t>
          </a:r>
          <a:r>
            <a:rPr lang="en-US" sz="1800" dirty="0">
              <a:solidFill>
                <a:schemeClr val="tx1"/>
              </a:solidFill>
            </a:rPr>
            <a:t>How, when, and to whom will outcome measures be administered?</a:t>
          </a:r>
        </a:p>
      </dgm:t>
    </dgm:pt>
    <dgm:pt modelId="{5A70D984-F8BD-49E9-ACBD-B27DBDAEDD15}" type="parTrans" cxnId="{27013FC3-8609-493F-B731-21610D696A5C}">
      <dgm:prSet/>
      <dgm:spPr/>
    </dgm:pt>
    <dgm:pt modelId="{69715FFD-D164-4109-B019-FF19A0A3EA3F}" type="sibTrans" cxnId="{27013FC3-8609-493F-B731-21610D696A5C}">
      <dgm:prSet/>
      <dgm:spPr/>
    </dgm:pt>
    <dgm:pt modelId="{00A8BAF7-77AE-44FC-B83B-BFAE25A729A6}" type="pres">
      <dgm:prSet presAssocID="{E51C8376-4E3E-4F7B-BFBA-2CBC22C1C191}" presName="Name0" presStyleCnt="0">
        <dgm:presLayoutVars>
          <dgm:chMax val="5"/>
          <dgm:chPref val="5"/>
          <dgm:dir/>
          <dgm:animLvl val="lvl"/>
        </dgm:presLayoutVars>
      </dgm:prSet>
      <dgm:spPr/>
    </dgm:pt>
    <dgm:pt modelId="{A457C8E3-E7D0-4616-936F-70FE9DBB3E5B}" type="pres">
      <dgm:prSet presAssocID="{B13E2A44-D31B-465A-BCB0-C777294A1D50}" presName="parentText1" presStyleLbl="node1" presStyleIdx="0" presStyleCnt="4" custScaleX="105262" custLinFactNeighborX="-9014">
        <dgm:presLayoutVars>
          <dgm:chMax/>
          <dgm:chPref val="3"/>
          <dgm:bulletEnabled val="1"/>
        </dgm:presLayoutVars>
      </dgm:prSet>
      <dgm:spPr/>
    </dgm:pt>
    <dgm:pt modelId="{DF77B536-3DED-4805-AF60-B219A578CF55}" type="pres">
      <dgm:prSet presAssocID="{B13E2A44-D31B-465A-BCB0-C777294A1D50}" presName="childText1" presStyleLbl="solidAlignAcc1" presStyleIdx="0" presStyleCnt="4" custScaleX="121778" custScaleY="96792" custLinFactNeighborX="-39052" custLinFactNeighborY="-1981">
        <dgm:presLayoutVars>
          <dgm:chMax val="0"/>
          <dgm:chPref val="0"/>
          <dgm:bulletEnabled val="1"/>
        </dgm:presLayoutVars>
      </dgm:prSet>
      <dgm:spPr/>
    </dgm:pt>
    <dgm:pt modelId="{D78C6003-EB88-43DC-8AF7-511C4D68F0D8}" type="pres">
      <dgm:prSet presAssocID="{F63C21EA-CD83-453F-BDC2-071D0D53A36B}" presName="parentText2" presStyleLbl="node1" presStyleIdx="1" presStyleCnt="4" custScaleX="106829" custLinFactNeighborX="-4396">
        <dgm:presLayoutVars>
          <dgm:chMax/>
          <dgm:chPref val="3"/>
          <dgm:bulletEnabled val="1"/>
        </dgm:presLayoutVars>
      </dgm:prSet>
      <dgm:spPr/>
    </dgm:pt>
    <dgm:pt modelId="{F7D2C1DF-DD46-49A3-8884-7DCC4D6A13A5}" type="pres">
      <dgm:prSet presAssocID="{F63C21EA-CD83-453F-BDC2-071D0D53A36B}" presName="childText2" presStyleLbl="solidAlignAcc1" presStyleIdx="1" presStyleCnt="4" custScaleX="121778" custScaleY="95503" custLinFactNeighborX="-14636" custLinFactNeighborY="-2703">
        <dgm:presLayoutVars>
          <dgm:chMax val="0"/>
          <dgm:chPref val="0"/>
          <dgm:bulletEnabled val="1"/>
        </dgm:presLayoutVars>
      </dgm:prSet>
      <dgm:spPr/>
    </dgm:pt>
    <dgm:pt modelId="{BBAEF109-4355-4059-84CC-C26E0BF59B5C}" type="pres">
      <dgm:prSet presAssocID="{B4491BA6-9A14-4B20-B746-ADA809450446}" presName="parentText3" presStyleLbl="node1" presStyleIdx="2" presStyleCnt="4" custScaleX="109735" custLinFactNeighborX="4176">
        <dgm:presLayoutVars>
          <dgm:chMax/>
          <dgm:chPref val="3"/>
          <dgm:bulletEnabled val="1"/>
        </dgm:presLayoutVars>
      </dgm:prSet>
      <dgm:spPr/>
    </dgm:pt>
    <dgm:pt modelId="{3E2B6B86-3688-4AC9-A2D4-61C2106028D9}" type="pres">
      <dgm:prSet presAssocID="{B4491BA6-9A14-4B20-B746-ADA809450446}" presName="childText3" presStyleLbl="solidAlignAcc1" presStyleIdx="2" presStyleCnt="4" custScaleX="121778" custScaleY="98664" custLinFactNeighborX="10491" custLinFactNeighborY="-1332">
        <dgm:presLayoutVars>
          <dgm:chMax val="0"/>
          <dgm:chPref val="0"/>
          <dgm:bulletEnabled val="1"/>
        </dgm:presLayoutVars>
      </dgm:prSet>
      <dgm:spPr/>
    </dgm:pt>
    <dgm:pt modelId="{AC82BD62-5ECD-48A2-B2B9-25505DCFE062}" type="pres">
      <dgm:prSet presAssocID="{23FABB6C-2805-47A4-A376-477E981D5E9A}" presName="parentText4" presStyleLbl="node1" presStyleIdx="3" presStyleCnt="4" custScaleX="136482" custLinFactNeighborX="37806">
        <dgm:presLayoutVars>
          <dgm:chMax/>
          <dgm:chPref val="3"/>
          <dgm:bulletEnabled val="1"/>
        </dgm:presLayoutVars>
      </dgm:prSet>
      <dgm:spPr/>
    </dgm:pt>
    <dgm:pt modelId="{B32FAD63-459E-4F5C-B42D-F9A56990FA16}" type="pres">
      <dgm:prSet presAssocID="{23FABB6C-2805-47A4-A376-477E981D5E9A}" presName="childText4" presStyleLbl="solidAlignAcc1" presStyleIdx="3" presStyleCnt="4" custScaleX="120679" custScaleY="97521" custLinFactNeighborX="33836" custLinFactNeighborY="-1338">
        <dgm:presLayoutVars>
          <dgm:chMax val="0"/>
          <dgm:chPref val="0"/>
          <dgm:bulletEnabled val="1"/>
        </dgm:presLayoutVars>
      </dgm:prSet>
      <dgm:spPr/>
    </dgm:pt>
  </dgm:ptLst>
  <dgm:cxnLst>
    <dgm:cxn modelId="{C78CC202-B4A9-4D6B-9BC4-3E86C47011CC}" srcId="{B13E2A44-D31B-465A-BCB0-C777294A1D50}" destId="{77557AE1-FE3D-4EDD-8F35-E9AF2DD3DD1F}" srcOrd="1" destOrd="0" parTransId="{FE36D1A8-E545-48C8-8B96-D819ACFE7009}" sibTransId="{274703DA-46C5-416E-BEE1-FDC5B7E53945}"/>
    <dgm:cxn modelId="{05710612-2A2E-4CF6-81E2-60B7B84B6DD5}" type="presOf" srcId="{12C98EBB-E485-4E3C-B913-448FCE6E9ECB}" destId="{B32FAD63-459E-4F5C-B42D-F9A56990FA16}" srcOrd="0" destOrd="0" presId="urn:microsoft.com/office/officeart/2009/3/layout/IncreasingArrowsProcess"/>
    <dgm:cxn modelId="{B90C231C-C4CD-45DE-A169-596A71D63D74}" srcId="{B4491BA6-9A14-4B20-B746-ADA809450446}" destId="{4CB98C6D-C9BA-4809-B87E-6B4121CD9F9B}" srcOrd="0" destOrd="0" parTransId="{B8A61589-96D2-4F30-91CE-65B3A84608A4}" sibTransId="{72571B7D-AFF3-4AE5-8332-5BFC9D3D2522}"/>
    <dgm:cxn modelId="{898C6A20-506B-4F68-B493-EEB5940B2C04}" type="presOf" srcId="{537AC7E5-62AA-4325-A6F4-0ABB91578049}" destId="{3E2B6B86-3688-4AC9-A2D4-61C2106028D9}" srcOrd="0" destOrd="1" presId="urn:microsoft.com/office/officeart/2009/3/layout/IncreasingArrowsProcess"/>
    <dgm:cxn modelId="{70DEB122-AFCC-433F-B324-8A016DCB37C8}" srcId="{B13E2A44-D31B-465A-BCB0-C777294A1D50}" destId="{03356281-9C54-4FB9-9C4A-692246783178}" srcOrd="0" destOrd="0" parTransId="{F2B6C4BC-2742-44FE-BB91-6C55383041E9}" sibTransId="{4CB0E5AE-1D40-4AE1-A552-A8D3A9B48360}"/>
    <dgm:cxn modelId="{4A72BF23-E703-47D4-8879-FD89B9F135ED}" srcId="{23FABB6C-2805-47A4-A376-477E981D5E9A}" destId="{12C98EBB-E485-4E3C-B913-448FCE6E9ECB}" srcOrd="0" destOrd="0" parTransId="{5AA8337B-E353-431D-ABFD-1B790F616309}" sibTransId="{37D18801-3B3F-4994-AE25-0FA1D5A2E2D1}"/>
    <dgm:cxn modelId="{2F5ACC25-EA1E-467D-BDEE-8342D21291F6}" srcId="{23FABB6C-2805-47A4-A376-477E981D5E9A}" destId="{CBAD38FC-F0F9-481B-9D5A-235EFEFE4A8E}" srcOrd="1" destOrd="0" parTransId="{A4FD7BC6-37BA-42FE-B271-A14607303882}" sibTransId="{BD31B8E4-CC1B-4A9C-B07A-8328A4EF8BE8}"/>
    <dgm:cxn modelId="{9C4F6A2A-4AC2-4474-89DF-3ECE8A3F411E}" type="presOf" srcId="{4CB98C6D-C9BA-4809-B87E-6B4121CD9F9B}" destId="{3E2B6B86-3688-4AC9-A2D4-61C2106028D9}" srcOrd="0" destOrd="0" presId="urn:microsoft.com/office/officeart/2009/3/layout/IncreasingArrowsProcess"/>
    <dgm:cxn modelId="{80DD4341-1AFB-4166-983E-0479D13277A1}" srcId="{E51C8376-4E3E-4F7B-BFBA-2CBC22C1C191}" destId="{B4491BA6-9A14-4B20-B746-ADA809450446}" srcOrd="2" destOrd="0" parTransId="{C52536AD-8DBB-41A9-9A0A-A416A482E582}" sibTransId="{2B4A6CC4-3685-4DED-8C62-53928C958AAF}"/>
    <dgm:cxn modelId="{FF2D7563-A370-4E81-84F3-CAA9D7184378}" srcId="{E51C8376-4E3E-4F7B-BFBA-2CBC22C1C191}" destId="{F63C21EA-CD83-453F-BDC2-071D0D53A36B}" srcOrd="1" destOrd="0" parTransId="{97BAE553-8952-44BA-857E-BEF17C36B2F1}" sibTransId="{E12DCA82-FED2-4FE5-B1AD-847BB5F60637}"/>
    <dgm:cxn modelId="{4D22184A-85A8-4C40-96EB-22A1688A6354}" srcId="{B13E2A44-D31B-465A-BCB0-C777294A1D50}" destId="{360BF570-CBB4-4233-AFC8-CF6D28C3CEA4}" srcOrd="2" destOrd="0" parTransId="{99628A3D-B700-4105-A228-BA570BF91983}" sibTransId="{4001B7D0-C8AF-427F-9166-E60821172746}"/>
    <dgm:cxn modelId="{0B34CE4B-3AEA-43FC-BEA4-038001E0E5C2}" type="presOf" srcId="{03356281-9C54-4FB9-9C4A-692246783178}" destId="{DF77B536-3DED-4805-AF60-B219A578CF55}" srcOrd="0" destOrd="0" presId="urn:microsoft.com/office/officeart/2009/3/layout/IncreasingArrowsProcess"/>
    <dgm:cxn modelId="{54905A4D-B6F8-466E-BDE6-899D8CBDDD2A}" srcId="{E51C8376-4E3E-4F7B-BFBA-2CBC22C1C191}" destId="{23FABB6C-2805-47A4-A376-477E981D5E9A}" srcOrd="3" destOrd="0" parTransId="{9FB0215B-2AB7-444A-BD51-EDE3D4827D59}" sibTransId="{8E4996CD-05E4-409C-B886-A3048FE562F7}"/>
    <dgm:cxn modelId="{664DA956-B254-4ABD-8CF8-E2278FD23FBB}" type="presOf" srcId="{B4491BA6-9A14-4B20-B746-ADA809450446}" destId="{BBAEF109-4355-4059-84CC-C26E0BF59B5C}" srcOrd="0" destOrd="0" presId="urn:microsoft.com/office/officeart/2009/3/layout/IncreasingArrowsProcess"/>
    <dgm:cxn modelId="{975DE57E-3B19-44D1-9341-F10B89022501}" type="presOf" srcId="{4BE1ECAE-A567-439B-8263-E3DEE45C3DB8}" destId="{F7D2C1DF-DD46-49A3-8884-7DCC4D6A13A5}" srcOrd="0" destOrd="0" presId="urn:microsoft.com/office/officeart/2009/3/layout/IncreasingArrowsProcess"/>
    <dgm:cxn modelId="{20BA1199-CC92-46FE-9227-8CB23677974A}" type="presOf" srcId="{360BF570-CBB4-4233-AFC8-CF6D28C3CEA4}" destId="{DF77B536-3DED-4805-AF60-B219A578CF55}" srcOrd="0" destOrd="2" presId="urn:microsoft.com/office/officeart/2009/3/layout/IncreasingArrowsProcess"/>
    <dgm:cxn modelId="{2AB6BFBC-941D-453A-9DE9-25F2D9C0348C}" type="presOf" srcId="{E51C8376-4E3E-4F7B-BFBA-2CBC22C1C191}" destId="{00A8BAF7-77AE-44FC-B83B-BFAE25A729A6}" srcOrd="0" destOrd="0" presId="urn:microsoft.com/office/officeart/2009/3/layout/IncreasingArrowsProcess"/>
    <dgm:cxn modelId="{27013FC3-8609-493F-B731-21610D696A5C}" srcId="{B4491BA6-9A14-4B20-B746-ADA809450446}" destId="{537AC7E5-62AA-4325-A6F4-0ABB91578049}" srcOrd="1" destOrd="0" parTransId="{5A70D984-F8BD-49E9-ACBD-B27DBDAEDD15}" sibTransId="{69715FFD-D164-4109-B019-FF19A0A3EA3F}"/>
    <dgm:cxn modelId="{8C5191C6-3730-4503-AD52-16A4D46854C6}" type="presOf" srcId="{F63C21EA-CD83-453F-BDC2-071D0D53A36B}" destId="{D78C6003-EB88-43DC-8AF7-511C4D68F0D8}" srcOrd="0" destOrd="0" presId="urn:microsoft.com/office/officeart/2009/3/layout/IncreasingArrowsProcess"/>
    <dgm:cxn modelId="{EEB9BCDB-D218-4450-8482-D382ACAB28B0}" type="presOf" srcId="{23FABB6C-2805-47A4-A376-477E981D5E9A}" destId="{AC82BD62-5ECD-48A2-B2B9-25505DCFE062}" srcOrd="0" destOrd="0" presId="urn:microsoft.com/office/officeart/2009/3/layout/IncreasingArrowsProcess"/>
    <dgm:cxn modelId="{4C7B84E0-160F-4305-975B-A84170AE2891}" srcId="{F63C21EA-CD83-453F-BDC2-071D0D53A36B}" destId="{4BE1ECAE-A567-439B-8263-E3DEE45C3DB8}" srcOrd="0" destOrd="0" parTransId="{453A5A4D-746D-4EB9-AF5B-E27341F85D06}" sibTransId="{E28A54D4-E5E7-4113-8EB5-C2EF95A5786B}"/>
    <dgm:cxn modelId="{93A7CBE0-215F-4B0F-9CF0-292F82D6C83F}" type="presOf" srcId="{B13E2A44-D31B-465A-BCB0-C777294A1D50}" destId="{A457C8E3-E7D0-4616-936F-70FE9DBB3E5B}" srcOrd="0" destOrd="0" presId="urn:microsoft.com/office/officeart/2009/3/layout/IncreasingArrowsProcess"/>
    <dgm:cxn modelId="{5B2402E8-9E97-4AD5-9AD3-216E83FB2EF0}" type="presOf" srcId="{CBAD38FC-F0F9-481B-9D5A-235EFEFE4A8E}" destId="{B32FAD63-459E-4F5C-B42D-F9A56990FA16}" srcOrd="0" destOrd="1" presId="urn:microsoft.com/office/officeart/2009/3/layout/IncreasingArrowsProcess"/>
    <dgm:cxn modelId="{FC88FEED-FBD4-473C-B5CF-ED53DF00C314}" type="presOf" srcId="{77557AE1-FE3D-4EDD-8F35-E9AF2DD3DD1F}" destId="{DF77B536-3DED-4805-AF60-B219A578CF55}" srcOrd="0" destOrd="1" presId="urn:microsoft.com/office/officeart/2009/3/layout/IncreasingArrowsProcess"/>
    <dgm:cxn modelId="{E87A53EF-920E-464B-8C66-56F02D716C8E}" srcId="{E51C8376-4E3E-4F7B-BFBA-2CBC22C1C191}" destId="{B13E2A44-D31B-465A-BCB0-C777294A1D50}" srcOrd="0" destOrd="0" parTransId="{109EB06D-138E-44C2-BEC6-79C4EA56092D}" sibTransId="{7C84F7DF-F786-41F3-9571-8644AD49C5E3}"/>
    <dgm:cxn modelId="{60033B4C-2EB1-4C04-9A91-3B9BF38D5E66}" type="presParOf" srcId="{00A8BAF7-77AE-44FC-B83B-BFAE25A729A6}" destId="{A457C8E3-E7D0-4616-936F-70FE9DBB3E5B}" srcOrd="0" destOrd="0" presId="urn:microsoft.com/office/officeart/2009/3/layout/IncreasingArrowsProcess"/>
    <dgm:cxn modelId="{87A407E0-8DD6-4077-B7E7-C62DFD997D3E}" type="presParOf" srcId="{00A8BAF7-77AE-44FC-B83B-BFAE25A729A6}" destId="{DF77B536-3DED-4805-AF60-B219A578CF55}" srcOrd="1" destOrd="0" presId="urn:microsoft.com/office/officeart/2009/3/layout/IncreasingArrowsProcess"/>
    <dgm:cxn modelId="{5907A4F2-8D8C-4282-B8DE-00DFB613BBFE}" type="presParOf" srcId="{00A8BAF7-77AE-44FC-B83B-BFAE25A729A6}" destId="{D78C6003-EB88-43DC-8AF7-511C4D68F0D8}" srcOrd="2" destOrd="0" presId="urn:microsoft.com/office/officeart/2009/3/layout/IncreasingArrowsProcess"/>
    <dgm:cxn modelId="{DE0E2137-C487-4E95-89B1-D615804790C5}" type="presParOf" srcId="{00A8BAF7-77AE-44FC-B83B-BFAE25A729A6}" destId="{F7D2C1DF-DD46-49A3-8884-7DCC4D6A13A5}" srcOrd="3" destOrd="0" presId="urn:microsoft.com/office/officeart/2009/3/layout/IncreasingArrowsProcess"/>
    <dgm:cxn modelId="{9805F8E5-844B-449D-8D33-15DDA65E00AF}" type="presParOf" srcId="{00A8BAF7-77AE-44FC-B83B-BFAE25A729A6}" destId="{BBAEF109-4355-4059-84CC-C26E0BF59B5C}" srcOrd="4" destOrd="0" presId="urn:microsoft.com/office/officeart/2009/3/layout/IncreasingArrowsProcess"/>
    <dgm:cxn modelId="{B1A4F15E-5E96-409F-8E94-4216A1419219}" type="presParOf" srcId="{00A8BAF7-77AE-44FC-B83B-BFAE25A729A6}" destId="{3E2B6B86-3688-4AC9-A2D4-61C2106028D9}" srcOrd="5" destOrd="0" presId="urn:microsoft.com/office/officeart/2009/3/layout/IncreasingArrowsProcess"/>
    <dgm:cxn modelId="{C1B77508-1630-48FB-A123-F408B67A1207}" type="presParOf" srcId="{00A8BAF7-77AE-44FC-B83B-BFAE25A729A6}" destId="{AC82BD62-5ECD-48A2-B2B9-25505DCFE062}" srcOrd="6" destOrd="0" presId="urn:microsoft.com/office/officeart/2009/3/layout/IncreasingArrowsProcess"/>
    <dgm:cxn modelId="{4515C9BC-A6C7-4992-9D60-721C175BCAB5}" type="presParOf" srcId="{00A8BAF7-77AE-44FC-B83B-BFAE25A729A6}" destId="{B32FAD63-459E-4F5C-B42D-F9A56990FA16}" srcOrd="7" destOrd="0" presId="urn:microsoft.com/office/officeart/2009/3/layout/IncreasingArrowsProces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48670DA-FF54-49BA-8E24-8AA33C605261}">
      <dsp:nvSpPr>
        <dsp:cNvPr id="0" name=""/>
        <dsp:cNvSpPr/>
      </dsp:nvSpPr>
      <dsp:spPr>
        <a:xfrm>
          <a:off x="3098" y="142165"/>
          <a:ext cx="2212401" cy="3657605"/>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sp>
    <dsp:sp modelId="{3C46DAF8-6AD9-4A26-B32F-CEC4083ECE81}">
      <dsp:nvSpPr>
        <dsp:cNvPr id="0" name=""/>
        <dsp:cNvSpPr/>
      </dsp:nvSpPr>
      <dsp:spPr>
        <a:xfrm>
          <a:off x="248920" y="375696"/>
          <a:ext cx="2212401" cy="3657605"/>
        </a:xfrm>
        <a:prstGeom prst="roundRect">
          <a:avLst>
            <a:gd name="adj" fmla="val 10000"/>
          </a:avLst>
        </a:prstGeom>
        <a:solidFill>
          <a:srgbClr val="FFFFFF"/>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b="1" kern="1200"/>
            <a:t>Training</a:t>
          </a:r>
          <a:r>
            <a:rPr lang="en-US" sz="2000" kern="1200"/>
            <a:t> </a:t>
          </a:r>
          <a:r>
            <a:rPr lang="en-US" sz="2000" b="1" kern="1200"/>
            <a:t>effectiveness</a:t>
          </a:r>
          <a:r>
            <a:rPr lang="en-US" sz="2000" kern="1200"/>
            <a:t> reflects the individual and organizational benefits of training.</a:t>
          </a:r>
        </a:p>
      </dsp:txBody>
      <dsp:txXfrm>
        <a:off x="313719" y="440495"/>
        <a:ext cx="2082803" cy="3528007"/>
      </dsp:txXfrm>
    </dsp:sp>
    <dsp:sp modelId="{C089CFF6-EB37-4433-A728-8DB0A85A425B}">
      <dsp:nvSpPr>
        <dsp:cNvPr id="0" name=""/>
        <dsp:cNvSpPr/>
      </dsp:nvSpPr>
      <dsp:spPr>
        <a:xfrm>
          <a:off x="2707144" y="142165"/>
          <a:ext cx="2212401" cy="3657605"/>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sp>
    <dsp:sp modelId="{DA8CE22D-C955-4A15-85A3-3F0BB1B5A2BC}">
      <dsp:nvSpPr>
        <dsp:cNvPr id="0" name=""/>
        <dsp:cNvSpPr/>
      </dsp:nvSpPr>
      <dsp:spPr>
        <a:xfrm>
          <a:off x="2952966" y="375696"/>
          <a:ext cx="2212401" cy="3657605"/>
        </a:xfrm>
        <a:prstGeom prst="roundRect">
          <a:avLst>
            <a:gd name="adj" fmla="val 10000"/>
          </a:avLst>
        </a:prstGeom>
        <a:solidFill>
          <a:srgbClr val="FFFFFF"/>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b="1" kern="1200" dirty="0"/>
            <a:t>Training</a:t>
          </a:r>
          <a:r>
            <a:rPr lang="en-US" sz="2000" kern="1200" dirty="0"/>
            <a:t> </a:t>
          </a:r>
          <a:r>
            <a:rPr lang="en-US" sz="2000" b="1" kern="1200" dirty="0"/>
            <a:t>evaluation</a:t>
          </a:r>
          <a:r>
            <a:rPr lang="en-US" sz="2000" kern="1200" dirty="0"/>
            <a:t> is the process of systematically collecting and analyzing outcomes to determine training effectiveness.</a:t>
          </a:r>
        </a:p>
      </dsp:txBody>
      <dsp:txXfrm>
        <a:off x="3017765" y="440495"/>
        <a:ext cx="2082803" cy="3528007"/>
      </dsp:txXfrm>
    </dsp:sp>
    <dsp:sp modelId="{C63BC19E-363E-4504-B1EF-52765B3A8298}">
      <dsp:nvSpPr>
        <dsp:cNvPr id="0" name=""/>
        <dsp:cNvSpPr/>
      </dsp:nvSpPr>
      <dsp:spPr>
        <a:xfrm>
          <a:off x="5411190" y="142165"/>
          <a:ext cx="2212401" cy="3657605"/>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sp>
    <dsp:sp modelId="{3DFB3458-177B-4CBA-9F35-10530BA2FA60}">
      <dsp:nvSpPr>
        <dsp:cNvPr id="0" name=""/>
        <dsp:cNvSpPr/>
      </dsp:nvSpPr>
      <dsp:spPr>
        <a:xfrm>
          <a:off x="5657012" y="375696"/>
          <a:ext cx="2212401" cy="3657605"/>
        </a:xfrm>
        <a:prstGeom prst="roundRect">
          <a:avLst>
            <a:gd name="adj" fmla="val 10000"/>
          </a:avLst>
        </a:prstGeom>
        <a:solidFill>
          <a:srgbClr val="FFFFFF"/>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b="1" kern="1200"/>
            <a:t>Training outcomes </a:t>
          </a:r>
          <a:r>
            <a:rPr lang="en-US" sz="2000" kern="1200"/>
            <a:t>are the criteria and corresponding measures used to evaluate training effectiveness.</a:t>
          </a:r>
        </a:p>
      </dsp:txBody>
      <dsp:txXfrm>
        <a:off x="5721811" y="440495"/>
        <a:ext cx="2082803" cy="3528007"/>
      </dsp:txXfrm>
    </dsp:sp>
    <dsp:sp modelId="{F24F03B1-850C-4111-BA06-782FAD3EE166}">
      <dsp:nvSpPr>
        <dsp:cNvPr id="0" name=""/>
        <dsp:cNvSpPr/>
      </dsp:nvSpPr>
      <dsp:spPr>
        <a:xfrm>
          <a:off x="8115235" y="142165"/>
          <a:ext cx="2212401" cy="3657605"/>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sp>
    <dsp:sp modelId="{DDDBF2CE-EB19-40E6-B062-A02BCCC156F3}">
      <dsp:nvSpPr>
        <dsp:cNvPr id="0" name=""/>
        <dsp:cNvSpPr/>
      </dsp:nvSpPr>
      <dsp:spPr>
        <a:xfrm>
          <a:off x="8361058" y="375696"/>
          <a:ext cx="2212401" cy="3657605"/>
        </a:xfrm>
        <a:prstGeom prst="roundRect">
          <a:avLst>
            <a:gd name="adj" fmla="val 10000"/>
          </a:avLst>
        </a:prstGeom>
        <a:solidFill>
          <a:srgbClr val="FFFFFF"/>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b="1" kern="1200" dirty="0"/>
            <a:t>Evaluation design </a:t>
          </a:r>
          <a:r>
            <a:rPr lang="en-US" sz="2000" b="0" kern="1200" dirty="0"/>
            <a:t>refers to </a:t>
          </a:r>
          <a:r>
            <a:rPr lang="en-US" sz="2000" kern="1200" dirty="0"/>
            <a:t>how, when, what, and from whom training data is collected.</a:t>
          </a:r>
        </a:p>
      </dsp:txBody>
      <dsp:txXfrm>
        <a:off x="8425857" y="440495"/>
        <a:ext cx="2082803" cy="352800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457C8E3-E7D0-4616-936F-70FE9DBB3E5B}">
      <dsp:nvSpPr>
        <dsp:cNvPr id="0" name=""/>
        <dsp:cNvSpPr/>
      </dsp:nvSpPr>
      <dsp:spPr>
        <a:xfrm>
          <a:off x="184165" y="57630"/>
          <a:ext cx="9601190" cy="1327914"/>
        </a:xfrm>
        <a:prstGeom prst="rightArrow">
          <a:avLst>
            <a:gd name="adj1" fmla="val 50000"/>
            <a:gd name="adj2" fmla="val 50000"/>
          </a:avLst>
        </a:prstGeom>
        <a:solidFill>
          <a:schemeClr val="accent1">
            <a:shade val="8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76200" tIns="76200" rIns="254000" bIns="210806" numCol="1" spcCol="1270" anchor="ctr" anchorCtr="0">
          <a:noAutofit/>
        </a:bodyPr>
        <a:lstStyle/>
        <a:p>
          <a:pPr marL="0" lvl="0" indent="0" algn="l" defTabSz="889000">
            <a:lnSpc>
              <a:spcPct val="90000"/>
            </a:lnSpc>
            <a:spcBef>
              <a:spcPct val="0"/>
            </a:spcBef>
            <a:spcAft>
              <a:spcPct val="35000"/>
            </a:spcAft>
            <a:buNone/>
          </a:pPr>
          <a:r>
            <a:rPr lang="en-US" sz="2000" b="1" kern="1200" dirty="0">
              <a:solidFill>
                <a:schemeClr val="tx1"/>
              </a:solidFill>
            </a:rPr>
            <a:t>Identify Outcomes</a:t>
          </a:r>
        </a:p>
      </dsp:txBody>
      <dsp:txXfrm>
        <a:off x="184165" y="389609"/>
        <a:ext cx="9269212" cy="663957"/>
      </dsp:txXfrm>
    </dsp:sp>
    <dsp:sp modelId="{DF77B536-3DED-4805-AF60-B219A578CF55}">
      <dsp:nvSpPr>
        <dsp:cNvPr id="0" name=""/>
        <dsp:cNvSpPr/>
      </dsp:nvSpPr>
      <dsp:spPr>
        <a:xfrm>
          <a:off x="196351" y="1074549"/>
          <a:ext cx="2560313" cy="2377444"/>
        </a:xfrm>
        <a:prstGeom prst="rect">
          <a:avLst/>
        </a:prstGeom>
        <a:solidFill>
          <a:schemeClr val="l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t" anchorCtr="0">
          <a:noAutofit/>
        </a:bodyPr>
        <a:lstStyle/>
        <a:p>
          <a:pPr marL="169863" lvl="0" indent="-169863" algn="l" defTabSz="800100">
            <a:lnSpc>
              <a:spcPct val="90000"/>
            </a:lnSpc>
            <a:spcBef>
              <a:spcPct val="0"/>
            </a:spcBef>
            <a:spcAft>
              <a:spcPct val="35000"/>
            </a:spcAft>
            <a:buFont typeface="Arial" panose="020B0604020202020204" pitchFamily="34" charset="0"/>
            <a:buNone/>
          </a:pPr>
          <a:r>
            <a:rPr lang="en-US" sz="1800" kern="1200" dirty="0">
              <a:solidFill>
                <a:schemeClr val="tx1"/>
              </a:solidFill>
              <a:latin typeface="Calibri" panose="020F0502020204030204" pitchFamily="34" charset="0"/>
              <a:cs typeface="Calibri" panose="020F0502020204030204" pitchFamily="34" charset="0"/>
            </a:rPr>
            <a:t>• </a:t>
          </a:r>
          <a:r>
            <a:rPr lang="en-US" sz="1800" kern="1200" dirty="0">
              <a:solidFill>
                <a:schemeClr val="tx1"/>
              </a:solidFill>
            </a:rPr>
            <a:t>What training needs are being addressed?</a:t>
          </a:r>
        </a:p>
        <a:p>
          <a:pPr marL="169863" lvl="0" indent="-169863" algn="l" defTabSz="800100">
            <a:lnSpc>
              <a:spcPct val="90000"/>
            </a:lnSpc>
            <a:spcBef>
              <a:spcPct val="0"/>
            </a:spcBef>
            <a:spcAft>
              <a:spcPct val="35000"/>
            </a:spcAft>
            <a:buFont typeface="Arial" panose="020B0604020202020204" pitchFamily="34" charset="0"/>
            <a:buNone/>
          </a:pPr>
          <a:r>
            <a:rPr lang="en-US" sz="1800" kern="1200" dirty="0">
              <a:solidFill>
                <a:schemeClr val="tx1"/>
              </a:solidFill>
              <a:latin typeface="Calibri" panose="020F0502020204030204" pitchFamily="34" charset="0"/>
              <a:cs typeface="Calibri" panose="020F0502020204030204" pitchFamily="34" charset="0"/>
            </a:rPr>
            <a:t>• </a:t>
          </a:r>
          <a:r>
            <a:rPr lang="en-US" sz="1800" kern="1200" dirty="0">
              <a:solidFill>
                <a:schemeClr val="tx1"/>
              </a:solidFill>
            </a:rPr>
            <a:t>What are the objectives and outcomes?</a:t>
          </a:r>
        </a:p>
        <a:p>
          <a:pPr marL="169863" lvl="0" indent="-169863" algn="l" defTabSz="800100">
            <a:lnSpc>
              <a:spcPct val="90000"/>
            </a:lnSpc>
            <a:spcBef>
              <a:spcPct val="0"/>
            </a:spcBef>
            <a:spcAft>
              <a:spcPct val="35000"/>
            </a:spcAft>
            <a:buFont typeface="Arial" panose="020B0604020202020204" pitchFamily="34" charset="0"/>
            <a:buNone/>
          </a:pPr>
          <a:r>
            <a:rPr lang="en-US" sz="1800" kern="1200" dirty="0">
              <a:solidFill>
                <a:schemeClr val="tx1"/>
              </a:solidFill>
              <a:latin typeface="Calibri" panose="020F0502020204030204" pitchFamily="34" charset="0"/>
              <a:cs typeface="Calibri" panose="020F0502020204030204" pitchFamily="34" charset="0"/>
            </a:rPr>
            <a:t>• </a:t>
          </a:r>
          <a:r>
            <a:rPr lang="en-US" sz="1800" kern="1200" dirty="0">
              <a:solidFill>
                <a:schemeClr val="tx1"/>
              </a:solidFill>
            </a:rPr>
            <a:t>What do stakeholders expect?</a:t>
          </a:r>
        </a:p>
      </dsp:txBody>
      <dsp:txXfrm>
        <a:off x="196351" y="1074549"/>
        <a:ext cx="2560313" cy="2377444"/>
      </dsp:txXfrm>
    </dsp:sp>
    <dsp:sp modelId="{D78C6003-EB88-43DC-8AF7-511C4D68F0D8}">
      <dsp:nvSpPr>
        <dsp:cNvPr id="0" name=""/>
        <dsp:cNvSpPr/>
      </dsp:nvSpPr>
      <dsp:spPr>
        <a:xfrm>
          <a:off x="2800573" y="500111"/>
          <a:ext cx="7498100" cy="1327914"/>
        </a:xfrm>
        <a:prstGeom prst="rightArrow">
          <a:avLst>
            <a:gd name="adj1" fmla="val 50000"/>
            <a:gd name="adj2" fmla="val 50000"/>
          </a:avLst>
        </a:prstGeom>
        <a:solidFill>
          <a:schemeClr val="accent1">
            <a:shade val="80000"/>
            <a:hueOff val="-97677"/>
            <a:satOff val="-2454"/>
            <a:lumOff val="11291"/>
            <a:alphaOff val="0"/>
          </a:schemeClr>
        </a:solidFill>
        <a:ln w="254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76200" tIns="76200" rIns="254000" bIns="210806" numCol="1" spcCol="1270" anchor="ctr" anchorCtr="0">
          <a:noAutofit/>
        </a:bodyPr>
        <a:lstStyle/>
        <a:p>
          <a:pPr marL="0" lvl="0" indent="0" algn="l" defTabSz="889000">
            <a:lnSpc>
              <a:spcPct val="90000"/>
            </a:lnSpc>
            <a:spcBef>
              <a:spcPct val="0"/>
            </a:spcBef>
            <a:spcAft>
              <a:spcPct val="35000"/>
            </a:spcAft>
            <a:buNone/>
          </a:pPr>
          <a:r>
            <a:rPr lang="en-US" sz="2000" b="1" kern="1200" dirty="0">
              <a:solidFill>
                <a:schemeClr val="tx1"/>
              </a:solidFill>
            </a:rPr>
            <a:t>Develop Outcomes Measures</a:t>
          </a:r>
        </a:p>
      </dsp:txBody>
      <dsp:txXfrm>
        <a:off x="2800573" y="832090"/>
        <a:ext cx="7166122" cy="663957"/>
      </dsp:txXfrm>
    </dsp:sp>
    <dsp:sp modelId="{F7D2C1DF-DD46-49A3-8884-7DCC4D6A13A5}">
      <dsp:nvSpPr>
        <dsp:cNvPr id="0" name=""/>
        <dsp:cNvSpPr/>
      </dsp:nvSpPr>
      <dsp:spPr>
        <a:xfrm>
          <a:off x="2812127" y="1515412"/>
          <a:ext cx="2560313" cy="2285992"/>
        </a:xfrm>
        <a:prstGeom prst="rect">
          <a:avLst/>
        </a:prstGeom>
        <a:solidFill>
          <a:schemeClr val="l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t" anchorCtr="0">
          <a:noAutofit/>
        </a:bodyPr>
        <a:lstStyle/>
        <a:p>
          <a:pPr marL="169863" lvl="0" indent="-169863" algn="l" defTabSz="800100">
            <a:lnSpc>
              <a:spcPct val="90000"/>
            </a:lnSpc>
            <a:spcBef>
              <a:spcPct val="0"/>
            </a:spcBef>
            <a:spcAft>
              <a:spcPct val="35000"/>
            </a:spcAft>
            <a:buNone/>
          </a:pPr>
          <a:r>
            <a:rPr lang="en-US" sz="1800" kern="1200" dirty="0">
              <a:solidFill>
                <a:schemeClr val="tx1"/>
              </a:solidFill>
              <a:latin typeface="Calibri" panose="020F0502020204030204" pitchFamily="34" charset="0"/>
              <a:cs typeface="Calibri" panose="020F0502020204030204" pitchFamily="34" charset="0"/>
            </a:rPr>
            <a:t>• </a:t>
          </a:r>
          <a:r>
            <a:rPr lang="en-US" sz="1800" kern="1200" dirty="0">
              <a:solidFill>
                <a:schemeClr val="tx1"/>
              </a:solidFill>
            </a:rPr>
            <a:t>How will outcomes be measured?</a:t>
          </a:r>
        </a:p>
        <a:p>
          <a:pPr marL="169863" lvl="0" indent="-169863" algn="l" defTabSz="800100">
            <a:lnSpc>
              <a:spcPct val="90000"/>
            </a:lnSpc>
            <a:spcBef>
              <a:spcPct val="0"/>
            </a:spcBef>
            <a:spcAft>
              <a:spcPct val="35000"/>
            </a:spcAft>
            <a:buNone/>
          </a:pPr>
          <a:r>
            <a:rPr lang="en-US" sz="1800" kern="1200" dirty="0">
              <a:solidFill>
                <a:schemeClr val="tx1"/>
              </a:solidFill>
              <a:latin typeface="Calibri" panose="020F0502020204030204" pitchFamily="34" charset="0"/>
              <a:cs typeface="Calibri" panose="020F0502020204030204" pitchFamily="34" charset="0"/>
            </a:rPr>
            <a:t>• </a:t>
          </a:r>
          <a:r>
            <a:rPr lang="en-US" sz="1800" kern="1200" dirty="0">
              <a:solidFill>
                <a:schemeClr val="tx1"/>
              </a:solidFill>
            </a:rPr>
            <a:t>What assessment methods will be used?</a:t>
          </a:r>
        </a:p>
        <a:p>
          <a:pPr marL="169863" lvl="0" indent="-169863" algn="l" defTabSz="800100">
            <a:lnSpc>
              <a:spcPct val="90000"/>
            </a:lnSpc>
            <a:spcBef>
              <a:spcPct val="0"/>
            </a:spcBef>
            <a:spcAft>
              <a:spcPct val="35000"/>
            </a:spcAft>
            <a:buNone/>
          </a:pPr>
          <a:r>
            <a:rPr lang="en-US" sz="1800" kern="1200" dirty="0">
              <a:solidFill>
                <a:schemeClr val="tx1"/>
              </a:solidFill>
              <a:latin typeface="Calibri" panose="020F0502020204030204" pitchFamily="34" charset="0"/>
              <a:cs typeface="Calibri" panose="020F0502020204030204" pitchFamily="34" charset="0"/>
            </a:rPr>
            <a:t>• </a:t>
          </a:r>
          <a:r>
            <a:rPr lang="en-US" sz="1800" kern="1200" dirty="0">
              <a:solidFill>
                <a:schemeClr val="tx1"/>
              </a:solidFill>
            </a:rPr>
            <a:t>What are the desired outcomes criteria?</a:t>
          </a:r>
        </a:p>
      </dsp:txBody>
      <dsp:txXfrm>
        <a:off x="2812127" y="1515412"/>
        <a:ext cx="2560313" cy="2285992"/>
      </dsp:txXfrm>
    </dsp:sp>
    <dsp:sp modelId="{BBAEF109-4355-4059-84CC-C26E0BF59B5C}">
      <dsp:nvSpPr>
        <dsp:cNvPr id="0" name=""/>
        <dsp:cNvSpPr/>
      </dsp:nvSpPr>
      <dsp:spPr>
        <a:xfrm>
          <a:off x="5417223" y="942592"/>
          <a:ext cx="5394949" cy="1327914"/>
        </a:xfrm>
        <a:prstGeom prst="rightArrow">
          <a:avLst>
            <a:gd name="adj1" fmla="val 50000"/>
            <a:gd name="adj2" fmla="val 50000"/>
          </a:avLst>
        </a:prstGeom>
        <a:solidFill>
          <a:schemeClr val="accent1">
            <a:shade val="80000"/>
            <a:hueOff val="-195353"/>
            <a:satOff val="-4908"/>
            <a:lumOff val="22582"/>
            <a:alphaOff val="0"/>
          </a:schemeClr>
        </a:solidFill>
        <a:ln w="254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76200" tIns="76200" rIns="254000" bIns="210806" numCol="1" spcCol="1270" anchor="ctr" anchorCtr="0">
          <a:noAutofit/>
        </a:bodyPr>
        <a:lstStyle/>
        <a:p>
          <a:pPr marL="0" lvl="0" indent="0" algn="l" defTabSz="889000">
            <a:lnSpc>
              <a:spcPct val="90000"/>
            </a:lnSpc>
            <a:spcBef>
              <a:spcPct val="0"/>
            </a:spcBef>
            <a:spcAft>
              <a:spcPct val="35000"/>
            </a:spcAft>
            <a:buNone/>
          </a:pPr>
          <a:r>
            <a:rPr lang="en-US" sz="2000" b="1" kern="1200" dirty="0">
              <a:solidFill>
                <a:schemeClr val="tx1"/>
              </a:solidFill>
            </a:rPr>
            <a:t>Choose Evaluation Design</a:t>
          </a:r>
        </a:p>
      </dsp:txBody>
      <dsp:txXfrm>
        <a:off x="5417223" y="1274571"/>
        <a:ext cx="5062971" cy="663957"/>
      </dsp:txXfrm>
    </dsp:sp>
    <dsp:sp modelId="{3E2B6B86-3688-4AC9-A2D4-61C2106028D9}">
      <dsp:nvSpPr>
        <dsp:cNvPr id="0" name=""/>
        <dsp:cNvSpPr/>
      </dsp:nvSpPr>
      <dsp:spPr>
        <a:xfrm>
          <a:off x="5442852" y="1952772"/>
          <a:ext cx="2560313" cy="2377446"/>
        </a:xfrm>
        <a:prstGeom prst="rect">
          <a:avLst/>
        </a:prstGeom>
        <a:solidFill>
          <a:schemeClr val="l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t" anchorCtr="0">
          <a:noAutofit/>
        </a:bodyPr>
        <a:lstStyle/>
        <a:p>
          <a:pPr marL="169863" lvl="0" indent="-169863" algn="l" defTabSz="889000">
            <a:lnSpc>
              <a:spcPct val="90000"/>
            </a:lnSpc>
            <a:spcBef>
              <a:spcPct val="0"/>
            </a:spcBef>
            <a:spcAft>
              <a:spcPct val="35000"/>
            </a:spcAft>
            <a:buNone/>
          </a:pPr>
          <a:r>
            <a:rPr lang="en-US" sz="2000" kern="1200" dirty="0">
              <a:solidFill>
                <a:schemeClr val="tx1"/>
              </a:solidFill>
              <a:latin typeface="Calibri" panose="020F0502020204030204" pitchFamily="34" charset="0"/>
              <a:cs typeface="Calibri" panose="020F0502020204030204" pitchFamily="34" charset="0"/>
            </a:rPr>
            <a:t>•</a:t>
          </a:r>
          <a:r>
            <a:rPr lang="en-US" sz="2000" kern="1200" dirty="0">
              <a:solidFill>
                <a:schemeClr val="tx1"/>
              </a:solidFill>
              <a:latin typeface="+mn-lt"/>
              <a:cs typeface="Calibri" panose="020F0502020204030204" pitchFamily="34" charset="0"/>
            </a:rPr>
            <a:t> </a:t>
          </a:r>
          <a:r>
            <a:rPr lang="en-US" sz="1800" kern="1200" dirty="0">
              <a:solidFill>
                <a:schemeClr val="tx1"/>
              </a:solidFill>
              <a:latin typeface="+mn-lt"/>
              <a:cs typeface="Calibri" panose="020F0502020204030204" pitchFamily="34" charset="0"/>
            </a:rPr>
            <a:t>Which evaluation design will be used?</a:t>
          </a:r>
          <a:endParaRPr lang="en-US" sz="1800" kern="1200" dirty="0">
            <a:solidFill>
              <a:schemeClr val="tx1"/>
            </a:solidFill>
            <a:latin typeface="+mn-lt"/>
          </a:endParaRPr>
        </a:p>
        <a:p>
          <a:pPr marL="169863" lvl="0" indent="-169863" algn="l" defTabSz="800100">
            <a:lnSpc>
              <a:spcPct val="90000"/>
            </a:lnSpc>
            <a:spcBef>
              <a:spcPct val="0"/>
            </a:spcBef>
            <a:spcAft>
              <a:spcPct val="35000"/>
            </a:spcAft>
            <a:buNone/>
          </a:pPr>
          <a:r>
            <a:rPr lang="en-US" sz="1800" kern="1200" dirty="0">
              <a:solidFill>
                <a:schemeClr val="tx1"/>
              </a:solidFill>
              <a:latin typeface="Calibri" panose="020F0502020204030204" pitchFamily="34" charset="0"/>
              <a:cs typeface="Calibri" panose="020F0502020204030204" pitchFamily="34" charset="0"/>
            </a:rPr>
            <a:t>• </a:t>
          </a:r>
          <a:r>
            <a:rPr lang="en-US" sz="1800" kern="1200" dirty="0">
              <a:solidFill>
                <a:schemeClr val="tx1"/>
              </a:solidFill>
            </a:rPr>
            <a:t>How, when, and to whom will outcome measures be administered?</a:t>
          </a:r>
        </a:p>
      </dsp:txBody>
      <dsp:txXfrm>
        <a:off x="5442852" y="1952772"/>
        <a:ext cx="2560313" cy="2377446"/>
      </dsp:txXfrm>
    </dsp:sp>
    <dsp:sp modelId="{AC82BD62-5ECD-48A2-B2B9-25505DCFE062}">
      <dsp:nvSpPr>
        <dsp:cNvPr id="0" name=""/>
        <dsp:cNvSpPr/>
      </dsp:nvSpPr>
      <dsp:spPr>
        <a:xfrm>
          <a:off x="8046733" y="1385073"/>
          <a:ext cx="3840466" cy="1327914"/>
        </a:xfrm>
        <a:prstGeom prst="rightArrow">
          <a:avLst>
            <a:gd name="adj1" fmla="val 50000"/>
            <a:gd name="adj2" fmla="val 50000"/>
          </a:avLst>
        </a:prstGeom>
        <a:solidFill>
          <a:schemeClr val="accent1">
            <a:shade val="80000"/>
            <a:hueOff val="-293030"/>
            <a:satOff val="-7362"/>
            <a:lumOff val="33873"/>
            <a:alphaOff val="0"/>
          </a:schemeClr>
        </a:solidFill>
        <a:ln w="254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76200" tIns="76200" rIns="254000" bIns="210806" numCol="1" spcCol="1270" anchor="ctr" anchorCtr="0">
          <a:noAutofit/>
        </a:bodyPr>
        <a:lstStyle/>
        <a:p>
          <a:pPr marL="0" lvl="0" indent="0" algn="l" defTabSz="889000">
            <a:lnSpc>
              <a:spcPct val="90000"/>
            </a:lnSpc>
            <a:spcBef>
              <a:spcPct val="0"/>
            </a:spcBef>
            <a:spcAft>
              <a:spcPct val="35000"/>
            </a:spcAft>
            <a:buNone/>
          </a:pPr>
          <a:r>
            <a:rPr lang="en-US" sz="2000" b="1" kern="1200" dirty="0">
              <a:solidFill>
                <a:schemeClr val="tx1"/>
              </a:solidFill>
            </a:rPr>
            <a:t>Collect and Analyze Data</a:t>
          </a:r>
        </a:p>
      </dsp:txBody>
      <dsp:txXfrm>
        <a:off x="8046733" y="1717052"/>
        <a:ext cx="3508488" cy="663957"/>
      </dsp:txXfrm>
    </dsp:sp>
    <dsp:sp modelId="{B32FAD63-459E-4F5C-B42D-F9A56990FA16}">
      <dsp:nvSpPr>
        <dsp:cNvPr id="0" name=""/>
        <dsp:cNvSpPr/>
      </dsp:nvSpPr>
      <dsp:spPr>
        <a:xfrm>
          <a:off x="8052165" y="2408852"/>
          <a:ext cx="2560323" cy="2377447"/>
        </a:xfrm>
        <a:prstGeom prst="rect">
          <a:avLst/>
        </a:prstGeom>
        <a:solidFill>
          <a:schemeClr val="l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t" anchorCtr="0">
          <a:noAutofit/>
        </a:bodyPr>
        <a:lstStyle/>
        <a:p>
          <a:pPr marL="169863" lvl="0" indent="-169863" algn="l" defTabSz="800100">
            <a:lnSpc>
              <a:spcPct val="90000"/>
            </a:lnSpc>
            <a:spcBef>
              <a:spcPct val="0"/>
            </a:spcBef>
            <a:spcAft>
              <a:spcPct val="35000"/>
            </a:spcAft>
            <a:buNone/>
          </a:pPr>
          <a:r>
            <a:rPr lang="en-US" sz="1800" kern="1200" dirty="0">
              <a:solidFill>
                <a:schemeClr val="tx1"/>
              </a:solidFill>
              <a:latin typeface="Calibri" panose="020F0502020204030204" pitchFamily="34" charset="0"/>
              <a:cs typeface="Calibri" panose="020F0502020204030204" pitchFamily="34" charset="0"/>
            </a:rPr>
            <a:t>•</a:t>
          </a:r>
          <a:r>
            <a:rPr lang="en-US" sz="1800" kern="1200" dirty="0">
              <a:solidFill>
                <a:schemeClr val="tx1"/>
              </a:solidFill>
              <a:latin typeface="+mn-lt"/>
              <a:cs typeface="Calibri" panose="020F0502020204030204" pitchFamily="34" charset="0"/>
            </a:rPr>
            <a:t> What are the benefits and costs of the program</a:t>
          </a:r>
          <a:r>
            <a:rPr lang="en-US" sz="1800" kern="1200" dirty="0">
              <a:solidFill>
                <a:schemeClr val="tx1"/>
              </a:solidFill>
              <a:latin typeface="+mn-lt"/>
            </a:rPr>
            <a:t>?</a:t>
          </a:r>
        </a:p>
        <a:p>
          <a:pPr marL="169863" lvl="0" indent="-169863" algn="l" defTabSz="800100">
            <a:lnSpc>
              <a:spcPct val="90000"/>
            </a:lnSpc>
            <a:spcBef>
              <a:spcPct val="0"/>
            </a:spcBef>
            <a:spcAft>
              <a:spcPct val="35000"/>
            </a:spcAft>
            <a:buNone/>
          </a:pPr>
          <a:r>
            <a:rPr lang="en-US" sz="1800" kern="1200" dirty="0">
              <a:solidFill>
                <a:schemeClr val="tx1"/>
              </a:solidFill>
              <a:latin typeface="Calibri" panose="020F0502020204030204" pitchFamily="34" charset="0"/>
              <a:cs typeface="Calibri" panose="020F0502020204030204" pitchFamily="34" charset="0"/>
            </a:rPr>
            <a:t>• </a:t>
          </a:r>
          <a:r>
            <a:rPr lang="en-US" sz="1800" kern="1200" dirty="0">
              <a:solidFill>
                <a:schemeClr val="tx1"/>
              </a:solidFill>
            </a:rPr>
            <a:t>How can the data be used to improve the program? </a:t>
          </a:r>
        </a:p>
      </dsp:txBody>
      <dsp:txXfrm>
        <a:off x="8052165" y="2408852"/>
        <a:ext cx="2560323" cy="2377447"/>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9/3/layout/IncreasingArrowsProcess">
  <dgm:title val=""/>
  <dgm:desc val=""/>
  <dgm:catLst>
    <dgm:cat type="process" pri="5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ampData>
  <dgm:styleData>
    <dgm:dataModel>
      <dgm:ptLst>
        <dgm:pt modelId="0" type="doc"/>
        <dgm:pt modelId="10">
          <dgm:prSet phldr="1"/>
        </dgm:pt>
        <dgm:pt modelId="11">
          <dgm:prSet phldr="1"/>
        </dgm:pt>
        <dgm:pt modelId="20">
          <dgm:prSet phldr="1"/>
        </dgm:pt>
        <dgm:pt modelId="21">
          <dgm:prSet phldr="1"/>
        </dgm:pt>
      </dgm:ptLst>
      <dgm:cxnLst>
        <dgm:cxn modelId="40" srcId="0" destId="10" srcOrd="0" destOrd="0"/>
        <dgm:cxn modelId="12" srcId="10" destId="11" srcOrd="0" destOrd="0"/>
        <dgm:cxn modelId="50" srcId="0" destId="20" srcOrd="1" destOrd="0"/>
        <dgm:cxn modelId="22" srcId="20" destId="21" srcOrd="0" destOrd="0"/>
      </dgm:cxnLst>
      <dgm:bg/>
      <dgm:whole/>
    </dgm:dataModel>
  </dgm:styleData>
  <dgm:clr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clrData>
  <dgm:layoutNode name="Name0">
    <dgm:varLst>
      <dgm:chMax val="5"/>
      <dgm:chPref val="5"/>
      <dgm:dir/>
      <dgm:animLvl val="lvl"/>
    </dgm:varLst>
    <dgm:shape xmlns:r="http://schemas.openxmlformats.org/officeDocument/2006/relationships" r:blip="">
      <dgm:adjLst/>
    </dgm:shape>
    <dgm:choose name="Name1">
      <dgm:if name="Name2" axis="ch" ptType="node" func="cnt" op="equ" val="1">
        <dgm:choose name="Name3">
          <dgm:if name="Name4" axis="ch ch" ptType="node node" func="cnt" op="equ" val="0">
            <dgm:alg type="composite">
              <dgm:param type="ar" val="6.8662"/>
            </dgm:alg>
            <dgm:choose name="Name5">
              <dgm:if name="Name6" func="var" arg="dir" op="equ" val="norm">
                <dgm:constrLst>
                  <dgm:constr type="primFontSz" for="des" forName="parentText1" val="65"/>
                  <dgm:constr type="l" for="ch" forName="parentText1" refType="w" fact="0"/>
                  <dgm:constr type="t" for="ch" forName="parentText1" refType="h" fact="0"/>
                  <dgm:constr type="w" for="ch" forName="parentText1" refType="w"/>
                  <dgm:constr type="h" for="ch" forName="parentText1" refType="h"/>
                </dgm:constrLst>
              </dgm:if>
              <dgm:else name="Name7">
                <dgm:constrLst>
                  <dgm:constr type="primFontSz" for="des" forName="parentText1" val="65"/>
                  <dgm:constr type="l" for="ch" forName="parentText1" refType="w" fact="0"/>
                  <dgm:constr type="t" for="ch" forName="parentText1" refType="h" fact="0"/>
                  <dgm:constr type="w" for="ch" forName="parentText1" refType="w"/>
                  <dgm:constr type="h" for="ch" forName="parentText1" refType="h"/>
                </dgm:constrLst>
              </dgm:else>
            </dgm:choose>
          </dgm:if>
          <dgm:else name="Name8">
            <dgm:alg type="composite">
              <dgm:param type="ar" val="1.9864"/>
            </dgm:alg>
            <dgm:choose name="Name9">
              <dgm:if name="Name10" func="var" arg="dir" op="equ" val="norm">
                <dgm:constrLst>
                  <dgm:constr type="primFontSz" for="des" forName="childText1" val="65"/>
                  <dgm:constr type="primFontSz" for="des" forName="parentText1" val="65"/>
                  <dgm:constr type="primFontSz" for="des" forName="childText1" refType="primFontSz" refFor="des" refForName="parentText1" op="lte"/>
                  <dgm:constr type="l" for="ch" forName="parentText1" refType="w" fact="0"/>
                  <dgm:constr type="t" for="ch" forName="parentText1" refType="h" fact="0"/>
                  <dgm:constr type="w" for="ch" forName="parentText1" refType="w"/>
                  <dgm:constr type="h" for="ch" forName="parentText1" refType="h" fact="0.2893"/>
                  <dgm:constr type="l" for="ch" forName="childText1" refType="w" fact="0"/>
                  <dgm:constr type="t" for="ch" forName="childText1" refType="h" fact="0.224"/>
                  <dgm:constr type="w" for="ch" forName="childText1" refType="w" fact="0.9241"/>
                  <dgm:constr type="h" for="ch" forName="childText1" refType="h" fact="0.776"/>
                </dgm:constrLst>
              </dgm:if>
              <dgm:else name="Name11">
                <dgm:constrLst>
                  <dgm:constr type="primFontSz" for="des" forName="childText1" val="65"/>
                  <dgm:constr type="primFontSz" for="des" forName="parentText1" val="65"/>
                  <dgm:constr type="primFontSz" for="des" forName="childText1" refType="primFontSz" refFor="des" refForName="parentText1" op="lte"/>
                  <dgm:constr type="l" for="ch" forName="parentText1" refType="w" fact="0"/>
                  <dgm:constr type="t" for="ch" forName="parentText1" refType="h" fact="0"/>
                  <dgm:constr type="w" for="ch" forName="parentText1" refType="w"/>
                  <dgm:constr type="h" for="ch" forName="parentText1" refType="h" fact="0.2893"/>
                  <dgm:constr type="l" for="ch" forName="childText1" refType="w" fact="0.076"/>
                  <dgm:constr type="t" for="ch" forName="childText1" refType="h" fact="0.224"/>
                  <dgm:constr type="w" for="ch" forName="childText1" refType="w" fact="0.9241"/>
                  <dgm:constr type="h" for="ch" forName="childText1" refType="h" fact="0.776"/>
                </dgm:constrLst>
              </dgm:else>
            </dgm:choose>
          </dgm:else>
        </dgm:choose>
      </dgm:if>
      <dgm:if name="Name12" axis="ch" ptType="node" func="cnt" op="equ" val="2">
        <dgm:choose name="Name13">
          <dgm:if name="Name14" axis="ch ch" ptType="node node" func="cnt" op="equ" val="0">
            <dgm:alg type="composite">
              <dgm:param type="ar" val="5.1498"/>
            </dgm:alg>
            <dgm:choose name="Name15">
              <dgm:if name="Name16" func="var" arg="dir" op="equ" val="norm">
                <dgm:constrLst>
                  <dgm:constr type="primFontSz" for="des" forName="parentText1" val="65"/>
                  <dgm:constr type="primFontSz" for="des" forName="parentText2" refType="primFontSz" refFor="des" refForName="parentText1" op="equ"/>
                  <dgm:constr type="l" for="ch" forName="parentText1" refType="w" fact="0"/>
                  <dgm:constr type="t" for="ch" forName="parentText1" refType="h" fact="0"/>
                  <dgm:constr type="w" for="ch" forName="parentText1" refType="w"/>
                  <dgm:constr type="h" for="ch" forName="parentText1" refType="h" fact="0.7501"/>
                  <dgm:constr type="l" for="ch" forName="parentText2" refType="w" fact="0.462"/>
                  <dgm:constr type="t" for="ch" forName="parentText2" refType="h" fact="0.2499"/>
                  <dgm:constr type="w" for="ch" forName="parentText2" refType="w" fact="0.538"/>
                  <dgm:constr type="h" for="ch" forName="parentText2" refType="h" fact="0.7501"/>
                </dgm:constrLst>
              </dgm:if>
              <dgm:else name="Name17">
                <dgm:constrLst>
                  <dgm:constr type="primFontSz" for="des" forName="parentText1" val="65"/>
                  <dgm:constr type="primFontSz" for="des" forName="parentText2" refType="primFontSz" refFor="des" refForName="parentText1" op="equ"/>
                  <dgm:constr type="l" for="ch" forName="parentText1" refType="w" fact="0"/>
                  <dgm:constr type="t" for="ch" forName="parentText1" refType="h" fact="0"/>
                  <dgm:constr type="w" for="ch" forName="parentText1" refType="w"/>
                  <dgm:constr type="h" for="ch" forName="parentText1" refType="h" fact="0.7501"/>
                  <dgm:constr type="l" for="ch" forName="parentText2" refType="w" fact="0"/>
                  <dgm:constr type="t" for="ch" forName="parentText2" refType="h" fact="0.2499"/>
                  <dgm:constr type="w" for="ch" forName="parentText2" refType="w" fact="0.538"/>
                  <dgm:constr type="h" for="ch" forName="parentText2" refType="h" fact="0.7501"/>
                </dgm:constrLst>
              </dgm:else>
            </dgm:choose>
          </dgm:if>
          <dgm:else name="Name18">
            <dgm:alg type="composite">
              <dgm:param type="ar" val="2.0563"/>
            </dgm:alg>
            <dgm:choose name="Name19">
              <dgm:if name="Name2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parentText2" refType="primFontSz" refFor="des" refForName="parentText1" op="equ"/>
                  <dgm:constr type="primFontSz" for="des" forName="childText2" refType="primFontSz" refFor="des" refForName="childText1" op="equ"/>
                  <dgm:constr type="l" for="ch" forName="parentText1" refType="w" fact="0"/>
                  <dgm:constr type="t" for="ch" forName="parentText1" refType="h" fact="0"/>
                  <dgm:constr type="w" for="ch" forName="parentText1" refType="w"/>
                  <dgm:constr type="h" for="ch" forName="parentText1" refType="h" fact="0.2995"/>
                  <dgm:constr type="l" for="ch" forName="parentText2" refType="w" fact="0.462"/>
                  <dgm:constr type="t" for="ch" forName="parentText2" refType="h" fact="0.0998"/>
                  <dgm:constr type="w" for="ch" forName="parentText2" refType="w" fact="0.538"/>
                  <dgm:constr type="h" for="ch" forName="parentText2" refType="h" fact="0.2995"/>
                  <dgm:constr type="l" for="ch" forName="childText1" refType="w" fact="0"/>
                  <dgm:constr type="t" for="ch" forName="childText1" refType="h" fact="0.2317"/>
                  <dgm:constr type="w" for="ch" forName="childText1" refType="w" fact="0.462"/>
                  <dgm:constr type="h" for="ch" forName="childText1" refType="h" fact="0.6685"/>
                  <dgm:constr type="l" for="ch" forName="childText2" refType="w" fact="0.462"/>
                  <dgm:constr type="t" for="ch" forName="childText2" refType="h" fact="0.3315"/>
                  <dgm:constr type="w" for="ch" forName="childText2" refType="w" fact="0.462"/>
                  <dgm:constr type="h" for="ch" forName="childText2" refType="h" fact="0.6685"/>
                </dgm:constrLst>
              </dgm:if>
              <dgm:else name="Name2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parentText2" refType="primFontSz" refFor="des" refForName="parentText1" op="equ"/>
                  <dgm:constr type="primFontSz" for="des" forName="childText2" refType="primFontSz" refFor="des" refForName="childText1" op="equ"/>
                  <dgm:constr type="l" for="ch" forName="parentText1" refType="w" fact="0"/>
                  <dgm:constr type="t" for="ch" forName="parentText1" refType="h" fact="0"/>
                  <dgm:constr type="w" for="ch" forName="parentText1" refType="w"/>
                  <dgm:constr type="h" for="ch" forName="parentText1" refType="h" fact="0.2995"/>
                  <dgm:constr type="l" for="ch" forName="parentText2" refType="w" fact="0"/>
                  <dgm:constr type="t" for="ch" forName="parentText2" refType="h" fact="0.0998"/>
                  <dgm:constr type="w" for="ch" forName="parentText2" refType="w" fact="0.538"/>
                  <dgm:constr type="h" for="ch" forName="parentText2" refType="h" fact="0.2995"/>
                  <dgm:constr type="l" for="ch" forName="childText1" refType="w" fact="0.538"/>
                  <dgm:constr type="t" for="ch" forName="childText1" refType="h" fact="0.2317"/>
                  <dgm:constr type="w" for="ch" forName="childText1" refType="w" fact="0.462"/>
                  <dgm:constr type="h" for="ch" forName="childText1" refType="h" fact="0.6685"/>
                  <dgm:constr type="l" for="ch" forName="childText2" refType="w" fact="0.076"/>
                  <dgm:constr type="t" for="ch" forName="childText2" refType="h" fact="0.3315"/>
                  <dgm:constr type="w" for="ch" forName="childText2" refType="w" fact="0.462"/>
                  <dgm:constr type="h" for="ch" forName="childText2" refType="h" fact="0.6685"/>
                </dgm:constrLst>
              </dgm:else>
            </dgm:choose>
          </dgm:else>
        </dgm:choose>
      </dgm:if>
      <dgm:if name="Name22" axis="ch" ptType="node" func="cnt" op="equ" val="3">
        <dgm:choose name="Name23">
          <dgm:if name="Name24" axis="ch ch" ptType="node node" func="cnt" op="equ" val="0">
            <dgm:alg type="composite">
              <dgm:param type="ar" val="4.1198"/>
            </dgm:alg>
            <dgm:choose name="Name25">
              <dgm:if name="Name26" func="var" arg="dir" op="equ" val="norm">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l" for="ch" forName="parentText1" refType="w" fact="0"/>
                  <dgm:constr type="t" for="ch" forName="parentText1" refType="h" fact="0"/>
                  <dgm:constr type="w" for="ch" forName="parentText1" refType="w"/>
                  <dgm:constr type="h" for="ch" forName="parentText1" refType="h" fact="0.6"/>
                  <dgm:constr type="l" for="ch" forName="parentText2" refType="w" fact="0.308"/>
                  <dgm:constr type="t" for="ch" forName="parentText2" refType="h" fact="0.2"/>
                  <dgm:constr type="w" for="ch" forName="parentText2" refType="w" fact="0.692"/>
                  <dgm:constr type="h" for="ch" forName="parentText2" refType="h" fact="0.6"/>
                  <dgm:constr type="l" for="ch" forName="parentText3" refType="w" fact="0.616"/>
                  <dgm:constr type="t" for="ch" forName="parentText3" refType="h" fact="0.4"/>
                  <dgm:constr type="w" for="ch" forName="parentText3" refType="w" fact="0.384"/>
                  <dgm:constr type="h" for="ch" forName="parentText3" refType="h" fact="0.6"/>
                </dgm:constrLst>
              </dgm:if>
              <dgm:else name="Name27">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l" for="ch" forName="parentText1" refType="w" fact="0"/>
                  <dgm:constr type="t" for="ch" forName="parentText1" refType="h" fact="0"/>
                  <dgm:constr type="w" for="ch" forName="parentText1" refType="w"/>
                  <dgm:constr type="h" for="ch" forName="parentText1" refType="h" fact="0.6"/>
                  <dgm:constr type="l" for="ch" forName="parentText2" refType="w" fact="0"/>
                  <dgm:constr type="t" for="ch" forName="parentText2" refType="h" fact="0.2"/>
                  <dgm:constr type="w" for="ch" forName="parentText2" refType="w" fact="0.692"/>
                  <dgm:constr type="h" for="ch" forName="parentText2" refType="h" fact="0.6"/>
                  <dgm:constr type="l" for="ch" forName="parentText3" refType="w" fact="0"/>
                  <dgm:constr type="t" for="ch" forName="parentText3" refType="h" fact="0.4"/>
                  <dgm:constr type="w" for="ch" forName="parentText3" refType="w" fact="0.384"/>
                  <dgm:constr type="h" for="ch" forName="parentText3" refType="h" fact="0.6"/>
                </dgm:constrLst>
              </dgm:else>
            </dgm:choose>
          </dgm:if>
          <dgm:else name="Name28">
            <dgm:alg type="composite">
              <dgm:param type="ar" val="2.0702"/>
            </dgm:alg>
            <dgm:choose name="Name29">
              <dgm:if name="Name3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parentText2" refType="primFontSz" refFor="des" refForName="parentText1" op="equ"/>
                  <dgm:constr type="primFontSz" for="des" forName="parentText3"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l" for="ch" forName="childText1" refType="w" fact="0"/>
                  <dgm:constr type="t" for="ch" forName="childText1" refType="h" fact="0.2325"/>
                  <dgm:constr type="w" for="ch" forName="childText1" refType="w" fact="0.308"/>
                  <dgm:constr type="h" for="ch" forName="childText1" refType="h" fact="0.5808"/>
                  <dgm:constr type="l" for="ch" forName="childText2" refType="w" fact="0.308"/>
                  <dgm:constr type="t" for="ch" forName="childText2" refType="h" fact="0.333"/>
                  <dgm:constr type="w" for="ch" forName="childText2" refType="w" fact="0.308"/>
                  <dgm:constr type="h" for="ch" forName="childText2" refType="h" fact="0.5808"/>
                  <dgm:constr type="l" for="ch" forName="childText3" refType="w" fact="0.616"/>
                  <dgm:constr type="t" for="ch" forName="childText3" refType="h" fact="0.4335"/>
                  <dgm:constr type="w" for="ch" forName="childText3" refType="w" fact="0.308"/>
                  <dgm:constr type="h" for="ch" forName="childText3" refType="h" fact="0.5723"/>
                  <dgm:constr type="l" for="ch" forName="parentText1" refType="w" fact="0"/>
                  <dgm:constr type="t" for="ch" forName="parentText1" refType="h" fact="0"/>
                  <dgm:constr type="w" for="ch" forName="parentText1" refType="w"/>
                  <dgm:constr type="h" for="ch" forName="parentText1" refType="h" fact="0.3015"/>
                  <dgm:constr type="l" for="ch" forName="parentText2" refType="w" fact="0.308"/>
                  <dgm:constr type="t" for="ch" forName="parentText2" refType="h" fact="0.1005"/>
                  <dgm:constr type="w" for="ch" forName="parentText2" refType="w" fact="0.692"/>
                  <dgm:constr type="h" for="ch" forName="parentText2" refType="h" fact="0.3015"/>
                  <dgm:constr type="l" for="ch" forName="parentText3" refType="w" fact="0.616"/>
                  <dgm:constr type="t" for="ch" forName="parentText3" refType="h" fact="0.201"/>
                  <dgm:constr type="w" for="ch" forName="parentText3" refType="w" fact="0.384"/>
                  <dgm:constr type="h" for="ch" forName="parentText3" refType="h" fact="0.3015"/>
                </dgm:constrLst>
              </dgm:if>
              <dgm:else name="Name3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parentText2" refType="primFontSz" refFor="des" refForName="parentText1" op="equ"/>
                  <dgm:constr type="primFontSz" for="des" forName="parentText3"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l" for="ch" forName="childText1" refType="w" fact="0.692"/>
                  <dgm:constr type="t" for="ch" forName="childText1" refType="h" fact="0.2325"/>
                  <dgm:constr type="w" for="ch" forName="childText1" refType="w" fact="0.308"/>
                  <dgm:constr type="h" for="ch" forName="childText1" refType="h" fact="0.5808"/>
                  <dgm:constr type="l" for="ch" forName="childText2" refType="w" fact="0.384"/>
                  <dgm:constr type="t" for="ch" forName="childText2" refType="h" fact="0.333"/>
                  <dgm:constr type="w" for="ch" forName="childText2" refType="w" fact="0.308"/>
                  <dgm:constr type="h" for="ch" forName="childText2" refType="h" fact="0.5808"/>
                  <dgm:constr type="l" for="ch" forName="childText3" refType="w" fact="0.076"/>
                  <dgm:constr type="t" for="ch" forName="childText3" refType="h" fact="0.4335"/>
                  <dgm:constr type="w" for="ch" forName="childText3" refType="w" fact="0.308"/>
                  <dgm:constr type="h" for="ch" forName="childText3" refType="h" fact="0.5723"/>
                  <dgm:constr type="l" for="ch" forName="parentText1" refType="w" fact="0"/>
                  <dgm:constr type="t" for="ch" forName="parentText1" refType="h" fact="0"/>
                  <dgm:constr type="w" for="ch" forName="parentText1" refType="w"/>
                  <dgm:constr type="h" for="ch" forName="parentText1" refType="h" fact="0.3015"/>
                  <dgm:constr type="l" for="ch" forName="parentText2" refType="w" fact="0"/>
                  <dgm:constr type="t" for="ch" forName="parentText2" refType="h" fact="0.1005"/>
                  <dgm:constr type="w" for="ch" forName="parentText2" refType="w" fact="0.692"/>
                  <dgm:constr type="h" for="ch" forName="parentText2" refType="h" fact="0.3015"/>
                  <dgm:constr type="l" for="ch" forName="parentText3" refType="w" fact="0"/>
                  <dgm:constr type="t" for="ch" forName="parentText3" refType="h" fact="0.201"/>
                  <dgm:constr type="w" for="ch" forName="parentText3" refType="w" fact="0.384"/>
                  <dgm:constr type="h" for="ch" forName="parentText3" refType="h" fact="0.3015"/>
                </dgm:constrLst>
              </dgm:else>
            </dgm:choose>
          </dgm:else>
        </dgm:choose>
      </dgm:if>
      <dgm:if name="Name32" axis="ch" ptType="node" func="cnt" op="equ" val="4">
        <dgm:choose name="Name33">
          <dgm:if name="Name34" axis="ch ch" ptType="node node" func="cnt" op="equ" val="0">
            <dgm:alg type="composite">
              <dgm:param type="ar" val="3.435"/>
            </dgm:alg>
            <dgm:choose name="Name35">
              <dgm:if name="Name36" func="var" arg="dir" op="equ" val="norm">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l" for="ch" forName="parentText1" refType="w" fact="0"/>
                  <dgm:constr type="t" for="ch" forName="parentText1" refType="h" fact="0"/>
                  <dgm:constr type="w" for="ch" forName="parentText1" refType="w"/>
                  <dgm:constr type="h" for="ch" forName="parentText1" refType="h" fact="0.5001"/>
                  <dgm:constr type="l" for="ch" forName="parentText2" refType="w" fact="0.2305"/>
                  <dgm:constr type="t" for="ch" forName="parentText2" refType="h" fact="0.1666"/>
                  <dgm:constr type="w" for="ch" forName="parentText2" refType="w" fact="0.7695"/>
                  <dgm:constr type="h" for="ch" forName="parentText2" refType="h" fact="0.5001"/>
                  <dgm:constr type="l" for="ch" forName="parentText3" refType="w" fact="0.461"/>
                  <dgm:constr type="t" for="ch" forName="parentText3" refType="h" fact="0.3333"/>
                  <dgm:constr type="w" for="ch" forName="parentText3" refType="w" fact="0.539"/>
                  <dgm:constr type="h" for="ch" forName="parentText3" refType="h" fact="0.5001"/>
                  <dgm:constr type="l" for="ch" forName="parentText4" refType="w" fact="0.6915"/>
                  <dgm:constr type="t" for="ch" forName="parentText4" refType="h" fact="0.4999"/>
                  <dgm:constr type="w" for="ch" forName="parentText4" refType="w" fact="0.3085"/>
                  <dgm:constr type="h" for="ch" forName="parentText4" refType="h" fact="0.5001"/>
                </dgm:constrLst>
              </dgm:if>
              <dgm:else name="Name37">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l" for="ch" forName="parentText1" refType="w" fact="0"/>
                  <dgm:constr type="t" for="ch" forName="parentText1" refType="h" fact="0"/>
                  <dgm:constr type="w" for="ch" forName="parentText1" refType="w"/>
                  <dgm:constr type="h" for="ch" forName="parentText1" refType="h" fact="0.5001"/>
                  <dgm:constr type="l" for="ch" forName="parentText2" refType="w" fact="0"/>
                  <dgm:constr type="t" for="ch" forName="parentText2" refType="h" fact="0.1666"/>
                  <dgm:constr type="w" for="ch" forName="parentText2" refType="w" fact="0.7695"/>
                  <dgm:constr type="h" for="ch" forName="parentText2" refType="h" fact="0.5001"/>
                  <dgm:constr type="l" for="ch" forName="parentText3" refType="w" fact="0"/>
                  <dgm:constr type="t" for="ch" forName="parentText3" refType="h" fact="0.3333"/>
                  <dgm:constr type="w" for="ch" forName="parentText3" refType="w" fact="0.539"/>
                  <dgm:constr type="h" for="ch" forName="parentText3" refType="h" fact="0.5001"/>
                  <dgm:constr type="l" for="ch" forName="parentText4" refType="w" fact="0"/>
                  <dgm:constr type="t" for="ch" forName="parentText4" refType="h" fact="0.4999"/>
                  <dgm:constr type="w" for="ch" forName="parentText4" refType="w" fact="0.3085"/>
                  <dgm:constr type="h" for="ch" forName="parentText4" refType="h" fact="0.5001"/>
                </dgm:constrLst>
              </dgm:else>
            </dgm:choose>
          </dgm:if>
          <dgm:else name="Name38">
            <dgm:alg type="composite">
              <dgm:param type="ar" val="1.9377"/>
            </dgm:alg>
            <dgm:choose name="Name39">
              <dgm:if name="Name4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l" for="ch" forName="childText1" refType="w" fact="0"/>
                  <dgm:constr type="t" for="ch" forName="childText1" refType="h" fact="0.218"/>
                  <dgm:constr type="w" for="ch" forName="childText1" refType="w" fact="0.2305"/>
                  <dgm:constr type="h" for="ch" forName="childText1" refType="h" fact="0.5218"/>
                  <dgm:constr type="l" for="ch" forName="childText2" refType="w" fact="0.2305"/>
                  <dgm:constr type="t" for="ch" forName="childText2" refType="h" fact="0.312"/>
                  <dgm:constr type="w" for="ch" forName="childText2" refType="w" fact="0.2305"/>
                  <dgm:constr type="h" for="ch" forName="childText2" refType="h" fact="0.5085"/>
                  <dgm:constr type="l" for="ch" forName="childText3" refType="w" fact="0.461"/>
                  <dgm:constr type="t" for="ch" forName="childText3" refType="h" fact="0.406"/>
                  <dgm:constr type="w" for="ch" forName="childText3" refType="w" fact="0.2305"/>
                  <dgm:constr type="h" for="ch" forName="childText3" refType="h" fact="0.5119"/>
                  <dgm:constr type="l" for="ch" forName="childText4" refType="w" fact="0.6915"/>
                  <dgm:constr type="t" for="ch" forName="childText4" refType="h" fact="0.5"/>
                  <dgm:constr type="w" for="ch" forName="childText4" refType="w" fact="0.2326"/>
                  <dgm:constr type="h" for="ch" forName="childText4" refType="h" fact="0.5179"/>
                  <dgm:constr type="l" for="ch" forName="parentText1" refType="w" fact="0"/>
                  <dgm:constr type="t" for="ch" forName="parentText1" refType="h" fact="0"/>
                  <dgm:constr type="w" for="ch" forName="parentText1" refType="w"/>
                  <dgm:constr type="h" for="ch" forName="parentText1" refType="h" fact="0.2821"/>
                  <dgm:constr type="l" for="ch" forName="parentText2" refType="w" fact="0.2305"/>
                  <dgm:constr type="t" for="ch" forName="parentText2" refType="h" fact="0.094"/>
                  <dgm:constr type="w" for="ch" forName="parentText2" refType="w" fact="0.7695"/>
                  <dgm:constr type="h" for="ch" forName="parentText2" refType="h" fact="0.2821"/>
                  <dgm:constr type="l" for="ch" forName="parentText3" refType="w" fact="0.461"/>
                  <dgm:constr type="t" for="ch" forName="parentText3" refType="h" fact="0.188"/>
                  <dgm:constr type="w" for="ch" forName="parentText3" refType="w" fact="0.539"/>
                  <dgm:constr type="h" for="ch" forName="parentText3" refType="h" fact="0.2821"/>
                  <dgm:constr type="l" for="ch" forName="parentText4" refType="w" fact="0.6915"/>
                  <dgm:constr type="t" for="ch" forName="parentText4" refType="h" fact="0.282"/>
                  <dgm:constr type="w" for="ch" forName="parentText4" refType="w" fact="0.3085"/>
                  <dgm:constr type="h" for="ch" forName="parentText4" refType="h" fact="0.2821"/>
                </dgm:constrLst>
              </dgm:if>
              <dgm:else name="Name4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l" for="ch" forName="childText1" refType="w" fact="0.7695"/>
                  <dgm:constr type="t" for="ch" forName="childText1" refType="h" fact="0.218"/>
                  <dgm:constr type="w" for="ch" forName="childText1" refType="w" fact="0.2305"/>
                  <dgm:constr type="h" for="ch" forName="childText1" refType="h" fact="0.5218"/>
                  <dgm:constr type="l" for="ch" forName="childText2" refType="w" fact="0.539"/>
                  <dgm:constr type="t" for="ch" forName="childText2" refType="h" fact="0.312"/>
                  <dgm:constr type="w" for="ch" forName="childText2" refType="w" fact="0.2305"/>
                  <dgm:constr type="h" for="ch" forName="childText2" refType="h" fact="0.5085"/>
                  <dgm:constr type="l" for="ch" forName="childText3" refType="w" fact="0.3085"/>
                  <dgm:constr type="t" for="ch" forName="childText3" refType="h" fact="0.406"/>
                  <dgm:constr type="w" for="ch" forName="childText3" refType="w" fact="0.2305"/>
                  <dgm:constr type="h" for="ch" forName="childText3" refType="h" fact="0.5119"/>
                  <dgm:constr type="l" for="ch" forName="childText4" refType="w" fact="0.076"/>
                  <dgm:constr type="t" for="ch" forName="childText4" refType="h" fact="0.5"/>
                  <dgm:constr type="w" for="ch" forName="childText4" refType="w" fact="0.2346"/>
                  <dgm:constr type="h" for="ch" forName="childText4" refType="h" fact="0.5179"/>
                  <dgm:constr type="l" for="ch" forName="parentText1" refType="w" fact="0"/>
                  <dgm:constr type="t" for="ch" forName="parentText1" refType="h" fact="0"/>
                  <dgm:constr type="w" for="ch" forName="parentText1" refType="w"/>
                  <dgm:constr type="h" for="ch" forName="parentText1" refType="h" fact="0.2821"/>
                  <dgm:constr type="l" for="ch" forName="parentText2" refType="w" fact="0"/>
                  <dgm:constr type="t" for="ch" forName="parentText2" refType="h" fact="0.094"/>
                  <dgm:constr type="w" for="ch" forName="parentText2" refType="w" fact="0.7695"/>
                  <dgm:constr type="h" for="ch" forName="parentText2" refType="h" fact="0.2821"/>
                  <dgm:constr type="l" for="ch" forName="parentText3" refType="w" fact="0"/>
                  <dgm:constr type="t" for="ch" forName="parentText3" refType="h" fact="0.188"/>
                  <dgm:constr type="w" for="ch" forName="parentText3" refType="w" fact="0.539"/>
                  <dgm:constr type="h" for="ch" forName="parentText3" refType="h" fact="0.2821"/>
                  <dgm:constr type="l" for="ch" forName="parentText4" refType="w" fact="0"/>
                  <dgm:constr type="t" for="ch" forName="parentText4" refType="h" fact="0.282"/>
                  <dgm:constr type="w" for="ch" forName="parentText4" refType="w" fact="0.3085"/>
                  <dgm:constr type="h" for="ch" forName="parentText4" refType="h" fact="0.2821"/>
                </dgm:constrLst>
              </dgm:else>
            </dgm:choose>
          </dgm:else>
        </dgm:choose>
      </dgm:if>
      <dgm:else name="Name42">
        <dgm:choose name="Name43">
          <dgm:if name="Name44" axis="ch ch" ptType="node node" func="cnt" op="equ" val="0">
            <dgm:alg type="composite">
              <dgm:param type="ar" val="2.9463"/>
            </dgm:alg>
            <dgm:choose name="Name45">
              <dgm:if name="Name46" func="var" arg="dir" op="equ" val="norm">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l" for="ch" forName="parentText1" refType="w" fact="0"/>
                  <dgm:constr type="t" for="ch" forName="parentText1" refType="h" fact="0"/>
                  <dgm:constr type="w" for="ch" forName="parentText1" refType="w"/>
                  <dgm:constr type="h" for="ch" forName="parentText1" refType="h" fact="0.4285"/>
                  <dgm:constr type="l" for="ch" forName="parentText2" refType="w" fact="0.1848"/>
                  <dgm:constr type="t" for="ch" forName="parentText2" refType="h" fact="0.1429"/>
                  <dgm:constr type="w" for="ch" forName="parentText2" refType="w" fact="0.8152"/>
                  <dgm:constr type="h" for="ch" forName="parentText2" refType="h" fact="0.4285"/>
                  <dgm:constr type="l" for="ch" forName="parentText3" refType="w" fact="0.3696"/>
                  <dgm:constr type="t" for="ch" forName="parentText3" refType="h" fact="0.2858"/>
                  <dgm:constr type="w" for="ch" forName="parentText3" refType="w" fact="0.6304"/>
                  <dgm:constr type="h" for="ch" forName="parentText3" refType="h" fact="0.4285"/>
                  <dgm:constr type="l" for="ch" forName="parentText4" refType="w" fact="0.5545"/>
                  <dgm:constr type="t" for="ch" forName="parentText4" refType="h" fact="0.4286"/>
                  <dgm:constr type="w" for="ch" forName="parentText4" refType="w" fact="0.4455"/>
                  <dgm:constr type="h" for="ch" forName="parentText4" refType="h" fact="0.4285"/>
                  <dgm:constr type="l" for="ch" forName="parentText5" refType="w" fact="0.7393"/>
                  <dgm:constr type="t" for="ch" forName="parentText5" refType="h" fact="0.5715"/>
                  <dgm:constr type="w" for="ch" forName="parentText5" refType="w" fact="0.2607"/>
                  <dgm:constr type="h" for="ch" forName="parentText5" refType="h" fact="0.4285"/>
                </dgm:constrLst>
              </dgm:if>
              <dgm:else name="Name47">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l" for="ch" forName="parentText1" refType="w" fact="0"/>
                  <dgm:constr type="t" for="ch" forName="parentText1" refType="h" fact="0"/>
                  <dgm:constr type="w" for="ch" forName="parentText1" refType="w"/>
                  <dgm:constr type="h" for="ch" forName="parentText1" refType="h" fact="0.4285"/>
                  <dgm:constr type="l" for="ch" forName="parentText2" refType="w" fact="0"/>
                  <dgm:constr type="t" for="ch" forName="parentText2" refType="h" fact="0.1429"/>
                  <dgm:constr type="w" for="ch" forName="parentText2" refType="w" fact="0.8152"/>
                  <dgm:constr type="h" for="ch" forName="parentText2" refType="h" fact="0.4285"/>
                  <dgm:constr type="l" for="ch" forName="parentText3" refType="w" fact="0"/>
                  <dgm:constr type="t" for="ch" forName="parentText3" refType="h" fact="0.2858"/>
                  <dgm:constr type="w" for="ch" forName="parentText3" refType="w" fact="0.6304"/>
                  <dgm:constr type="h" for="ch" forName="parentText3" refType="h" fact="0.4285"/>
                  <dgm:constr type="l" for="ch" forName="parentText4" refType="w" fact="0"/>
                  <dgm:constr type="t" for="ch" forName="parentText4" refType="h" fact="0.4286"/>
                  <dgm:constr type="w" for="ch" forName="parentText4" refType="w" fact="0.4455"/>
                  <dgm:constr type="h" for="ch" forName="parentText4" refType="h" fact="0.4285"/>
                  <dgm:constr type="l" for="ch" forName="parentText5" refType="w" fact="0"/>
                  <dgm:constr type="t" for="ch" forName="parentText5" refType="h" fact="0.5715"/>
                  <dgm:constr type="w" for="ch" forName="parentText5" refType="w" fact="0.2607"/>
                  <dgm:constr type="h" for="ch" forName="parentText5" refType="h" fact="0.4285"/>
                </dgm:constrLst>
              </dgm:else>
            </dgm:choose>
          </dgm:if>
          <dgm:else name="Name48">
            <dgm:alg type="composite">
              <dgm:param type="ar" val="1.7837"/>
            </dgm:alg>
            <dgm:choose name="Name49">
              <dgm:if name="Name5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5"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5"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5"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childText5" refType="primFontSz" refFor="des" refForName="parentText4" op="lte"/>
                  <dgm:constr type="primFontSz" for="des" forName="childText1" refType="primFontSz" refFor="des" refForName="parentText5" op="lte"/>
                  <dgm:constr type="primFontSz" for="des" forName="childText2" refType="primFontSz" refFor="des" refForName="parentText5" op="lte"/>
                  <dgm:constr type="primFontSz" for="des" forName="childText3" refType="primFontSz" refFor="des" refForName="parentText5" op="lte"/>
                  <dgm:constr type="primFontSz" for="des" forName="childText4" refType="primFontSz" refFor="des" refForName="parentText5" op="lte"/>
                  <dgm:constr type="primFontSz" for="des" forName="childText5" refType="primFontSz" refFor="des" refForName="parentText5"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primFontSz" for="des" forName="childText5" refType="primFontSz" refFor="des" refForName="childText1" op="equ"/>
                  <dgm:constr type="l" for="ch" forName="childText1" refType="w" fact="0"/>
                  <dgm:constr type="t" for="ch" forName="childText1" refType="h" fact="0.1997"/>
                  <dgm:constr type="w" for="ch" forName="childText1" refType="w" fact="0.18482"/>
                  <dgm:constr type="h" for="ch" forName="childText1" refType="h" fact="0.4763"/>
                  <dgm:constr type="l" for="ch" forName="childText2" refType="w" fact="0.1848"/>
                  <dgm:constr type="t" for="ch" forName="childText2" refType="h" fact="0.2862"/>
                  <dgm:constr type="w" for="ch" forName="childText2" refType="w" fact="0.18482"/>
                  <dgm:constr type="h" for="ch" forName="childText2" refType="h" fact="0.4763"/>
                  <dgm:constr type="l" for="ch" forName="childText3" refType="w" fact="0.3696"/>
                  <dgm:constr type="t" for="ch" forName="childText3" refType="h" fact="0.3727"/>
                  <dgm:constr type="w" for="ch" forName="childText3" refType="w" fact="0.18482"/>
                  <dgm:constr type="h" for="ch" forName="childText3" refType="h" fact="0.4763"/>
                  <dgm:constr type="l" for="ch" forName="childText4" refType="w" fact="0.5545"/>
                  <dgm:constr type="t" for="ch" forName="childText4" refType="h" fact="0.4592"/>
                  <dgm:constr type="w" for="ch" forName="childText4" refType="w" fact="0.18482"/>
                  <dgm:constr type="h" for="ch" forName="childText4" refType="h" fact="0.4763"/>
                  <dgm:constr type="l" for="ch" forName="childText5" refType="w" fact="0.7393"/>
                  <dgm:constr type="t" for="ch" forName="childText5" refType="h" fact="0.5457"/>
                  <dgm:constr type="w" for="ch" forName="childText5" refType="w" fact="0.18482"/>
                  <dgm:constr type="h" for="ch" forName="childText5" refType="h" fact="0.4763"/>
                  <dgm:constr type="l" for="ch" forName="parentText1" refType="w" fact="0"/>
                  <dgm:constr type="t" for="ch" forName="parentText1" refType="h" fact="0"/>
                  <dgm:constr type="w" for="ch" forName="parentText1" refType="w"/>
                  <dgm:constr type="h" for="ch" forName="parentText1" refType="h" fact="0.2594"/>
                  <dgm:constr type="l" for="ch" forName="parentText2" refType="w" fact="0.1848"/>
                  <dgm:constr type="t" for="ch" forName="parentText2" refType="h" fact="0.0865"/>
                  <dgm:constr type="w" for="ch" forName="parentText2" refType="w" fact="0.8152"/>
                  <dgm:constr type="h" for="ch" forName="parentText2" refType="h" fact="0.2594"/>
                  <dgm:constr type="l" for="ch" forName="parentText3" refType="w" fact="0.3696"/>
                  <dgm:constr type="t" for="ch" forName="parentText3" refType="h" fact="0.173"/>
                  <dgm:constr type="w" for="ch" forName="parentText3" refType="w" fact="0.6304"/>
                  <dgm:constr type="h" for="ch" forName="parentText3" refType="h" fact="0.2594"/>
                  <dgm:constr type="l" for="ch" forName="parentText4" refType="w" fact="0.5545"/>
                  <dgm:constr type="t" for="ch" forName="parentText4" refType="h" fact="0.2595"/>
                  <dgm:constr type="w" for="ch" forName="parentText4" refType="w" fact="0.4455"/>
                  <dgm:constr type="h" for="ch" forName="parentText4" refType="h" fact="0.2594"/>
                  <dgm:constr type="l" for="ch" forName="parentText5" refType="w" fact="0.7393"/>
                  <dgm:constr type="t" for="ch" forName="parentText5" refType="h" fact="0.346"/>
                  <dgm:constr type="w" for="ch" forName="parentText5" refType="w" fact="0.2607"/>
                  <dgm:constr type="h" for="ch" forName="parentText5" refType="h" fact="0.2594"/>
                </dgm:constrLst>
              </dgm:if>
              <dgm:else name="Name5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5"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5"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5"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childText5" refType="primFontSz" refFor="des" refForName="parentText4" op="lte"/>
                  <dgm:constr type="primFontSz" for="des" forName="childText1" refType="primFontSz" refFor="des" refForName="parentText5" op="lte"/>
                  <dgm:constr type="primFontSz" for="des" forName="childText2" refType="primFontSz" refFor="des" refForName="parentText5" op="lte"/>
                  <dgm:constr type="primFontSz" for="des" forName="childText3" refType="primFontSz" refFor="des" refForName="parentText5" op="lte"/>
                  <dgm:constr type="primFontSz" for="des" forName="childText4" refType="primFontSz" refFor="des" refForName="parentText5" op="lte"/>
                  <dgm:constr type="primFontSz" for="des" forName="childText5" refType="primFontSz" refFor="des" refForName="parentText5"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primFontSz" for="des" forName="childText5" refType="primFontSz" refFor="des" refForName="childText1" op="equ"/>
                  <dgm:constr type="l" for="ch" forName="childText1" refType="w" fact="0.81518"/>
                  <dgm:constr type="t" for="ch" forName="childText1" refType="h" fact="0.1997"/>
                  <dgm:constr type="w" for="ch" forName="childText1" refType="w" fact="0.18482"/>
                  <dgm:constr type="h" for="ch" forName="childText1" refType="h" fact="0.4763"/>
                  <dgm:constr type="l" for="ch" forName="childText2" refType="w" fact="0.63036"/>
                  <dgm:constr type="t" for="ch" forName="childText2" refType="h" fact="0.2862"/>
                  <dgm:constr type="w" for="ch" forName="childText2" refType="w" fact="0.18482"/>
                  <dgm:constr type="h" for="ch" forName="childText2" refType="h" fact="0.4763"/>
                  <dgm:constr type="l" for="ch" forName="childText3" refType="w" fact="0.44554"/>
                  <dgm:constr type="t" for="ch" forName="childText3" refType="h" fact="0.3727"/>
                  <dgm:constr type="w" for="ch" forName="childText3" refType="w" fact="0.18482"/>
                  <dgm:constr type="h" for="ch" forName="childText3" refType="h" fact="0.4763"/>
                  <dgm:constr type="l" for="ch" forName="childText4" refType="w" fact="0.26072"/>
                  <dgm:constr type="t" for="ch" forName="childText4" refType="h" fact="0.4592"/>
                  <dgm:constr type="w" for="ch" forName="childText4" refType="w" fact="0.18482"/>
                  <dgm:constr type="h" for="ch" forName="childText4" refType="h" fact="0.4763"/>
                  <dgm:constr type="l" for="ch" forName="childText5" refType="w" fact="0.0759"/>
                  <dgm:constr type="t" for="ch" forName="childText5" refType="h" fact="0.5457"/>
                  <dgm:constr type="w" for="ch" forName="childText5" refType="w" fact="0.18482"/>
                  <dgm:constr type="h" for="ch" forName="childText5" refType="h" fact="0.4763"/>
                  <dgm:constr type="l" for="ch" forName="parentText1" refType="w" fact="0"/>
                  <dgm:constr type="t" for="ch" forName="parentText1" refType="h" fact="0"/>
                  <dgm:constr type="w" for="ch" forName="parentText1" refType="w"/>
                  <dgm:constr type="h" for="ch" forName="parentText1" refType="h" fact="0.2594"/>
                  <dgm:constr type="l" for="ch" forName="parentText2" refType="w" fact="0"/>
                  <dgm:constr type="t" for="ch" forName="parentText2" refType="h" fact="0.0865"/>
                  <dgm:constr type="w" for="ch" forName="parentText2" refType="w" fact="0.8152"/>
                  <dgm:constr type="h" for="ch" forName="parentText2" refType="h" fact="0.2594"/>
                  <dgm:constr type="l" for="ch" forName="parentText3" refType="w" fact="0"/>
                  <dgm:constr type="t" for="ch" forName="parentText3" refType="h" fact="0.173"/>
                  <dgm:constr type="w" for="ch" forName="parentText3" refType="w" fact="0.6304"/>
                  <dgm:constr type="h" for="ch" forName="parentText3" refType="h" fact="0.2594"/>
                  <dgm:constr type="l" for="ch" forName="parentText4" refType="w" fact="0"/>
                  <dgm:constr type="t" for="ch" forName="parentText4" refType="h" fact="0.2595"/>
                  <dgm:constr type="w" for="ch" forName="parentText4" refType="w" fact="0.4455"/>
                  <dgm:constr type="h" for="ch" forName="parentText4" refType="h" fact="0.2594"/>
                  <dgm:constr type="l" for="ch" forName="parentText5" refType="w" fact="0"/>
                  <dgm:constr type="t" for="ch" forName="parentText5" refType="h" fact="0.346"/>
                  <dgm:constr type="w" for="ch" forName="parentText5" refType="w" fact="0.2607"/>
                  <dgm:constr type="h" for="ch" forName="parentText5" refType="h" fact="0.2594"/>
                </dgm:constrLst>
              </dgm:else>
            </dgm:choose>
          </dgm:else>
        </dgm:choose>
      </dgm:else>
    </dgm:choose>
    <dgm:forEach name="Name52" axis="ch" ptType="node" cnt="1">
      <dgm:layoutNode name="parentText1" styleLbl="node1">
        <dgm:varLst>
          <dgm:chMax/>
          <dgm:chPref val="3"/>
          <dgm:bulletEnabled val="1"/>
        </dgm:varLst>
        <dgm:choose name="Name53">
          <dgm:if name="Name54"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55">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56">
        <dgm:if name="Name57" axis="ch" ptType="node" func="cnt" op="gte" val="1">
          <dgm:layoutNode name="childText1"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8"/>
      </dgm:choose>
    </dgm:forEach>
    <dgm:forEach name="Name59" axis="ch" ptType="node" st="2" cnt="1">
      <dgm:layoutNode name="parentText2" styleLbl="node1">
        <dgm:varLst>
          <dgm:chMax/>
          <dgm:chPref val="3"/>
          <dgm:bulletEnabled val="1"/>
        </dgm:varLst>
        <dgm:choose name="Name60">
          <dgm:if name="Name61"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62">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63">
        <dgm:if name="Name64" axis="ch" ptType="node" func="cnt" op="gte" val="1">
          <dgm:layoutNode name="childText2"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5"/>
      </dgm:choose>
    </dgm:forEach>
    <dgm:forEach name="Name66" axis="ch" ptType="node" st="3" cnt="1">
      <dgm:layoutNode name="parentText3" styleLbl="node1">
        <dgm:varLst>
          <dgm:chMax/>
          <dgm:chPref val="3"/>
          <dgm:bulletEnabled val="1"/>
        </dgm:varLst>
        <dgm:choose name="Name67">
          <dgm:if name="Name68"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69">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70">
        <dgm:if name="Name71" axis="ch" ptType="node" func="cnt" op="gte" val="1">
          <dgm:layoutNode name="childText3"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2"/>
      </dgm:choose>
    </dgm:forEach>
    <dgm:forEach name="Name73" axis="ch" ptType="node" st="4" cnt="1">
      <dgm:layoutNode name="parentText4" styleLbl="node1">
        <dgm:varLst>
          <dgm:chMax/>
          <dgm:chPref val="3"/>
          <dgm:bulletEnabled val="1"/>
        </dgm:varLst>
        <dgm:choose name="Name74">
          <dgm:if name="Name75"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76">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77">
        <dgm:if name="Name78" axis="ch" ptType="node" func="cnt" op="gte" val="1">
          <dgm:layoutNode name="childText4"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9"/>
      </dgm:choose>
    </dgm:forEach>
    <dgm:forEach name="Name80" axis="ch" ptType="node" st="5" cnt="1">
      <dgm:layoutNode name="parentText5" styleLbl="node1">
        <dgm:varLst>
          <dgm:chMax/>
          <dgm:chPref val="3"/>
          <dgm:bulletEnabled val="1"/>
        </dgm:varLst>
        <dgm:choose name="Name81">
          <dgm:if name="Name82"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83">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84">
        <dgm:if name="Name85" axis="ch" ptType="node" func="cnt" op="gte" val="1">
          <dgm:layoutNode name="childText5"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6"/>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CD53F0A8-A4A3-42E2-B7A7-87F5BD78BF47}" type="datetimeFigureOut">
              <a:rPr lang="en-US" smtClean="0"/>
              <a:t>7/20/2021</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63C8EADC-945F-4E53-92BA-2A9A67E45E6D}" type="slidenum">
              <a:rPr lang="en-US" smtClean="0"/>
              <a:t>‹#›</a:t>
            </a:fld>
            <a:endParaRPr lang="en-US"/>
          </a:p>
        </p:txBody>
      </p:sp>
    </p:spTree>
    <p:extLst>
      <p:ext uri="{BB962C8B-B14F-4D97-AF65-F5344CB8AC3E}">
        <p14:creationId xmlns:p14="http://schemas.microsoft.com/office/powerpoint/2010/main" val="29854582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4708" indent="-174708">
              <a:buFont typeface="Arial" panose="020B0604020202020204" pitchFamily="34" charset="0"/>
              <a:buChar char="•"/>
            </a:pPr>
            <a:r>
              <a:rPr lang="en-US" dirty="0">
                <a:latin typeface="+mj-lt"/>
              </a:rPr>
              <a:t>6 video and audio</a:t>
            </a:r>
          </a:p>
          <a:p>
            <a:pPr marL="631908" lvl="1" indent="-174708">
              <a:buFont typeface="Arial" panose="020B0604020202020204" pitchFamily="34" charset="0"/>
              <a:buChar char="•"/>
            </a:pPr>
            <a:r>
              <a:rPr lang="en-US" dirty="0">
                <a:latin typeface="+mj-lt"/>
              </a:rPr>
              <a:t>5 video (1, 2, 3, 4, and 5)</a:t>
            </a:r>
          </a:p>
          <a:p>
            <a:pPr marL="640594" lvl="1" indent="-174708">
              <a:buFont typeface="Arial" panose="020B0604020202020204" pitchFamily="34" charset="0"/>
              <a:buChar char="•"/>
            </a:pPr>
            <a:r>
              <a:rPr lang="en-US" dirty="0">
                <a:latin typeface="+mj-lt"/>
              </a:rPr>
              <a:t>1 audio only (6)</a:t>
            </a:r>
          </a:p>
          <a:p>
            <a:pPr marL="640594" lvl="1" indent="-174708">
              <a:buFont typeface="Arial" panose="020B0604020202020204" pitchFamily="34" charset="0"/>
              <a:buChar char="•"/>
            </a:pPr>
            <a:endParaRPr lang="en-US" dirty="0">
              <a:latin typeface="+mj-lt"/>
            </a:endParaRPr>
          </a:p>
          <a:p>
            <a:pPr marL="174708" indent="-174708">
              <a:buFont typeface="Arial" panose="020B0604020202020204" pitchFamily="34" charset="0"/>
              <a:buChar char="•"/>
            </a:pPr>
            <a:r>
              <a:rPr lang="en-US" dirty="0">
                <a:latin typeface="+mj-lt"/>
              </a:rPr>
              <a:t>To prepare you for the subsequent lectures in this module, we are going to focus on the basics of training evaluation in this lecture.</a:t>
            </a:r>
          </a:p>
        </p:txBody>
      </p:sp>
      <p:sp>
        <p:nvSpPr>
          <p:cNvPr id="4" name="Slide Number Placeholder 3"/>
          <p:cNvSpPr>
            <a:spLocks noGrp="1"/>
          </p:cNvSpPr>
          <p:nvPr>
            <p:ph type="sldNum" sz="quarter" idx="5"/>
          </p:nvPr>
        </p:nvSpPr>
        <p:spPr/>
        <p:txBody>
          <a:bodyPr/>
          <a:lstStyle/>
          <a:p>
            <a:fld id="{63C8EADC-945F-4E53-92BA-2A9A67E45E6D}" type="slidenum">
              <a:rPr lang="en-US" smtClean="0"/>
              <a:t>1</a:t>
            </a:fld>
            <a:endParaRPr lang="en-US"/>
          </a:p>
        </p:txBody>
      </p:sp>
    </p:spTree>
    <p:extLst>
      <p:ext uri="{BB962C8B-B14F-4D97-AF65-F5344CB8AC3E}">
        <p14:creationId xmlns:p14="http://schemas.microsoft.com/office/powerpoint/2010/main" val="37750878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040" y="4473892"/>
            <a:ext cx="5608320" cy="4822508"/>
          </a:xfrm>
        </p:spPr>
        <p:txBody>
          <a:bodyPr/>
          <a:lstStyle/>
          <a:p>
            <a:pPr marL="174708" indent="-174708">
              <a:buFont typeface="Arial" panose="020B0604020202020204" pitchFamily="34" charset="0"/>
              <a:buChar char="•"/>
            </a:pPr>
            <a:r>
              <a:rPr lang="en-US" dirty="0"/>
              <a:t>Let’s begin by defining some similar yet distinct concepts.</a:t>
            </a:r>
          </a:p>
          <a:p>
            <a:pPr marL="174708" indent="-174708">
              <a:buFont typeface="Arial" panose="020B0604020202020204" pitchFamily="34" charset="0"/>
              <a:buChar char="•"/>
            </a:pPr>
            <a:r>
              <a:rPr lang="en-US" dirty="0"/>
              <a:t>The purpose of training evaluation is to assess the benefits or </a:t>
            </a:r>
            <a:r>
              <a:rPr lang="en-US" i="1" dirty="0"/>
              <a:t>effectiveness</a:t>
            </a:r>
            <a:r>
              <a:rPr lang="en-US" dirty="0"/>
              <a:t> of a training program.</a:t>
            </a:r>
          </a:p>
          <a:p>
            <a:pPr marL="631908" lvl="1" indent="-174708">
              <a:buFont typeface="Arial" panose="020B0604020202020204" pitchFamily="34" charset="0"/>
              <a:buChar char="•"/>
            </a:pPr>
            <a:r>
              <a:rPr lang="en-US" dirty="0"/>
              <a:t>How well (if at all) did the program do what it sought to do?</a:t>
            </a:r>
          </a:p>
          <a:p>
            <a:pPr marL="631908" lvl="1" indent="-174708">
              <a:buFont typeface="Arial" panose="020B0604020202020204" pitchFamily="34" charset="0"/>
              <a:buChar char="•"/>
            </a:pPr>
            <a:r>
              <a:rPr lang="en-US" dirty="0"/>
              <a:t>These benefits may be experienced at the individual level, like learning a new skill, and at the organizational level, improving the quality of a product or service.</a:t>
            </a:r>
          </a:p>
          <a:p>
            <a:pPr marL="174708" indent="-174708">
              <a:buFont typeface="Arial" panose="020B0604020202020204" pitchFamily="34" charset="0"/>
              <a:buChar char="•"/>
            </a:pPr>
            <a:r>
              <a:rPr lang="en-US" dirty="0"/>
              <a:t>Training evaluation (specifically) is the process of determining whether a program is effective.</a:t>
            </a:r>
          </a:p>
          <a:p>
            <a:pPr marL="631908" lvl="1" indent="-174708">
              <a:buFont typeface="Arial" panose="020B0604020202020204" pitchFamily="34" charset="0"/>
              <a:buChar char="•"/>
            </a:pPr>
            <a:r>
              <a:rPr lang="en-US" dirty="0"/>
              <a:t>We need data to make this determination, and there are a variety of designs and methods we can use.</a:t>
            </a:r>
          </a:p>
          <a:p>
            <a:pPr marL="174708" indent="-174708">
              <a:buFont typeface="Arial" panose="020B0604020202020204" pitchFamily="34" charset="0"/>
              <a:buChar char="•"/>
            </a:pPr>
            <a:r>
              <a:rPr lang="en-US" dirty="0"/>
              <a:t>Training outcomes or criteria are the specific goals and standards for a program.</a:t>
            </a:r>
          </a:p>
          <a:p>
            <a:pPr marL="631908" lvl="1" indent="-174708">
              <a:buFont typeface="Arial" panose="020B0604020202020204" pitchFamily="34" charset="0"/>
              <a:buChar char="•"/>
            </a:pPr>
            <a:r>
              <a:rPr lang="en-US" dirty="0"/>
              <a:t>What targets are we aiming to meet?</a:t>
            </a:r>
          </a:p>
          <a:p>
            <a:pPr marL="174708" indent="-174708">
              <a:buFont typeface="Arial" panose="020B0604020202020204" pitchFamily="34" charset="0"/>
              <a:buChar char="•"/>
            </a:pPr>
            <a:r>
              <a:rPr lang="en-US" dirty="0"/>
              <a:t>Evaluation design then refers to the way in which we collect the information that will inform the evaluation process and and determine whether the outcomes were fulfilled.</a:t>
            </a:r>
          </a:p>
        </p:txBody>
      </p:sp>
      <p:sp>
        <p:nvSpPr>
          <p:cNvPr id="4" name="Slide Number Placeholder 3"/>
          <p:cNvSpPr>
            <a:spLocks noGrp="1"/>
          </p:cNvSpPr>
          <p:nvPr>
            <p:ph type="sldNum" sz="quarter" idx="5"/>
          </p:nvPr>
        </p:nvSpPr>
        <p:spPr/>
        <p:txBody>
          <a:bodyPr/>
          <a:lstStyle/>
          <a:p>
            <a:pPr defTabSz="465887">
              <a:defRPr/>
            </a:pPr>
            <a:fld id="{63C8EADC-945F-4E53-92BA-2A9A67E45E6D}" type="slidenum">
              <a:rPr lang="en-US">
                <a:solidFill>
                  <a:prstClr val="black"/>
                </a:solidFill>
                <a:latin typeface="Calibri" panose="020F0502020204030204"/>
              </a:rPr>
              <a:pPr defTabSz="465887">
                <a:defRPr/>
              </a:pPr>
              <a:t>2</a:t>
            </a:fld>
            <a:endParaRPr lang="en-US">
              <a:solidFill>
                <a:prstClr val="black"/>
              </a:solidFill>
              <a:latin typeface="Calibri" panose="020F0502020204030204"/>
            </a:endParaRPr>
          </a:p>
        </p:txBody>
      </p:sp>
    </p:spTree>
    <p:extLst>
      <p:ext uri="{BB962C8B-B14F-4D97-AF65-F5344CB8AC3E}">
        <p14:creationId xmlns:p14="http://schemas.microsoft.com/office/powerpoint/2010/main" val="27783574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040" y="4473892"/>
            <a:ext cx="5608320" cy="4822508"/>
          </a:xfrm>
        </p:spPr>
        <p:txBody>
          <a:bodyPr/>
          <a:lstStyle/>
          <a:p>
            <a:pPr marL="174708" indent="-174708">
              <a:buFont typeface="Arial" panose="020B0604020202020204" pitchFamily="34" charset="0"/>
              <a:buChar char="•"/>
            </a:pPr>
            <a:r>
              <a:rPr lang="en-US" dirty="0"/>
              <a:t>There are two basic types of evaluation that you likely be exposed to on-the-job: formative and summarize.</a:t>
            </a:r>
          </a:p>
          <a:p>
            <a:pPr marL="174708" indent="-174708">
              <a:buFont typeface="Arial" panose="020B0604020202020204" pitchFamily="34" charset="0"/>
              <a:buChar char="•"/>
            </a:pPr>
            <a:r>
              <a:rPr lang="en-US" dirty="0"/>
              <a:t>Formative evaluation occurs before training, during the design process.</a:t>
            </a:r>
          </a:p>
          <a:p>
            <a:pPr marL="631908" lvl="1" indent="-174708">
              <a:buFont typeface="Arial" panose="020B0604020202020204" pitchFamily="34" charset="0"/>
              <a:buChar char="•"/>
            </a:pPr>
            <a:r>
              <a:rPr lang="en-US" dirty="0"/>
              <a:t>It can be done through the use of pilot testing, the process of previewing the training with stakeholders like trainers, potential trainees, and managers.</a:t>
            </a:r>
          </a:p>
          <a:p>
            <a:pPr marL="631908" lvl="1" indent="-174708">
              <a:buFont typeface="Arial" panose="020B0604020202020204" pitchFamily="34" charset="0"/>
              <a:buChar char="•"/>
            </a:pPr>
            <a:r>
              <a:rPr lang="en-US" dirty="0"/>
              <a:t>Participants in the mock training can share feedback that helps improve its design and delivery.</a:t>
            </a:r>
          </a:p>
          <a:p>
            <a:pPr marL="631908" lvl="1" indent="-174708">
              <a:buFont typeface="Arial" panose="020B0604020202020204" pitchFamily="34" charset="0"/>
              <a:buChar char="•"/>
            </a:pPr>
            <a:r>
              <a:rPr lang="en-US" dirty="0"/>
              <a:t>So, it usually produces more quantitative data that can then be transformed into quantitative data if necessary.</a:t>
            </a:r>
          </a:p>
          <a:p>
            <a:pPr marL="183394" lvl="0" indent="-174708">
              <a:buFont typeface="Arial" panose="020B0604020202020204" pitchFamily="34" charset="0"/>
              <a:buChar char="•"/>
            </a:pPr>
            <a:r>
              <a:rPr lang="en-US" dirty="0"/>
              <a:t>Summative evaluation happens during and after training.</a:t>
            </a:r>
          </a:p>
          <a:p>
            <a:pPr marL="640594" lvl="1" indent="-174708">
              <a:buFont typeface="Arial" panose="020B0604020202020204" pitchFamily="34" charset="0"/>
              <a:buChar char="•"/>
            </a:pPr>
            <a:r>
              <a:rPr lang="en-US" dirty="0"/>
              <a:t>Its goal is to determine whether trainees changed in expected ways (and if so, whether it was in the expected direction) and whether the training had any impact on the company’s goals.</a:t>
            </a:r>
          </a:p>
          <a:p>
            <a:pPr marL="640594" lvl="1" indent="-174708">
              <a:buFont typeface="Arial" panose="020B0604020202020204" pitchFamily="34" charset="0"/>
              <a:buChar char="•"/>
            </a:pPr>
            <a:r>
              <a:rPr lang="en-US" dirty="0"/>
              <a:t>Did they develop a skill and can demonstrate it perfectly every time?</a:t>
            </a:r>
          </a:p>
          <a:p>
            <a:pPr marL="640594" lvl="1" indent="-174708">
              <a:buFont typeface="Arial" panose="020B0604020202020204" pitchFamily="34" charset="0"/>
              <a:buChar char="•"/>
            </a:pPr>
            <a:r>
              <a:rPr lang="en-US" dirty="0"/>
              <a:t>Did this change save the company money? </a:t>
            </a:r>
          </a:p>
          <a:p>
            <a:pPr marL="174708" indent="-174708">
              <a:buFont typeface="Arial" panose="020B0604020202020204" pitchFamily="34" charset="0"/>
              <a:buChar char="•"/>
            </a:pPr>
            <a:r>
              <a:rPr lang="en-US" dirty="0"/>
              <a:t>Here’s how I remembered the difference when I was in school…</a:t>
            </a:r>
          </a:p>
          <a:p>
            <a:pPr marL="631908" lvl="1" indent="-174708">
              <a:buFont typeface="Arial" panose="020B0604020202020204" pitchFamily="34" charset="0"/>
              <a:buChar char="•"/>
            </a:pPr>
            <a:r>
              <a:rPr lang="en-US" i="1" dirty="0"/>
              <a:t>Formative</a:t>
            </a:r>
            <a:r>
              <a:rPr lang="en-US" dirty="0"/>
              <a:t> evaluation helps </a:t>
            </a:r>
            <a:r>
              <a:rPr lang="en-US" i="1" dirty="0"/>
              <a:t>form</a:t>
            </a:r>
            <a:r>
              <a:rPr lang="en-US" dirty="0"/>
              <a:t> training, while </a:t>
            </a:r>
            <a:r>
              <a:rPr lang="en-US" i="1" dirty="0"/>
              <a:t>summative</a:t>
            </a:r>
            <a:r>
              <a:rPr lang="en-US" dirty="0"/>
              <a:t> evaluation is used to </a:t>
            </a:r>
            <a:r>
              <a:rPr lang="en-US" i="1" dirty="0"/>
              <a:t>summarize</a:t>
            </a:r>
            <a:r>
              <a:rPr lang="en-US" dirty="0"/>
              <a:t> its effects on trainees and the business.</a:t>
            </a:r>
          </a:p>
        </p:txBody>
      </p:sp>
      <p:sp>
        <p:nvSpPr>
          <p:cNvPr id="4" name="Slide Number Placeholder 3"/>
          <p:cNvSpPr>
            <a:spLocks noGrp="1"/>
          </p:cNvSpPr>
          <p:nvPr>
            <p:ph type="sldNum" sz="quarter" idx="5"/>
          </p:nvPr>
        </p:nvSpPr>
        <p:spPr/>
        <p:txBody>
          <a:bodyPr/>
          <a:lstStyle/>
          <a:p>
            <a:pPr defTabSz="465887">
              <a:defRPr/>
            </a:pPr>
            <a:fld id="{63C8EADC-945F-4E53-92BA-2A9A67E45E6D}" type="slidenum">
              <a:rPr lang="en-US">
                <a:solidFill>
                  <a:prstClr val="black"/>
                </a:solidFill>
                <a:latin typeface="Calibri" panose="020F0502020204030204"/>
              </a:rPr>
              <a:pPr defTabSz="465887">
                <a:defRPr/>
              </a:pPr>
              <a:t>3</a:t>
            </a:fld>
            <a:endParaRPr lang="en-US">
              <a:solidFill>
                <a:prstClr val="black"/>
              </a:solidFill>
              <a:latin typeface="Calibri" panose="020F0502020204030204"/>
            </a:endParaRPr>
          </a:p>
        </p:txBody>
      </p:sp>
    </p:spTree>
    <p:extLst>
      <p:ext uri="{BB962C8B-B14F-4D97-AF65-F5344CB8AC3E}">
        <p14:creationId xmlns:p14="http://schemas.microsoft.com/office/powerpoint/2010/main" val="5713346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040" y="4473892"/>
            <a:ext cx="5608320" cy="4822508"/>
          </a:xfrm>
        </p:spPr>
        <p:txBody>
          <a:bodyPr/>
          <a:lstStyle/>
          <a:p>
            <a:pPr marL="174708" indent="-174708">
              <a:buFont typeface="Arial" panose="020B0604020202020204" pitchFamily="34" charset="0"/>
              <a:buChar char="•"/>
            </a:pPr>
            <a:r>
              <a:rPr lang="en-US" dirty="0"/>
              <a:t>The evaluation process provides several functions.</a:t>
            </a:r>
          </a:p>
          <a:p>
            <a:pPr marL="174708" indent="-174708">
              <a:buFont typeface="Arial" panose="020B0604020202020204" pitchFamily="34" charset="0"/>
              <a:buChar char="•"/>
            </a:pPr>
            <a:r>
              <a:rPr lang="en-US" dirty="0"/>
              <a:t>It helps us identify the advantages and disadvantages of a training program by collecting both qualitative and quantitative data from a variety of sources.</a:t>
            </a:r>
          </a:p>
          <a:p>
            <a:pPr marL="174708" indent="-174708">
              <a:buFont typeface="Arial" panose="020B0604020202020204" pitchFamily="34" charset="0"/>
              <a:buChar char="•"/>
            </a:pPr>
            <a:r>
              <a:rPr lang="en-US" dirty="0"/>
              <a:t>We can assess the design elements to determine whether they had an impact on learning and transfer.</a:t>
            </a:r>
          </a:p>
          <a:p>
            <a:pPr marL="174708" indent="-174708">
              <a:buFont typeface="Arial" panose="020B0604020202020204" pitchFamily="34" charset="0"/>
              <a:buChar char="•"/>
            </a:pPr>
            <a:r>
              <a:rPr lang="en-US" dirty="0"/>
              <a:t>Evaluation data helps us understand the learners’ perspective.</a:t>
            </a:r>
          </a:p>
          <a:p>
            <a:pPr marL="631908" lvl="1" indent="-174708">
              <a:buFont typeface="Arial" panose="020B0604020202020204" pitchFamily="34" charset="0"/>
              <a:buChar char="•"/>
            </a:pPr>
            <a:r>
              <a:rPr lang="en-US" dirty="0"/>
              <a:t>Who learned the most and why?</a:t>
            </a:r>
          </a:p>
          <a:p>
            <a:pPr marL="183394" lvl="0" indent="-174708">
              <a:buFont typeface="Arial" panose="020B0604020202020204" pitchFamily="34" charset="0"/>
              <a:buChar char="•"/>
            </a:pPr>
            <a:r>
              <a:rPr lang="en-US" dirty="0"/>
              <a:t>Answers to this and other questions can help us market the program to others with testimonials and evidence of change.</a:t>
            </a:r>
          </a:p>
          <a:p>
            <a:pPr marL="183394" lvl="0" indent="-174708">
              <a:buFont typeface="Arial" panose="020B0604020202020204" pitchFamily="34" charset="0"/>
              <a:buChar char="•"/>
            </a:pPr>
            <a:r>
              <a:rPr lang="en-US" dirty="0"/>
              <a:t>Finally, the process should involve a cost-benefit analysis, data which can then be used to compare multiple training programs.</a:t>
            </a:r>
          </a:p>
        </p:txBody>
      </p:sp>
      <p:sp>
        <p:nvSpPr>
          <p:cNvPr id="4" name="Slide Number Placeholder 3"/>
          <p:cNvSpPr>
            <a:spLocks noGrp="1"/>
          </p:cNvSpPr>
          <p:nvPr>
            <p:ph type="sldNum" sz="quarter" idx="5"/>
          </p:nvPr>
        </p:nvSpPr>
        <p:spPr/>
        <p:txBody>
          <a:bodyPr/>
          <a:lstStyle/>
          <a:p>
            <a:fld id="{63C8EADC-945F-4E53-92BA-2A9A67E45E6D}" type="slidenum">
              <a:rPr lang="en-US" smtClean="0"/>
              <a:t>4</a:t>
            </a:fld>
            <a:endParaRPr lang="en-US"/>
          </a:p>
        </p:txBody>
      </p:sp>
    </p:spTree>
    <p:extLst>
      <p:ext uri="{BB962C8B-B14F-4D97-AF65-F5344CB8AC3E}">
        <p14:creationId xmlns:p14="http://schemas.microsoft.com/office/powerpoint/2010/main" val="32831154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040" y="4473892"/>
            <a:ext cx="5608320" cy="4822508"/>
          </a:xfrm>
        </p:spPr>
        <p:txBody>
          <a:bodyPr/>
          <a:lstStyle/>
          <a:p>
            <a:pPr marL="174708" indent="-174708">
              <a:buFont typeface="Arial" panose="020B0604020202020204" pitchFamily="34" charset="0"/>
              <a:buChar char="•"/>
            </a:pPr>
            <a:r>
              <a:rPr lang="en-US" sz="1100" dirty="0"/>
              <a:t>Although we recommend collecting at least some evaluation data for every training program or development opportunity, there are some situations in which training evaluation is a must.</a:t>
            </a:r>
          </a:p>
          <a:p>
            <a:pPr marL="174708" indent="-174708">
              <a:buFont typeface="Arial" panose="020B0604020202020204" pitchFamily="34" charset="0"/>
              <a:buChar char="•"/>
            </a:pPr>
            <a:r>
              <a:rPr lang="en-US" sz="1100" dirty="0"/>
              <a:t>For instance, when the program directly and indirectly affects a large number of employees (even those who don’t attend it).</a:t>
            </a:r>
          </a:p>
          <a:p>
            <a:pPr marL="174708" indent="-174708">
              <a:buFont typeface="Arial" panose="020B0604020202020204" pitchFamily="34" charset="0"/>
              <a:buChar char="•"/>
            </a:pPr>
            <a:r>
              <a:rPr lang="en-US" sz="1100" dirty="0"/>
              <a:t>When a large number of employees take the course.</a:t>
            </a:r>
          </a:p>
          <a:p>
            <a:pPr marL="174708" indent="-174708">
              <a:buFont typeface="Arial" panose="020B0604020202020204" pitchFamily="34" charset="0"/>
              <a:buChar char="•"/>
            </a:pPr>
            <a:r>
              <a:rPr lang="en-US" sz="1100" dirty="0"/>
              <a:t>When the program is ongoing and involves multiple sessions in the curriculum or on an annual basis.</a:t>
            </a:r>
          </a:p>
          <a:p>
            <a:pPr marL="174708" indent="-174708">
              <a:buFont typeface="Arial" panose="020B0604020202020204" pitchFamily="34" charset="0"/>
              <a:buChar char="•"/>
            </a:pPr>
            <a:r>
              <a:rPr lang="en-US" sz="1100" dirty="0"/>
              <a:t>And when the company spends a significant amount of resources (in terms of time and money) on the program.</a:t>
            </a:r>
          </a:p>
        </p:txBody>
      </p:sp>
      <p:sp>
        <p:nvSpPr>
          <p:cNvPr id="4" name="Slide Number Placeholder 3"/>
          <p:cNvSpPr>
            <a:spLocks noGrp="1"/>
          </p:cNvSpPr>
          <p:nvPr>
            <p:ph type="sldNum" sz="quarter" idx="5"/>
          </p:nvPr>
        </p:nvSpPr>
        <p:spPr/>
        <p:txBody>
          <a:bodyPr/>
          <a:lstStyle/>
          <a:p>
            <a:fld id="{63C8EADC-945F-4E53-92BA-2A9A67E45E6D}" type="slidenum">
              <a:rPr lang="en-US" smtClean="0"/>
              <a:t>5</a:t>
            </a:fld>
            <a:endParaRPr lang="en-US"/>
          </a:p>
        </p:txBody>
      </p:sp>
    </p:spTree>
    <p:extLst>
      <p:ext uri="{BB962C8B-B14F-4D97-AF65-F5344CB8AC3E}">
        <p14:creationId xmlns:p14="http://schemas.microsoft.com/office/powerpoint/2010/main" val="18628311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040" y="4473892"/>
            <a:ext cx="5608320" cy="4822508"/>
          </a:xfrm>
        </p:spPr>
        <p:txBody>
          <a:bodyPr/>
          <a:lstStyle/>
          <a:p>
            <a:pPr marL="174708" indent="-174708">
              <a:buFont typeface="Arial" panose="020B0604020202020204" pitchFamily="34" charset="0"/>
              <a:buChar char="•"/>
            </a:pPr>
            <a:r>
              <a:rPr lang="en-US" dirty="0"/>
              <a:t>This graphic illustrates the basic steps of training evaluation. </a:t>
            </a:r>
          </a:p>
          <a:p>
            <a:pPr marL="174708" indent="-174708">
              <a:buFont typeface="Arial" panose="020B0604020202020204" pitchFamily="34" charset="0"/>
              <a:buChar char="•"/>
            </a:pPr>
            <a:r>
              <a:rPr lang="en-US" dirty="0"/>
              <a:t>We start by identifying the program outcomes.</a:t>
            </a:r>
          </a:p>
          <a:p>
            <a:pPr marL="640594" lvl="1" indent="-174708">
              <a:buFont typeface="Arial" panose="020B0604020202020204" pitchFamily="34" charset="0"/>
              <a:buChar char="•"/>
            </a:pPr>
            <a:r>
              <a:rPr lang="en-US" dirty="0"/>
              <a:t>To do this, we consider the training needs identified by the needs assessment, the training objectives and learning outcomes, and stakeholders’ expectations.</a:t>
            </a:r>
          </a:p>
          <a:p>
            <a:pPr marL="174708" indent="-174708">
              <a:buFont typeface="Arial" panose="020B0604020202020204" pitchFamily="34" charset="0"/>
              <a:buChar char="•"/>
            </a:pPr>
            <a:r>
              <a:rPr lang="en-US" dirty="0"/>
              <a:t>Then, we develop outcome measures using Refer to Kirkpatrick’s model.</a:t>
            </a:r>
          </a:p>
          <a:p>
            <a:pPr marL="640594" lvl="1" indent="-174708" defTabSz="931774">
              <a:buFont typeface="Arial" panose="020B0604020202020204" pitchFamily="34" charset="0"/>
              <a:buChar char="•"/>
              <a:defRPr/>
            </a:pPr>
            <a:r>
              <a:rPr lang="en-US" dirty="0"/>
              <a:t>We need to make sure that our measurement tools are relevant, reliable, practical, and fair.</a:t>
            </a:r>
          </a:p>
          <a:p>
            <a:pPr marL="174708" indent="-174708" defTabSz="931774">
              <a:buFont typeface="Arial" panose="020B0604020202020204" pitchFamily="34" charset="0"/>
              <a:buChar char="•"/>
              <a:defRPr/>
            </a:pPr>
            <a:r>
              <a:rPr lang="en-US" dirty="0"/>
              <a:t>Third, we choose an evaluation design that is appropriate for our training situation, including our budget.</a:t>
            </a:r>
          </a:p>
          <a:p>
            <a:pPr marL="640594" lvl="1" indent="-174708" defTabSz="931774">
              <a:buFont typeface="Arial" panose="020B0604020202020204" pitchFamily="34" charset="0"/>
              <a:buChar char="•"/>
              <a:defRPr/>
            </a:pPr>
            <a:r>
              <a:rPr lang="en-US" dirty="0"/>
              <a:t>This decision involves how and when the measures will be administered and who will participate.</a:t>
            </a:r>
          </a:p>
          <a:p>
            <a:pPr marL="174708" indent="-174708" defTabSz="931774">
              <a:buFont typeface="Arial" panose="020B0604020202020204" pitchFamily="34" charset="0"/>
              <a:buChar char="•"/>
              <a:defRPr/>
            </a:pPr>
            <a:r>
              <a:rPr lang="en-US" dirty="0"/>
              <a:t>Finally, we execute the design we chose, collect and analyze the data, and draw conclusions based on it.</a:t>
            </a:r>
          </a:p>
          <a:p>
            <a:pPr marL="640594" lvl="1" indent="-174708" defTabSz="931774">
              <a:buFont typeface="Arial" panose="020B0604020202020204" pitchFamily="34" charset="0"/>
              <a:buChar char="•"/>
              <a:defRPr/>
            </a:pPr>
            <a:r>
              <a:rPr lang="en-US" dirty="0"/>
              <a:t>How can we use the data to make improvements or cut costs?</a:t>
            </a:r>
          </a:p>
          <a:p>
            <a:pPr marL="640594" lvl="1" indent="-174708" defTabSz="931774">
              <a:buFont typeface="Arial" panose="020B0604020202020204" pitchFamily="34" charset="0"/>
              <a:buChar char="•"/>
              <a:defRPr/>
            </a:pPr>
            <a:endParaRPr lang="en-US" dirty="0"/>
          </a:p>
          <a:p>
            <a:pPr marL="183394" lvl="0" indent="-174708" defTabSz="931774">
              <a:buFont typeface="Arial" panose="020B0604020202020204" pitchFamily="34" charset="0"/>
              <a:buChar char="•"/>
              <a:defRPr/>
            </a:pPr>
            <a:r>
              <a:rPr lang="en-US" dirty="0"/>
              <a:t>Now that you are more familiar with the process of assessing training effectiveness, you can explore some of these components in more detail in subsequent lectures.</a:t>
            </a:r>
          </a:p>
        </p:txBody>
      </p:sp>
      <p:sp>
        <p:nvSpPr>
          <p:cNvPr id="4" name="Slide Number Placeholder 3"/>
          <p:cNvSpPr>
            <a:spLocks noGrp="1"/>
          </p:cNvSpPr>
          <p:nvPr>
            <p:ph type="sldNum" sz="quarter" idx="5"/>
          </p:nvPr>
        </p:nvSpPr>
        <p:spPr/>
        <p:txBody>
          <a:bodyPr/>
          <a:lstStyle/>
          <a:p>
            <a:pPr defTabSz="465887">
              <a:defRPr/>
            </a:pPr>
            <a:fld id="{63C8EADC-945F-4E53-92BA-2A9A67E45E6D}" type="slidenum">
              <a:rPr lang="en-US">
                <a:solidFill>
                  <a:prstClr val="black"/>
                </a:solidFill>
                <a:latin typeface="Calibri" panose="020F0502020204030204"/>
              </a:rPr>
              <a:pPr defTabSz="465887">
                <a:defRPr/>
              </a:pPr>
              <a:t>6</a:t>
            </a:fld>
            <a:endParaRPr lang="en-US">
              <a:solidFill>
                <a:prstClr val="black"/>
              </a:solidFill>
              <a:latin typeface="Calibri" panose="020F0502020204030204"/>
            </a:endParaRPr>
          </a:p>
        </p:txBody>
      </p:sp>
    </p:spTree>
    <p:extLst>
      <p:ext uri="{BB962C8B-B14F-4D97-AF65-F5344CB8AC3E}">
        <p14:creationId xmlns:p14="http://schemas.microsoft.com/office/powerpoint/2010/main" val="22848398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89" name="Group 88"/>
          <p:cNvGrpSpPr/>
          <p:nvPr/>
        </p:nvGrpSpPr>
        <p:grpSpPr>
          <a:xfrm>
            <a:off x="-329674" y="-59376"/>
            <a:ext cx="12515851" cy="6923798"/>
            <a:chOff x="-329674" y="-51881"/>
            <a:chExt cx="12515851" cy="6923798"/>
          </a:xfrm>
        </p:grpSpPr>
        <p:sp>
          <p:nvSpPr>
            <p:cNvPr id="90"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3"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0"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1"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2"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3"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4"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5"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6"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7"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8"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1669293" y="1186483"/>
            <a:ext cx="8848345" cy="4477933"/>
            <a:chOff x="1669293" y="1186483"/>
            <a:chExt cx="8848345" cy="4477933"/>
          </a:xfrm>
        </p:grpSpPr>
        <p:sp>
          <p:nvSpPr>
            <p:cNvPr id="39" name="Rectangle 38"/>
            <p:cNvSpPr/>
            <p:nvPr/>
          </p:nvSpPr>
          <p:spPr>
            <a:xfrm>
              <a:off x="1674042" y="1186483"/>
              <a:ext cx="8843596"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1" name="Rectangle 40"/>
            <p:cNvSpPr/>
            <p:nvPr/>
          </p:nvSpPr>
          <p:spPr>
            <a:xfrm>
              <a:off x="1669293" y="1991156"/>
              <a:ext cx="8845667"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ctrTitle"/>
          </p:nvPr>
        </p:nvSpPr>
        <p:spPr>
          <a:xfrm>
            <a:off x="1759236" y="2075504"/>
            <a:ext cx="8679915" cy="1748729"/>
          </a:xfrm>
        </p:spPr>
        <p:txBody>
          <a:bodyPr bIns="0" anchor="b">
            <a:normAutofit/>
          </a:bodyPr>
          <a:lstStyle>
            <a:lvl1pPr algn="ctr">
              <a:lnSpc>
                <a:spcPct val="80000"/>
              </a:lnSpc>
              <a:defRPr sz="5400" spc="-150">
                <a:solidFill>
                  <a:srgbClr val="FFFEFF"/>
                </a:solidFill>
              </a:defRPr>
            </a:lvl1pPr>
          </a:lstStyle>
          <a:p>
            <a:r>
              <a:rPr lang="en-US"/>
              <a:t>Click to edit Master title style</a:t>
            </a:r>
            <a:endParaRPr lang="en-US" dirty="0"/>
          </a:p>
        </p:txBody>
      </p:sp>
      <p:sp>
        <p:nvSpPr>
          <p:cNvPr id="3" name="Subtitle 2"/>
          <p:cNvSpPr>
            <a:spLocks noGrp="1"/>
          </p:cNvSpPr>
          <p:nvPr>
            <p:ph type="subTitle" idx="1"/>
          </p:nvPr>
        </p:nvSpPr>
        <p:spPr>
          <a:xfrm>
            <a:off x="1759237" y="3906266"/>
            <a:ext cx="8673427" cy="1322587"/>
          </a:xfrm>
        </p:spPr>
        <p:txBody>
          <a:bodyPr tIns="0">
            <a:normAutofit/>
          </a:bodyPr>
          <a:lstStyle>
            <a:lvl1pPr marL="0" indent="0" algn="ctr">
              <a:lnSpc>
                <a:spcPct val="100000"/>
              </a:lnSpc>
              <a:buNone/>
              <a:defRPr sz="1800" b="0">
                <a:solidFill>
                  <a:srgbClr val="FFFEFF"/>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804672" y="320040"/>
            <a:ext cx="3657600" cy="320040"/>
          </a:xfrm>
        </p:spPr>
        <p:txBody>
          <a:bodyPr vert="horz" lIns="91440" tIns="45720" rIns="91440" bIns="45720" rtlCol="0" anchor="ctr"/>
          <a:lstStyle>
            <a:lvl1pPr>
              <a:defRPr lang="en-US"/>
            </a:lvl1pPr>
          </a:lstStyle>
          <a:p>
            <a:fld id="{48A87A34-81AB-432B-8DAE-1953F412C126}" type="datetimeFigureOut">
              <a:rPr lang="en-US" dirty="0"/>
              <a:pPr/>
              <a:t>7/20/2021</a:t>
            </a:fld>
            <a:endParaRPr lang="en-US" dirty="0"/>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en-US" dirty="0"/>
          </a:p>
        </p:txBody>
      </p:sp>
      <p:sp>
        <p:nvSpPr>
          <p:cNvPr id="6" name="Slide Number Placeholder 5"/>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grpSp>
        <p:nvGrpSpPr>
          <p:cNvPr id="75" name="Group 74"/>
          <p:cNvGrpSpPr/>
          <p:nvPr/>
        </p:nvGrpSpPr>
        <p:grpSpPr>
          <a:xfrm>
            <a:off x="-417513"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800144"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1"/>
          </a:xfrm>
        </p:spPr>
        <p:txBody>
          <a:bodyPr/>
          <a:lstStyle>
            <a:lvl1pPr>
              <a:defRPr>
                <a:solidFill>
                  <a:srgbClr val="FFFEFF"/>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5109983" y="794719"/>
            <a:ext cx="6275035" cy="525709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7/20/2021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grpSp>
        <p:nvGrpSpPr>
          <p:cNvPr id="75" name="Group 74"/>
          <p:cNvGrpSpPr/>
          <p:nvPr/>
        </p:nvGrpSpPr>
        <p:grpSpPr>
          <a:xfrm flipH="1">
            <a:off x="0"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7718948"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Vertical Title 1"/>
          <p:cNvSpPr>
            <a:spLocks noGrp="1"/>
          </p:cNvSpPr>
          <p:nvPr>
            <p:ph type="title" orient="vert"/>
          </p:nvPr>
        </p:nvSpPr>
        <p:spPr>
          <a:xfrm>
            <a:off x="7807437" y="2349925"/>
            <a:ext cx="3501195" cy="2456442"/>
          </a:xfrm>
        </p:spPr>
        <p:txBody>
          <a:bodyPr vert="eaVert"/>
          <a:lstStyle>
            <a:lvl1pPr algn="l">
              <a:lnSpc>
                <a:spcPct val="80000"/>
              </a:lnSpc>
              <a:defRPr>
                <a:solidFill>
                  <a:srgbClr val="FFFEFF"/>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802747" y="798444"/>
            <a:ext cx="6268622" cy="525730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04672" y="320040"/>
            <a:ext cx="3657600" cy="320040"/>
          </a:xfrm>
        </p:spPr>
        <p:txBody>
          <a:bodyPr/>
          <a:lstStyle/>
          <a:p>
            <a:fld id="{48A87A34-81AB-432B-8DAE-1953F412C126}" type="datetimeFigureOut">
              <a:rPr lang="en-US" dirty="0"/>
              <a:t>7/20/2021</a:t>
            </a:fld>
            <a:endParaRPr lang="en-US" dirty="0"/>
          </a:p>
        </p:txBody>
      </p:sp>
      <p:sp>
        <p:nvSpPr>
          <p:cNvPr id="5" name="Footer Placeholder 4"/>
          <p:cNvSpPr>
            <a:spLocks noGrp="1"/>
          </p:cNvSpPr>
          <p:nvPr>
            <p:ph type="ftr" sz="quarter" idx="11"/>
          </p:nvPr>
        </p:nvSpPr>
        <p:spPr>
          <a:xfrm>
            <a:off x="804672" y="6227064"/>
            <a:ext cx="10588752" cy="320040"/>
          </a:xfrm>
        </p:spPr>
        <p:txBody>
          <a:bodyPr/>
          <a:lstStyle/>
          <a:p>
            <a:endParaRPr lang="en-US" dirty="0"/>
          </a:p>
        </p:txBody>
      </p:sp>
      <p:sp>
        <p:nvSpPr>
          <p:cNvPr id="6" name="Slide Number Placeholder 5"/>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pSp>
        <p:nvGrpSpPr>
          <p:cNvPr id="80" name="Group 79"/>
          <p:cNvGrpSpPr/>
          <p:nvPr/>
        </p:nvGrpSpPr>
        <p:grpSpPr>
          <a:xfrm>
            <a:off x="-417513" y="0"/>
            <a:ext cx="12584114" cy="6853238"/>
            <a:chOff x="-417513" y="0"/>
            <a:chExt cx="12584114" cy="6853238"/>
          </a:xfrm>
        </p:grpSpPr>
        <p:sp>
          <p:nvSpPr>
            <p:cNvPr id="81"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0"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1"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7" name="Group 26"/>
          <p:cNvGrpSpPr/>
          <p:nvPr/>
        </p:nvGrpSpPr>
        <p:grpSpPr>
          <a:xfrm>
            <a:off x="800144" y="1699589"/>
            <a:ext cx="3674476" cy="3470421"/>
            <a:chOff x="697883" y="1816768"/>
            <a:chExt cx="3674476" cy="3470421"/>
          </a:xfrm>
        </p:grpSpPr>
        <p:sp>
          <p:nvSpPr>
            <p:cNvPr id="28" name="Rectangle 27"/>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9"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9"/>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49925"/>
            <a:ext cx="3498979" cy="2456442"/>
          </a:xfrm>
        </p:spPr>
        <p:txBody>
          <a:bodyPr/>
          <a:lstStyle>
            <a:lvl1pPr>
              <a:defRPr>
                <a:solidFill>
                  <a:srgbClr val="FFFEFF"/>
                </a:solidFill>
              </a:defRPr>
            </a:lvl1pPr>
          </a:lstStyle>
          <a:p>
            <a:r>
              <a:rPr lang="en-US"/>
              <a:t>Click to edit Master title style</a:t>
            </a:r>
            <a:endParaRPr lang="en-US" dirty="0"/>
          </a:p>
        </p:txBody>
      </p:sp>
      <p:sp>
        <p:nvSpPr>
          <p:cNvPr id="3" name="Content Placeholder 2"/>
          <p:cNvSpPr>
            <a:spLocks noGrp="1"/>
          </p:cNvSpPr>
          <p:nvPr>
            <p:ph idx="1"/>
          </p:nvPr>
        </p:nvSpPr>
        <p:spPr>
          <a:xfrm>
            <a:off x="5118447" y="803186"/>
            <a:ext cx="6281873" cy="5248622"/>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7/20/2021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77" name="Group 76"/>
          <p:cNvGrpSpPr/>
          <p:nvPr/>
        </p:nvGrpSpPr>
        <p:grpSpPr>
          <a:xfrm>
            <a:off x="-329674" y="-59376"/>
            <a:ext cx="12515851" cy="6923798"/>
            <a:chOff x="-329674" y="-51881"/>
            <a:chExt cx="12515851" cy="6923798"/>
          </a:xfrm>
        </p:grpSpPr>
        <p:sp>
          <p:nvSpPr>
            <p:cNvPr id="78"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3259545" y="1186483"/>
            <a:ext cx="5666145" cy="4477933"/>
            <a:chOff x="3259545" y="1186483"/>
            <a:chExt cx="5666145" cy="4477933"/>
          </a:xfrm>
        </p:grpSpPr>
        <p:sp>
          <p:nvSpPr>
            <p:cNvPr id="99" name="Rectangle 98"/>
            <p:cNvSpPr/>
            <p:nvPr/>
          </p:nvSpPr>
          <p:spPr>
            <a:xfrm>
              <a:off x="3259545" y="1186483"/>
              <a:ext cx="5657881"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1" name="Rectangle 100"/>
            <p:cNvSpPr/>
            <p:nvPr/>
          </p:nvSpPr>
          <p:spPr>
            <a:xfrm>
              <a:off x="3259545" y="1991156"/>
              <a:ext cx="5666145"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3344216" y="2074730"/>
            <a:ext cx="5490224" cy="1689390"/>
          </a:xfrm>
        </p:spPr>
        <p:txBody>
          <a:bodyPr bIns="0" anchor="b">
            <a:normAutofit/>
          </a:bodyPr>
          <a:lstStyle>
            <a:lvl1pPr algn="ctr">
              <a:defRPr sz="4400">
                <a:solidFill>
                  <a:srgbClr val="FFFEFF"/>
                </a:solidFill>
              </a:defRPr>
            </a:lvl1pPr>
          </a:lstStyle>
          <a:p>
            <a:r>
              <a:rPr lang="en-US"/>
              <a:t>Click to edit Master title style</a:t>
            </a:r>
            <a:endParaRPr lang="en-US" dirty="0"/>
          </a:p>
        </p:txBody>
      </p:sp>
      <p:sp>
        <p:nvSpPr>
          <p:cNvPr id="3" name="Text Placeholder 2"/>
          <p:cNvSpPr>
            <a:spLocks noGrp="1"/>
          </p:cNvSpPr>
          <p:nvPr>
            <p:ph type="body" idx="1"/>
          </p:nvPr>
        </p:nvSpPr>
        <p:spPr>
          <a:xfrm>
            <a:off x="3344215" y="3846851"/>
            <a:ext cx="5490223" cy="1383770"/>
          </a:xfrm>
        </p:spPr>
        <p:txBody>
          <a:bodyPr tIns="0">
            <a:normAutofit/>
          </a:bodyPr>
          <a:lstStyle>
            <a:lvl1pPr marL="0" indent="0" algn="ctr">
              <a:buNone/>
              <a:defRPr sz="1800">
                <a:solidFill>
                  <a:srgbClr val="FFFEFF"/>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804672" y="320040"/>
            <a:ext cx="3657600" cy="320040"/>
          </a:xfrm>
        </p:spPr>
        <p:txBody>
          <a:bodyPr/>
          <a:lstStyle/>
          <a:p>
            <a:fld id="{48A87A34-81AB-432B-8DAE-1953F412C126}" type="datetimeFigureOut">
              <a:rPr lang="en-US" dirty="0"/>
              <a:t>7/20/2021</a:t>
            </a:fld>
            <a:endParaRPr lang="en-US" dirty="0"/>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en-US" dirty="0"/>
          </a:p>
        </p:txBody>
      </p:sp>
      <p:sp>
        <p:nvSpPr>
          <p:cNvPr id="6" name="Slide Number Placeholder 5"/>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grpSp>
        <p:nvGrpSpPr>
          <p:cNvPr id="37" name="Group 36"/>
          <p:cNvGrpSpPr/>
          <p:nvPr/>
        </p:nvGrpSpPr>
        <p:grpSpPr>
          <a:xfrm>
            <a:off x="-417513" y="0"/>
            <a:ext cx="12584114" cy="6853238"/>
            <a:chOff x="-417513" y="0"/>
            <a:chExt cx="12584114" cy="6853238"/>
          </a:xfrm>
        </p:grpSpPr>
        <p:sp>
          <p:nvSpPr>
            <p:cNvPr id="3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59" name="Group 58"/>
          <p:cNvGrpSpPr/>
          <p:nvPr/>
        </p:nvGrpSpPr>
        <p:grpSpPr>
          <a:xfrm>
            <a:off x="800144" y="1699589"/>
            <a:ext cx="3674476" cy="3470421"/>
            <a:chOff x="697883" y="1816768"/>
            <a:chExt cx="3674476" cy="3470421"/>
          </a:xfrm>
        </p:grpSpPr>
        <p:sp>
          <p:nvSpPr>
            <p:cNvPr id="60" name="Rectangle 59"/>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 name="Rectangle 61"/>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0" y="2339669"/>
            <a:ext cx="3500828" cy="2470065"/>
          </a:xfrm>
        </p:spPr>
        <p:txBody>
          <a:bodyPr lIns="91440" tIns="91440" rIns="91440" bIns="91440"/>
          <a:lstStyle>
            <a:lvl1pPr>
              <a:defRPr>
                <a:solidFill>
                  <a:srgbClr val="FFFEFF"/>
                </a:solidFill>
              </a:defRPr>
            </a:lvl1pPr>
          </a:lstStyle>
          <a:p>
            <a:r>
              <a:rPr lang="en-US"/>
              <a:t>Click to edit Master title style</a:t>
            </a:r>
            <a:endParaRPr lang="en-US" dirty="0"/>
          </a:p>
        </p:txBody>
      </p:sp>
      <p:sp>
        <p:nvSpPr>
          <p:cNvPr id="3" name="Content Placeholder 2"/>
          <p:cNvSpPr>
            <a:spLocks noGrp="1"/>
          </p:cNvSpPr>
          <p:nvPr>
            <p:ph sz="half" idx="1"/>
          </p:nvPr>
        </p:nvSpPr>
        <p:spPr>
          <a:xfrm>
            <a:off x="5120878" y="803187"/>
            <a:ext cx="6269591" cy="238265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118447" y="3672162"/>
            <a:ext cx="6272022" cy="238358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804672" y="320040"/>
            <a:ext cx="3657600" cy="320040"/>
          </a:xfrm>
        </p:spPr>
        <p:txBody>
          <a:bodyPr/>
          <a:lstStyle/>
          <a:p>
            <a:fld id="{48A87A34-81AB-432B-8DAE-1953F412C126}" type="datetimeFigureOut">
              <a:rPr lang="en-US" dirty="0"/>
              <a:t>7/20/2021</a:t>
            </a:fld>
            <a:endParaRPr lang="en-US" dirty="0"/>
          </a:p>
        </p:txBody>
      </p:sp>
      <p:sp>
        <p:nvSpPr>
          <p:cNvPr id="6" name="Footer Placeholder 5"/>
          <p:cNvSpPr>
            <a:spLocks noGrp="1"/>
          </p:cNvSpPr>
          <p:nvPr>
            <p:ph type="ftr" sz="quarter" idx="11"/>
          </p:nvPr>
        </p:nvSpPr>
        <p:spPr>
          <a:xfrm>
            <a:off x="804672" y="6227064"/>
            <a:ext cx="10588752" cy="320040"/>
          </a:xfrm>
        </p:spPr>
        <p:txBody>
          <a:bodyPr/>
          <a:lstStyle/>
          <a:p>
            <a:endParaRPr lang="en-US" dirty="0"/>
          </a:p>
        </p:txBody>
      </p:sp>
      <p:sp>
        <p:nvSpPr>
          <p:cNvPr id="7" name="Slide Number Placeholder 6"/>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grpSp>
        <p:nvGrpSpPr>
          <p:cNvPr id="39" name="Group 38"/>
          <p:cNvGrpSpPr/>
          <p:nvPr/>
        </p:nvGrpSpPr>
        <p:grpSpPr>
          <a:xfrm>
            <a:off x="-417513" y="0"/>
            <a:ext cx="12584114" cy="6853238"/>
            <a:chOff x="-417513" y="0"/>
            <a:chExt cx="12584114" cy="6853238"/>
          </a:xfrm>
        </p:grpSpPr>
        <p:sp>
          <p:nvSpPr>
            <p:cNvPr id="40"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2"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3"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5"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6"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4"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5"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6"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7"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9"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0"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61" name="Group 60"/>
          <p:cNvGrpSpPr/>
          <p:nvPr/>
        </p:nvGrpSpPr>
        <p:grpSpPr>
          <a:xfrm>
            <a:off x="800144" y="1699589"/>
            <a:ext cx="3674476" cy="3470421"/>
            <a:chOff x="697883" y="1816768"/>
            <a:chExt cx="3674476" cy="3470421"/>
          </a:xfrm>
        </p:grpSpPr>
        <p:sp>
          <p:nvSpPr>
            <p:cNvPr id="62" name="Rectangle 6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3"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 name="Rectangle 63"/>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1" y="2363915"/>
            <a:ext cx="3500828" cy="2460497"/>
          </a:xfrm>
        </p:spPr>
        <p:txBody>
          <a:bodyPr lIns="91440" tIns="91440" rIns="91440" bIns="91440"/>
          <a:lstStyle>
            <a:lvl1pPr>
              <a:defRPr>
                <a:solidFill>
                  <a:srgbClr val="FFFEFF"/>
                </a:solidFill>
              </a:defRPr>
            </a:lvl1pPr>
          </a:lstStyle>
          <a:p>
            <a:r>
              <a:rPr lang="en-US"/>
              <a:t>Click to edit Master title style</a:t>
            </a:r>
            <a:endParaRPr lang="en-US" dirty="0"/>
          </a:p>
        </p:txBody>
      </p:sp>
      <p:sp>
        <p:nvSpPr>
          <p:cNvPr id="3" name="Text Placeholder 2"/>
          <p:cNvSpPr>
            <a:spLocks noGrp="1"/>
          </p:cNvSpPr>
          <p:nvPr>
            <p:ph type="body" idx="1"/>
          </p:nvPr>
        </p:nvSpPr>
        <p:spPr>
          <a:xfrm>
            <a:off x="5125137" y="803185"/>
            <a:ext cx="6265088"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125305" y="1488985"/>
            <a:ext cx="6264350" cy="169685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118653" y="3665887"/>
            <a:ext cx="6264414"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118447" y="4351687"/>
            <a:ext cx="6265588" cy="17040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804672" y="320040"/>
            <a:ext cx="3657600" cy="320040"/>
          </a:xfrm>
        </p:spPr>
        <p:txBody>
          <a:bodyPr/>
          <a:lstStyle/>
          <a:p>
            <a:fld id="{48A87A34-81AB-432B-8DAE-1953F412C126}" type="datetimeFigureOut">
              <a:rPr lang="en-US" dirty="0"/>
              <a:t>7/20/2021</a:t>
            </a:fld>
            <a:endParaRPr lang="en-US" dirty="0"/>
          </a:p>
        </p:txBody>
      </p:sp>
      <p:sp>
        <p:nvSpPr>
          <p:cNvPr id="8" name="Footer Placeholder 7"/>
          <p:cNvSpPr>
            <a:spLocks noGrp="1"/>
          </p:cNvSpPr>
          <p:nvPr>
            <p:ph type="ftr" sz="quarter" idx="11"/>
          </p:nvPr>
        </p:nvSpPr>
        <p:spPr>
          <a:xfrm>
            <a:off x="804672" y="6227064"/>
            <a:ext cx="10588752" cy="320040"/>
          </a:xfrm>
        </p:spPr>
        <p:txBody>
          <a:bodyPr/>
          <a:lstStyle/>
          <a:p>
            <a:endParaRPr lang="en-US" dirty="0"/>
          </a:p>
        </p:txBody>
      </p:sp>
      <p:sp>
        <p:nvSpPr>
          <p:cNvPr id="9" name="Slide Number Placeholder 8"/>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grpSp>
        <p:nvGrpSpPr>
          <p:cNvPr id="77" name="Group 76"/>
          <p:cNvGrpSpPr/>
          <p:nvPr/>
        </p:nvGrpSpPr>
        <p:grpSpPr>
          <a:xfrm>
            <a:off x="-417513" y="0"/>
            <a:ext cx="12584114" cy="6853238"/>
            <a:chOff x="-417513" y="0"/>
            <a:chExt cx="12584114" cy="6853238"/>
          </a:xfrm>
        </p:grpSpPr>
        <p:sp>
          <p:nvSpPr>
            <p:cNvPr id="7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4" name="Group 23"/>
          <p:cNvGrpSpPr/>
          <p:nvPr/>
        </p:nvGrpSpPr>
        <p:grpSpPr>
          <a:xfrm>
            <a:off x="800144" y="1699589"/>
            <a:ext cx="3674476" cy="3470421"/>
            <a:chOff x="697883" y="1816768"/>
            <a:chExt cx="3674476" cy="3470421"/>
          </a:xfrm>
        </p:grpSpPr>
        <p:sp>
          <p:nvSpPr>
            <p:cNvPr id="25" name="Rectangle 24"/>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2"/>
          </a:xfrm>
        </p:spPr>
        <p:txBody>
          <a:bodyPr/>
          <a:lstStyle>
            <a:lvl1pPr>
              <a:defRPr>
                <a:solidFill>
                  <a:srgbClr val="FFFEFF"/>
                </a:solidFill>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7/20/2021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04672" y="320040"/>
            <a:ext cx="3657600" cy="320040"/>
          </a:xfrm>
        </p:spPr>
        <p:txBody>
          <a:bodyPr/>
          <a:lstStyle/>
          <a:p>
            <a:fld id="{48A87A34-81AB-432B-8DAE-1953F412C126}" type="datetimeFigureOut">
              <a:rPr lang="en-US" dirty="0"/>
              <a:t>7/20/2021</a:t>
            </a:fld>
            <a:endParaRPr lang="en-US" dirty="0"/>
          </a:p>
        </p:txBody>
      </p:sp>
      <p:sp>
        <p:nvSpPr>
          <p:cNvPr id="3" name="Footer Placeholder 2"/>
          <p:cNvSpPr>
            <a:spLocks noGrp="1"/>
          </p:cNvSpPr>
          <p:nvPr>
            <p:ph type="ftr" sz="quarter" idx="11"/>
          </p:nvPr>
        </p:nvSpPr>
        <p:spPr>
          <a:xfrm>
            <a:off x="804672" y="6227064"/>
            <a:ext cx="10588752" cy="320040"/>
          </a:xfrm>
        </p:spPr>
        <p:txBody>
          <a:bodyPr/>
          <a:lstStyle/>
          <a:p>
            <a:endParaRPr lang="en-US" dirty="0"/>
          </a:p>
        </p:txBody>
      </p:sp>
      <p:sp>
        <p:nvSpPr>
          <p:cNvPr id="4" name="Slide Number Placeholder 3"/>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74" name="Group 73"/>
          <p:cNvGrpSpPr/>
          <p:nvPr/>
        </p:nvGrpSpPr>
        <p:grpSpPr>
          <a:xfrm>
            <a:off x="-417513" y="0"/>
            <a:ext cx="12584114" cy="6853238"/>
            <a:chOff x="-417513" y="0"/>
            <a:chExt cx="12584114" cy="6853238"/>
          </a:xfrm>
        </p:grpSpPr>
        <p:sp>
          <p:nvSpPr>
            <p:cNvPr id="75"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6"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79"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1"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2"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1" name="Group 20"/>
          <p:cNvGrpSpPr/>
          <p:nvPr/>
        </p:nvGrpSpPr>
        <p:grpSpPr>
          <a:xfrm>
            <a:off x="800144" y="1699589"/>
            <a:ext cx="3674476" cy="3470421"/>
            <a:chOff x="697883" y="1816768"/>
            <a:chExt cx="3674476" cy="3470421"/>
          </a:xfrm>
        </p:grpSpPr>
        <p:sp>
          <p:nvSpPr>
            <p:cNvPr id="22" name="Rectangle 2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2"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3" name="Rectangle 32"/>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52026"/>
            <a:ext cx="3501197" cy="1223298"/>
          </a:xfrm>
        </p:spPr>
        <p:txBody>
          <a:bodyPr bIns="0" anchor="b">
            <a:noAutofit/>
          </a:bodyPr>
          <a:lstStyle>
            <a:lvl1pPr algn="ctr">
              <a:defRPr sz="3200">
                <a:solidFill>
                  <a:srgbClr val="FFFEFF"/>
                </a:solidFill>
              </a:defRPr>
            </a:lvl1pPr>
          </a:lstStyle>
          <a:p>
            <a:r>
              <a:rPr lang="en-US"/>
              <a:t>Click to edit Master title style</a:t>
            </a:r>
            <a:endParaRPr lang="en-US" dirty="0"/>
          </a:p>
        </p:txBody>
      </p:sp>
      <p:sp>
        <p:nvSpPr>
          <p:cNvPr id="3" name="Content Placeholder 2"/>
          <p:cNvSpPr>
            <a:spLocks noGrp="1"/>
          </p:cNvSpPr>
          <p:nvPr>
            <p:ph idx="1"/>
          </p:nvPr>
        </p:nvSpPr>
        <p:spPr>
          <a:xfrm>
            <a:off x="5109983" y="802809"/>
            <a:ext cx="6275035" cy="5249940"/>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88631" y="3580186"/>
            <a:ext cx="3501197" cy="1221164"/>
          </a:xfrm>
        </p:spPr>
        <p:txBody>
          <a:bodyPr/>
          <a:lstStyle>
            <a:lvl1pPr marL="0" indent="0" algn="ctr">
              <a:buNone/>
              <a:defRPr sz="16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7/20/2021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73" name="Group 72"/>
          <p:cNvGrpSpPr/>
          <p:nvPr/>
        </p:nvGrpSpPr>
        <p:grpSpPr>
          <a:xfrm>
            <a:off x="-329674" y="-59376"/>
            <a:ext cx="12515851" cy="6923798"/>
            <a:chOff x="-329674" y="-51881"/>
            <a:chExt cx="12515851" cy="6923798"/>
          </a:xfrm>
        </p:grpSpPr>
        <p:sp>
          <p:nvSpPr>
            <p:cNvPr id="81"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76" name="Group 75"/>
          <p:cNvGrpSpPr/>
          <p:nvPr/>
        </p:nvGrpSpPr>
        <p:grpSpPr>
          <a:xfrm>
            <a:off x="805336" y="1698331"/>
            <a:ext cx="5941540" cy="3470421"/>
            <a:chOff x="805336" y="1698331"/>
            <a:chExt cx="5941540" cy="3470421"/>
          </a:xfrm>
        </p:grpSpPr>
        <p:sp>
          <p:nvSpPr>
            <p:cNvPr id="77" name="Rectangle 76"/>
            <p:cNvSpPr/>
            <p:nvPr/>
          </p:nvSpPr>
          <p:spPr>
            <a:xfrm>
              <a:off x="805336" y="1698331"/>
              <a:ext cx="5941540"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8" name="Isosceles Triangle 9"/>
            <p:cNvSpPr/>
            <p:nvPr/>
          </p:nvSpPr>
          <p:spPr>
            <a:xfrm rot="10800000">
              <a:off x="3618113" y="4896349"/>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9" name="Rectangle 78"/>
            <p:cNvSpPr/>
            <p:nvPr/>
          </p:nvSpPr>
          <p:spPr>
            <a:xfrm>
              <a:off x="805336" y="2274403"/>
              <a:ext cx="5941540"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3" name="Picture Placeholder 2"/>
          <p:cNvSpPr>
            <a:spLocks noGrp="1" noChangeAspect="1"/>
          </p:cNvSpPr>
          <p:nvPr>
            <p:ph type="pic" idx="1"/>
          </p:nvPr>
        </p:nvSpPr>
        <p:spPr>
          <a:xfrm>
            <a:off x="7543510" y="0"/>
            <a:ext cx="4648490" cy="6858000"/>
          </a:xfrm>
          <a:solidFill>
            <a:schemeClr val="bg1">
              <a:lumMod val="65000"/>
              <a:lumOff val="3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2" name="Title 1"/>
          <p:cNvSpPr>
            <a:spLocks noGrp="1"/>
          </p:cNvSpPr>
          <p:nvPr>
            <p:ph type="title"/>
          </p:nvPr>
        </p:nvSpPr>
        <p:spPr>
          <a:xfrm>
            <a:off x="885443" y="2360255"/>
            <a:ext cx="5776646" cy="1178032"/>
          </a:xfrm>
        </p:spPr>
        <p:txBody>
          <a:bodyPr bIns="0" anchor="b">
            <a:normAutofit/>
          </a:bodyPr>
          <a:lstStyle>
            <a:lvl1pPr>
              <a:defRPr sz="3600">
                <a:solidFill>
                  <a:srgbClr val="FFFEFF"/>
                </a:solidFill>
              </a:defRPr>
            </a:lvl1pPr>
          </a:lstStyle>
          <a:p>
            <a:r>
              <a:rPr lang="en-US"/>
              <a:t>Click to edit Master title style</a:t>
            </a:r>
            <a:endParaRPr lang="en-US" dirty="0"/>
          </a:p>
        </p:txBody>
      </p:sp>
      <p:sp>
        <p:nvSpPr>
          <p:cNvPr id="4" name="Text Placeholder 3"/>
          <p:cNvSpPr>
            <a:spLocks noGrp="1"/>
          </p:cNvSpPr>
          <p:nvPr>
            <p:ph type="body" sz="half" idx="2"/>
          </p:nvPr>
        </p:nvSpPr>
        <p:spPr>
          <a:xfrm>
            <a:off x="885443" y="3545012"/>
            <a:ext cx="5776646" cy="1274198"/>
          </a:xfrm>
        </p:spPr>
        <p:txBody>
          <a:bodyPr>
            <a:normAutofit/>
          </a:bodyPr>
          <a:lstStyle>
            <a:lvl1pPr marL="0" indent="0" algn="ctr">
              <a:buNone/>
              <a:defRPr sz="18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804672" y="320040"/>
            <a:ext cx="3657600" cy="320040"/>
          </a:xfrm>
        </p:spPr>
        <p:txBody>
          <a:bodyPr/>
          <a:lstStyle/>
          <a:p>
            <a:fld id="{48A87A34-81AB-432B-8DAE-1953F412C126}" type="datetimeFigureOut">
              <a:rPr lang="en-US" dirty="0"/>
              <a:t>7/20/2021</a:t>
            </a:fld>
            <a:endParaRPr lang="en-US" dirty="0"/>
          </a:p>
        </p:txBody>
      </p:sp>
      <p:sp>
        <p:nvSpPr>
          <p:cNvPr id="6" name="Footer Placeholder 5"/>
          <p:cNvSpPr>
            <a:spLocks noGrp="1"/>
          </p:cNvSpPr>
          <p:nvPr>
            <p:ph type="ftr" sz="quarter" idx="11"/>
          </p:nvPr>
        </p:nvSpPr>
        <p:spPr>
          <a:xfrm>
            <a:off x="804672" y="6227064"/>
            <a:ext cx="5942203" cy="320040"/>
          </a:xfrm>
        </p:spPr>
        <p:txBody>
          <a:bodyPr/>
          <a:lstStyle/>
          <a:p>
            <a:endParaRPr lang="en-US" dirty="0"/>
          </a:p>
        </p:txBody>
      </p:sp>
      <p:sp>
        <p:nvSpPr>
          <p:cNvPr id="7" name="Slide Number Placeholder 6"/>
          <p:cNvSpPr>
            <a:spLocks noGrp="1"/>
          </p:cNvSpPr>
          <p:nvPr>
            <p:ph type="sldNum" sz="quarter" idx="12"/>
          </p:nvPr>
        </p:nvSpPr>
        <p:spPr>
          <a:xfrm>
            <a:off x="5828377"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91161" y="2358391"/>
            <a:ext cx="3498667" cy="2456485"/>
          </a:xfrm>
          <a:prstGeom prst="rect">
            <a:avLst/>
          </a:prstGeom>
        </p:spPr>
        <p:txBody>
          <a:bodyPr vert="horz" lIns="228600" tIns="228600" rIns="228600" bIns="22860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434982" y="794719"/>
            <a:ext cx="5950036" cy="525709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04672" y="320040"/>
            <a:ext cx="3657600" cy="320040"/>
          </a:xfrm>
          <a:prstGeom prst="rect">
            <a:avLst/>
          </a:prstGeom>
        </p:spPr>
        <p:txBody>
          <a:bodyPr vert="horz" lIns="91440" tIns="45720" rIns="91440" bIns="45720" rtlCol="0" anchor="ctr"/>
          <a:lstStyle>
            <a:lvl1pPr algn="l">
              <a:defRPr sz="1000">
                <a:solidFill>
                  <a:schemeClr val="tx1">
                    <a:tint val="75000"/>
                  </a:schemeClr>
                </a:solidFill>
              </a:defRPr>
            </a:lvl1pPr>
          </a:lstStyle>
          <a:p>
            <a:fld id="{48A87A34-81AB-432B-8DAE-1953F412C126}" type="datetimeFigureOut">
              <a:rPr lang="en-US" dirty="0"/>
              <a:pPr/>
              <a:t>7/20/2021</a:t>
            </a:fld>
            <a:endParaRPr lang="en-US" dirty="0"/>
          </a:p>
        </p:txBody>
      </p:sp>
      <p:sp>
        <p:nvSpPr>
          <p:cNvPr id="5" name="Footer Placeholder 4"/>
          <p:cNvSpPr>
            <a:spLocks noGrp="1"/>
          </p:cNvSpPr>
          <p:nvPr>
            <p:ph type="ftr" sz="quarter" idx="3"/>
          </p:nvPr>
        </p:nvSpPr>
        <p:spPr>
          <a:xfrm>
            <a:off x="804672" y="6227064"/>
            <a:ext cx="10588752" cy="320040"/>
          </a:xfrm>
          <a:prstGeom prst="rect">
            <a:avLst/>
          </a:prstGeom>
        </p:spPr>
        <p:txBody>
          <a:bodyPr vert="horz" lIns="91440" tIns="45720" rIns="91440" bIns="45720" rtlCol="0" anchor="ctr"/>
          <a:lstStyle>
            <a:lvl1pPr algn="r">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469880" y="320040"/>
            <a:ext cx="914400" cy="320040"/>
          </a:xfrm>
          <a:prstGeom prst="rect">
            <a:avLst/>
          </a:prstGeom>
        </p:spPr>
        <p:txBody>
          <a:bodyPr vert="horz" lIns="91440" tIns="45720" rIns="91440" bIns="45720" rtlCol="0" anchor="ctr"/>
          <a:lstStyle>
            <a:lvl1pPr algn="r">
              <a:defRPr sz="1000">
                <a:solidFill>
                  <a:schemeClr val="tx1">
                    <a:tint val="75000"/>
                  </a:schemeClr>
                </a:solidFill>
              </a:defRPr>
            </a:lvl1pPr>
          </a:lstStyle>
          <a:p>
            <a:fld id="{6D22F896-40B5-4ADD-8801-0D06FADFA09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lnSpc>
          <a:spcPct val="85000"/>
        </a:lnSpc>
        <a:spcBef>
          <a:spcPct val="0"/>
        </a:spcBef>
        <a:buNone/>
        <a:defRPr sz="4000" b="0" i="0" kern="1200" cap="none" spc="-15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10000"/>
        <a:buFont typeface="Wingdings" panose="05000000000000000000" pitchFamily="2" charset="2"/>
        <a:buChar char="§"/>
        <a:defRPr sz="18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600" kern="120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4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1CC441-36BA-6640-B20C-2D777F228624}"/>
              </a:ext>
            </a:extLst>
          </p:cNvPr>
          <p:cNvSpPr>
            <a:spLocks noGrp="1"/>
          </p:cNvSpPr>
          <p:nvPr>
            <p:ph type="ctrTitle"/>
          </p:nvPr>
        </p:nvSpPr>
        <p:spPr/>
        <p:txBody>
          <a:bodyPr/>
          <a:lstStyle/>
          <a:p>
            <a:r>
              <a:rPr lang="en-US"/>
              <a:t>Principles of </a:t>
            </a:r>
            <a:r>
              <a:rPr lang="en-US" dirty="0"/>
              <a:t>Training Evaluation</a:t>
            </a:r>
          </a:p>
        </p:txBody>
      </p:sp>
      <p:sp>
        <p:nvSpPr>
          <p:cNvPr id="3" name="Subtitle 2">
            <a:extLst>
              <a:ext uri="{FF2B5EF4-FFF2-40B4-BE49-F238E27FC236}">
                <a16:creationId xmlns:a16="http://schemas.microsoft.com/office/drawing/2014/main" id="{D723D6BE-FBE0-974F-BB05-2DCB9320D47B}"/>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12458362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7" name="Rectangle 36">
            <a:extLst>
              <a:ext uri="{FF2B5EF4-FFF2-40B4-BE49-F238E27FC236}">
                <a16:creationId xmlns:a16="http://schemas.microsoft.com/office/drawing/2014/main" id="{982413CC-69E6-4BDA-A88D-E4EF8F95B27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Rockwell" panose="02060603020205020403"/>
              <a:ea typeface="+mn-ea"/>
              <a:cs typeface="+mn-cs"/>
            </a:endParaRPr>
          </a:p>
        </p:txBody>
      </p:sp>
      <p:grpSp>
        <p:nvGrpSpPr>
          <p:cNvPr id="39" name="Group 38">
            <a:extLst>
              <a:ext uri="{FF2B5EF4-FFF2-40B4-BE49-F238E27FC236}">
                <a16:creationId xmlns:a16="http://schemas.microsoft.com/office/drawing/2014/main" id="{4F1F7357-8633-4CE7-BF80-475EE8A2FAE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40" name="Freeform 5">
              <a:extLst>
                <a:ext uri="{FF2B5EF4-FFF2-40B4-BE49-F238E27FC236}">
                  <a16:creationId xmlns:a16="http://schemas.microsoft.com/office/drawing/2014/main" id="{E402FE4E-C12D-497C-AF81-F08E4E02B45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306513" y="0"/>
              <a:ext cx="3862388" cy="6843713"/>
            </a:xfrm>
            <a:custGeom>
              <a:avLst/>
              <a:gdLst>
                <a:gd name="T0" fmla="*/ 813 w 813"/>
                <a:gd name="T1" fmla="*/ 0 h 1440"/>
                <a:gd name="T2" fmla="*/ 435 w 813"/>
                <a:gd name="T3" fmla="*/ 1440 h 1440"/>
              </a:gdLst>
              <a:ahLst/>
              <a:cxnLst>
                <a:cxn ang="0">
                  <a:pos x="T0" y="T1"/>
                </a:cxn>
                <a:cxn ang="0">
                  <a:pos x="T2" y="T3"/>
                </a:cxn>
              </a:cxnLst>
              <a:rect l="0" t="0" r="r" b="b"/>
              <a:pathLst>
                <a:path w="813" h="1440">
                  <a:moveTo>
                    <a:pt x="813" y="0"/>
                  </a:moveTo>
                  <a:cubicBezTo>
                    <a:pt x="331" y="221"/>
                    <a:pt x="0" y="1039"/>
                    <a:pt x="435"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Rockwell" panose="02060603020205020403"/>
                <a:ea typeface="+mn-ea"/>
                <a:cs typeface="+mn-cs"/>
              </a:endParaRPr>
            </a:p>
          </p:txBody>
        </p:sp>
        <p:sp>
          <p:nvSpPr>
            <p:cNvPr id="41" name="Freeform 6">
              <a:extLst>
                <a:ext uri="{FF2B5EF4-FFF2-40B4-BE49-F238E27FC236}">
                  <a16:creationId xmlns:a16="http://schemas.microsoft.com/office/drawing/2014/main" id="{59247B10-170D-4E62-849A-38FCB43C6AF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626725" y="9525"/>
              <a:ext cx="1539875" cy="555625"/>
            </a:xfrm>
            <a:custGeom>
              <a:avLst/>
              <a:gdLst>
                <a:gd name="T0" fmla="*/ 324 w 324"/>
                <a:gd name="T1" fmla="*/ 117 h 117"/>
                <a:gd name="T2" fmla="*/ 0 w 324"/>
                <a:gd name="T3" fmla="*/ 0 h 117"/>
              </a:gdLst>
              <a:ahLst/>
              <a:cxnLst>
                <a:cxn ang="0">
                  <a:pos x="T0" y="T1"/>
                </a:cxn>
                <a:cxn ang="0">
                  <a:pos x="T2" y="T3"/>
                </a:cxn>
              </a:cxnLst>
              <a:rect l="0" t="0" r="r" b="b"/>
              <a:pathLst>
                <a:path w="324" h="117">
                  <a:moveTo>
                    <a:pt x="324" y="117"/>
                  </a:moveTo>
                  <a:cubicBezTo>
                    <a:pt x="223" y="64"/>
                    <a:pt x="107" y="28"/>
                    <a:pt x="0"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Rockwell" panose="02060603020205020403"/>
                <a:ea typeface="+mn-ea"/>
                <a:cs typeface="+mn-cs"/>
              </a:endParaRPr>
            </a:p>
          </p:txBody>
        </p:sp>
        <p:sp>
          <p:nvSpPr>
            <p:cNvPr id="42" name="Freeform 7">
              <a:extLst>
                <a:ext uri="{FF2B5EF4-FFF2-40B4-BE49-F238E27FC236}">
                  <a16:creationId xmlns:a16="http://schemas.microsoft.com/office/drawing/2014/main" id="{89A587A7-1BEF-45AA-9EFC-6558A8749CE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247313" y="5013325"/>
              <a:ext cx="1919288" cy="1830388"/>
            </a:xfrm>
            <a:custGeom>
              <a:avLst/>
              <a:gdLst>
                <a:gd name="T0" fmla="*/ 0 w 404"/>
                <a:gd name="T1" fmla="*/ 385 h 385"/>
                <a:gd name="T2" fmla="*/ 404 w 404"/>
                <a:gd name="T3" fmla="*/ 0 h 385"/>
              </a:gdLst>
              <a:ahLst/>
              <a:cxnLst>
                <a:cxn ang="0">
                  <a:pos x="T0" y="T1"/>
                </a:cxn>
                <a:cxn ang="0">
                  <a:pos x="T2" y="T3"/>
                </a:cxn>
              </a:cxnLst>
              <a:rect l="0" t="0" r="r" b="b"/>
              <a:pathLst>
                <a:path w="404" h="385">
                  <a:moveTo>
                    <a:pt x="0" y="385"/>
                  </a:moveTo>
                  <a:cubicBezTo>
                    <a:pt x="146" y="272"/>
                    <a:pt x="285" y="142"/>
                    <a:pt x="404"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Rockwell" panose="02060603020205020403"/>
                <a:ea typeface="+mn-ea"/>
                <a:cs typeface="+mn-cs"/>
              </a:endParaRPr>
            </a:p>
          </p:txBody>
        </p:sp>
        <p:sp>
          <p:nvSpPr>
            <p:cNvPr id="43" name="Freeform 8">
              <a:extLst>
                <a:ext uri="{FF2B5EF4-FFF2-40B4-BE49-F238E27FC236}">
                  <a16:creationId xmlns:a16="http://schemas.microsoft.com/office/drawing/2014/main" id="{AC25B5A1-6EF7-44EC-A2F0-1EDC96A79B0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0775" y="0"/>
              <a:ext cx="3676650" cy="6843713"/>
            </a:xfrm>
            <a:custGeom>
              <a:avLst/>
              <a:gdLst>
                <a:gd name="T0" fmla="*/ 774 w 774"/>
                <a:gd name="T1" fmla="*/ 0 h 1440"/>
                <a:gd name="T2" fmla="*/ 411 w 774"/>
                <a:gd name="T3" fmla="*/ 1440 h 1440"/>
              </a:gdLst>
              <a:ahLst/>
              <a:cxnLst>
                <a:cxn ang="0">
                  <a:pos x="T0" y="T1"/>
                </a:cxn>
                <a:cxn ang="0">
                  <a:pos x="T2" y="T3"/>
                </a:cxn>
              </a:cxnLst>
              <a:rect l="0" t="0" r="r" b="b"/>
              <a:pathLst>
                <a:path w="774" h="1440">
                  <a:moveTo>
                    <a:pt x="774" y="0"/>
                  </a:moveTo>
                  <a:cubicBezTo>
                    <a:pt x="312" y="240"/>
                    <a:pt x="0" y="1034"/>
                    <a:pt x="411" y="1440"/>
                  </a:cubicBezTo>
                </a:path>
              </a:pathLst>
            </a:custGeom>
            <a:noFill/>
            <a:ln w="9525" cap="flat">
              <a:solidFill>
                <a:schemeClr val="tx1">
                  <a:alpha val="15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Rockwell" panose="02060603020205020403"/>
                <a:ea typeface="+mn-ea"/>
                <a:cs typeface="+mn-cs"/>
              </a:endParaRPr>
            </a:p>
          </p:txBody>
        </p:sp>
        <p:sp>
          <p:nvSpPr>
            <p:cNvPr id="44" name="Freeform 9">
              <a:extLst>
                <a:ext uri="{FF2B5EF4-FFF2-40B4-BE49-F238E27FC236}">
                  <a16:creationId xmlns:a16="http://schemas.microsoft.com/office/drawing/2014/main" id="{80B8582C-7E17-4115-9FF1-979C8405CB5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02988" y="9525"/>
              <a:ext cx="963613" cy="366713"/>
            </a:xfrm>
            <a:custGeom>
              <a:avLst/>
              <a:gdLst>
                <a:gd name="T0" fmla="*/ 203 w 203"/>
                <a:gd name="T1" fmla="*/ 77 h 77"/>
                <a:gd name="T2" fmla="*/ 0 w 203"/>
                <a:gd name="T3" fmla="*/ 0 h 77"/>
              </a:gdLst>
              <a:ahLst/>
              <a:cxnLst>
                <a:cxn ang="0">
                  <a:pos x="T0" y="T1"/>
                </a:cxn>
                <a:cxn ang="0">
                  <a:pos x="T2" y="T3"/>
                </a:cxn>
              </a:cxnLst>
              <a:rect l="0" t="0" r="r" b="b"/>
              <a:pathLst>
                <a:path w="203" h="77">
                  <a:moveTo>
                    <a:pt x="203" y="77"/>
                  </a:moveTo>
                  <a:cubicBezTo>
                    <a:pt x="138" y="46"/>
                    <a:pt x="68" y="21"/>
                    <a:pt x="0" y="0"/>
                  </a:cubicBezTo>
                </a:path>
              </a:pathLst>
            </a:custGeom>
            <a:noFill/>
            <a:ln w="9525" cap="flat">
              <a:solidFill>
                <a:schemeClr val="tx1">
                  <a:alpha val="15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Rockwell" panose="02060603020205020403"/>
                <a:ea typeface="+mn-ea"/>
                <a:cs typeface="+mn-cs"/>
              </a:endParaRPr>
            </a:p>
          </p:txBody>
        </p:sp>
        <p:sp>
          <p:nvSpPr>
            <p:cNvPr id="45" name="Freeform 10">
              <a:extLst>
                <a:ext uri="{FF2B5EF4-FFF2-40B4-BE49-F238E27FC236}">
                  <a16:creationId xmlns:a16="http://schemas.microsoft.com/office/drawing/2014/main" id="{F6C4AB66-7A18-4E51-935B-237F4CA8272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494963" y="5275263"/>
              <a:ext cx="1666875" cy="1577975"/>
            </a:xfrm>
            <a:custGeom>
              <a:avLst/>
              <a:gdLst>
                <a:gd name="T0" fmla="*/ 0 w 351"/>
                <a:gd name="T1" fmla="*/ 332 h 332"/>
                <a:gd name="T2" fmla="*/ 351 w 351"/>
                <a:gd name="T3" fmla="*/ 0 h 332"/>
              </a:gdLst>
              <a:ahLst/>
              <a:cxnLst>
                <a:cxn ang="0">
                  <a:pos x="T0" y="T1"/>
                </a:cxn>
                <a:cxn ang="0">
                  <a:pos x="T2" y="T3"/>
                </a:cxn>
              </a:cxnLst>
              <a:rect l="0" t="0" r="r" b="b"/>
              <a:pathLst>
                <a:path w="351" h="332">
                  <a:moveTo>
                    <a:pt x="0" y="332"/>
                  </a:moveTo>
                  <a:cubicBezTo>
                    <a:pt x="125" y="232"/>
                    <a:pt x="245" y="121"/>
                    <a:pt x="351" y="0"/>
                  </a:cubicBezTo>
                </a:path>
              </a:pathLst>
            </a:custGeom>
            <a:noFill/>
            <a:ln w="9525" cap="flat">
              <a:solidFill>
                <a:schemeClr val="tx1">
                  <a:alpha val="15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Rockwell" panose="02060603020205020403"/>
                <a:ea typeface="+mn-ea"/>
                <a:cs typeface="+mn-cs"/>
              </a:endParaRPr>
            </a:p>
          </p:txBody>
        </p:sp>
        <p:sp>
          <p:nvSpPr>
            <p:cNvPr id="46" name="Freeform 11">
              <a:extLst>
                <a:ext uri="{FF2B5EF4-FFF2-40B4-BE49-F238E27FC236}">
                  <a16:creationId xmlns:a16="http://schemas.microsoft.com/office/drawing/2014/main" id="{CDF12911-A240-4580-8788-0C49DB1FEDB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01713" y="0"/>
              <a:ext cx="3621088" cy="6843713"/>
            </a:xfrm>
            <a:custGeom>
              <a:avLst/>
              <a:gdLst>
                <a:gd name="T0" fmla="*/ 762 w 762"/>
                <a:gd name="T1" fmla="*/ 0 h 1440"/>
                <a:gd name="T2" fmla="*/ 403 w 762"/>
                <a:gd name="T3" fmla="*/ 1440 h 1440"/>
              </a:gdLst>
              <a:ahLst/>
              <a:cxnLst>
                <a:cxn ang="0">
                  <a:pos x="T0" y="T1"/>
                </a:cxn>
                <a:cxn ang="0">
                  <a:pos x="T2" y="T3"/>
                </a:cxn>
              </a:cxnLst>
              <a:rect l="0" t="0" r="r" b="b"/>
              <a:pathLst>
                <a:path w="762" h="1440">
                  <a:moveTo>
                    <a:pt x="762" y="0"/>
                  </a:moveTo>
                  <a:cubicBezTo>
                    <a:pt x="308" y="245"/>
                    <a:pt x="0" y="1033"/>
                    <a:pt x="403"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Rockwell" panose="02060603020205020403"/>
                <a:ea typeface="+mn-ea"/>
                <a:cs typeface="+mn-cs"/>
              </a:endParaRPr>
            </a:p>
          </p:txBody>
        </p:sp>
        <p:sp>
          <p:nvSpPr>
            <p:cNvPr id="47" name="Freeform 12">
              <a:extLst>
                <a:ext uri="{FF2B5EF4-FFF2-40B4-BE49-F238E27FC236}">
                  <a16:creationId xmlns:a16="http://schemas.microsoft.com/office/drawing/2014/main" id="{EAE0F5DE-442D-4F6C-B02C-2568ED19585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501438" y="9525"/>
              <a:ext cx="665163" cy="257175"/>
            </a:xfrm>
            <a:custGeom>
              <a:avLst/>
              <a:gdLst>
                <a:gd name="T0" fmla="*/ 140 w 140"/>
                <a:gd name="T1" fmla="*/ 54 h 54"/>
                <a:gd name="T2" fmla="*/ 0 w 140"/>
                <a:gd name="T3" fmla="*/ 0 h 54"/>
              </a:gdLst>
              <a:ahLst/>
              <a:cxnLst>
                <a:cxn ang="0">
                  <a:pos x="T0" y="T1"/>
                </a:cxn>
                <a:cxn ang="0">
                  <a:pos x="T2" y="T3"/>
                </a:cxn>
              </a:cxnLst>
              <a:rect l="0" t="0" r="r" b="b"/>
              <a:pathLst>
                <a:path w="140" h="54">
                  <a:moveTo>
                    <a:pt x="140" y="54"/>
                  </a:moveTo>
                  <a:cubicBezTo>
                    <a:pt x="95" y="34"/>
                    <a:pt x="48" y="16"/>
                    <a:pt x="0"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Rockwell" panose="02060603020205020403"/>
                <a:ea typeface="+mn-ea"/>
                <a:cs typeface="+mn-cs"/>
              </a:endParaRPr>
            </a:p>
          </p:txBody>
        </p:sp>
        <p:sp>
          <p:nvSpPr>
            <p:cNvPr id="48" name="Freeform 13">
              <a:extLst>
                <a:ext uri="{FF2B5EF4-FFF2-40B4-BE49-F238E27FC236}">
                  <a16:creationId xmlns:a16="http://schemas.microsoft.com/office/drawing/2014/main" id="{4F24A002-AFDE-4034-85BE-CBF005AE923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641013" y="5408613"/>
              <a:ext cx="1525588" cy="1435100"/>
            </a:xfrm>
            <a:custGeom>
              <a:avLst/>
              <a:gdLst>
                <a:gd name="T0" fmla="*/ 0 w 321"/>
                <a:gd name="T1" fmla="*/ 302 h 302"/>
                <a:gd name="T2" fmla="*/ 321 w 321"/>
                <a:gd name="T3" fmla="*/ 0 h 302"/>
              </a:gdLst>
              <a:ahLst/>
              <a:cxnLst>
                <a:cxn ang="0">
                  <a:pos x="T0" y="T1"/>
                </a:cxn>
                <a:cxn ang="0">
                  <a:pos x="T2" y="T3"/>
                </a:cxn>
              </a:cxnLst>
              <a:rect l="0" t="0" r="r" b="b"/>
              <a:pathLst>
                <a:path w="321" h="302">
                  <a:moveTo>
                    <a:pt x="0" y="302"/>
                  </a:moveTo>
                  <a:cubicBezTo>
                    <a:pt x="114" y="210"/>
                    <a:pt x="223" y="109"/>
                    <a:pt x="321"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Rockwell" panose="02060603020205020403"/>
                <a:ea typeface="+mn-ea"/>
                <a:cs typeface="+mn-cs"/>
              </a:endParaRPr>
            </a:p>
          </p:txBody>
        </p:sp>
        <p:sp>
          <p:nvSpPr>
            <p:cNvPr id="49" name="Freeform 14">
              <a:extLst>
                <a:ext uri="{FF2B5EF4-FFF2-40B4-BE49-F238E27FC236}">
                  <a16:creationId xmlns:a16="http://schemas.microsoft.com/office/drawing/2014/main" id="{36F0721E-B4B0-4A6C-A92C-F8DE92D3AC0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01713" y="0"/>
              <a:ext cx="3244850" cy="6843713"/>
            </a:xfrm>
            <a:custGeom>
              <a:avLst/>
              <a:gdLst>
                <a:gd name="T0" fmla="*/ 683 w 683"/>
                <a:gd name="T1" fmla="*/ 0 h 1440"/>
                <a:gd name="T2" fmla="*/ 355 w 683"/>
                <a:gd name="T3" fmla="*/ 1440 h 1440"/>
              </a:gdLst>
              <a:ahLst/>
              <a:cxnLst>
                <a:cxn ang="0">
                  <a:pos x="T0" y="T1"/>
                </a:cxn>
                <a:cxn ang="0">
                  <a:pos x="T2" y="T3"/>
                </a:cxn>
              </a:cxnLst>
              <a:rect l="0" t="0" r="r" b="b"/>
              <a:pathLst>
                <a:path w="683" h="1440">
                  <a:moveTo>
                    <a:pt x="683" y="0"/>
                  </a:moveTo>
                  <a:cubicBezTo>
                    <a:pt x="258" y="256"/>
                    <a:pt x="0" y="1041"/>
                    <a:pt x="355"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Rockwell" panose="02060603020205020403"/>
                <a:ea typeface="+mn-ea"/>
                <a:cs typeface="+mn-cs"/>
              </a:endParaRPr>
            </a:p>
          </p:txBody>
        </p:sp>
        <p:sp>
          <p:nvSpPr>
            <p:cNvPr id="50" name="Freeform 15">
              <a:extLst>
                <a:ext uri="{FF2B5EF4-FFF2-40B4-BE49-F238E27FC236}">
                  <a16:creationId xmlns:a16="http://schemas.microsoft.com/office/drawing/2014/main" id="{54D2DC98-69F8-4F2F-9D45-BDFFA5E2BBB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802938" y="5518150"/>
              <a:ext cx="1363663" cy="1325563"/>
            </a:xfrm>
            <a:custGeom>
              <a:avLst/>
              <a:gdLst>
                <a:gd name="T0" fmla="*/ 0 w 287"/>
                <a:gd name="T1" fmla="*/ 279 h 279"/>
                <a:gd name="T2" fmla="*/ 287 w 287"/>
                <a:gd name="T3" fmla="*/ 0 h 279"/>
              </a:gdLst>
              <a:ahLst/>
              <a:cxnLst>
                <a:cxn ang="0">
                  <a:pos x="T0" y="T1"/>
                </a:cxn>
                <a:cxn ang="0">
                  <a:pos x="T2" y="T3"/>
                </a:cxn>
              </a:cxnLst>
              <a:rect l="0" t="0" r="r" b="b"/>
              <a:pathLst>
                <a:path w="287" h="279">
                  <a:moveTo>
                    <a:pt x="0" y="279"/>
                  </a:moveTo>
                  <a:cubicBezTo>
                    <a:pt x="101" y="193"/>
                    <a:pt x="198" y="100"/>
                    <a:pt x="287"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Rockwell" panose="02060603020205020403"/>
                <a:ea typeface="+mn-ea"/>
                <a:cs typeface="+mn-cs"/>
              </a:endParaRPr>
            </a:p>
          </p:txBody>
        </p:sp>
        <p:sp>
          <p:nvSpPr>
            <p:cNvPr id="51" name="Freeform 16">
              <a:extLst>
                <a:ext uri="{FF2B5EF4-FFF2-40B4-BE49-F238E27FC236}">
                  <a16:creationId xmlns:a16="http://schemas.microsoft.com/office/drawing/2014/main" id="{0A636E33-DC38-40B9-B941-037E5D8603F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889000" y="0"/>
              <a:ext cx="3230563" cy="6843713"/>
            </a:xfrm>
            <a:custGeom>
              <a:avLst/>
              <a:gdLst>
                <a:gd name="T0" fmla="*/ 680 w 680"/>
                <a:gd name="T1" fmla="*/ 0 h 1440"/>
                <a:gd name="T2" fmla="*/ 337 w 680"/>
                <a:gd name="T3" fmla="*/ 1440 h 1440"/>
              </a:gdLst>
              <a:ahLst/>
              <a:cxnLst>
                <a:cxn ang="0">
                  <a:pos x="T0" y="T1"/>
                </a:cxn>
                <a:cxn ang="0">
                  <a:pos x="T2" y="T3"/>
                </a:cxn>
              </a:cxnLst>
              <a:rect l="0" t="0" r="r" b="b"/>
              <a:pathLst>
                <a:path w="680" h="1440">
                  <a:moveTo>
                    <a:pt x="680" y="0"/>
                  </a:moveTo>
                  <a:cubicBezTo>
                    <a:pt x="257" y="265"/>
                    <a:pt x="0" y="1026"/>
                    <a:pt x="337"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Rockwell" panose="02060603020205020403"/>
                <a:ea typeface="+mn-ea"/>
                <a:cs typeface="+mn-cs"/>
              </a:endParaRPr>
            </a:p>
          </p:txBody>
        </p:sp>
        <p:sp>
          <p:nvSpPr>
            <p:cNvPr id="52" name="Freeform 17">
              <a:extLst>
                <a:ext uri="{FF2B5EF4-FFF2-40B4-BE49-F238E27FC236}">
                  <a16:creationId xmlns:a16="http://schemas.microsoft.com/office/drawing/2014/main" id="{03D30690-68C2-4AEC-9789-1495D97E194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979150" y="5694363"/>
              <a:ext cx="1187450" cy="1149350"/>
            </a:xfrm>
            <a:custGeom>
              <a:avLst/>
              <a:gdLst>
                <a:gd name="T0" fmla="*/ 0 w 250"/>
                <a:gd name="T1" fmla="*/ 242 h 242"/>
                <a:gd name="T2" fmla="*/ 250 w 250"/>
                <a:gd name="T3" fmla="*/ 0 h 242"/>
              </a:gdLst>
              <a:ahLst/>
              <a:cxnLst>
                <a:cxn ang="0">
                  <a:pos x="T0" y="T1"/>
                </a:cxn>
                <a:cxn ang="0">
                  <a:pos x="T2" y="T3"/>
                </a:cxn>
              </a:cxnLst>
              <a:rect l="0" t="0" r="r" b="b"/>
              <a:pathLst>
                <a:path w="250" h="242">
                  <a:moveTo>
                    <a:pt x="0" y="242"/>
                  </a:moveTo>
                  <a:cubicBezTo>
                    <a:pt x="88" y="166"/>
                    <a:pt x="172" y="85"/>
                    <a:pt x="250"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Rockwell" panose="02060603020205020403"/>
                <a:ea typeface="+mn-ea"/>
                <a:cs typeface="+mn-cs"/>
              </a:endParaRPr>
            </a:p>
          </p:txBody>
        </p:sp>
        <p:sp>
          <p:nvSpPr>
            <p:cNvPr id="53" name="Freeform 18">
              <a:extLst>
                <a:ext uri="{FF2B5EF4-FFF2-40B4-BE49-F238E27FC236}">
                  <a16:creationId xmlns:a16="http://schemas.microsoft.com/office/drawing/2014/main" id="{1020B1B9-821B-49FB-BDC9-57DA08CBC30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84188" y="0"/>
              <a:ext cx="3421063" cy="6843713"/>
            </a:xfrm>
            <a:custGeom>
              <a:avLst/>
              <a:gdLst>
                <a:gd name="T0" fmla="*/ 720 w 720"/>
                <a:gd name="T1" fmla="*/ 0 h 1440"/>
                <a:gd name="T2" fmla="*/ 362 w 720"/>
                <a:gd name="T3" fmla="*/ 1440 h 1440"/>
              </a:gdLst>
              <a:ahLst/>
              <a:cxnLst>
                <a:cxn ang="0">
                  <a:pos x="T0" y="T1"/>
                </a:cxn>
                <a:cxn ang="0">
                  <a:pos x="T2" y="T3"/>
                </a:cxn>
              </a:cxnLst>
              <a:rect l="0" t="0" r="r" b="b"/>
              <a:pathLst>
                <a:path w="720" h="1440">
                  <a:moveTo>
                    <a:pt x="720" y="0"/>
                  </a:moveTo>
                  <a:cubicBezTo>
                    <a:pt x="316" y="282"/>
                    <a:pt x="0" y="1018"/>
                    <a:pt x="362"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Rockwell" panose="02060603020205020403"/>
                <a:ea typeface="+mn-ea"/>
                <a:cs typeface="+mn-cs"/>
              </a:endParaRPr>
            </a:p>
          </p:txBody>
        </p:sp>
        <p:sp>
          <p:nvSpPr>
            <p:cNvPr id="54" name="Freeform 19">
              <a:extLst>
                <a:ext uri="{FF2B5EF4-FFF2-40B4-BE49-F238E27FC236}">
                  <a16:creationId xmlns:a16="http://schemas.microsoft.com/office/drawing/2014/main" id="{720EDCE4-8B18-413F-989E-E79628E5AF1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87125" y="6049963"/>
              <a:ext cx="879475" cy="793750"/>
            </a:xfrm>
            <a:custGeom>
              <a:avLst/>
              <a:gdLst>
                <a:gd name="T0" fmla="*/ 0 w 185"/>
                <a:gd name="T1" fmla="*/ 167 h 167"/>
                <a:gd name="T2" fmla="*/ 185 w 185"/>
                <a:gd name="T3" fmla="*/ 0 h 167"/>
              </a:gdLst>
              <a:ahLst/>
              <a:cxnLst>
                <a:cxn ang="0">
                  <a:pos x="T0" y="T1"/>
                </a:cxn>
                <a:cxn ang="0">
                  <a:pos x="T2" y="T3"/>
                </a:cxn>
              </a:cxnLst>
              <a:rect l="0" t="0" r="r" b="b"/>
              <a:pathLst>
                <a:path w="185" h="167">
                  <a:moveTo>
                    <a:pt x="0" y="167"/>
                  </a:moveTo>
                  <a:cubicBezTo>
                    <a:pt x="63" y="114"/>
                    <a:pt x="125" y="58"/>
                    <a:pt x="185"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Rockwell" panose="02060603020205020403"/>
                <a:ea typeface="+mn-ea"/>
                <a:cs typeface="+mn-cs"/>
              </a:endParaRPr>
            </a:p>
          </p:txBody>
        </p:sp>
        <p:sp>
          <p:nvSpPr>
            <p:cNvPr id="55" name="Freeform 20">
              <a:extLst>
                <a:ext uri="{FF2B5EF4-FFF2-40B4-BE49-F238E27FC236}">
                  <a16:creationId xmlns:a16="http://schemas.microsoft.com/office/drawing/2014/main" id="{8563351E-0DDD-4FC8-8D0C-1E446E3C1B5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98488" y="0"/>
              <a:ext cx="2717800" cy="6843713"/>
            </a:xfrm>
            <a:custGeom>
              <a:avLst/>
              <a:gdLst>
                <a:gd name="T0" fmla="*/ 572 w 572"/>
                <a:gd name="T1" fmla="*/ 0 h 1440"/>
                <a:gd name="T2" fmla="*/ 164 w 572"/>
                <a:gd name="T3" fmla="*/ 1440 h 1440"/>
              </a:gdLst>
              <a:ahLst/>
              <a:cxnLst>
                <a:cxn ang="0">
                  <a:pos x="T0" y="T1"/>
                </a:cxn>
                <a:cxn ang="0">
                  <a:pos x="T2" y="T3"/>
                </a:cxn>
              </a:cxnLst>
              <a:rect l="0" t="0" r="r" b="b"/>
              <a:pathLst>
                <a:path w="572" h="1440">
                  <a:moveTo>
                    <a:pt x="572" y="0"/>
                  </a:moveTo>
                  <a:cubicBezTo>
                    <a:pt x="213" y="320"/>
                    <a:pt x="0" y="979"/>
                    <a:pt x="164" y="1440"/>
                  </a:cubicBezTo>
                </a:path>
              </a:pathLst>
            </a:custGeom>
            <a:noFill/>
            <a:ln w="12700" cap="flat">
              <a:solidFill>
                <a:schemeClr val="tx1">
                  <a:alpha val="15000"/>
                </a:schemeClr>
              </a:solidFill>
              <a:prstDash val="dashDot"/>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Rockwell" panose="02060603020205020403"/>
                <a:ea typeface="+mn-ea"/>
                <a:cs typeface="+mn-cs"/>
              </a:endParaRPr>
            </a:p>
          </p:txBody>
        </p:sp>
        <p:sp>
          <p:nvSpPr>
            <p:cNvPr id="56" name="Freeform 21">
              <a:extLst>
                <a:ext uri="{FF2B5EF4-FFF2-40B4-BE49-F238E27FC236}">
                  <a16:creationId xmlns:a16="http://schemas.microsoft.com/office/drawing/2014/main" id="{15E8B705-64E7-4513-B3CB-BF46C35732B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261938" y="0"/>
              <a:ext cx="2944813" cy="6843713"/>
            </a:xfrm>
            <a:custGeom>
              <a:avLst/>
              <a:gdLst>
                <a:gd name="T0" fmla="*/ 620 w 620"/>
                <a:gd name="T1" fmla="*/ 0 h 1440"/>
                <a:gd name="T2" fmla="*/ 186 w 620"/>
                <a:gd name="T3" fmla="*/ 1440 h 1440"/>
              </a:gdLst>
              <a:ahLst/>
              <a:cxnLst>
                <a:cxn ang="0">
                  <a:pos x="T0" y="T1"/>
                </a:cxn>
                <a:cxn ang="0">
                  <a:pos x="T2" y="T3"/>
                </a:cxn>
              </a:cxnLst>
              <a:rect l="0" t="0" r="r" b="b"/>
              <a:pathLst>
                <a:path w="620" h="1440">
                  <a:moveTo>
                    <a:pt x="620" y="0"/>
                  </a:moveTo>
                  <a:cubicBezTo>
                    <a:pt x="248" y="325"/>
                    <a:pt x="0" y="960"/>
                    <a:pt x="186" y="1440"/>
                  </a:cubicBezTo>
                </a:path>
              </a:pathLst>
            </a:custGeom>
            <a:noFill/>
            <a:ln w="9525" cap="flat">
              <a:solidFill>
                <a:schemeClr val="tx1">
                  <a:alpha val="15000"/>
                </a:schemeClr>
              </a:solidFill>
              <a:prstDash val="lg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Rockwell" panose="02060603020205020403"/>
                <a:ea typeface="+mn-ea"/>
                <a:cs typeface="+mn-cs"/>
              </a:endParaRPr>
            </a:p>
          </p:txBody>
        </p:sp>
        <p:sp>
          <p:nvSpPr>
            <p:cNvPr id="57" name="Freeform 22">
              <a:extLst>
                <a:ext uri="{FF2B5EF4-FFF2-40B4-BE49-F238E27FC236}">
                  <a16:creationId xmlns:a16="http://schemas.microsoft.com/office/drawing/2014/main" id="{30DAEE1C-EBB5-47F5-9E76-564FCFDBFC2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17513" y="0"/>
              <a:ext cx="2403475" cy="6843713"/>
            </a:xfrm>
            <a:custGeom>
              <a:avLst/>
              <a:gdLst>
                <a:gd name="T0" fmla="*/ 506 w 506"/>
                <a:gd name="T1" fmla="*/ 0 h 1440"/>
                <a:gd name="T2" fmla="*/ 171 w 506"/>
                <a:gd name="T3" fmla="*/ 1440 h 1440"/>
              </a:gdLst>
              <a:ahLst/>
              <a:cxnLst>
                <a:cxn ang="0">
                  <a:pos x="T0" y="T1"/>
                </a:cxn>
                <a:cxn ang="0">
                  <a:pos x="T2" y="T3"/>
                </a:cxn>
              </a:cxnLst>
              <a:rect l="0" t="0" r="r" b="b"/>
              <a:pathLst>
                <a:path w="506" h="1440">
                  <a:moveTo>
                    <a:pt x="506" y="0"/>
                  </a:moveTo>
                  <a:cubicBezTo>
                    <a:pt x="109" y="356"/>
                    <a:pt x="0" y="943"/>
                    <a:pt x="171"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Rockwell" panose="02060603020205020403"/>
                <a:ea typeface="+mn-ea"/>
                <a:cs typeface="+mn-cs"/>
              </a:endParaRPr>
            </a:p>
          </p:txBody>
        </p:sp>
        <p:sp>
          <p:nvSpPr>
            <p:cNvPr id="58" name="Freeform 23">
              <a:extLst>
                <a:ext uri="{FF2B5EF4-FFF2-40B4-BE49-F238E27FC236}">
                  <a16:creationId xmlns:a16="http://schemas.microsoft.com/office/drawing/2014/main" id="{EDB255E9-A3E2-4098-99A1-FE38FAD15DA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4288" y="9525"/>
              <a:ext cx="1771650" cy="3198813"/>
            </a:xfrm>
            <a:custGeom>
              <a:avLst/>
              <a:gdLst>
                <a:gd name="T0" fmla="*/ 373 w 373"/>
                <a:gd name="T1" fmla="*/ 0 h 673"/>
                <a:gd name="T2" fmla="*/ 0 w 373"/>
                <a:gd name="T3" fmla="*/ 673 h 673"/>
              </a:gdLst>
              <a:ahLst/>
              <a:cxnLst>
                <a:cxn ang="0">
                  <a:pos x="T0" y="T1"/>
                </a:cxn>
                <a:cxn ang="0">
                  <a:pos x="T2" y="T3"/>
                </a:cxn>
              </a:cxnLst>
              <a:rect l="0" t="0" r="r" b="b"/>
              <a:pathLst>
                <a:path w="373" h="673">
                  <a:moveTo>
                    <a:pt x="373" y="0"/>
                  </a:moveTo>
                  <a:cubicBezTo>
                    <a:pt x="175" y="183"/>
                    <a:pt x="51" y="409"/>
                    <a:pt x="0" y="673"/>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Rockwell" panose="02060603020205020403"/>
                <a:ea typeface="+mn-ea"/>
                <a:cs typeface="+mn-cs"/>
              </a:endParaRPr>
            </a:p>
          </p:txBody>
        </p:sp>
        <p:sp>
          <p:nvSpPr>
            <p:cNvPr id="59" name="Freeform 24">
              <a:extLst>
                <a:ext uri="{FF2B5EF4-FFF2-40B4-BE49-F238E27FC236}">
                  <a16:creationId xmlns:a16="http://schemas.microsoft.com/office/drawing/2014/main" id="{D2507F2A-27AF-4833-8273-5FC9A988639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763" y="6016625"/>
              <a:ext cx="214313" cy="827088"/>
            </a:xfrm>
            <a:custGeom>
              <a:avLst/>
              <a:gdLst>
                <a:gd name="T0" fmla="*/ 0 w 45"/>
                <a:gd name="T1" fmla="*/ 0 h 174"/>
                <a:gd name="T2" fmla="*/ 45 w 45"/>
                <a:gd name="T3" fmla="*/ 174 h 174"/>
              </a:gdLst>
              <a:ahLst/>
              <a:cxnLst>
                <a:cxn ang="0">
                  <a:pos x="T0" y="T1"/>
                </a:cxn>
                <a:cxn ang="0">
                  <a:pos x="T2" y="T3"/>
                </a:cxn>
              </a:cxnLst>
              <a:rect l="0" t="0" r="r" b="b"/>
              <a:pathLst>
                <a:path w="45" h="174">
                  <a:moveTo>
                    <a:pt x="0" y="0"/>
                  </a:moveTo>
                  <a:cubicBezTo>
                    <a:pt x="11" y="59"/>
                    <a:pt x="26" y="118"/>
                    <a:pt x="45" y="174"/>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Rockwell" panose="02060603020205020403"/>
                <a:ea typeface="+mn-ea"/>
                <a:cs typeface="+mn-cs"/>
              </a:endParaRPr>
            </a:p>
          </p:txBody>
        </p:sp>
        <p:sp>
          <p:nvSpPr>
            <p:cNvPr id="60" name="Freeform 25">
              <a:extLst>
                <a:ext uri="{FF2B5EF4-FFF2-40B4-BE49-F238E27FC236}">
                  <a16:creationId xmlns:a16="http://schemas.microsoft.com/office/drawing/2014/main" id="{8DFB8904-0CB8-45AD-ABD2-F7A582365E8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4288" y="0"/>
              <a:ext cx="1562100" cy="2228850"/>
            </a:xfrm>
            <a:custGeom>
              <a:avLst/>
              <a:gdLst>
                <a:gd name="T0" fmla="*/ 329 w 329"/>
                <a:gd name="T1" fmla="*/ 0 h 469"/>
                <a:gd name="T2" fmla="*/ 0 w 329"/>
                <a:gd name="T3" fmla="*/ 469 h 469"/>
              </a:gdLst>
              <a:ahLst/>
              <a:cxnLst>
                <a:cxn ang="0">
                  <a:pos x="T0" y="T1"/>
                </a:cxn>
                <a:cxn ang="0">
                  <a:pos x="T2" y="T3"/>
                </a:cxn>
              </a:cxnLst>
              <a:rect l="0" t="0" r="r" b="b"/>
              <a:pathLst>
                <a:path w="329" h="469">
                  <a:moveTo>
                    <a:pt x="329" y="0"/>
                  </a:moveTo>
                  <a:cubicBezTo>
                    <a:pt x="189" y="133"/>
                    <a:pt x="69" y="288"/>
                    <a:pt x="0" y="469"/>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Rockwell" panose="02060603020205020403"/>
                <a:ea typeface="+mn-ea"/>
                <a:cs typeface="+mn-cs"/>
              </a:endParaRPr>
            </a:p>
          </p:txBody>
        </p:sp>
      </p:grpSp>
      <p:sp>
        <p:nvSpPr>
          <p:cNvPr id="2" name="Title 1">
            <a:extLst>
              <a:ext uri="{FF2B5EF4-FFF2-40B4-BE49-F238E27FC236}">
                <a16:creationId xmlns:a16="http://schemas.microsoft.com/office/drawing/2014/main" id="{8E2EDED4-DD82-49AF-974B-7207B0A09CDC}"/>
              </a:ext>
            </a:extLst>
          </p:cNvPr>
          <p:cNvSpPr>
            <a:spLocks noGrp="1"/>
          </p:cNvSpPr>
          <p:nvPr>
            <p:ph type="title"/>
          </p:nvPr>
        </p:nvSpPr>
        <p:spPr>
          <a:xfrm>
            <a:off x="1759287" y="798881"/>
            <a:ext cx="8673427" cy="1048945"/>
          </a:xfrm>
        </p:spPr>
        <p:txBody>
          <a:bodyPr>
            <a:normAutofit/>
          </a:bodyPr>
          <a:lstStyle/>
          <a:p>
            <a:r>
              <a:rPr lang="en-US" dirty="0">
                <a:solidFill>
                  <a:schemeClr val="tx1"/>
                </a:solidFill>
              </a:rPr>
              <a:t>Evaluation Defined</a:t>
            </a:r>
          </a:p>
        </p:txBody>
      </p:sp>
      <p:graphicFrame>
        <p:nvGraphicFramePr>
          <p:cNvPr id="35" name="Content Placeholder 2">
            <a:extLst>
              <a:ext uri="{FF2B5EF4-FFF2-40B4-BE49-F238E27FC236}">
                <a16:creationId xmlns:a16="http://schemas.microsoft.com/office/drawing/2014/main" id="{E76ABADF-212A-42BD-BAA2-55BE76D23C23}"/>
              </a:ext>
            </a:extLst>
          </p:cNvPr>
          <p:cNvGraphicFramePr>
            <a:graphicFrameLocks noGrp="1"/>
          </p:cNvGraphicFramePr>
          <p:nvPr>
            <p:ph idx="1"/>
          </p:nvPr>
        </p:nvGraphicFramePr>
        <p:xfrm>
          <a:off x="807722" y="1990976"/>
          <a:ext cx="10576558" cy="417546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7437396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DB4298B-514D-4087-BFCF-5E0B7C9A99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Rockwell" panose="02060603020205020403"/>
              <a:ea typeface="+mn-ea"/>
              <a:cs typeface="+mn-cs"/>
            </a:endParaRPr>
          </a:p>
        </p:txBody>
      </p:sp>
      <p:grpSp>
        <p:nvGrpSpPr>
          <p:cNvPr id="10" name="Group 9">
            <a:extLst>
              <a:ext uri="{FF2B5EF4-FFF2-40B4-BE49-F238E27FC236}">
                <a16:creationId xmlns:a16="http://schemas.microsoft.com/office/drawing/2014/main" id="{04250D78-05C1-41CC-8744-FF361296252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11" name="Freeform 5">
              <a:extLst>
                <a:ext uri="{FF2B5EF4-FFF2-40B4-BE49-F238E27FC236}">
                  <a16:creationId xmlns:a16="http://schemas.microsoft.com/office/drawing/2014/main" id="{488B658F-163C-450C-B32C-2385E374B21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bg2"/>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Rockwell" panose="02060603020205020403"/>
                <a:ea typeface="+mn-ea"/>
                <a:cs typeface="+mn-cs"/>
              </a:endParaRPr>
            </a:p>
          </p:txBody>
        </p:sp>
        <p:sp>
          <p:nvSpPr>
            <p:cNvPr id="12" name="Freeform 6">
              <a:extLst>
                <a:ext uri="{FF2B5EF4-FFF2-40B4-BE49-F238E27FC236}">
                  <a16:creationId xmlns:a16="http://schemas.microsoft.com/office/drawing/2014/main" id="{5AE85F6C-45F9-4F00-8AA8-52BD5105967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bg2"/>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3" name="Freeform 7">
              <a:extLst>
                <a:ext uri="{FF2B5EF4-FFF2-40B4-BE49-F238E27FC236}">
                  <a16:creationId xmlns:a16="http://schemas.microsoft.com/office/drawing/2014/main" id="{4B0E90C3-F098-46CE-B1D9-44EDE9C6E3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bg2"/>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4" name="Freeform 8">
              <a:extLst>
                <a:ext uri="{FF2B5EF4-FFF2-40B4-BE49-F238E27FC236}">
                  <a16:creationId xmlns:a16="http://schemas.microsoft.com/office/drawing/2014/main" id="{FFF59D4E-9109-4D0A-8064-9C534CCFB95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bg2"/>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5" name="Freeform 9">
              <a:extLst>
                <a:ext uri="{FF2B5EF4-FFF2-40B4-BE49-F238E27FC236}">
                  <a16:creationId xmlns:a16="http://schemas.microsoft.com/office/drawing/2014/main" id="{94B8AAA4-1840-48B9-A1E7-8CE75F8732F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bg2"/>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6" name="Freeform 10">
              <a:extLst>
                <a:ext uri="{FF2B5EF4-FFF2-40B4-BE49-F238E27FC236}">
                  <a16:creationId xmlns:a16="http://schemas.microsoft.com/office/drawing/2014/main" id="{5A87B14D-183F-429F-849A-A6DC957B0B4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bg2"/>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7" name="Freeform 11">
              <a:extLst>
                <a:ext uri="{FF2B5EF4-FFF2-40B4-BE49-F238E27FC236}">
                  <a16:creationId xmlns:a16="http://schemas.microsoft.com/office/drawing/2014/main" id="{1C261938-CF78-4843-9295-A20FD1591DB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bg2"/>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8" name="Freeform 12">
              <a:extLst>
                <a:ext uri="{FF2B5EF4-FFF2-40B4-BE49-F238E27FC236}">
                  <a16:creationId xmlns:a16="http://schemas.microsoft.com/office/drawing/2014/main" id="{70557A9F-9800-4BDA-8EA5-312FBB056F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bg2"/>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9" name="Freeform 13">
              <a:extLst>
                <a:ext uri="{FF2B5EF4-FFF2-40B4-BE49-F238E27FC236}">
                  <a16:creationId xmlns:a16="http://schemas.microsoft.com/office/drawing/2014/main" id="{55443555-50A7-490F-A7BD-C3761876BEA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bg2"/>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0" name="Freeform 14">
              <a:extLst>
                <a:ext uri="{FF2B5EF4-FFF2-40B4-BE49-F238E27FC236}">
                  <a16:creationId xmlns:a16="http://schemas.microsoft.com/office/drawing/2014/main" id="{0E25D709-0236-44C4-9AD0-23C27FFB64C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bg2"/>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1" name="Freeform 15">
              <a:extLst>
                <a:ext uri="{FF2B5EF4-FFF2-40B4-BE49-F238E27FC236}">
                  <a16:creationId xmlns:a16="http://schemas.microsoft.com/office/drawing/2014/main" id="{52D3488E-C376-4058-9B14-3E67ECCF40E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bg2"/>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2" name="Freeform 16">
              <a:extLst>
                <a:ext uri="{FF2B5EF4-FFF2-40B4-BE49-F238E27FC236}">
                  <a16:creationId xmlns:a16="http://schemas.microsoft.com/office/drawing/2014/main" id="{29C0577D-AE94-4E3E-AFE9-87D6F505C67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bg2"/>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3" name="Freeform 17">
              <a:extLst>
                <a:ext uri="{FF2B5EF4-FFF2-40B4-BE49-F238E27FC236}">
                  <a16:creationId xmlns:a16="http://schemas.microsoft.com/office/drawing/2014/main" id="{628A3D14-A3AE-415B-81C0-10DABBD63CE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bg2"/>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4" name="Freeform 18">
              <a:extLst>
                <a:ext uri="{FF2B5EF4-FFF2-40B4-BE49-F238E27FC236}">
                  <a16:creationId xmlns:a16="http://schemas.microsoft.com/office/drawing/2014/main" id="{07722035-1059-41F4-801E-F6C3F438316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bg2"/>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5" name="Freeform 19">
              <a:extLst>
                <a:ext uri="{FF2B5EF4-FFF2-40B4-BE49-F238E27FC236}">
                  <a16:creationId xmlns:a16="http://schemas.microsoft.com/office/drawing/2014/main" id="{98275878-64ED-413C-B1B9-654EE17C5DC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bg2"/>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6" name="Freeform 20">
              <a:extLst>
                <a:ext uri="{FF2B5EF4-FFF2-40B4-BE49-F238E27FC236}">
                  <a16:creationId xmlns:a16="http://schemas.microsoft.com/office/drawing/2014/main" id="{6BE90BD7-1A14-43A3-8CD4-8D181EE630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bg2"/>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27" name="Freeform 21">
              <a:extLst>
                <a:ext uri="{FF2B5EF4-FFF2-40B4-BE49-F238E27FC236}">
                  <a16:creationId xmlns:a16="http://schemas.microsoft.com/office/drawing/2014/main" id="{8609B6EC-0BA4-4C45-B9CA-311B34B83AE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bg2"/>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28" name="Freeform 22">
              <a:extLst>
                <a:ext uri="{FF2B5EF4-FFF2-40B4-BE49-F238E27FC236}">
                  <a16:creationId xmlns:a16="http://schemas.microsoft.com/office/drawing/2014/main" id="{BA3962A2-D76B-4346-9535-356648073AF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bg2"/>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9" name="Freeform 23">
              <a:extLst>
                <a:ext uri="{FF2B5EF4-FFF2-40B4-BE49-F238E27FC236}">
                  <a16:creationId xmlns:a16="http://schemas.microsoft.com/office/drawing/2014/main" id="{28CBAD67-783A-4EFF-852A-40CD9D58C3C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bg2"/>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0" name="Freeform 24">
              <a:extLst>
                <a:ext uri="{FF2B5EF4-FFF2-40B4-BE49-F238E27FC236}">
                  <a16:creationId xmlns:a16="http://schemas.microsoft.com/office/drawing/2014/main" id="{780BC275-9329-40AA-849F-7B258245EE2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bg2"/>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1" name="Freeform 25">
              <a:extLst>
                <a:ext uri="{FF2B5EF4-FFF2-40B4-BE49-F238E27FC236}">
                  <a16:creationId xmlns:a16="http://schemas.microsoft.com/office/drawing/2014/main" id="{55DA4B63-E5E4-49C5-BC03-E5A312146F6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bg2"/>
              </a:solidFill>
              <a:prstDash val="solid"/>
              <a:miter lim="800000"/>
              <a:headEnd/>
              <a:tailEnd/>
            </a:ln>
            <a:extLst>
              <a:ext uri="{909E8E84-426E-40DD-AFC4-6F175D3DCCD1}">
                <a14:hiddenFill xmlns:a14="http://schemas.microsoft.com/office/drawing/2010/main">
                  <a:solidFill>
                    <a:srgbClr val="FFFFFF"/>
                  </a:solidFill>
                </a14:hiddenFill>
              </a:ext>
            </a:extLst>
          </p:spPr>
        </p:sp>
      </p:grpSp>
      <p:sp>
        <p:nvSpPr>
          <p:cNvPr id="2" name="Title 1">
            <a:extLst>
              <a:ext uri="{FF2B5EF4-FFF2-40B4-BE49-F238E27FC236}">
                <a16:creationId xmlns:a16="http://schemas.microsoft.com/office/drawing/2014/main" id="{8E2EDED4-DD82-49AF-974B-7207B0A09CDC}"/>
              </a:ext>
            </a:extLst>
          </p:cNvPr>
          <p:cNvSpPr>
            <a:spLocks noGrp="1"/>
          </p:cNvSpPr>
          <p:nvPr>
            <p:ph type="title"/>
          </p:nvPr>
        </p:nvSpPr>
        <p:spPr>
          <a:xfrm>
            <a:off x="1066800" y="630936"/>
            <a:ext cx="10058400" cy="1353310"/>
          </a:xfrm>
        </p:spPr>
        <p:txBody>
          <a:bodyPr anchor="b">
            <a:normAutofit/>
          </a:bodyPr>
          <a:lstStyle/>
          <a:p>
            <a:r>
              <a:rPr lang="en-US" dirty="0">
                <a:solidFill>
                  <a:schemeClr val="tx1"/>
                </a:solidFill>
              </a:rPr>
              <a:t>Evaluation Defined</a:t>
            </a:r>
          </a:p>
        </p:txBody>
      </p:sp>
      <p:sp>
        <p:nvSpPr>
          <p:cNvPr id="3" name="Content Placeholder 2">
            <a:extLst>
              <a:ext uri="{FF2B5EF4-FFF2-40B4-BE49-F238E27FC236}">
                <a16:creationId xmlns:a16="http://schemas.microsoft.com/office/drawing/2014/main" id="{9E500134-4976-4A7E-9347-9B35CB074536}"/>
              </a:ext>
            </a:extLst>
          </p:cNvPr>
          <p:cNvSpPr>
            <a:spLocks noGrp="1"/>
          </p:cNvSpPr>
          <p:nvPr>
            <p:ph idx="1"/>
          </p:nvPr>
        </p:nvSpPr>
        <p:spPr>
          <a:xfrm>
            <a:off x="792480" y="2161348"/>
            <a:ext cx="10607040" cy="3890460"/>
          </a:xfrm>
        </p:spPr>
        <p:txBody>
          <a:bodyPr anchor="ctr">
            <a:normAutofit/>
          </a:bodyPr>
          <a:lstStyle/>
          <a:p>
            <a:pPr marL="228600" marR="0" lvl="0" indent="-228600" algn="l" defTabSz="914400" rtl="0" eaLnBrk="1" fontAlgn="auto" latinLnBrk="0" hangingPunct="1">
              <a:lnSpc>
                <a:spcPct val="120000"/>
              </a:lnSpc>
              <a:spcBef>
                <a:spcPts val="1000"/>
              </a:spcBef>
              <a:spcAft>
                <a:spcPts val="0"/>
              </a:spcAft>
              <a:buClr>
                <a:srgbClr val="F81B02"/>
              </a:buClr>
              <a:buSzPct val="110000"/>
              <a:buFont typeface="Wingdings" panose="05000000000000000000" pitchFamily="2" charset="2"/>
              <a:buChar char="§"/>
              <a:tabLst/>
              <a:defRPr/>
            </a:pPr>
            <a:r>
              <a:rPr kumimoji="0" lang="en-US" sz="2000" b="1" i="0" u="none" strike="noStrike" kern="1200" cap="none" spc="0" normalizeH="0" baseline="0" noProof="0" dirty="0">
                <a:ln>
                  <a:noFill/>
                </a:ln>
                <a:solidFill>
                  <a:prstClr val="black"/>
                </a:solidFill>
                <a:effectLst/>
                <a:uLnTx/>
                <a:uFillTx/>
                <a:latin typeface="Rockwell" panose="02060603020205020403"/>
                <a:ea typeface="+mn-ea"/>
                <a:cs typeface="+mn-cs"/>
              </a:rPr>
              <a:t>Formative</a:t>
            </a:r>
            <a:r>
              <a:rPr kumimoji="0" lang="en-US" sz="2000" b="0" i="0" u="none" strike="noStrike" kern="1200" cap="none" spc="0" normalizeH="0" baseline="0" noProof="0" dirty="0">
                <a:ln>
                  <a:noFill/>
                </a:ln>
                <a:solidFill>
                  <a:prstClr val="black"/>
                </a:solidFill>
                <a:effectLst/>
                <a:uLnTx/>
                <a:uFillTx/>
                <a:latin typeface="Rockwell" panose="02060603020205020403"/>
                <a:ea typeface="+mn-ea"/>
                <a:cs typeface="+mn-cs"/>
              </a:rPr>
              <a:t> </a:t>
            </a:r>
            <a:r>
              <a:rPr kumimoji="0" lang="en-US" sz="2000" b="1" i="0" u="none" strike="noStrike" kern="1200" cap="none" spc="0" normalizeH="0" baseline="0" noProof="0" dirty="0">
                <a:ln>
                  <a:noFill/>
                </a:ln>
                <a:solidFill>
                  <a:prstClr val="black"/>
                </a:solidFill>
                <a:effectLst/>
                <a:uLnTx/>
                <a:uFillTx/>
                <a:latin typeface="Rockwell" panose="02060603020205020403"/>
                <a:ea typeface="+mn-ea"/>
                <a:cs typeface="+mn-cs"/>
              </a:rPr>
              <a:t>evaluation</a:t>
            </a:r>
            <a:r>
              <a:rPr kumimoji="0" lang="en-US" sz="2000" b="0" i="0" u="none" strike="noStrike" kern="1200" cap="none" spc="0" normalizeH="0" baseline="0" noProof="0" dirty="0">
                <a:ln>
                  <a:noFill/>
                </a:ln>
                <a:solidFill>
                  <a:prstClr val="black"/>
                </a:solidFill>
                <a:effectLst/>
                <a:uLnTx/>
                <a:uFillTx/>
                <a:latin typeface="Rockwell" panose="02060603020205020403"/>
                <a:ea typeface="+mn-ea"/>
                <a:cs typeface="+mn-cs"/>
              </a:rPr>
              <a:t> usually occurs during the design process to improve training programs before they are implemented.</a:t>
            </a:r>
          </a:p>
          <a:p>
            <a:pPr marL="685800" marR="0" lvl="1" indent="-228600" algn="l" defTabSz="914400" rtl="0" eaLnBrk="1" fontAlgn="auto" latinLnBrk="0" hangingPunct="1">
              <a:lnSpc>
                <a:spcPct val="120000"/>
              </a:lnSpc>
              <a:spcBef>
                <a:spcPts val="500"/>
              </a:spcBef>
              <a:spcAft>
                <a:spcPts val="0"/>
              </a:spcAft>
              <a:buClr>
                <a:srgbClr val="F81B02"/>
              </a:buClr>
              <a:buSzPct val="110000"/>
              <a:buFont typeface="Wingdings" panose="05000000000000000000" pitchFamily="2" charset="2"/>
              <a:buChar char="§"/>
              <a:tabLst/>
              <a:defRPr/>
            </a:pPr>
            <a:r>
              <a:rPr kumimoji="0" lang="en-US" sz="1800" b="1" i="0" u="none" strike="noStrike" kern="1200" cap="none" spc="0" normalizeH="0" baseline="0" noProof="0" dirty="0">
                <a:ln>
                  <a:noFill/>
                </a:ln>
                <a:solidFill>
                  <a:prstClr val="black"/>
                </a:solidFill>
                <a:effectLst/>
                <a:uLnTx/>
                <a:uFillTx/>
                <a:latin typeface="Rockwell" panose="02060603020205020403"/>
                <a:ea typeface="+mn-ea"/>
                <a:cs typeface="+mn-cs"/>
              </a:rPr>
              <a:t>Pilot testing</a:t>
            </a:r>
            <a:r>
              <a:rPr kumimoji="0" lang="en-US" sz="1800" b="0" i="0" u="none" strike="noStrike" kern="1200" cap="none" spc="0" normalizeH="0" baseline="0" noProof="0" dirty="0">
                <a:ln>
                  <a:noFill/>
                </a:ln>
                <a:solidFill>
                  <a:prstClr val="black"/>
                </a:solidFill>
                <a:effectLst/>
                <a:uLnTx/>
                <a:uFillTx/>
                <a:latin typeface="Rockwell" panose="02060603020205020403"/>
                <a:ea typeface="+mn-ea"/>
                <a:cs typeface="+mn-cs"/>
              </a:rPr>
              <a:t> </a:t>
            </a:r>
            <a:r>
              <a:rPr lang="en-US" sz="1800" dirty="0">
                <a:solidFill>
                  <a:prstClr val="black"/>
                </a:solidFill>
                <a:latin typeface="Rockwell" panose="02060603020205020403"/>
              </a:rPr>
              <a:t>involves a preview of training with key </a:t>
            </a:r>
            <a:r>
              <a:rPr kumimoji="0" lang="en-US" sz="1800" b="0" i="0" u="none" strike="noStrike" kern="1200" cap="none" spc="0" normalizeH="0" baseline="0" noProof="0" dirty="0">
                <a:ln>
                  <a:noFill/>
                </a:ln>
                <a:solidFill>
                  <a:prstClr val="black"/>
                </a:solidFill>
                <a:effectLst/>
                <a:uLnTx/>
                <a:uFillTx/>
                <a:latin typeface="Rockwell" panose="02060603020205020403"/>
                <a:ea typeface="+mn-ea"/>
                <a:cs typeface="+mn-cs"/>
              </a:rPr>
              <a:t>stakeholders.</a:t>
            </a:r>
          </a:p>
          <a:p>
            <a:pPr marL="685800" marR="0" lvl="1" indent="-228600" algn="l" defTabSz="914400" rtl="0" eaLnBrk="1" fontAlgn="auto" latinLnBrk="0" hangingPunct="1">
              <a:lnSpc>
                <a:spcPct val="120000"/>
              </a:lnSpc>
              <a:spcBef>
                <a:spcPts val="500"/>
              </a:spcBef>
              <a:spcAft>
                <a:spcPts val="0"/>
              </a:spcAft>
              <a:buClr>
                <a:srgbClr val="F81B02"/>
              </a:buClr>
              <a:buSzPct val="110000"/>
              <a:buFont typeface="Wingdings" panose="05000000000000000000" pitchFamily="2" charset="2"/>
              <a:buChar char="§"/>
              <a:tabLst/>
              <a:defRPr/>
            </a:pPr>
            <a:r>
              <a:rPr lang="en-US" sz="1800" b="0" i="0" u="none" strike="noStrike" dirty="0">
                <a:solidFill>
                  <a:srgbClr val="000000"/>
                </a:solidFill>
                <a:effectLst/>
              </a:rPr>
              <a:t>It usually involves collecting qualitative data.</a:t>
            </a:r>
          </a:p>
          <a:p>
            <a:pPr marL="228600" marR="0" lvl="0" indent="-228600" algn="l" defTabSz="914400" rtl="0" eaLnBrk="1" fontAlgn="auto" latinLnBrk="0" hangingPunct="1">
              <a:lnSpc>
                <a:spcPct val="120000"/>
              </a:lnSpc>
              <a:spcBef>
                <a:spcPts val="1000"/>
              </a:spcBef>
              <a:spcAft>
                <a:spcPts val="0"/>
              </a:spcAft>
              <a:buClr>
                <a:srgbClr val="F81B02"/>
              </a:buClr>
              <a:buSzPct val="110000"/>
              <a:buFont typeface="Wingdings" panose="05000000000000000000" pitchFamily="2" charset="2"/>
              <a:buChar char="§"/>
              <a:tabLst/>
              <a:defRPr/>
            </a:pPr>
            <a:r>
              <a:rPr kumimoji="0" lang="en-US" sz="2000" b="1" i="0" u="none" strike="noStrike" kern="1200" cap="none" spc="0" normalizeH="0" baseline="0" noProof="0" dirty="0">
                <a:ln>
                  <a:noFill/>
                </a:ln>
                <a:solidFill>
                  <a:prstClr val="black"/>
                </a:solidFill>
                <a:effectLst/>
                <a:uLnTx/>
                <a:uFillTx/>
                <a:latin typeface="Rockwell" panose="02060603020205020403"/>
                <a:ea typeface="+mn-ea"/>
                <a:cs typeface="+mn-cs"/>
              </a:rPr>
              <a:t>Summative</a:t>
            </a:r>
            <a:r>
              <a:rPr kumimoji="0" lang="en-US" sz="2000" b="0" i="0" u="none" strike="noStrike" kern="1200" cap="none" spc="0" normalizeH="0" baseline="0" noProof="0" dirty="0">
                <a:ln>
                  <a:noFill/>
                </a:ln>
                <a:solidFill>
                  <a:prstClr val="black"/>
                </a:solidFill>
                <a:effectLst/>
                <a:uLnTx/>
                <a:uFillTx/>
                <a:latin typeface="Rockwell" panose="02060603020205020403"/>
                <a:ea typeface="+mn-ea"/>
                <a:cs typeface="+mn-cs"/>
              </a:rPr>
              <a:t> </a:t>
            </a:r>
            <a:r>
              <a:rPr kumimoji="0" lang="en-US" sz="2000" b="1" i="0" u="none" strike="noStrike" kern="1200" cap="none" spc="0" normalizeH="0" baseline="0" noProof="0" dirty="0">
                <a:ln>
                  <a:noFill/>
                </a:ln>
                <a:solidFill>
                  <a:prstClr val="black"/>
                </a:solidFill>
                <a:effectLst/>
                <a:uLnTx/>
                <a:uFillTx/>
                <a:latin typeface="Rockwell" panose="02060603020205020403"/>
                <a:ea typeface="+mn-ea"/>
                <a:cs typeface="+mn-cs"/>
              </a:rPr>
              <a:t>evaluation</a:t>
            </a:r>
            <a:r>
              <a:rPr kumimoji="0" lang="en-US" sz="2000" b="0" i="0" u="none" strike="noStrike" kern="1200" cap="none" spc="0" normalizeH="0" baseline="0" noProof="0" dirty="0">
                <a:ln>
                  <a:noFill/>
                </a:ln>
                <a:solidFill>
                  <a:prstClr val="black"/>
                </a:solidFill>
                <a:effectLst/>
                <a:uLnTx/>
                <a:uFillTx/>
                <a:latin typeface="Rockwell" panose="02060603020205020403"/>
                <a:ea typeface="+mn-ea"/>
                <a:cs typeface="+mn-cs"/>
              </a:rPr>
              <a:t> takes place during and after training to determine if it contributed to changes in trainees’ KSAOs and business outcomes.</a:t>
            </a:r>
          </a:p>
          <a:p>
            <a:pPr lvl="1">
              <a:buClr>
                <a:srgbClr val="F81B02"/>
              </a:buClr>
              <a:defRPr/>
            </a:pPr>
            <a:r>
              <a:rPr lang="en-US" sz="1800" b="0" i="0" u="none" strike="noStrike" dirty="0">
                <a:solidFill>
                  <a:srgbClr val="000000"/>
                </a:solidFill>
                <a:effectLst/>
              </a:rPr>
              <a:t>It usually involves collecting quantitative data.</a:t>
            </a:r>
            <a:endParaRPr kumimoji="0" lang="en-US" sz="1600" b="0" i="0" u="none" strike="noStrike" kern="1200" cap="none" spc="0" normalizeH="0" baseline="0" noProof="0" dirty="0">
              <a:ln>
                <a:noFill/>
              </a:ln>
              <a:solidFill>
                <a:prstClr val="black"/>
              </a:solidFill>
              <a:effectLst/>
              <a:uLnTx/>
              <a:uFillTx/>
              <a:ea typeface="+mn-ea"/>
              <a:cs typeface="+mn-cs"/>
            </a:endParaRPr>
          </a:p>
        </p:txBody>
      </p:sp>
    </p:spTree>
    <p:extLst>
      <p:ext uri="{BB962C8B-B14F-4D97-AF65-F5344CB8AC3E}">
        <p14:creationId xmlns:p14="http://schemas.microsoft.com/office/powerpoint/2010/main" val="10770263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35" name="Rectangle 7">
            <a:extLst>
              <a:ext uri="{FF2B5EF4-FFF2-40B4-BE49-F238E27FC236}">
                <a16:creationId xmlns:a16="http://schemas.microsoft.com/office/drawing/2014/main" id="{90F08744-9D7B-4693-B8D6-2A5210AE96F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Oval 32">
            <a:extLst>
              <a:ext uri="{FF2B5EF4-FFF2-40B4-BE49-F238E27FC236}">
                <a16:creationId xmlns:a16="http://schemas.microsoft.com/office/drawing/2014/main" id="{5B2E630F-F386-44FA-B1A1-C10A9BF434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1336127">
            <a:off x="296272" y="1026251"/>
            <a:ext cx="7298578" cy="5088488"/>
          </a:xfrm>
          <a:custGeom>
            <a:avLst/>
            <a:gdLst>
              <a:gd name="connsiteX0" fmla="*/ 0 w 6428838"/>
              <a:gd name="connsiteY0" fmla="*/ 2579031 h 5158062"/>
              <a:gd name="connsiteX1" fmla="*/ 3214419 w 6428838"/>
              <a:gd name="connsiteY1" fmla="*/ 0 h 5158062"/>
              <a:gd name="connsiteX2" fmla="*/ 6428838 w 6428838"/>
              <a:gd name="connsiteY2" fmla="*/ 2579031 h 5158062"/>
              <a:gd name="connsiteX3" fmla="*/ 3214419 w 6428838"/>
              <a:gd name="connsiteY3" fmla="*/ 5158062 h 5158062"/>
              <a:gd name="connsiteX4" fmla="*/ 0 w 6428838"/>
              <a:gd name="connsiteY4" fmla="*/ 2579031 h 5158062"/>
              <a:gd name="connsiteX0" fmla="*/ 3321 w 6432159"/>
              <a:gd name="connsiteY0" fmla="*/ 2647125 h 5226156"/>
              <a:gd name="connsiteX1" fmla="*/ 2789723 w 6432159"/>
              <a:gd name="connsiteY1" fmla="*/ 0 h 5226156"/>
              <a:gd name="connsiteX2" fmla="*/ 6432159 w 6432159"/>
              <a:gd name="connsiteY2" fmla="*/ 2647125 h 5226156"/>
              <a:gd name="connsiteX3" fmla="*/ 3217740 w 6432159"/>
              <a:gd name="connsiteY3" fmla="*/ 5226156 h 5226156"/>
              <a:gd name="connsiteX4" fmla="*/ 3321 w 6432159"/>
              <a:gd name="connsiteY4" fmla="*/ 2647125 h 5226156"/>
              <a:gd name="connsiteX0" fmla="*/ 1953 w 6566979"/>
              <a:gd name="connsiteY0" fmla="*/ 2695803 h 5226224"/>
              <a:gd name="connsiteX1" fmla="*/ 2924543 w 6566979"/>
              <a:gd name="connsiteY1" fmla="*/ 39 h 5226224"/>
              <a:gd name="connsiteX2" fmla="*/ 6566979 w 6566979"/>
              <a:gd name="connsiteY2" fmla="*/ 2647164 h 5226224"/>
              <a:gd name="connsiteX3" fmla="*/ 3352560 w 6566979"/>
              <a:gd name="connsiteY3" fmla="*/ 5226195 h 5226224"/>
              <a:gd name="connsiteX4" fmla="*/ 1953 w 6566979"/>
              <a:gd name="connsiteY4" fmla="*/ 2695803 h 5226224"/>
              <a:gd name="connsiteX0" fmla="*/ 8982 w 6574008"/>
              <a:gd name="connsiteY0" fmla="*/ 2695803 h 5226313"/>
              <a:gd name="connsiteX1" fmla="*/ 2931572 w 6574008"/>
              <a:gd name="connsiteY1" fmla="*/ 39 h 5226313"/>
              <a:gd name="connsiteX2" fmla="*/ 6574008 w 6574008"/>
              <a:gd name="connsiteY2" fmla="*/ 2647164 h 5226313"/>
              <a:gd name="connsiteX3" fmla="*/ 3359589 w 6574008"/>
              <a:gd name="connsiteY3" fmla="*/ 5226195 h 5226313"/>
              <a:gd name="connsiteX4" fmla="*/ 8982 w 6574008"/>
              <a:gd name="connsiteY4" fmla="*/ 2695803 h 5226313"/>
              <a:gd name="connsiteX0" fmla="*/ 11929 w 6576955"/>
              <a:gd name="connsiteY0" fmla="*/ 2695953 h 5226463"/>
              <a:gd name="connsiteX1" fmla="*/ 2934519 w 6576955"/>
              <a:gd name="connsiteY1" fmla="*/ 189 h 5226463"/>
              <a:gd name="connsiteX2" fmla="*/ 6576955 w 6576955"/>
              <a:gd name="connsiteY2" fmla="*/ 2647314 h 5226463"/>
              <a:gd name="connsiteX3" fmla="*/ 3362536 w 6576955"/>
              <a:gd name="connsiteY3" fmla="*/ 5226345 h 5226463"/>
              <a:gd name="connsiteX4" fmla="*/ 11929 w 6576955"/>
              <a:gd name="connsiteY4" fmla="*/ 2695953 h 5226463"/>
              <a:gd name="connsiteX0" fmla="*/ 9262 w 6963394"/>
              <a:gd name="connsiteY0" fmla="*/ 2705797 h 5247356"/>
              <a:gd name="connsiteX1" fmla="*/ 2931852 w 6963394"/>
              <a:gd name="connsiteY1" fmla="*/ 10033 h 5247356"/>
              <a:gd name="connsiteX2" fmla="*/ 6963394 w 6963394"/>
              <a:gd name="connsiteY2" fmla="*/ 3318639 h 5247356"/>
              <a:gd name="connsiteX3" fmla="*/ 3359869 w 6963394"/>
              <a:gd name="connsiteY3" fmla="*/ 5236189 h 5247356"/>
              <a:gd name="connsiteX4" fmla="*/ 9262 w 6963394"/>
              <a:gd name="connsiteY4" fmla="*/ 2705797 h 5247356"/>
              <a:gd name="connsiteX0" fmla="*/ 9262 w 6963394"/>
              <a:gd name="connsiteY0" fmla="*/ 2705797 h 5247356"/>
              <a:gd name="connsiteX1" fmla="*/ 2931852 w 6963394"/>
              <a:gd name="connsiteY1" fmla="*/ 10033 h 5247356"/>
              <a:gd name="connsiteX2" fmla="*/ 6963394 w 6963394"/>
              <a:gd name="connsiteY2" fmla="*/ 3318639 h 5247356"/>
              <a:gd name="connsiteX3" fmla="*/ 3359869 w 6963394"/>
              <a:gd name="connsiteY3" fmla="*/ 5236189 h 5247356"/>
              <a:gd name="connsiteX4" fmla="*/ 9262 w 6963394"/>
              <a:gd name="connsiteY4" fmla="*/ 2705797 h 5247356"/>
              <a:gd name="connsiteX0" fmla="*/ 9262 w 6963394"/>
              <a:gd name="connsiteY0" fmla="*/ 2705797 h 5292159"/>
              <a:gd name="connsiteX1" fmla="*/ 2931852 w 6963394"/>
              <a:gd name="connsiteY1" fmla="*/ 10033 h 5292159"/>
              <a:gd name="connsiteX2" fmla="*/ 6963394 w 6963394"/>
              <a:gd name="connsiteY2" fmla="*/ 3318639 h 5292159"/>
              <a:gd name="connsiteX3" fmla="*/ 3359869 w 6963394"/>
              <a:gd name="connsiteY3" fmla="*/ 5236189 h 5292159"/>
              <a:gd name="connsiteX4" fmla="*/ 9262 w 6963394"/>
              <a:gd name="connsiteY4" fmla="*/ 2705797 h 5292159"/>
              <a:gd name="connsiteX0" fmla="*/ 9262 w 6963394"/>
              <a:gd name="connsiteY0" fmla="*/ 2705797 h 5259961"/>
              <a:gd name="connsiteX1" fmla="*/ 2931852 w 6963394"/>
              <a:gd name="connsiteY1" fmla="*/ 10033 h 5259961"/>
              <a:gd name="connsiteX2" fmla="*/ 6963394 w 6963394"/>
              <a:gd name="connsiteY2" fmla="*/ 3318639 h 5259961"/>
              <a:gd name="connsiteX3" fmla="*/ 3359869 w 6963394"/>
              <a:gd name="connsiteY3" fmla="*/ 5236189 h 5259961"/>
              <a:gd name="connsiteX4" fmla="*/ 9262 w 6963394"/>
              <a:gd name="connsiteY4" fmla="*/ 2705797 h 5259961"/>
              <a:gd name="connsiteX0" fmla="*/ 9557 w 7352795"/>
              <a:gd name="connsiteY0" fmla="*/ 2707501 h 5252013"/>
              <a:gd name="connsiteX1" fmla="*/ 2932147 w 7352795"/>
              <a:gd name="connsiteY1" fmla="*/ 11737 h 5252013"/>
              <a:gd name="connsiteX2" fmla="*/ 7352795 w 7352795"/>
              <a:gd name="connsiteY2" fmla="*/ 3378709 h 5252013"/>
              <a:gd name="connsiteX3" fmla="*/ 3360164 w 7352795"/>
              <a:gd name="connsiteY3" fmla="*/ 5237893 h 5252013"/>
              <a:gd name="connsiteX4" fmla="*/ 9557 w 7352795"/>
              <a:gd name="connsiteY4" fmla="*/ 2707501 h 5252013"/>
              <a:gd name="connsiteX0" fmla="*/ 8078 w 7789061"/>
              <a:gd name="connsiteY0" fmla="*/ 2744796 h 5249051"/>
              <a:gd name="connsiteX1" fmla="*/ 3368413 w 7789061"/>
              <a:gd name="connsiteY1" fmla="*/ 10121 h 5249051"/>
              <a:gd name="connsiteX2" fmla="*/ 7789061 w 7789061"/>
              <a:gd name="connsiteY2" fmla="*/ 3377093 h 5249051"/>
              <a:gd name="connsiteX3" fmla="*/ 3796430 w 7789061"/>
              <a:gd name="connsiteY3" fmla="*/ 5236277 h 5249051"/>
              <a:gd name="connsiteX4" fmla="*/ 8078 w 7789061"/>
              <a:gd name="connsiteY4" fmla="*/ 2744796 h 5249051"/>
              <a:gd name="connsiteX0" fmla="*/ 8078 w 7789061"/>
              <a:gd name="connsiteY0" fmla="*/ 2744796 h 5271741"/>
              <a:gd name="connsiteX1" fmla="*/ 3368413 w 7789061"/>
              <a:gd name="connsiteY1" fmla="*/ 10121 h 5271741"/>
              <a:gd name="connsiteX2" fmla="*/ 7789061 w 7789061"/>
              <a:gd name="connsiteY2" fmla="*/ 3377093 h 5271741"/>
              <a:gd name="connsiteX3" fmla="*/ 3796430 w 7789061"/>
              <a:gd name="connsiteY3" fmla="*/ 5236277 h 5271741"/>
              <a:gd name="connsiteX4" fmla="*/ 8078 w 7789061"/>
              <a:gd name="connsiteY4" fmla="*/ 2744796 h 5271741"/>
              <a:gd name="connsiteX0" fmla="*/ 1055 w 7782038"/>
              <a:gd name="connsiteY0" fmla="*/ 2738806 h 5438018"/>
              <a:gd name="connsiteX1" fmla="*/ 3361390 w 7782038"/>
              <a:gd name="connsiteY1" fmla="*/ 4131 h 5438018"/>
              <a:gd name="connsiteX2" fmla="*/ 7782038 w 7782038"/>
              <a:gd name="connsiteY2" fmla="*/ 3371103 h 5438018"/>
              <a:gd name="connsiteX3" fmla="*/ 3692130 w 7782038"/>
              <a:gd name="connsiteY3" fmla="*/ 5415113 h 5438018"/>
              <a:gd name="connsiteX4" fmla="*/ 1055 w 7782038"/>
              <a:gd name="connsiteY4" fmla="*/ 2738806 h 5438018"/>
              <a:gd name="connsiteX0" fmla="*/ 28883 w 7809866"/>
              <a:gd name="connsiteY0" fmla="*/ 2742147 h 5441359"/>
              <a:gd name="connsiteX1" fmla="*/ 3389218 w 7809866"/>
              <a:gd name="connsiteY1" fmla="*/ 7472 h 5441359"/>
              <a:gd name="connsiteX2" fmla="*/ 7809866 w 7809866"/>
              <a:gd name="connsiteY2" fmla="*/ 3374444 h 5441359"/>
              <a:gd name="connsiteX3" fmla="*/ 3719958 w 7809866"/>
              <a:gd name="connsiteY3" fmla="*/ 5418454 h 5441359"/>
              <a:gd name="connsiteX4" fmla="*/ 28883 w 7809866"/>
              <a:gd name="connsiteY4" fmla="*/ 2742147 h 5441359"/>
              <a:gd name="connsiteX0" fmla="*/ 36549 w 7817532"/>
              <a:gd name="connsiteY0" fmla="*/ 2751085 h 5450297"/>
              <a:gd name="connsiteX1" fmla="*/ 3396884 w 7817532"/>
              <a:gd name="connsiteY1" fmla="*/ 16410 h 5450297"/>
              <a:gd name="connsiteX2" fmla="*/ 7817532 w 7817532"/>
              <a:gd name="connsiteY2" fmla="*/ 3383382 h 5450297"/>
              <a:gd name="connsiteX3" fmla="*/ 3727624 w 7817532"/>
              <a:gd name="connsiteY3" fmla="*/ 5427392 h 5450297"/>
              <a:gd name="connsiteX4" fmla="*/ 36549 w 7817532"/>
              <a:gd name="connsiteY4" fmla="*/ 2751085 h 54502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817532" h="5450297">
                <a:moveTo>
                  <a:pt x="36549" y="2751085"/>
                </a:moveTo>
                <a:cubicBezTo>
                  <a:pt x="-281221" y="925127"/>
                  <a:pt x="1526121" y="-147339"/>
                  <a:pt x="3396884" y="16410"/>
                </a:cubicBezTo>
                <a:cubicBezTo>
                  <a:pt x="5267647" y="180159"/>
                  <a:pt x="7817532" y="1453184"/>
                  <a:pt x="7817532" y="3383382"/>
                </a:cubicBezTo>
                <a:cubicBezTo>
                  <a:pt x="7700800" y="5342763"/>
                  <a:pt x="5024455" y="5532775"/>
                  <a:pt x="3727624" y="5427392"/>
                </a:cubicBezTo>
                <a:cubicBezTo>
                  <a:pt x="2430794" y="5322009"/>
                  <a:pt x="354319" y="4577043"/>
                  <a:pt x="36549" y="2751085"/>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Freeform: Shape 11">
            <a:extLst>
              <a:ext uri="{FF2B5EF4-FFF2-40B4-BE49-F238E27FC236}">
                <a16:creationId xmlns:a16="http://schemas.microsoft.com/office/drawing/2014/main" id="{73567C09-8B4D-49A6-A711-C44C5807D8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a:off x="3554541" y="-619573"/>
            <a:ext cx="9016699" cy="8033868"/>
          </a:xfrm>
          <a:custGeom>
            <a:avLst/>
            <a:gdLst>
              <a:gd name="connsiteX0" fmla="*/ 6078066 w 9016699"/>
              <a:gd name="connsiteY0" fmla="*/ 782055 h 8033868"/>
              <a:gd name="connsiteX1" fmla="*/ 8705208 w 9016699"/>
              <a:gd name="connsiteY1" fmla="*/ 3409197 h 8033868"/>
              <a:gd name="connsiteX2" fmla="*/ 8793057 w 9016699"/>
              <a:gd name="connsiteY2" fmla="*/ 3617452 h 8033868"/>
              <a:gd name="connsiteX3" fmla="*/ 9016699 w 9016699"/>
              <a:gd name="connsiteY3" fmla="*/ 4793120 h 8033868"/>
              <a:gd name="connsiteX4" fmla="*/ 8960084 w 9016699"/>
              <a:gd name="connsiteY4" fmla="*/ 5272709 h 8033868"/>
              <a:gd name="connsiteX5" fmla="*/ 8920563 w 9016699"/>
              <a:gd name="connsiteY5" fmla="*/ 5444162 h 8033868"/>
              <a:gd name="connsiteX6" fmla="*/ 6620466 w 9016699"/>
              <a:gd name="connsiteY6" fmla="*/ 7744259 h 8033868"/>
              <a:gd name="connsiteX7" fmla="*/ 6480006 w 9016699"/>
              <a:gd name="connsiteY7" fmla="*/ 7795347 h 8033868"/>
              <a:gd name="connsiteX8" fmla="*/ 4389696 w 9016699"/>
              <a:gd name="connsiteY8" fmla="*/ 7987178 h 8033868"/>
              <a:gd name="connsiteX9" fmla="*/ 3086984 w 9016699"/>
              <a:gd name="connsiteY9" fmla="*/ 7466023 h 8033868"/>
              <a:gd name="connsiteX10" fmla="*/ 3024300 w 9016699"/>
              <a:gd name="connsiteY10" fmla="*/ 7426965 h 8033868"/>
              <a:gd name="connsiteX11" fmla="*/ 519567 w 9016699"/>
              <a:gd name="connsiteY11" fmla="*/ 4922232 h 8033868"/>
              <a:gd name="connsiteX12" fmla="*/ 419495 w 9016699"/>
              <a:gd name="connsiteY12" fmla="*/ 4733719 h 8033868"/>
              <a:gd name="connsiteX13" fmla="*/ 3514 w 9016699"/>
              <a:gd name="connsiteY13" fmla="*/ 3245168 h 8033868"/>
              <a:gd name="connsiteX14" fmla="*/ 4193329 w 9016699"/>
              <a:gd name="connsiteY14" fmla="*/ 36108 h 8033868"/>
              <a:gd name="connsiteX15" fmla="*/ 5977677 w 9016699"/>
              <a:gd name="connsiteY15" fmla="*/ 722908 h 80338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9016699" h="8033868">
                <a:moveTo>
                  <a:pt x="6078066" y="782055"/>
                </a:moveTo>
                <a:lnTo>
                  <a:pt x="8705208" y="3409197"/>
                </a:lnTo>
                <a:lnTo>
                  <a:pt x="8793057" y="3617452"/>
                </a:lnTo>
                <a:cubicBezTo>
                  <a:pt x="8935615" y="3988374"/>
                  <a:pt x="9016699" y="4381324"/>
                  <a:pt x="9016699" y="4793120"/>
                </a:cubicBezTo>
                <a:cubicBezTo>
                  <a:pt x="9008675" y="4960329"/>
                  <a:pt x="8989449" y="5120121"/>
                  <a:pt x="8960084" y="5272709"/>
                </a:cubicBezTo>
                <a:lnTo>
                  <a:pt x="8920563" y="5444162"/>
                </a:lnTo>
                <a:lnTo>
                  <a:pt x="6620466" y="7744259"/>
                </a:lnTo>
                <a:lnTo>
                  <a:pt x="6480006" y="7795347"/>
                </a:lnTo>
                <a:cubicBezTo>
                  <a:pt x="5726471" y="8035167"/>
                  <a:pt x="4953020" y="8083925"/>
                  <a:pt x="4389696" y="7987178"/>
                </a:cubicBezTo>
                <a:cubicBezTo>
                  <a:pt x="4014146" y="7922680"/>
                  <a:pt x="3559510" y="7740111"/>
                  <a:pt x="3086984" y="7466023"/>
                </a:cubicBezTo>
                <a:lnTo>
                  <a:pt x="3024300" y="7426965"/>
                </a:lnTo>
                <a:lnTo>
                  <a:pt x="519567" y="4922232"/>
                </a:lnTo>
                <a:lnTo>
                  <a:pt x="419495" y="4733719"/>
                </a:lnTo>
                <a:cubicBezTo>
                  <a:pt x="181303" y="4258474"/>
                  <a:pt x="28977" y="3756361"/>
                  <a:pt x="3514" y="3245168"/>
                </a:cubicBezTo>
                <a:cubicBezTo>
                  <a:pt x="-112889" y="908287"/>
                  <a:pt x="2691131" y="-221884"/>
                  <a:pt x="4193329" y="36108"/>
                </a:cubicBezTo>
                <a:cubicBezTo>
                  <a:pt x="4662766" y="116730"/>
                  <a:pt x="5309837" y="354143"/>
                  <a:pt x="5977677" y="722908"/>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CAEB4430-39B8-4FF6-8157-B4472740E5B5}"/>
              </a:ext>
            </a:extLst>
          </p:cNvPr>
          <p:cNvSpPr>
            <a:spLocks noGrp="1"/>
          </p:cNvSpPr>
          <p:nvPr>
            <p:ph type="title"/>
          </p:nvPr>
        </p:nvSpPr>
        <p:spPr>
          <a:xfrm>
            <a:off x="807720" y="2349925"/>
            <a:ext cx="2441894" cy="2456442"/>
          </a:xfrm>
        </p:spPr>
        <p:txBody>
          <a:bodyPr>
            <a:normAutofit/>
          </a:bodyPr>
          <a:lstStyle/>
          <a:p>
            <a:r>
              <a:rPr lang="en-US" dirty="0"/>
              <a:t>Purpose of Evaluation</a:t>
            </a:r>
          </a:p>
        </p:txBody>
      </p:sp>
      <p:sp>
        <p:nvSpPr>
          <p:cNvPr id="3" name="Content Placeholder 2">
            <a:extLst>
              <a:ext uri="{FF2B5EF4-FFF2-40B4-BE49-F238E27FC236}">
                <a16:creationId xmlns:a16="http://schemas.microsoft.com/office/drawing/2014/main" id="{77B57AD1-051F-49BC-9696-86A53D4F4537}"/>
              </a:ext>
            </a:extLst>
          </p:cNvPr>
          <p:cNvSpPr>
            <a:spLocks noGrp="1"/>
          </p:cNvSpPr>
          <p:nvPr>
            <p:ph idx="1"/>
          </p:nvPr>
        </p:nvSpPr>
        <p:spPr>
          <a:xfrm>
            <a:off x="4846319" y="1111249"/>
            <a:ext cx="6554001" cy="4635503"/>
          </a:xfrm>
        </p:spPr>
        <p:txBody>
          <a:bodyPr>
            <a:normAutofit/>
          </a:bodyPr>
          <a:lstStyle/>
          <a:p>
            <a:r>
              <a:rPr lang="en-US" sz="2000" dirty="0"/>
              <a:t>The evaluation of a training program can:</a:t>
            </a:r>
          </a:p>
          <a:p>
            <a:pPr lvl="1"/>
            <a:r>
              <a:rPr lang="en-US" sz="1800" dirty="0"/>
              <a:t>Assess its strengths and weaknesses.</a:t>
            </a:r>
          </a:p>
          <a:p>
            <a:pPr lvl="1"/>
            <a:r>
              <a:rPr lang="en-US" sz="1800" dirty="0"/>
              <a:t>Assess the impact of design elements.</a:t>
            </a:r>
          </a:p>
          <a:p>
            <a:pPr lvl="1"/>
            <a:r>
              <a:rPr lang="en-US" sz="1800" dirty="0"/>
              <a:t>Determine who benefitted and why.</a:t>
            </a:r>
          </a:p>
          <a:p>
            <a:pPr lvl="1"/>
            <a:r>
              <a:rPr lang="en-US" sz="1800" dirty="0"/>
              <a:t>Collect information for marketing purposes. </a:t>
            </a:r>
          </a:p>
          <a:p>
            <a:pPr lvl="1"/>
            <a:r>
              <a:rPr lang="en-US" sz="1800" dirty="0"/>
              <a:t>Be used to compare the benefits and costs of many programs.</a:t>
            </a:r>
          </a:p>
        </p:txBody>
      </p:sp>
    </p:spTree>
    <p:extLst>
      <p:ext uri="{BB962C8B-B14F-4D97-AF65-F5344CB8AC3E}">
        <p14:creationId xmlns:p14="http://schemas.microsoft.com/office/powerpoint/2010/main" val="1877967160"/>
      </p:ext>
    </p:extLst>
  </p:cSld>
  <p:clrMapOvr>
    <a:overrideClrMapping bg1="dk1" tx1="lt1" bg2="dk2" tx2="lt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 name="Rectangle 7">
            <a:extLst>
              <a:ext uri="{FF2B5EF4-FFF2-40B4-BE49-F238E27FC236}">
                <a16:creationId xmlns:a16="http://schemas.microsoft.com/office/drawing/2014/main" id="{7D490819-5666-421A-BA38-5BB7F760B6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4545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8" name="Group 9">
            <a:extLst>
              <a:ext uri="{FF2B5EF4-FFF2-40B4-BE49-F238E27FC236}">
                <a16:creationId xmlns:a16="http://schemas.microsoft.com/office/drawing/2014/main" id="{8FDFAB5E-BFB6-4290-9F06-1AD4E52A3DF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39" name="Freeform 5">
              <a:extLst>
                <a:ext uri="{FF2B5EF4-FFF2-40B4-BE49-F238E27FC236}">
                  <a16:creationId xmlns:a16="http://schemas.microsoft.com/office/drawing/2014/main" id="{14FA43FA-82AD-4E41-A5A7-32F0F9DAA7E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rgbClr val="FFFFFF">
                  <a:alpha val="35000"/>
                </a:srgb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dirty="0"/>
            </a:p>
          </p:txBody>
        </p:sp>
        <p:sp>
          <p:nvSpPr>
            <p:cNvPr id="12" name="Freeform 6">
              <a:extLst>
                <a:ext uri="{FF2B5EF4-FFF2-40B4-BE49-F238E27FC236}">
                  <a16:creationId xmlns:a16="http://schemas.microsoft.com/office/drawing/2014/main" id="{C3C34A1E-706E-4DB7-891E-6FB4762411F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rgbClr val="FFFFFF">
                  <a:alpha val="35000"/>
                </a:srgb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3" name="Freeform 7">
              <a:extLst>
                <a:ext uri="{FF2B5EF4-FFF2-40B4-BE49-F238E27FC236}">
                  <a16:creationId xmlns:a16="http://schemas.microsoft.com/office/drawing/2014/main" id="{6E55BE0F-8EA7-4F30-B3FD-8F6DD29BA27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rgbClr val="FFFFFF">
                  <a:alpha val="35000"/>
                </a:srgb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4" name="Freeform 8">
              <a:extLst>
                <a:ext uri="{FF2B5EF4-FFF2-40B4-BE49-F238E27FC236}">
                  <a16:creationId xmlns:a16="http://schemas.microsoft.com/office/drawing/2014/main" id="{3C9F415B-574B-4647-BD72-F211EA3FA7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rgbClr val="FFFFFF">
                  <a:alpha val="35000"/>
                </a:srgb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5" name="Freeform 9">
              <a:extLst>
                <a:ext uri="{FF2B5EF4-FFF2-40B4-BE49-F238E27FC236}">
                  <a16:creationId xmlns:a16="http://schemas.microsoft.com/office/drawing/2014/main" id="{CDD98CAF-1BC1-4BD6-AAD2-68EBF8D8B2A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rgbClr val="FFFFFF">
                  <a:alpha val="35000"/>
                </a:srgb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6" name="Freeform 10">
              <a:extLst>
                <a:ext uri="{FF2B5EF4-FFF2-40B4-BE49-F238E27FC236}">
                  <a16:creationId xmlns:a16="http://schemas.microsoft.com/office/drawing/2014/main" id="{FF6CBDDA-3893-44B9-86D9-F1F38D4B5F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rgbClr val="FFFFFF">
                  <a:alpha val="35000"/>
                </a:srgb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7" name="Freeform 11">
              <a:extLst>
                <a:ext uri="{FF2B5EF4-FFF2-40B4-BE49-F238E27FC236}">
                  <a16:creationId xmlns:a16="http://schemas.microsoft.com/office/drawing/2014/main" id="{5FEF4109-DC7B-4C15-9C2D-53A69A120C8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rgbClr val="FFFFFF">
                  <a:alpha val="35000"/>
                </a:srgb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8" name="Freeform 12">
              <a:extLst>
                <a:ext uri="{FF2B5EF4-FFF2-40B4-BE49-F238E27FC236}">
                  <a16:creationId xmlns:a16="http://schemas.microsoft.com/office/drawing/2014/main" id="{140DAA94-BB0A-4185-97AF-CB63182E85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rgbClr val="FFFFFF">
                  <a:alpha val="35000"/>
                </a:srgb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9" name="Freeform 13">
              <a:extLst>
                <a:ext uri="{FF2B5EF4-FFF2-40B4-BE49-F238E27FC236}">
                  <a16:creationId xmlns:a16="http://schemas.microsoft.com/office/drawing/2014/main" id="{114C7C3A-04DD-4CC1-A272-F2578FE23C2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rgbClr val="FFFFFF">
                  <a:alpha val="35000"/>
                </a:srgb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0" name="Freeform 14">
              <a:extLst>
                <a:ext uri="{FF2B5EF4-FFF2-40B4-BE49-F238E27FC236}">
                  <a16:creationId xmlns:a16="http://schemas.microsoft.com/office/drawing/2014/main" id="{4AA1C8D2-B988-4C8F-97B7-229630F2AD8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rgbClr val="FFFFFF">
                  <a:alpha val="35000"/>
                </a:srgb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1" name="Freeform 15">
              <a:extLst>
                <a:ext uri="{FF2B5EF4-FFF2-40B4-BE49-F238E27FC236}">
                  <a16:creationId xmlns:a16="http://schemas.microsoft.com/office/drawing/2014/main" id="{D5621FCD-0E62-4332-965D-80FA0EF8097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rgbClr val="FFFFFF">
                  <a:alpha val="35000"/>
                </a:srgb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2" name="Freeform 16">
              <a:extLst>
                <a:ext uri="{FF2B5EF4-FFF2-40B4-BE49-F238E27FC236}">
                  <a16:creationId xmlns:a16="http://schemas.microsoft.com/office/drawing/2014/main" id="{D1E7C9B8-4AA1-43A1-A547-785A413952D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rgbClr val="FFFFFF">
                  <a:alpha val="35000"/>
                </a:srgb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3" name="Freeform 17">
              <a:extLst>
                <a:ext uri="{FF2B5EF4-FFF2-40B4-BE49-F238E27FC236}">
                  <a16:creationId xmlns:a16="http://schemas.microsoft.com/office/drawing/2014/main" id="{01F4C519-3639-48B7-A720-466A40BF174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rgbClr val="FFFFFF">
                  <a:alpha val="35000"/>
                </a:srgb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4" name="Freeform 18">
              <a:extLst>
                <a:ext uri="{FF2B5EF4-FFF2-40B4-BE49-F238E27FC236}">
                  <a16:creationId xmlns:a16="http://schemas.microsoft.com/office/drawing/2014/main" id="{939AFA97-19A9-4DA4-A478-A3E31B83B43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rgbClr val="FFFFFF">
                  <a:alpha val="35000"/>
                </a:srgb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5" name="Freeform 19">
              <a:extLst>
                <a:ext uri="{FF2B5EF4-FFF2-40B4-BE49-F238E27FC236}">
                  <a16:creationId xmlns:a16="http://schemas.microsoft.com/office/drawing/2014/main" id="{901126FE-0E00-4313-BDE9-CF2C04D96B4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rgbClr val="FFFFFF">
                  <a:alpha val="35000"/>
                </a:srgb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6" name="Freeform 20">
              <a:extLst>
                <a:ext uri="{FF2B5EF4-FFF2-40B4-BE49-F238E27FC236}">
                  <a16:creationId xmlns:a16="http://schemas.microsoft.com/office/drawing/2014/main" id="{1D31F0FA-D603-49E8-B72E-7665CF9A5DA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rgbClr val="FFFFFF">
                  <a:alpha val="35000"/>
                </a:srgb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27" name="Freeform 21">
              <a:extLst>
                <a:ext uri="{FF2B5EF4-FFF2-40B4-BE49-F238E27FC236}">
                  <a16:creationId xmlns:a16="http://schemas.microsoft.com/office/drawing/2014/main" id="{28C24D97-A4EA-4764-AEE5-61C0892F665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rgbClr val="FFFFFF">
                  <a:alpha val="35000"/>
                </a:srgb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28" name="Freeform 22">
              <a:extLst>
                <a:ext uri="{FF2B5EF4-FFF2-40B4-BE49-F238E27FC236}">
                  <a16:creationId xmlns:a16="http://schemas.microsoft.com/office/drawing/2014/main" id="{C6B724DA-22AE-4918-B782-3E7CD48583B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rgbClr val="FFFFFF">
                  <a:alpha val="35000"/>
                </a:srgb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9" name="Freeform 23">
              <a:extLst>
                <a:ext uri="{FF2B5EF4-FFF2-40B4-BE49-F238E27FC236}">
                  <a16:creationId xmlns:a16="http://schemas.microsoft.com/office/drawing/2014/main" id="{9F6E83DB-ADF8-409A-95CF-41BE0E028F4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rgbClr val="FFFFFF">
                  <a:alpha val="35000"/>
                </a:srgb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0" name="Freeform 24">
              <a:extLst>
                <a:ext uri="{FF2B5EF4-FFF2-40B4-BE49-F238E27FC236}">
                  <a16:creationId xmlns:a16="http://schemas.microsoft.com/office/drawing/2014/main" id="{C83EE84C-89F7-406E-959C-8E3518D3E40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rgbClr val="FFFFFF">
                  <a:alpha val="35000"/>
                </a:srgb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1" name="Freeform 25">
              <a:extLst>
                <a:ext uri="{FF2B5EF4-FFF2-40B4-BE49-F238E27FC236}">
                  <a16:creationId xmlns:a16="http://schemas.microsoft.com/office/drawing/2014/main" id="{209B50F9-709E-4054-AD5F-814AD7459F5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rgbClr val="FFFFFF">
                  <a:alpha val="35000"/>
                </a:srgbClr>
              </a:solidFill>
              <a:prstDash val="solid"/>
              <a:miter lim="800000"/>
              <a:headEnd/>
              <a:tailEnd/>
            </a:ln>
            <a:extLst>
              <a:ext uri="{909E8E84-426E-40DD-AFC4-6F175D3DCCD1}">
                <a14:hiddenFill xmlns:a14="http://schemas.microsoft.com/office/drawing/2010/main">
                  <a:solidFill>
                    <a:srgbClr val="FFFFFF"/>
                  </a:solidFill>
                </a14:hiddenFill>
              </a:ext>
            </a:extLst>
          </p:spPr>
        </p:sp>
      </p:grpSp>
      <p:sp>
        <p:nvSpPr>
          <p:cNvPr id="40" name="Rectangle 32">
            <a:extLst>
              <a:ext uri="{FF2B5EF4-FFF2-40B4-BE49-F238E27FC236}">
                <a16:creationId xmlns:a16="http://schemas.microsoft.com/office/drawing/2014/main" id="{BC2574CF-1D35-4994-87BD-5A3378E1AB3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578837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6DD4DBA-0605-4210-B4B0-2369A74A2D9D}"/>
              </a:ext>
            </a:extLst>
          </p:cNvPr>
          <p:cNvSpPr>
            <a:spLocks noGrp="1"/>
          </p:cNvSpPr>
          <p:nvPr>
            <p:ph type="title"/>
          </p:nvPr>
        </p:nvSpPr>
        <p:spPr>
          <a:xfrm>
            <a:off x="807720" y="960120"/>
            <a:ext cx="3988993" cy="4171278"/>
          </a:xfrm>
        </p:spPr>
        <p:txBody>
          <a:bodyPr>
            <a:normAutofit/>
          </a:bodyPr>
          <a:lstStyle/>
          <a:p>
            <a:r>
              <a:rPr lang="en-US" dirty="0">
                <a:solidFill>
                  <a:schemeClr val="tx1"/>
                </a:solidFill>
              </a:rPr>
              <a:t>When to Evaluate </a:t>
            </a:r>
          </a:p>
        </p:txBody>
      </p:sp>
      <p:sp>
        <p:nvSpPr>
          <p:cNvPr id="3" name="Content Placeholder 2">
            <a:extLst>
              <a:ext uri="{FF2B5EF4-FFF2-40B4-BE49-F238E27FC236}">
                <a16:creationId xmlns:a16="http://schemas.microsoft.com/office/drawing/2014/main" id="{CC977870-11C2-4E6C-9BC5-C8160DA78F77}"/>
              </a:ext>
            </a:extLst>
          </p:cNvPr>
          <p:cNvSpPr>
            <a:spLocks noGrp="1"/>
          </p:cNvSpPr>
          <p:nvPr>
            <p:ph idx="1"/>
          </p:nvPr>
        </p:nvSpPr>
        <p:spPr>
          <a:xfrm>
            <a:off x="5118447" y="960120"/>
            <a:ext cx="6281873" cy="4171278"/>
          </a:xfrm>
        </p:spPr>
        <p:txBody>
          <a:bodyPr>
            <a:normAutofit/>
          </a:bodyPr>
          <a:lstStyle/>
          <a:p>
            <a:r>
              <a:rPr lang="en-US" sz="2000" dirty="0"/>
              <a:t>Evaluation is necessary when the training:</a:t>
            </a:r>
          </a:p>
          <a:p>
            <a:pPr lvl="1"/>
            <a:r>
              <a:rPr lang="en-US" sz="1800" dirty="0"/>
              <a:t>Affects many employees,</a:t>
            </a:r>
          </a:p>
          <a:p>
            <a:pPr lvl="1"/>
            <a:r>
              <a:rPr lang="en-US" sz="1800" dirty="0"/>
              <a:t>Is administered to large groups,</a:t>
            </a:r>
          </a:p>
          <a:p>
            <a:pPr lvl="1"/>
            <a:r>
              <a:rPr lang="en-US" sz="1800" dirty="0"/>
              <a:t>Is ongoing,</a:t>
            </a:r>
          </a:p>
          <a:p>
            <a:pPr lvl="1"/>
            <a:r>
              <a:rPr lang="en-US" sz="1800" dirty="0"/>
              <a:t>Involves multiple sessions, and</a:t>
            </a:r>
          </a:p>
          <a:p>
            <a:pPr lvl="1"/>
            <a:r>
              <a:rPr lang="en-US" sz="1800" dirty="0"/>
              <a:t>Involves a significant investment.</a:t>
            </a:r>
          </a:p>
        </p:txBody>
      </p:sp>
    </p:spTree>
    <p:extLst>
      <p:ext uri="{BB962C8B-B14F-4D97-AF65-F5344CB8AC3E}">
        <p14:creationId xmlns:p14="http://schemas.microsoft.com/office/powerpoint/2010/main" val="41556523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982413CC-69E6-4BDA-A88D-E4EF8F95B27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Rockwell" panose="02060603020205020403"/>
              <a:ea typeface="+mn-ea"/>
              <a:cs typeface="+mn-cs"/>
            </a:endParaRPr>
          </a:p>
        </p:txBody>
      </p:sp>
      <p:grpSp>
        <p:nvGrpSpPr>
          <p:cNvPr id="13" name="Group 12">
            <a:extLst>
              <a:ext uri="{FF2B5EF4-FFF2-40B4-BE49-F238E27FC236}">
                <a16:creationId xmlns:a16="http://schemas.microsoft.com/office/drawing/2014/main" id="{4F1F7357-8633-4CE7-BF80-475EE8A2FAE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14" name="Freeform 5">
              <a:extLst>
                <a:ext uri="{FF2B5EF4-FFF2-40B4-BE49-F238E27FC236}">
                  <a16:creationId xmlns:a16="http://schemas.microsoft.com/office/drawing/2014/main" id="{E402FE4E-C12D-497C-AF81-F08E4E02B45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306513" y="0"/>
              <a:ext cx="3862388" cy="6843713"/>
            </a:xfrm>
            <a:custGeom>
              <a:avLst/>
              <a:gdLst>
                <a:gd name="T0" fmla="*/ 813 w 813"/>
                <a:gd name="T1" fmla="*/ 0 h 1440"/>
                <a:gd name="T2" fmla="*/ 435 w 813"/>
                <a:gd name="T3" fmla="*/ 1440 h 1440"/>
              </a:gdLst>
              <a:ahLst/>
              <a:cxnLst>
                <a:cxn ang="0">
                  <a:pos x="T0" y="T1"/>
                </a:cxn>
                <a:cxn ang="0">
                  <a:pos x="T2" y="T3"/>
                </a:cxn>
              </a:cxnLst>
              <a:rect l="0" t="0" r="r" b="b"/>
              <a:pathLst>
                <a:path w="813" h="1440">
                  <a:moveTo>
                    <a:pt x="813" y="0"/>
                  </a:moveTo>
                  <a:cubicBezTo>
                    <a:pt x="331" y="221"/>
                    <a:pt x="0" y="1039"/>
                    <a:pt x="435"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Rockwell" panose="02060603020205020403"/>
                <a:ea typeface="+mn-ea"/>
                <a:cs typeface="+mn-cs"/>
              </a:endParaRPr>
            </a:p>
          </p:txBody>
        </p:sp>
        <p:sp>
          <p:nvSpPr>
            <p:cNvPr id="15" name="Freeform 6">
              <a:extLst>
                <a:ext uri="{FF2B5EF4-FFF2-40B4-BE49-F238E27FC236}">
                  <a16:creationId xmlns:a16="http://schemas.microsoft.com/office/drawing/2014/main" id="{59247B10-170D-4E62-849A-38FCB43C6AF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626725" y="9525"/>
              <a:ext cx="1539875" cy="555625"/>
            </a:xfrm>
            <a:custGeom>
              <a:avLst/>
              <a:gdLst>
                <a:gd name="T0" fmla="*/ 324 w 324"/>
                <a:gd name="T1" fmla="*/ 117 h 117"/>
                <a:gd name="T2" fmla="*/ 0 w 324"/>
                <a:gd name="T3" fmla="*/ 0 h 117"/>
              </a:gdLst>
              <a:ahLst/>
              <a:cxnLst>
                <a:cxn ang="0">
                  <a:pos x="T0" y="T1"/>
                </a:cxn>
                <a:cxn ang="0">
                  <a:pos x="T2" y="T3"/>
                </a:cxn>
              </a:cxnLst>
              <a:rect l="0" t="0" r="r" b="b"/>
              <a:pathLst>
                <a:path w="324" h="117">
                  <a:moveTo>
                    <a:pt x="324" y="117"/>
                  </a:moveTo>
                  <a:cubicBezTo>
                    <a:pt x="223" y="64"/>
                    <a:pt x="107" y="28"/>
                    <a:pt x="0"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Rockwell" panose="02060603020205020403"/>
                <a:ea typeface="+mn-ea"/>
                <a:cs typeface="+mn-cs"/>
              </a:endParaRPr>
            </a:p>
          </p:txBody>
        </p:sp>
        <p:sp>
          <p:nvSpPr>
            <p:cNvPr id="16" name="Freeform 7">
              <a:extLst>
                <a:ext uri="{FF2B5EF4-FFF2-40B4-BE49-F238E27FC236}">
                  <a16:creationId xmlns:a16="http://schemas.microsoft.com/office/drawing/2014/main" id="{89A587A7-1BEF-45AA-9EFC-6558A8749CE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247313" y="5013325"/>
              <a:ext cx="1919288" cy="1830388"/>
            </a:xfrm>
            <a:custGeom>
              <a:avLst/>
              <a:gdLst>
                <a:gd name="T0" fmla="*/ 0 w 404"/>
                <a:gd name="T1" fmla="*/ 385 h 385"/>
                <a:gd name="T2" fmla="*/ 404 w 404"/>
                <a:gd name="T3" fmla="*/ 0 h 385"/>
              </a:gdLst>
              <a:ahLst/>
              <a:cxnLst>
                <a:cxn ang="0">
                  <a:pos x="T0" y="T1"/>
                </a:cxn>
                <a:cxn ang="0">
                  <a:pos x="T2" y="T3"/>
                </a:cxn>
              </a:cxnLst>
              <a:rect l="0" t="0" r="r" b="b"/>
              <a:pathLst>
                <a:path w="404" h="385">
                  <a:moveTo>
                    <a:pt x="0" y="385"/>
                  </a:moveTo>
                  <a:cubicBezTo>
                    <a:pt x="146" y="272"/>
                    <a:pt x="285" y="142"/>
                    <a:pt x="404"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Rockwell" panose="02060603020205020403"/>
                <a:ea typeface="+mn-ea"/>
                <a:cs typeface="+mn-cs"/>
              </a:endParaRPr>
            </a:p>
          </p:txBody>
        </p:sp>
        <p:sp>
          <p:nvSpPr>
            <p:cNvPr id="17" name="Freeform 8">
              <a:extLst>
                <a:ext uri="{FF2B5EF4-FFF2-40B4-BE49-F238E27FC236}">
                  <a16:creationId xmlns:a16="http://schemas.microsoft.com/office/drawing/2014/main" id="{AC25B5A1-6EF7-44EC-A2F0-1EDC96A79B0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0775" y="0"/>
              <a:ext cx="3676650" cy="6843713"/>
            </a:xfrm>
            <a:custGeom>
              <a:avLst/>
              <a:gdLst>
                <a:gd name="T0" fmla="*/ 774 w 774"/>
                <a:gd name="T1" fmla="*/ 0 h 1440"/>
                <a:gd name="T2" fmla="*/ 411 w 774"/>
                <a:gd name="T3" fmla="*/ 1440 h 1440"/>
              </a:gdLst>
              <a:ahLst/>
              <a:cxnLst>
                <a:cxn ang="0">
                  <a:pos x="T0" y="T1"/>
                </a:cxn>
                <a:cxn ang="0">
                  <a:pos x="T2" y="T3"/>
                </a:cxn>
              </a:cxnLst>
              <a:rect l="0" t="0" r="r" b="b"/>
              <a:pathLst>
                <a:path w="774" h="1440">
                  <a:moveTo>
                    <a:pt x="774" y="0"/>
                  </a:moveTo>
                  <a:cubicBezTo>
                    <a:pt x="312" y="240"/>
                    <a:pt x="0" y="1034"/>
                    <a:pt x="411" y="1440"/>
                  </a:cubicBezTo>
                </a:path>
              </a:pathLst>
            </a:custGeom>
            <a:noFill/>
            <a:ln w="9525" cap="flat">
              <a:solidFill>
                <a:schemeClr val="tx1">
                  <a:alpha val="15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Rockwell" panose="02060603020205020403"/>
                <a:ea typeface="+mn-ea"/>
                <a:cs typeface="+mn-cs"/>
              </a:endParaRPr>
            </a:p>
          </p:txBody>
        </p:sp>
        <p:sp>
          <p:nvSpPr>
            <p:cNvPr id="18" name="Freeform 9">
              <a:extLst>
                <a:ext uri="{FF2B5EF4-FFF2-40B4-BE49-F238E27FC236}">
                  <a16:creationId xmlns:a16="http://schemas.microsoft.com/office/drawing/2014/main" id="{80B8582C-7E17-4115-9FF1-979C8405CB5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02988" y="9525"/>
              <a:ext cx="963613" cy="366713"/>
            </a:xfrm>
            <a:custGeom>
              <a:avLst/>
              <a:gdLst>
                <a:gd name="T0" fmla="*/ 203 w 203"/>
                <a:gd name="T1" fmla="*/ 77 h 77"/>
                <a:gd name="T2" fmla="*/ 0 w 203"/>
                <a:gd name="T3" fmla="*/ 0 h 77"/>
              </a:gdLst>
              <a:ahLst/>
              <a:cxnLst>
                <a:cxn ang="0">
                  <a:pos x="T0" y="T1"/>
                </a:cxn>
                <a:cxn ang="0">
                  <a:pos x="T2" y="T3"/>
                </a:cxn>
              </a:cxnLst>
              <a:rect l="0" t="0" r="r" b="b"/>
              <a:pathLst>
                <a:path w="203" h="77">
                  <a:moveTo>
                    <a:pt x="203" y="77"/>
                  </a:moveTo>
                  <a:cubicBezTo>
                    <a:pt x="138" y="46"/>
                    <a:pt x="68" y="21"/>
                    <a:pt x="0" y="0"/>
                  </a:cubicBezTo>
                </a:path>
              </a:pathLst>
            </a:custGeom>
            <a:noFill/>
            <a:ln w="9525" cap="flat">
              <a:solidFill>
                <a:schemeClr val="tx1">
                  <a:alpha val="15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Rockwell" panose="02060603020205020403"/>
                <a:ea typeface="+mn-ea"/>
                <a:cs typeface="+mn-cs"/>
              </a:endParaRPr>
            </a:p>
          </p:txBody>
        </p:sp>
        <p:sp>
          <p:nvSpPr>
            <p:cNvPr id="19" name="Freeform 10">
              <a:extLst>
                <a:ext uri="{FF2B5EF4-FFF2-40B4-BE49-F238E27FC236}">
                  <a16:creationId xmlns:a16="http://schemas.microsoft.com/office/drawing/2014/main" id="{F6C4AB66-7A18-4E51-935B-237F4CA8272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494963" y="5275263"/>
              <a:ext cx="1666875" cy="1577975"/>
            </a:xfrm>
            <a:custGeom>
              <a:avLst/>
              <a:gdLst>
                <a:gd name="T0" fmla="*/ 0 w 351"/>
                <a:gd name="T1" fmla="*/ 332 h 332"/>
                <a:gd name="T2" fmla="*/ 351 w 351"/>
                <a:gd name="T3" fmla="*/ 0 h 332"/>
              </a:gdLst>
              <a:ahLst/>
              <a:cxnLst>
                <a:cxn ang="0">
                  <a:pos x="T0" y="T1"/>
                </a:cxn>
                <a:cxn ang="0">
                  <a:pos x="T2" y="T3"/>
                </a:cxn>
              </a:cxnLst>
              <a:rect l="0" t="0" r="r" b="b"/>
              <a:pathLst>
                <a:path w="351" h="332">
                  <a:moveTo>
                    <a:pt x="0" y="332"/>
                  </a:moveTo>
                  <a:cubicBezTo>
                    <a:pt x="125" y="232"/>
                    <a:pt x="245" y="121"/>
                    <a:pt x="351" y="0"/>
                  </a:cubicBezTo>
                </a:path>
              </a:pathLst>
            </a:custGeom>
            <a:noFill/>
            <a:ln w="9525" cap="flat">
              <a:solidFill>
                <a:schemeClr val="tx1">
                  <a:alpha val="15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Rockwell" panose="02060603020205020403"/>
                <a:ea typeface="+mn-ea"/>
                <a:cs typeface="+mn-cs"/>
              </a:endParaRPr>
            </a:p>
          </p:txBody>
        </p:sp>
        <p:sp>
          <p:nvSpPr>
            <p:cNvPr id="20" name="Freeform 11">
              <a:extLst>
                <a:ext uri="{FF2B5EF4-FFF2-40B4-BE49-F238E27FC236}">
                  <a16:creationId xmlns:a16="http://schemas.microsoft.com/office/drawing/2014/main" id="{CDF12911-A240-4580-8788-0C49DB1FEDB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01713" y="0"/>
              <a:ext cx="3621088" cy="6843713"/>
            </a:xfrm>
            <a:custGeom>
              <a:avLst/>
              <a:gdLst>
                <a:gd name="T0" fmla="*/ 762 w 762"/>
                <a:gd name="T1" fmla="*/ 0 h 1440"/>
                <a:gd name="T2" fmla="*/ 403 w 762"/>
                <a:gd name="T3" fmla="*/ 1440 h 1440"/>
              </a:gdLst>
              <a:ahLst/>
              <a:cxnLst>
                <a:cxn ang="0">
                  <a:pos x="T0" y="T1"/>
                </a:cxn>
                <a:cxn ang="0">
                  <a:pos x="T2" y="T3"/>
                </a:cxn>
              </a:cxnLst>
              <a:rect l="0" t="0" r="r" b="b"/>
              <a:pathLst>
                <a:path w="762" h="1440">
                  <a:moveTo>
                    <a:pt x="762" y="0"/>
                  </a:moveTo>
                  <a:cubicBezTo>
                    <a:pt x="308" y="245"/>
                    <a:pt x="0" y="1033"/>
                    <a:pt x="403"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Rockwell" panose="02060603020205020403"/>
                <a:ea typeface="+mn-ea"/>
                <a:cs typeface="+mn-cs"/>
              </a:endParaRPr>
            </a:p>
          </p:txBody>
        </p:sp>
        <p:sp>
          <p:nvSpPr>
            <p:cNvPr id="21" name="Freeform 12">
              <a:extLst>
                <a:ext uri="{FF2B5EF4-FFF2-40B4-BE49-F238E27FC236}">
                  <a16:creationId xmlns:a16="http://schemas.microsoft.com/office/drawing/2014/main" id="{EAE0F5DE-442D-4F6C-B02C-2568ED19585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501438" y="9525"/>
              <a:ext cx="665163" cy="257175"/>
            </a:xfrm>
            <a:custGeom>
              <a:avLst/>
              <a:gdLst>
                <a:gd name="T0" fmla="*/ 140 w 140"/>
                <a:gd name="T1" fmla="*/ 54 h 54"/>
                <a:gd name="T2" fmla="*/ 0 w 140"/>
                <a:gd name="T3" fmla="*/ 0 h 54"/>
              </a:gdLst>
              <a:ahLst/>
              <a:cxnLst>
                <a:cxn ang="0">
                  <a:pos x="T0" y="T1"/>
                </a:cxn>
                <a:cxn ang="0">
                  <a:pos x="T2" y="T3"/>
                </a:cxn>
              </a:cxnLst>
              <a:rect l="0" t="0" r="r" b="b"/>
              <a:pathLst>
                <a:path w="140" h="54">
                  <a:moveTo>
                    <a:pt x="140" y="54"/>
                  </a:moveTo>
                  <a:cubicBezTo>
                    <a:pt x="95" y="34"/>
                    <a:pt x="48" y="16"/>
                    <a:pt x="0"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Rockwell" panose="02060603020205020403"/>
                <a:ea typeface="+mn-ea"/>
                <a:cs typeface="+mn-cs"/>
              </a:endParaRPr>
            </a:p>
          </p:txBody>
        </p:sp>
        <p:sp>
          <p:nvSpPr>
            <p:cNvPr id="22" name="Freeform 13">
              <a:extLst>
                <a:ext uri="{FF2B5EF4-FFF2-40B4-BE49-F238E27FC236}">
                  <a16:creationId xmlns:a16="http://schemas.microsoft.com/office/drawing/2014/main" id="{4F24A002-AFDE-4034-85BE-CBF005AE923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641013" y="5408613"/>
              <a:ext cx="1525588" cy="1435100"/>
            </a:xfrm>
            <a:custGeom>
              <a:avLst/>
              <a:gdLst>
                <a:gd name="T0" fmla="*/ 0 w 321"/>
                <a:gd name="T1" fmla="*/ 302 h 302"/>
                <a:gd name="T2" fmla="*/ 321 w 321"/>
                <a:gd name="T3" fmla="*/ 0 h 302"/>
              </a:gdLst>
              <a:ahLst/>
              <a:cxnLst>
                <a:cxn ang="0">
                  <a:pos x="T0" y="T1"/>
                </a:cxn>
                <a:cxn ang="0">
                  <a:pos x="T2" y="T3"/>
                </a:cxn>
              </a:cxnLst>
              <a:rect l="0" t="0" r="r" b="b"/>
              <a:pathLst>
                <a:path w="321" h="302">
                  <a:moveTo>
                    <a:pt x="0" y="302"/>
                  </a:moveTo>
                  <a:cubicBezTo>
                    <a:pt x="114" y="210"/>
                    <a:pt x="223" y="109"/>
                    <a:pt x="321"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Rockwell" panose="02060603020205020403"/>
                <a:ea typeface="+mn-ea"/>
                <a:cs typeface="+mn-cs"/>
              </a:endParaRPr>
            </a:p>
          </p:txBody>
        </p:sp>
        <p:sp>
          <p:nvSpPr>
            <p:cNvPr id="23" name="Freeform 14">
              <a:extLst>
                <a:ext uri="{FF2B5EF4-FFF2-40B4-BE49-F238E27FC236}">
                  <a16:creationId xmlns:a16="http://schemas.microsoft.com/office/drawing/2014/main" id="{36F0721E-B4B0-4A6C-A92C-F8DE92D3AC0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01713" y="0"/>
              <a:ext cx="3244850" cy="6843713"/>
            </a:xfrm>
            <a:custGeom>
              <a:avLst/>
              <a:gdLst>
                <a:gd name="T0" fmla="*/ 683 w 683"/>
                <a:gd name="T1" fmla="*/ 0 h 1440"/>
                <a:gd name="T2" fmla="*/ 355 w 683"/>
                <a:gd name="T3" fmla="*/ 1440 h 1440"/>
              </a:gdLst>
              <a:ahLst/>
              <a:cxnLst>
                <a:cxn ang="0">
                  <a:pos x="T0" y="T1"/>
                </a:cxn>
                <a:cxn ang="0">
                  <a:pos x="T2" y="T3"/>
                </a:cxn>
              </a:cxnLst>
              <a:rect l="0" t="0" r="r" b="b"/>
              <a:pathLst>
                <a:path w="683" h="1440">
                  <a:moveTo>
                    <a:pt x="683" y="0"/>
                  </a:moveTo>
                  <a:cubicBezTo>
                    <a:pt x="258" y="256"/>
                    <a:pt x="0" y="1041"/>
                    <a:pt x="355"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Rockwell" panose="02060603020205020403"/>
                <a:ea typeface="+mn-ea"/>
                <a:cs typeface="+mn-cs"/>
              </a:endParaRPr>
            </a:p>
          </p:txBody>
        </p:sp>
        <p:sp>
          <p:nvSpPr>
            <p:cNvPr id="24" name="Freeform 15">
              <a:extLst>
                <a:ext uri="{FF2B5EF4-FFF2-40B4-BE49-F238E27FC236}">
                  <a16:creationId xmlns:a16="http://schemas.microsoft.com/office/drawing/2014/main" id="{54D2DC98-69F8-4F2F-9D45-BDFFA5E2BBB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802938" y="5518150"/>
              <a:ext cx="1363663" cy="1325563"/>
            </a:xfrm>
            <a:custGeom>
              <a:avLst/>
              <a:gdLst>
                <a:gd name="T0" fmla="*/ 0 w 287"/>
                <a:gd name="T1" fmla="*/ 279 h 279"/>
                <a:gd name="T2" fmla="*/ 287 w 287"/>
                <a:gd name="T3" fmla="*/ 0 h 279"/>
              </a:gdLst>
              <a:ahLst/>
              <a:cxnLst>
                <a:cxn ang="0">
                  <a:pos x="T0" y="T1"/>
                </a:cxn>
                <a:cxn ang="0">
                  <a:pos x="T2" y="T3"/>
                </a:cxn>
              </a:cxnLst>
              <a:rect l="0" t="0" r="r" b="b"/>
              <a:pathLst>
                <a:path w="287" h="279">
                  <a:moveTo>
                    <a:pt x="0" y="279"/>
                  </a:moveTo>
                  <a:cubicBezTo>
                    <a:pt x="101" y="193"/>
                    <a:pt x="198" y="100"/>
                    <a:pt x="287"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Rockwell" panose="02060603020205020403"/>
                <a:ea typeface="+mn-ea"/>
                <a:cs typeface="+mn-cs"/>
              </a:endParaRPr>
            </a:p>
          </p:txBody>
        </p:sp>
        <p:sp>
          <p:nvSpPr>
            <p:cNvPr id="25" name="Freeform 16">
              <a:extLst>
                <a:ext uri="{FF2B5EF4-FFF2-40B4-BE49-F238E27FC236}">
                  <a16:creationId xmlns:a16="http://schemas.microsoft.com/office/drawing/2014/main" id="{0A636E33-DC38-40B9-B941-037E5D8603F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889000" y="0"/>
              <a:ext cx="3230563" cy="6843713"/>
            </a:xfrm>
            <a:custGeom>
              <a:avLst/>
              <a:gdLst>
                <a:gd name="T0" fmla="*/ 680 w 680"/>
                <a:gd name="T1" fmla="*/ 0 h 1440"/>
                <a:gd name="T2" fmla="*/ 337 w 680"/>
                <a:gd name="T3" fmla="*/ 1440 h 1440"/>
              </a:gdLst>
              <a:ahLst/>
              <a:cxnLst>
                <a:cxn ang="0">
                  <a:pos x="T0" y="T1"/>
                </a:cxn>
                <a:cxn ang="0">
                  <a:pos x="T2" y="T3"/>
                </a:cxn>
              </a:cxnLst>
              <a:rect l="0" t="0" r="r" b="b"/>
              <a:pathLst>
                <a:path w="680" h="1440">
                  <a:moveTo>
                    <a:pt x="680" y="0"/>
                  </a:moveTo>
                  <a:cubicBezTo>
                    <a:pt x="257" y="265"/>
                    <a:pt x="0" y="1026"/>
                    <a:pt x="337"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Rockwell" panose="02060603020205020403"/>
                <a:ea typeface="+mn-ea"/>
                <a:cs typeface="+mn-cs"/>
              </a:endParaRPr>
            </a:p>
          </p:txBody>
        </p:sp>
        <p:sp>
          <p:nvSpPr>
            <p:cNvPr id="26" name="Freeform 17">
              <a:extLst>
                <a:ext uri="{FF2B5EF4-FFF2-40B4-BE49-F238E27FC236}">
                  <a16:creationId xmlns:a16="http://schemas.microsoft.com/office/drawing/2014/main" id="{03D30690-68C2-4AEC-9789-1495D97E194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979150" y="5694363"/>
              <a:ext cx="1187450" cy="1149350"/>
            </a:xfrm>
            <a:custGeom>
              <a:avLst/>
              <a:gdLst>
                <a:gd name="T0" fmla="*/ 0 w 250"/>
                <a:gd name="T1" fmla="*/ 242 h 242"/>
                <a:gd name="T2" fmla="*/ 250 w 250"/>
                <a:gd name="T3" fmla="*/ 0 h 242"/>
              </a:gdLst>
              <a:ahLst/>
              <a:cxnLst>
                <a:cxn ang="0">
                  <a:pos x="T0" y="T1"/>
                </a:cxn>
                <a:cxn ang="0">
                  <a:pos x="T2" y="T3"/>
                </a:cxn>
              </a:cxnLst>
              <a:rect l="0" t="0" r="r" b="b"/>
              <a:pathLst>
                <a:path w="250" h="242">
                  <a:moveTo>
                    <a:pt x="0" y="242"/>
                  </a:moveTo>
                  <a:cubicBezTo>
                    <a:pt x="88" y="166"/>
                    <a:pt x="172" y="85"/>
                    <a:pt x="250"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Rockwell" panose="02060603020205020403"/>
                <a:ea typeface="+mn-ea"/>
                <a:cs typeface="+mn-cs"/>
              </a:endParaRPr>
            </a:p>
          </p:txBody>
        </p:sp>
        <p:sp>
          <p:nvSpPr>
            <p:cNvPr id="27" name="Freeform 18">
              <a:extLst>
                <a:ext uri="{FF2B5EF4-FFF2-40B4-BE49-F238E27FC236}">
                  <a16:creationId xmlns:a16="http://schemas.microsoft.com/office/drawing/2014/main" id="{1020B1B9-821B-49FB-BDC9-57DA08CBC30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84188" y="0"/>
              <a:ext cx="3421063" cy="6843713"/>
            </a:xfrm>
            <a:custGeom>
              <a:avLst/>
              <a:gdLst>
                <a:gd name="T0" fmla="*/ 720 w 720"/>
                <a:gd name="T1" fmla="*/ 0 h 1440"/>
                <a:gd name="T2" fmla="*/ 362 w 720"/>
                <a:gd name="T3" fmla="*/ 1440 h 1440"/>
              </a:gdLst>
              <a:ahLst/>
              <a:cxnLst>
                <a:cxn ang="0">
                  <a:pos x="T0" y="T1"/>
                </a:cxn>
                <a:cxn ang="0">
                  <a:pos x="T2" y="T3"/>
                </a:cxn>
              </a:cxnLst>
              <a:rect l="0" t="0" r="r" b="b"/>
              <a:pathLst>
                <a:path w="720" h="1440">
                  <a:moveTo>
                    <a:pt x="720" y="0"/>
                  </a:moveTo>
                  <a:cubicBezTo>
                    <a:pt x="316" y="282"/>
                    <a:pt x="0" y="1018"/>
                    <a:pt x="362"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Rockwell" panose="02060603020205020403"/>
                <a:ea typeface="+mn-ea"/>
                <a:cs typeface="+mn-cs"/>
              </a:endParaRPr>
            </a:p>
          </p:txBody>
        </p:sp>
        <p:sp>
          <p:nvSpPr>
            <p:cNvPr id="28" name="Freeform 19">
              <a:extLst>
                <a:ext uri="{FF2B5EF4-FFF2-40B4-BE49-F238E27FC236}">
                  <a16:creationId xmlns:a16="http://schemas.microsoft.com/office/drawing/2014/main" id="{720EDCE4-8B18-413F-989E-E79628E5AF1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87125" y="6049963"/>
              <a:ext cx="879475" cy="793750"/>
            </a:xfrm>
            <a:custGeom>
              <a:avLst/>
              <a:gdLst>
                <a:gd name="T0" fmla="*/ 0 w 185"/>
                <a:gd name="T1" fmla="*/ 167 h 167"/>
                <a:gd name="T2" fmla="*/ 185 w 185"/>
                <a:gd name="T3" fmla="*/ 0 h 167"/>
              </a:gdLst>
              <a:ahLst/>
              <a:cxnLst>
                <a:cxn ang="0">
                  <a:pos x="T0" y="T1"/>
                </a:cxn>
                <a:cxn ang="0">
                  <a:pos x="T2" y="T3"/>
                </a:cxn>
              </a:cxnLst>
              <a:rect l="0" t="0" r="r" b="b"/>
              <a:pathLst>
                <a:path w="185" h="167">
                  <a:moveTo>
                    <a:pt x="0" y="167"/>
                  </a:moveTo>
                  <a:cubicBezTo>
                    <a:pt x="63" y="114"/>
                    <a:pt x="125" y="58"/>
                    <a:pt x="185"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Rockwell" panose="02060603020205020403"/>
                <a:ea typeface="+mn-ea"/>
                <a:cs typeface="+mn-cs"/>
              </a:endParaRPr>
            </a:p>
          </p:txBody>
        </p:sp>
        <p:sp>
          <p:nvSpPr>
            <p:cNvPr id="29" name="Freeform 20">
              <a:extLst>
                <a:ext uri="{FF2B5EF4-FFF2-40B4-BE49-F238E27FC236}">
                  <a16:creationId xmlns:a16="http://schemas.microsoft.com/office/drawing/2014/main" id="{8563351E-0DDD-4FC8-8D0C-1E446E3C1B5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98488" y="0"/>
              <a:ext cx="2717800" cy="6843713"/>
            </a:xfrm>
            <a:custGeom>
              <a:avLst/>
              <a:gdLst>
                <a:gd name="T0" fmla="*/ 572 w 572"/>
                <a:gd name="T1" fmla="*/ 0 h 1440"/>
                <a:gd name="T2" fmla="*/ 164 w 572"/>
                <a:gd name="T3" fmla="*/ 1440 h 1440"/>
              </a:gdLst>
              <a:ahLst/>
              <a:cxnLst>
                <a:cxn ang="0">
                  <a:pos x="T0" y="T1"/>
                </a:cxn>
                <a:cxn ang="0">
                  <a:pos x="T2" y="T3"/>
                </a:cxn>
              </a:cxnLst>
              <a:rect l="0" t="0" r="r" b="b"/>
              <a:pathLst>
                <a:path w="572" h="1440">
                  <a:moveTo>
                    <a:pt x="572" y="0"/>
                  </a:moveTo>
                  <a:cubicBezTo>
                    <a:pt x="213" y="320"/>
                    <a:pt x="0" y="979"/>
                    <a:pt x="164" y="1440"/>
                  </a:cubicBezTo>
                </a:path>
              </a:pathLst>
            </a:custGeom>
            <a:noFill/>
            <a:ln w="12700" cap="flat">
              <a:solidFill>
                <a:schemeClr val="tx1">
                  <a:alpha val="15000"/>
                </a:schemeClr>
              </a:solidFill>
              <a:prstDash val="dashDot"/>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Rockwell" panose="02060603020205020403"/>
                <a:ea typeface="+mn-ea"/>
                <a:cs typeface="+mn-cs"/>
              </a:endParaRPr>
            </a:p>
          </p:txBody>
        </p:sp>
        <p:sp>
          <p:nvSpPr>
            <p:cNvPr id="30" name="Freeform 21">
              <a:extLst>
                <a:ext uri="{FF2B5EF4-FFF2-40B4-BE49-F238E27FC236}">
                  <a16:creationId xmlns:a16="http://schemas.microsoft.com/office/drawing/2014/main" id="{15E8B705-64E7-4513-B3CB-BF46C35732B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261938" y="0"/>
              <a:ext cx="2944813" cy="6843713"/>
            </a:xfrm>
            <a:custGeom>
              <a:avLst/>
              <a:gdLst>
                <a:gd name="T0" fmla="*/ 620 w 620"/>
                <a:gd name="T1" fmla="*/ 0 h 1440"/>
                <a:gd name="T2" fmla="*/ 186 w 620"/>
                <a:gd name="T3" fmla="*/ 1440 h 1440"/>
              </a:gdLst>
              <a:ahLst/>
              <a:cxnLst>
                <a:cxn ang="0">
                  <a:pos x="T0" y="T1"/>
                </a:cxn>
                <a:cxn ang="0">
                  <a:pos x="T2" y="T3"/>
                </a:cxn>
              </a:cxnLst>
              <a:rect l="0" t="0" r="r" b="b"/>
              <a:pathLst>
                <a:path w="620" h="1440">
                  <a:moveTo>
                    <a:pt x="620" y="0"/>
                  </a:moveTo>
                  <a:cubicBezTo>
                    <a:pt x="248" y="325"/>
                    <a:pt x="0" y="960"/>
                    <a:pt x="186" y="1440"/>
                  </a:cubicBezTo>
                </a:path>
              </a:pathLst>
            </a:custGeom>
            <a:noFill/>
            <a:ln w="9525" cap="flat">
              <a:solidFill>
                <a:schemeClr val="tx1">
                  <a:alpha val="15000"/>
                </a:schemeClr>
              </a:solidFill>
              <a:prstDash val="lg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Rockwell" panose="02060603020205020403"/>
                <a:ea typeface="+mn-ea"/>
                <a:cs typeface="+mn-cs"/>
              </a:endParaRPr>
            </a:p>
          </p:txBody>
        </p:sp>
        <p:sp>
          <p:nvSpPr>
            <p:cNvPr id="31" name="Freeform 22">
              <a:extLst>
                <a:ext uri="{FF2B5EF4-FFF2-40B4-BE49-F238E27FC236}">
                  <a16:creationId xmlns:a16="http://schemas.microsoft.com/office/drawing/2014/main" id="{30DAEE1C-EBB5-47F5-9E76-564FCFDBFC2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17513" y="0"/>
              <a:ext cx="2403475" cy="6843713"/>
            </a:xfrm>
            <a:custGeom>
              <a:avLst/>
              <a:gdLst>
                <a:gd name="T0" fmla="*/ 506 w 506"/>
                <a:gd name="T1" fmla="*/ 0 h 1440"/>
                <a:gd name="T2" fmla="*/ 171 w 506"/>
                <a:gd name="T3" fmla="*/ 1440 h 1440"/>
              </a:gdLst>
              <a:ahLst/>
              <a:cxnLst>
                <a:cxn ang="0">
                  <a:pos x="T0" y="T1"/>
                </a:cxn>
                <a:cxn ang="0">
                  <a:pos x="T2" y="T3"/>
                </a:cxn>
              </a:cxnLst>
              <a:rect l="0" t="0" r="r" b="b"/>
              <a:pathLst>
                <a:path w="506" h="1440">
                  <a:moveTo>
                    <a:pt x="506" y="0"/>
                  </a:moveTo>
                  <a:cubicBezTo>
                    <a:pt x="109" y="356"/>
                    <a:pt x="0" y="943"/>
                    <a:pt x="171"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Rockwell" panose="02060603020205020403"/>
                <a:ea typeface="+mn-ea"/>
                <a:cs typeface="+mn-cs"/>
              </a:endParaRPr>
            </a:p>
          </p:txBody>
        </p:sp>
        <p:sp>
          <p:nvSpPr>
            <p:cNvPr id="32" name="Freeform 23">
              <a:extLst>
                <a:ext uri="{FF2B5EF4-FFF2-40B4-BE49-F238E27FC236}">
                  <a16:creationId xmlns:a16="http://schemas.microsoft.com/office/drawing/2014/main" id="{EDB255E9-A3E2-4098-99A1-FE38FAD15DA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4288" y="9525"/>
              <a:ext cx="1771650" cy="3198813"/>
            </a:xfrm>
            <a:custGeom>
              <a:avLst/>
              <a:gdLst>
                <a:gd name="T0" fmla="*/ 373 w 373"/>
                <a:gd name="T1" fmla="*/ 0 h 673"/>
                <a:gd name="T2" fmla="*/ 0 w 373"/>
                <a:gd name="T3" fmla="*/ 673 h 673"/>
              </a:gdLst>
              <a:ahLst/>
              <a:cxnLst>
                <a:cxn ang="0">
                  <a:pos x="T0" y="T1"/>
                </a:cxn>
                <a:cxn ang="0">
                  <a:pos x="T2" y="T3"/>
                </a:cxn>
              </a:cxnLst>
              <a:rect l="0" t="0" r="r" b="b"/>
              <a:pathLst>
                <a:path w="373" h="673">
                  <a:moveTo>
                    <a:pt x="373" y="0"/>
                  </a:moveTo>
                  <a:cubicBezTo>
                    <a:pt x="175" y="183"/>
                    <a:pt x="51" y="409"/>
                    <a:pt x="0" y="673"/>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Rockwell" panose="02060603020205020403"/>
                <a:ea typeface="+mn-ea"/>
                <a:cs typeface="+mn-cs"/>
              </a:endParaRPr>
            </a:p>
          </p:txBody>
        </p:sp>
        <p:sp>
          <p:nvSpPr>
            <p:cNvPr id="33" name="Freeform 24">
              <a:extLst>
                <a:ext uri="{FF2B5EF4-FFF2-40B4-BE49-F238E27FC236}">
                  <a16:creationId xmlns:a16="http://schemas.microsoft.com/office/drawing/2014/main" id="{D2507F2A-27AF-4833-8273-5FC9A988639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763" y="6016625"/>
              <a:ext cx="214313" cy="827088"/>
            </a:xfrm>
            <a:custGeom>
              <a:avLst/>
              <a:gdLst>
                <a:gd name="T0" fmla="*/ 0 w 45"/>
                <a:gd name="T1" fmla="*/ 0 h 174"/>
                <a:gd name="T2" fmla="*/ 45 w 45"/>
                <a:gd name="T3" fmla="*/ 174 h 174"/>
              </a:gdLst>
              <a:ahLst/>
              <a:cxnLst>
                <a:cxn ang="0">
                  <a:pos x="T0" y="T1"/>
                </a:cxn>
                <a:cxn ang="0">
                  <a:pos x="T2" y="T3"/>
                </a:cxn>
              </a:cxnLst>
              <a:rect l="0" t="0" r="r" b="b"/>
              <a:pathLst>
                <a:path w="45" h="174">
                  <a:moveTo>
                    <a:pt x="0" y="0"/>
                  </a:moveTo>
                  <a:cubicBezTo>
                    <a:pt x="11" y="59"/>
                    <a:pt x="26" y="118"/>
                    <a:pt x="45" y="174"/>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Rockwell" panose="02060603020205020403"/>
                <a:ea typeface="+mn-ea"/>
                <a:cs typeface="+mn-cs"/>
              </a:endParaRPr>
            </a:p>
          </p:txBody>
        </p:sp>
        <p:sp>
          <p:nvSpPr>
            <p:cNvPr id="34" name="Freeform 25">
              <a:extLst>
                <a:ext uri="{FF2B5EF4-FFF2-40B4-BE49-F238E27FC236}">
                  <a16:creationId xmlns:a16="http://schemas.microsoft.com/office/drawing/2014/main" id="{8DFB8904-0CB8-45AD-ABD2-F7A582365E8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4288" y="0"/>
              <a:ext cx="1562100" cy="2228850"/>
            </a:xfrm>
            <a:custGeom>
              <a:avLst/>
              <a:gdLst>
                <a:gd name="T0" fmla="*/ 329 w 329"/>
                <a:gd name="T1" fmla="*/ 0 h 469"/>
                <a:gd name="T2" fmla="*/ 0 w 329"/>
                <a:gd name="T3" fmla="*/ 469 h 469"/>
              </a:gdLst>
              <a:ahLst/>
              <a:cxnLst>
                <a:cxn ang="0">
                  <a:pos x="T0" y="T1"/>
                </a:cxn>
                <a:cxn ang="0">
                  <a:pos x="T2" y="T3"/>
                </a:cxn>
              </a:cxnLst>
              <a:rect l="0" t="0" r="r" b="b"/>
              <a:pathLst>
                <a:path w="329" h="469">
                  <a:moveTo>
                    <a:pt x="329" y="0"/>
                  </a:moveTo>
                  <a:cubicBezTo>
                    <a:pt x="189" y="133"/>
                    <a:pt x="69" y="288"/>
                    <a:pt x="0" y="469"/>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Rockwell" panose="02060603020205020403"/>
                <a:ea typeface="+mn-ea"/>
                <a:cs typeface="+mn-cs"/>
              </a:endParaRPr>
            </a:p>
          </p:txBody>
        </p:sp>
      </p:grpSp>
      <p:sp>
        <p:nvSpPr>
          <p:cNvPr id="2" name="Title 1">
            <a:extLst>
              <a:ext uri="{FF2B5EF4-FFF2-40B4-BE49-F238E27FC236}">
                <a16:creationId xmlns:a16="http://schemas.microsoft.com/office/drawing/2014/main" id="{425F2B01-64A1-4158-A93F-01F42756C4E5}"/>
              </a:ext>
            </a:extLst>
          </p:cNvPr>
          <p:cNvSpPr>
            <a:spLocks noGrp="1"/>
          </p:cNvSpPr>
          <p:nvPr>
            <p:ph type="title"/>
          </p:nvPr>
        </p:nvSpPr>
        <p:spPr>
          <a:xfrm>
            <a:off x="1759287" y="670545"/>
            <a:ext cx="8673427" cy="1048945"/>
          </a:xfrm>
        </p:spPr>
        <p:txBody>
          <a:bodyPr>
            <a:normAutofit/>
          </a:bodyPr>
          <a:lstStyle/>
          <a:p>
            <a:r>
              <a:rPr lang="en-US" dirty="0">
                <a:solidFill>
                  <a:schemeClr val="tx1"/>
                </a:solidFill>
              </a:rPr>
              <a:t>Evaluation Process</a:t>
            </a:r>
          </a:p>
        </p:txBody>
      </p:sp>
      <p:graphicFrame>
        <p:nvGraphicFramePr>
          <p:cNvPr id="7" name="Content Placeholder 4" descr="This graphic illustrates the four basic stages of the evaluation process: identify outcomes, develop outcomes measures, choose evaluation design, and collect and analyze data.">
            <a:extLst>
              <a:ext uri="{FF2B5EF4-FFF2-40B4-BE49-F238E27FC236}">
                <a16:creationId xmlns:a16="http://schemas.microsoft.com/office/drawing/2014/main" id="{E5952B87-C5BE-4E73-A89A-6818453E03D9}"/>
              </a:ext>
            </a:extLst>
          </p:cNvPr>
          <p:cNvGraphicFramePr/>
          <p:nvPr>
            <p:extLst>
              <p:ext uri="{D42A27DB-BD31-4B8C-83A1-F6EECF244321}">
                <p14:modId xmlns:p14="http://schemas.microsoft.com/office/powerpoint/2010/main" val="1599489241"/>
              </p:ext>
            </p:extLst>
          </p:nvPr>
        </p:nvGraphicFramePr>
        <p:xfrm>
          <a:off x="152400" y="1734303"/>
          <a:ext cx="11887200" cy="487654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198757610"/>
      </p:ext>
    </p:extLst>
  </p:cSld>
  <p:clrMapOvr>
    <a:masterClrMapping/>
  </p:clrMapOvr>
</p:sld>
</file>

<file path=ppt/theme/theme1.xml><?xml version="1.0" encoding="utf-8"?>
<a:theme xmlns:a="http://schemas.openxmlformats.org/drawingml/2006/main" name="Atlas">
  <a:themeElements>
    <a:clrScheme name="Atlas">
      <a:dk1>
        <a:sysClr val="windowText" lastClr="000000"/>
      </a:dk1>
      <a:lt1>
        <a:sysClr val="window" lastClr="FFFFFF"/>
      </a:lt1>
      <a:dk2>
        <a:srgbClr val="454545"/>
      </a:dk2>
      <a:lt2>
        <a:srgbClr val="E0E0E0"/>
      </a:lt2>
      <a:accent1>
        <a:srgbClr val="F81B02"/>
      </a:accent1>
      <a:accent2>
        <a:srgbClr val="FC7715"/>
      </a:accent2>
      <a:accent3>
        <a:srgbClr val="AFBF41"/>
      </a:accent3>
      <a:accent4>
        <a:srgbClr val="50C49F"/>
      </a:accent4>
      <a:accent5>
        <a:srgbClr val="3B95C4"/>
      </a:accent5>
      <a:accent6>
        <a:srgbClr val="B560D4"/>
      </a:accent6>
      <a:hlink>
        <a:srgbClr val="FC5A1A"/>
      </a:hlink>
      <a:folHlink>
        <a:srgbClr val="B49E74"/>
      </a:folHlink>
    </a:clrScheme>
    <a:fontScheme name="Atlas">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tlas">
      <a:fillStyleLst>
        <a:solidFill>
          <a:schemeClr val="phClr"/>
        </a:solidFill>
        <a:gradFill rotWithShape="1">
          <a:gsLst>
            <a:gs pos="0">
              <a:schemeClr val="phClr">
                <a:tint val="62000"/>
                <a:alpha val="60000"/>
                <a:satMod val="109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4000"/>
                <a:satMod val="130000"/>
                <a:lumMod val="92000"/>
              </a:schemeClr>
            </a:gs>
            <a:gs pos="100000">
              <a:schemeClr val="phClr">
                <a:shade val="76000"/>
                <a:satMod val="130000"/>
                <a:lumMod val="88000"/>
              </a:schemeClr>
            </a:gs>
          </a:gsLst>
          <a:lin ang="5400000" scaled="0"/>
        </a:gradFill>
      </a:fillStyleLst>
      <a:lnStyleLst>
        <a:ln w="9525" cap="flat" cmpd="sng" algn="ctr">
          <a:solidFill>
            <a:schemeClr val="phClr">
              <a:shade val="90000"/>
            </a:schemeClr>
          </a:solidFill>
          <a:prstDash val="solid"/>
        </a:ln>
        <a:ln w="15875" cap="flat" cmpd="sng" algn="ctr">
          <a:solidFill>
            <a:schemeClr val="phClr">
              <a:shade val="90000"/>
            </a:schemeClr>
          </a:solidFill>
          <a:prstDash val="solid"/>
        </a:ln>
        <a:ln w="25400" cap="flat" cmpd="sng" algn="ctr">
          <a:solidFill>
            <a:schemeClr val="phClr"/>
          </a:solidFill>
          <a:prstDash val="solid"/>
        </a:ln>
      </a:lnStyleLst>
      <a:effectStyleLst>
        <a:effectStyle>
          <a:effectLst/>
        </a:effectStyle>
        <a:effectStyle>
          <a:effectLst/>
        </a:effectStyle>
        <a:effectStyle>
          <a:effectLst>
            <a:outerShdw blurRad="38100" dist="25400" dir="5400000" rotWithShape="0">
              <a:srgbClr val="000000">
                <a:alpha val="75000"/>
              </a:srgbClr>
            </a:outerShdw>
          </a:effectLst>
          <a:scene3d>
            <a:camera prst="orthographicFront">
              <a:rot lat="0" lon="0" rev="0"/>
            </a:camera>
            <a:lightRig rig="threePt" dir="tl"/>
          </a:scene3d>
          <a:sp3d>
            <a:bevelT w="0" h="0"/>
          </a:sp3d>
        </a:effectStyle>
      </a:effectStyleLst>
      <a:bgFillStyleLst>
        <a:solidFill>
          <a:schemeClr val="phClr"/>
        </a:solidFill>
        <a:solidFill>
          <a:schemeClr val="phClr"/>
        </a:solidFill>
        <a:gradFill rotWithShape="1">
          <a:gsLst>
            <a:gs pos="10000">
              <a:schemeClr val="phClr">
                <a:tint val="94000"/>
                <a:lumMod val="116000"/>
              </a:schemeClr>
            </a:gs>
            <a:gs pos="100000">
              <a:schemeClr val="phClr">
                <a:tint val="98000"/>
                <a:shade val="86000"/>
                <a:satMod val="90000"/>
                <a:lumMod val="88000"/>
              </a:schemeClr>
            </a:gs>
          </a:gsLst>
          <a:path path="circle">
            <a:fillToRect l="50000" t="15000" r="50000" b="169000"/>
          </a:path>
        </a:gradFill>
      </a:bgFillStyleLst>
    </a:fmtScheme>
  </a:themeElements>
  <a:objectDefaults/>
  <a:extraClrSchemeLst/>
  <a:extLst>
    <a:ext uri="{05A4C25C-085E-4340-85A3-A5531E510DB2}">
      <thm15:themeFamily xmlns:thm15="http://schemas.microsoft.com/office/thememl/2012/main" name="Atlas" id="{5156B0E4-0EB1-49FE-A26B-15F6F698AEC6}" vid="{508F7963-D0B5-43F7-BB2C-FCE3009C08E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504</TotalTime>
  <Words>1112</Words>
  <Application>Microsoft Office PowerPoint</Application>
  <PresentationFormat>Widescreen</PresentationFormat>
  <Paragraphs>95</Paragraphs>
  <Slides>6</Slides>
  <Notes>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Rockwell</vt:lpstr>
      <vt:lpstr>Wingdings</vt:lpstr>
      <vt:lpstr>Atlas</vt:lpstr>
      <vt:lpstr>Principles of Training Evaluation</vt:lpstr>
      <vt:lpstr>Evaluation Defined</vt:lpstr>
      <vt:lpstr>Evaluation Defined</vt:lpstr>
      <vt:lpstr>Purpose of Evaluation</vt:lpstr>
      <vt:lpstr>When to Evaluate </vt:lpstr>
      <vt:lpstr>Evaluation Process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HR and T&amp;D</dc:title>
  <dc:creator>Quarton, Amy J.</dc:creator>
  <cp:lastModifiedBy>Quarton, Amy J.</cp:lastModifiedBy>
  <cp:revision>59</cp:revision>
  <cp:lastPrinted>2021-07-20T06:33:22Z</cp:lastPrinted>
  <dcterms:created xsi:type="dcterms:W3CDTF">2021-02-10T03:24:09Z</dcterms:created>
  <dcterms:modified xsi:type="dcterms:W3CDTF">2021-07-20T06:42:02Z</dcterms:modified>
</cp:coreProperties>
</file>