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684" autoAdjust="0"/>
  </p:normalViewPr>
  <p:slideViewPr>
    <p:cSldViewPr snapToGrid="0">
      <p:cViewPr varScale="1">
        <p:scale>
          <a:sx n="61" d="100"/>
          <a:sy n="61" d="100"/>
        </p:scale>
        <p:origin x="15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EFA52E-F34F-44D6-BF26-6115666EA7D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5F45DC-73CD-47E8-98C9-51DE67D00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5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F45DC-73CD-47E8-98C9-51DE67D007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84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F45DC-73CD-47E8-98C9-51DE67D007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40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F45DC-73CD-47E8-98C9-51DE67D007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7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F45DC-73CD-47E8-98C9-51DE67D007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63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F45DC-73CD-47E8-98C9-51DE67D007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8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CC441-36BA-6640-B20C-2D777F228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Learning Organizations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3D6BE-FBE0-974F-BB05-2DCB9320D4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3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58CB2BF-DD64-A841-AA9F-BF8A45B9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224" y="630936"/>
            <a:ext cx="6677553" cy="1353310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Learning Organization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0" y="2161348"/>
            <a:ext cx="10607040" cy="3890460"/>
          </a:xfrm>
        </p:spPr>
        <p:txBody>
          <a:bodyPr anchor="ctr">
            <a:normAutofit/>
          </a:bodyPr>
          <a:lstStyle/>
          <a:p>
            <a:r>
              <a:rPr lang="en-US" sz="2000" dirty="0"/>
              <a:t>A </a:t>
            </a:r>
            <a:r>
              <a:rPr lang="en-US" sz="2000" b="1" dirty="0"/>
              <a:t>learning organization </a:t>
            </a:r>
            <a:r>
              <a:rPr lang="en-US" sz="2000" dirty="0"/>
              <a:t>has an enhanced capacity to learn, adapt, and change. </a:t>
            </a:r>
          </a:p>
          <a:p>
            <a:pPr lvl="1"/>
            <a:r>
              <a:rPr lang="en-US" sz="1800" dirty="0"/>
              <a:t>Learning is part of the company’s values and culture. </a:t>
            </a:r>
          </a:p>
          <a:p>
            <a:pPr lvl="1"/>
            <a:r>
              <a:rPr lang="en-US" sz="1800" dirty="0"/>
              <a:t>Training is just one part of a larger system that is designed to enhance human capital. </a:t>
            </a:r>
          </a:p>
          <a:p>
            <a:pPr lvl="1"/>
            <a:r>
              <a:rPr lang="en-US" sz="1800" dirty="0"/>
              <a:t>Employees seek, share, and apply new knowledge and skills.</a:t>
            </a:r>
          </a:p>
        </p:txBody>
      </p:sp>
    </p:spTree>
    <p:extLst>
      <p:ext uri="{BB962C8B-B14F-4D97-AF65-F5344CB8AC3E}">
        <p14:creationId xmlns:p14="http://schemas.microsoft.com/office/powerpoint/2010/main" val="87513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CB2BF-DD64-A841-AA9F-BF8A45B9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3988993" cy="417127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Supportive Learning Environment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960120"/>
            <a:ext cx="6281873" cy="4171278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Employees feel safe expressing their thoughts and admitting their mistakes.</a:t>
            </a:r>
          </a:p>
          <a:p>
            <a:pPr lvl="0"/>
            <a:r>
              <a:rPr lang="en-US" sz="2000" dirty="0"/>
              <a:t>Different perspectives are appreciated.</a:t>
            </a:r>
          </a:p>
          <a:p>
            <a:r>
              <a:rPr lang="en-US" sz="2000" dirty="0"/>
              <a:t>Employees are encouraged to take risks and critique the company’s processes.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49429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CB2BF-DD64-A841-AA9F-BF8A45B9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chemeClr val="tx1"/>
                </a:solidFill>
              </a:rPr>
              <a:t>Learning Processes and Practices 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Employees are encouraged to create, share, and apply new knowledge. </a:t>
            </a:r>
          </a:p>
          <a:p>
            <a:pPr lvl="0"/>
            <a:r>
              <a:rPr lang="en-US" sz="2000" dirty="0"/>
              <a:t>Resources are invested in knowledge management tools. </a:t>
            </a:r>
          </a:p>
          <a:p>
            <a:pPr lvl="0"/>
            <a:r>
              <a:rPr lang="en-US" sz="2000" dirty="0"/>
              <a:t>Employees create development plans and are expected to complete the planned learning activities.</a:t>
            </a:r>
          </a:p>
        </p:txBody>
      </p:sp>
    </p:spTree>
    <p:extLst>
      <p:ext uri="{BB962C8B-B14F-4D97-AF65-F5344CB8AC3E}">
        <p14:creationId xmlns:p14="http://schemas.microsoft.com/office/powerpoint/2010/main" val="101239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CB2BF-DD64-A841-AA9F-BF8A45B9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3988993" cy="417127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Managers Reinforce Learning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960120"/>
            <a:ext cx="6281873" cy="4171278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Managers reinforce learning by:</a:t>
            </a:r>
          </a:p>
          <a:p>
            <a:pPr lvl="1"/>
            <a:r>
              <a:rPr lang="en-US" sz="1800" dirty="0"/>
              <a:t>Encouraging dialogue and debate,</a:t>
            </a:r>
          </a:p>
          <a:p>
            <a:pPr lvl="1"/>
            <a:r>
              <a:rPr lang="en-US" sz="1800" dirty="0"/>
              <a:t>Considering multiple viewpoints,</a:t>
            </a:r>
          </a:p>
          <a:p>
            <a:pPr lvl="1"/>
            <a:r>
              <a:rPr lang="en-US" sz="1800" dirty="0"/>
              <a:t>Investing resources in problem identification, learning principles, and post-performance audits,</a:t>
            </a:r>
          </a:p>
          <a:p>
            <a:pPr lvl="1"/>
            <a:r>
              <a:rPr lang="en-US" sz="1800" dirty="0"/>
              <a:t>Rewarding learning, and</a:t>
            </a:r>
          </a:p>
          <a:p>
            <a:pPr lvl="1"/>
            <a:r>
              <a:rPr lang="en-US" sz="1800" dirty="0"/>
              <a:t>Removing obstacles.</a:t>
            </a:r>
          </a:p>
        </p:txBody>
      </p:sp>
    </p:spTree>
    <p:extLst>
      <p:ext uri="{BB962C8B-B14F-4D97-AF65-F5344CB8AC3E}">
        <p14:creationId xmlns:p14="http://schemas.microsoft.com/office/powerpoint/2010/main" val="4291284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171</Words>
  <Application>Microsoft Office PowerPoint</Application>
  <PresentationFormat>Widescreen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Rockwell</vt:lpstr>
      <vt:lpstr>Wingdings</vt:lpstr>
      <vt:lpstr>Atlas</vt:lpstr>
      <vt:lpstr>Learning Organizations</vt:lpstr>
      <vt:lpstr>Learning Organization Defined</vt:lpstr>
      <vt:lpstr>Supportive Learning Environment </vt:lpstr>
      <vt:lpstr>Learning Processes and Practices </vt:lpstr>
      <vt:lpstr>Managers Reinforce Learning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and T&amp;D</dc:title>
  <dc:creator>Quarton, Amy J.</dc:creator>
  <cp:lastModifiedBy>Quarton, Amy J.</cp:lastModifiedBy>
  <cp:revision>21</cp:revision>
  <cp:lastPrinted>2021-02-17T03:39:10Z</cp:lastPrinted>
  <dcterms:created xsi:type="dcterms:W3CDTF">2021-02-10T03:24:09Z</dcterms:created>
  <dcterms:modified xsi:type="dcterms:W3CDTF">2021-02-19T16:56:55Z</dcterms:modified>
</cp:coreProperties>
</file>