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684" autoAdjust="0"/>
  </p:normalViewPr>
  <p:slideViewPr>
    <p:cSldViewPr snapToGrid="0">
      <p:cViewPr varScale="1">
        <p:scale>
          <a:sx n="61" d="100"/>
          <a:sy n="61" d="100"/>
        </p:scale>
        <p:origin x="15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2EFA52E-F34F-44D6-BF26-6115666EA7DF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5F45DC-73CD-47E8-98C9-51DE67D00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5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5F45DC-73CD-47E8-98C9-51DE67D007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84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5F45DC-73CD-47E8-98C9-51DE67D007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40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5F45DC-73CD-47E8-98C9-51DE67D007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7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5F45DC-73CD-47E8-98C9-51DE67D007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63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5F45DC-73CD-47E8-98C9-51DE67D0073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482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Learning Organizations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7224" y="630936"/>
            <a:ext cx="6677553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Learning Organization 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0" y="2161348"/>
            <a:ext cx="10607040" cy="389046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A </a:t>
            </a:r>
            <a:r>
              <a:rPr lang="en-US" sz="2000" b="1" dirty="0"/>
              <a:t>learning organization </a:t>
            </a:r>
            <a:r>
              <a:rPr lang="en-US" sz="2000" dirty="0"/>
              <a:t>has an enhanced capacity to learn, adapt, and change. </a:t>
            </a:r>
          </a:p>
          <a:p>
            <a:pPr lvl="1"/>
            <a:r>
              <a:rPr lang="en-US" sz="1800" dirty="0"/>
              <a:t>Learning is part of the company’s values and culture. </a:t>
            </a:r>
          </a:p>
          <a:p>
            <a:pPr lvl="1"/>
            <a:r>
              <a:rPr lang="en-US" sz="1800" dirty="0"/>
              <a:t>Training is just one part of a larger system that is designed to enhance human capital. </a:t>
            </a:r>
          </a:p>
          <a:p>
            <a:pPr lvl="1"/>
            <a:r>
              <a:rPr lang="en-US" sz="1800" dirty="0"/>
              <a:t>Employees seek, share, and apply new knowledge and skills.</a:t>
            </a:r>
          </a:p>
        </p:txBody>
      </p:sp>
    </p:spTree>
    <p:extLst>
      <p:ext uri="{BB962C8B-B14F-4D97-AF65-F5344CB8AC3E}">
        <p14:creationId xmlns:p14="http://schemas.microsoft.com/office/powerpoint/2010/main" val="875138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Supportive Learning Environment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pPr lvl="0"/>
            <a:r>
              <a:rPr lang="en-US" sz="2000" dirty="0"/>
              <a:t>Employees feel safe expressing their thoughts and admitting their mistakes.</a:t>
            </a:r>
          </a:p>
          <a:p>
            <a:pPr lvl="0"/>
            <a:r>
              <a:rPr lang="en-US" sz="2000" dirty="0"/>
              <a:t>Different perspectives are appreciated.</a:t>
            </a:r>
          </a:p>
          <a:p>
            <a:r>
              <a:rPr lang="en-US" sz="2000" dirty="0"/>
              <a:t>Employees are encouraged to take risks and critique the company’s processes.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494291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chemeClr val="tx1"/>
                </a:solidFill>
              </a:rPr>
              <a:t>Learning Processes and Practices 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pPr lvl="0"/>
            <a:r>
              <a:rPr lang="en-US" sz="2000" dirty="0"/>
              <a:t>Employees are encouraged to create, share, and apply new knowledge. </a:t>
            </a:r>
          </a:p>
          <a:p>
            <a:pPr lvl="0"/>
            <a:r>
              <a:rPr lang="en-US" sz="2000" dirty="0"/>
              <a:t>Resources are invested in knowledge management tools. </a:t>
            </a:r>
          </a:p>
          <a:p>
            <a:pPr lvl="0"/>
            <a:r>
              <a:rPr lang="en-US" sz="2000" dirty="0"/>
              <a:t>Employees create development plans and are expected to complete the planned learning activities.</a:t>
            </a:r>
          </a:p>
        </p:txBody>
      </p:sp>
    </p:spTree>
    <p:extLst>
      <p:ext uri="{BB962C8B-B14F-4D97-AF65-F5344CB8AC3E}">
        <p14:creationId xmlns:p14="http://schemas.microsoft.com/office/powerpoint/2010/main" val="1012397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6" name="Rectangle 65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Managers Reinforce Learning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pPr lvl="0"/>
            <a:r>
              <a:rPr lang="en-US" sz="2000" dirty="0"/>
              <a:t>Managers reinforce learning by:</a:t>
            </a:r>
          </a:p>
          <a:p>
            <a:pPr lvl="1"/>
            <a:r>
              <a:rPr lang="en-US" sz="1800" dirty="0"/>
              <a:t>Encouraging dialogue and debate,</a:t>
            </a:r>
          </a:p>
          <a:p>
            <a:pPr lvl="1"/>
            <a:r>
              <a:rPr lang="en-US" sz="1800" dirty="0"/>
              <a:t>Considering multiple viewpoints,</a:t>
            </a:r>
          </a:p>
          <a:p>
            <a:pPr lvl="1"/>
            <a:r>
              <a:rPr lang="en-US" sz="1800" dirty="0"/>
              <a:t>Investing resources in problem identification, learning principles, and post-performance audits,</a:t>
            </a:r>
          </a:p>
          <a:p>
            <a:pPr lvl="1"/>
            <a:r>
              <a:rPr lang="en-US" sz="1800" dirty="0"/>
              <a:t>Rewarding learning, and</a:t>
            </a:r>
          </a:p>
          <a:p>
            <a:pPr lvl="1"/>
            <a:r>
              <a:rPr lang="en-US" sz="1800" dirty="0"/>
              <a:t>Removing obstacles.</a:t>
            </a:r>
          </a:p>
        </p:txBody>
      </p:sp>
    </p:spTree>
    <p:extLst>
      <p:ext uri="{BB962C8B-B14F-4D97-AF65-F5344CB8AC3E}">
        <p14:creationId xmlns:p14="http://schemas.microsoft.com/office/powerpoint/2010/main" val="42912846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171</Words>
  <Application>Microsoft Office PowerPoint</Application>
  <PresentationFormat>Widescreen</PresentationFormat>
  <Paragraphs>26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Rockwell</vt:lpstr>
      <vt:lpstr>Wingdings</vt:lpstr>
      <vt:lpstr>Atlas</vt:lpstr>
      <vt:lpstr>Learning Organizations</vt:lpstr>
      <vt:lpstr>Learning Organization Defined</vt:lpstr>
      <vt:lpstr>Supportive Learning Environment </vt:lpstr>
      <vt:lpstr>Learning Processes and Practices </vt:lpstr>
      <vt:lpstr>Managers Reinforce Learning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21</cp:revision>
  <cp:lastPrinted>2021-02-17T03:39:10Z</cp:lastPrinted>
  <dcterms:created xsi:type="dcterms:W3CDTF">2021-02-10T03:24:09Z</dcterms:created>
  <dcterms:modified xsi:type="dcterms:W3CDTF">2021-02-19T16:56:55Z</dcterms:modified>
</cp:coreProperties>
</file>