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70" r:id="rId4"/>
    <p:sldId id="264" r:id="rId5"/>
    <p:sldId id="262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9031" autoAdjust="0"/>
  </p:normalViewPr>
  <p:slideViewPr>
    <p:cSldViewPr snapToGrid="0">
      <p:cViewPr varScale="1">
        <p:scale>
          <a:sx n="40" d="100"/>
          <a:sy n="40" d="100"/>
        </p:scale>
        <p:origin x="23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2EBD0D-183E-4373-9982-12CFA5D283D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51393FD3-09F9-482D-B5C0-B40850BA0A22}">
      <dgm:prSet phldrT="[Text]"/>
      <dgm:spPr/>
      <dgm:t>
        <a:bodyPr/>
        <a:lstStyle/>
        <a:p>
          <a:r>
            <a:rPr lang="en-US"/>
            <a:t>Identify business strategy and goals.</a:t>
          </a:r>
        </a:p>
      </dgm:t>
    </dgm:pt>
    <dgm:pt modelId="{C2C7F77F-BED4-4B1C-8043-07ECC09D61B1}" type="parTrans" cxnId="{2FFE3D7C-B9BB-47E4-BE0B-8876676DCDC5}">
      <dgm:prSet/>
      <dgm:spPr/>
      <dgm:t>
        <a:bodyPr/>
        <a:lstStyle/>
        <a:p>
          <a:endParaRPr lang="en-US"/>
        </a:p>
      </dgm:t>
    </dgm:pt>
    <dgm:pt modelId="{31DC0102-9C04-446F-B24A-99C382141727}" type="sibTrans" cxnId="{2FFE3D7C-B9BB-47E4-BE0B-8876676DCDC5}">
      <dgm:prSet/>
      <dgm:spPr/>
      <dgm:t>
        <a:bodyPr/>
        <a:lstStyle/>
        <a:p>
          <a:endParaRPr lang="en-US"/>
        </a:p>
      </dgm:t>
    </dgm:pt>
    <dgm:pt modelId="{AC5BD981-25FE-42D2-94A3-532D8E3918D1}">
      <dgm:prSet/>
      <dgm:spPr/>
      <dgm:t>
        <a:bodyPr/>
        <a:lstStyle/>
        <a:p>
          <a:r>
            <a:rPr lang="en-US"/>
            <a:t>Identify jobs, positions, or job families.</a:t>
          </a:r>
          <a:endParaRPr lang="en-US" dirty="0"/>
        </a:p>
      </dgm:t>
    </dgm:pt>
    <dgm:pt modelId="{02DA3FF0-FA61-47CD-8448-4B2BD2108BA0}" type="parTrans" cxnId="{FEA9707F-B47E-4C34-A059-0286D60FBCD4}">
      <dgm:prSet/>
      <dgm:spPr/>
      <dgm:t>
        <a:bodyPr/>
        <a:lstStyle/>
        <a:p>
          <a:endParaRPr lang="en-US"/>
        </a:p>
      </dgm:t>
    </dgm:pt>
    <dgm:pt modelId="{E29591CC-588A-45AD-BD21-9CB3797AA27D}" type="sibTrans" cxnId="{FEA9707F-B47E-4C34-A059-0286D60FBCD4}">
      <dgm:prSet/>
      <dgm:spPr/>
      <dgm:t>
        <a:bodyPr/>
        <a:lstStyle/>
        <a:p>
          <a:endParaRPr lang="en-US"/>
        </a:p>
      </dgm:t>
    </dgm:pt>
    <dgm:pt modelId="{877C1E74-E498-42FB-BE5B-EE0E81F52848}">
      <dgm:prSet/>
      <dgm:spPr/>
      <dgm:t>
        <a:bodyPr/>
        <a:lstStyle/>
        <a:p>
          <a:r>
            <a:rPr lang="en-US"/>
            <a:t>Conduct interviews and focus groups with top performers.</a:t>
          </a:r>
          <a:endParaRPr lang="en-US" dirty="0"/>
        </a:p>
      </dgm:t>
    </dgm:pt>
    <dgm:pt modelId="{9EF40FF0-89A9-459B-B517-A77527D5F4C6}" type="parTrans" cxnId="{2A32B45B-2F1F-471C-A274-CCE0877CBBBF}">
      <dgm:prSet/>
      <dgm:spPr/>
      <dgm:t>
        <a:bodyPr/>
        <a:lstStyle/>
        <a:p>
          <a:endParaRPr lang="en-US"/>
        </a:p>
      </dgm:t>
    </dgm:pt>
    <dgm:pt modelId="{9AC57C58-522C-4953-9F95-29D5A30FA239}" type="sibTrans" cxnId="{2A32B45B-2F1F-471C-A274-CCE0877CBBBF}">
      <dgm:prSet/>
      <dgm:spPr/>
      <dgm:t>
        <a:bodyPr/>
        <a:lstStyle/>
        <a:p>
          <a:endParaRPr lang="en-US"/>
        </a:p>
      </dgm:t>
    </dgm:pt>
    <dgm:pt modelId="{2698F4FB-E907-4342-9BD5-C8E2457936EF}">
      <dgm:prSet/>
      <dgm:spPr/>
      <dgm:t>
        <a:bodyPr/>
        <a:lstStyle/>
        <a:p>
          <a:r>
            <a:rPr lang="en-US"/>
            <a:t>Develop competencies and the competency model.</a:t>
          </a:r>
          <a:endParaRPr lang="en-US" dirty="0"/>
        </a:p>
      </dgm:t>
    </dgm:pt>
    <dgm:pt modelId="{89E86CBD-C44F-48EB-8C29-BDF7556BA5CC}" type="parTrans" cxnId="{859F2954-29D2-4208-BD53-849D4A292691}">
      <dgm:prSet/>
      <dgm:spPr/>
      <dgm:t>
        <a:bodyPr/>
        <a:lstStyle/>
        <a:p>
          <a:endParaRPr lang="en-US"/>
        </a:p>
      </dgm:t>
    </dgm:pt>
    <dgm:pt modelId="{45824258-6995-461C-AAA4-67782D19756C}" type="sibTrans" cxnId="{859F2954-29D2-4208-BD53-849D4A292691}">
      <dgm:prSet/>
      <dgm:spPr/>
      <dgm:t>
        <a:bodyPr/>
        <a:lstStyle/>
        <a:p>
          <a:endParaRPr lang="en-US"/>
        </a:p>
      </dgm:t>
    </dgm:pt>
    <dgm:pt modelId="{30D72B22-2E75-4CA6-A71B-00680D15E8C2}">
      <dgm:prSet/>
      <dgm:spPr/>
      <dgm:t>
        <a:bodyPr/>
        <a:lstStyle/>
        <a:p>
          <a:r>
            <a:rPr lang="en-US"/>
            <a:t>Validate and review the model.</a:t>
          </a:r>
          <a:endParaRPr lang="en-US" dirty="0"/>
        </a:p>
      </dgm:t>
    </dgm:pt>
    <dgm:pt modelId="{1FE34120-CC00-4D33-9FD6-91215E389051}" type="parTrans" cxnId="{4C8D9425-22D5-4D0F-AD93-EB81FEE6B8BA}">
      <dgm:prSet/>
      <dgm:spPr/>
      <dgm:t>
        <a:bodyPr/>
        <a:lstStyle/>
        <a:p>
          <a:endParaRPr lang="en-US"/>
        </a:p>
      </dgm:t>
    </dgm:pt>
    <dgm:pt modelId="{3EF9D6B3-DA6E-4CB6-832F-6CAF1915418A}" type="sibTrans" cxnId="{4C8D9425-22D5-4D0F-AD93-EB81FEE6B8BA}">
      <dgm:prSet/>
      <dgm:spPr/>
      <dgm:t>
        <a:bodyPr/>
        <a:lstStyle/>
        <a:p>
          <a:endParaRPr lang="en-US"/>
        </a:p>
      </dgm:t>
    </dgm:pt>
    <dgm:pt modelId="{7FC1AC03-3260-4D84-B419-5BCEF4DEFA00}" type="pres">
      <dgm:prSet presAssocID="{B72EBD0D-183E-4373-9982-12CFA5D283D5}" presName="rootnode" presStyleCnt="0">
        <dgm:presLayoutVars>
          <dgm:chMax/>
          <dgm:chPref/>
          <dgm:dir/>
          <dgm:animLvl val="lvl"/>
        </dgm:presLayoutVars>
      </dgm:prSet>
      <dgm:spPr/>
    </dgm:pt>
    <dgm:pt modelId="{D547A5FE-4E8B-42E4-9220-A58BC633AA15}" type="pres">
      <dgm:prSet presAssocID="{51393FD3-09F9-482D-B5C0-B40850BA0A22}" presName="composite" presStyleCnt="0"/>
      <dgm:spPr/>
    </dgm:pt>
    <dgm:pt modelId="{19ABB78C-2371-4B9E-B2FF-0559B7896233}" type="pres">
      <dgm:prSet presAssocID="{51393FD3-09F9-482D-B5C0-B40850BA0A22}" presName="LShape" presStyleLbl="alignNode1" presStyleIdx="0" presStyleCnt="9"/>
      <dgm:spPr/>
    </dgm:pt>
    <dgm:pt modelId="{C9E9E20D-06F9-4879-B050-B999EC9CB526}" type="pres">
      <dgm:prSet presAssocID="{51393FD3-09F9-482D-B5C0-B40850BA0A22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97C0B3F6-285A-4D83-BD42-1DE2AFA88FDB}" type="pres">
      <dgm:prSet presAssocID="{51393FD3-09F9-482D-B5C0-B40850BA0A22}" presName="Triangle" presStyleLbl="alignNode1" presStyleIdx="1" presStyleCnt="9"/>
      <dgm:spPr/>
    </dgm:pt>
    <dgm:pt modelId="{1FF649D4-4061-49CD-83C5-C54EEBBD4093}" type="pres">
      <dgm:prSet presAssocID="{31DC0102-9C04-446F-B24A-99C382141727}" presName="sibTrans" presStyleCnt="0"/>
      <dgm:spPr/>
    </dgm:pt>
    <dgm:pt modelId="{DF452582-A33B-4B64-9E1F-0E3D41444138}" type="pres">
      <dgm:prSet presAssocID="{31DC0102-9C04-446F-B24A-99C382141727}" presName="space" presStyleCnt="0"/>
      <dgm:spPr/>
    </dgm:pt>
    <dgm:pt modelId="{B43A55CD-6702-4ADA-BE09-A3DE7325992D}" type="pres">
      <dgm:prSet presAssocID="{AC5BD981-25FE-42D2-94A3-532D8E3918D1}" presName="composite" presStyleCnt="0"/>
      <dgm:spPr/>
    </dgm:pt>
    <dgm:pt modelId="{97D9C6A0-125A-44F1-A52D-169562197FC7}" type="pres">
      <dgm:prSet presAssocID="{AC5BD981-25FE-42D2-94A3-532D8E3918D1}" presName="LShape" presStyleLbl="alignNode1" presStyleIdx="2" presStyleCnt="9"/>
      <dgm:spPr/>
    </dgm:pt>
    <dgm:pt modelId="{57255A11-CD3D-4836-B9B4-E82182E5A68F}" type="pres">
      <dgm:prSet presAssocID="{AC5BD981-25FE-42D2-94A3-532D8E3918D1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A71CB6CA-6030-4B7F-B3F9-F4E0B4178B77}" type="pres">
      <dgm:prSet presAssocID="{AC5BD981-25FE-42D2-94A3-532D8E3918D1}" presName="Triangle" presStyleLbl="alignNode1" presStyleIdx="3" presStyleCnt="9"/>
      <dgm:spPr/>
    </dgm:pt>
    <dgm:pt modelId="{97D447E2-2FC7-4191-8309-D76F9F36B529}" type="pres">
      <dgm:prSet presAssocID="{E29591CC-588A-45AD-BD21-9CB3797AA27D}" presName="sibTrans" presStyleCnt="0"/>
      <dgm:spPr/>
    </dgm:pt>
    <dgm:pt modelId="{723C8906-85F4-4801-B551-268DE4096ECE}" type="pres">
      <dgm:prSet presAssocID="{E29591CC-588A-45AD-BD21-9CB3797AA27D}" presName="space" presStyleCnt="0"/>
      <dgm:spPr/>
    </dgm:pt>
    <dgm:pt modelId="{FE90AD6E-48AE-454B-AEF6-BEEFEAE8B16D}" type="pres">
      <dgm:prSet presAssocID="{877C1E74-E498-42FB-BE5B-EE0E81F52848}" presName="composite" presStyleCnt="0"/>
      <dgm:spPr/>
    </dgm:pt>
    <dgm:pt modelId="{B5A8F4AA-9C8B-4AD1-AC21-26CB8E054205}" type="pres">
      <dgm:prSet presAssocID="{877C1E74-E498-42FB-BE5B-EE0E81F52848}" presName="LShape" presStyleLbl="alignNode1" presStyleIdx="4" presStyleCnt="9"/>
      <dgm:spPr/>
    </dgm:pt>
    <dgm:pt modelId="{C85BCC28-18B1-4082-9542-5C7709DBBF31}" type="pres">
      <dgm:prSet presAssocID="{877C1E74-E498-42FB-BE5B-EE0E81F52848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207D7B00-E0E1-4112-9602-88407BF1BE23}" type="pres">
      <dgm:prSet presAssocID="{877C1E74-E498-42FB-BE5B-EE0E81F52848}" presName="Triangle" presStyleLbl="alignNode1" presStyleIdx="5" presStyleCnt="9"/>
      <dgm:spPr/>
    </dgm:pt>
    <dgm:pt modelId="{2FEB29A9-AAEB-41A5-9316-9D2637D828DF}" type="pres">
      <dgm:prSet presAssocID="{9AC57C58-522C-4953-9F95-29D5A30FA239}" presName="sibTrans" presStyleCnt="0"/>
      <dgm:spPr/>
    </dgm:pt>
    <dgm:pt modelId="{9D3B1DA8-903A-4DE8-AA32-A3A682E30CB7}" type="pres">
      <dgm:prSet presAssocID="{9AC57C58-522C-4953-9F95-29D5A30FA239}" presName="space" presStyleCnt="0"/>
      <dgm:spPr/>
    </dgm:pt>
    <dgm:pt modelId="{3F6E400C-231E-4F1A-A29C-84E55F147566}" type="pres">
      <dgm:prSet presAssocID="{2698F4FB-E907-4342-9BD5-C8E2457936EF}" presName="composite" presStyleCnt="0"/>
      <dgm:spPr/>
    </dgm:pt>
    <dgm:pt modelId="{743EE128-1479-4929-8FE0-F40EE0F2894A}" type="pres">
      <dgm:prSet presAssocID="{2698F4FB-E907-4342-9BD5-C8E2457936EF}" presName="LShape" presStyleLbl="alignNode1" presStyleIdx="6" presStyleCnt="9"/>
      <dgm:spPr/>
    </dgm:pt>
    <dgm:pt modelId="{724E30E0-BCFB-4D5C-B09F-728AC3FEA025}" type="pres">
      <dgm:prSet presAssocID="{2698F4FB-E907-4342-9BD5-C8E2457936EF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026A6C56-B0CF-47C8-B99C-F56850C1B6B6}" type="pres">
      <dgm:prSet presAssocID="{2698F4FB-E907-4342-9BD5-C8E2457936EF}" presName="Triangle" presStyleLbl="alignNode1" presStyleIdx="7" presStyleCnt="9"/>
      <dgm:spPr/>
    </dgm:pt>
    <dgm:pt modelId="{8BE773AB-65F6-4186-B949-5577A1D78016}" type="pres">
      <dgm:prSet presAssocID="{45824258-6995-461C-AAA4-67782D19756C}" presName="sibTrans" presStyleCnt="0"/>
      <dgm:spPr/>
    </dgm:pt>
    <dgm:pt modelId="{55890186-C058-4C03-B0A1-88C032AD6C58}" type="pres">
      <dgm:prSet presAssocID="{45824258-6995-461C-AAA4-67782D19756C}" presName="space" presStyleCnt="0"/>
      <dgm:spPr/>
    </dgm:pt>
    <dgm:pt modelId="{309C9CEC-B0B2-432B-AAD4-5C1EC9C9330B}" type="pres">
      <dgm:prSet presAssocID="{30D72B22-2E75-4CA6-A71B-00680D15E8C2}" presName="composite" presStyleCnt="0"/>
      <dgm:spPr/>
    </dgm:pt>
    <dgm:pt modelId="{B74F54E7-0FE6-41CE-9545-EE81BB9EA953}" type="pres">
      <dgm:prSet presAssocID="{30D72B22-2E75-4CA6-A71B-00680D15E8C2}" presName="LShape" presStyleLbl="alignNode1" presStyleIdx="8" presStyleCnt="9"/>
      <dgm:spPr/>
    </dgm:pt>
    <dgm:pt modelId="{67ED3AD7-D288-4076-934F-2D867EC819A0}" type="pres">
      <dgm:prSet presAssocID="{30D72B22-2E75-4CA6-A71B-00680D15E8C2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4C8D9425-22D5-4D0F-AD93-EB81FEE6B8BA}" srcId="{B72EBD0D-183E-4373-9982-12CFA5D283D5}" destId="{30D72B22-2E75-4CA6-A71B-00680D15E8C2}" srcOrd="4" destOrd="0" parTransId="{1FE34120-CC00-4D33-9FD6-91215E389051}" sibTransId="{3EF9D6B3-DA6E-4CB6-832F-6CAF1915418A}"/>
    <dgm:cxn modelId="{B395802D-3768-44B9-BFEE-A9D7EF1FB82B}" type="presOf" srcId="{AC5BD981-25FE-42D2-94A3-532D8E3918D1}" destId="{57255A11-CD3D-4836-B9B4-E82182E5A68F}" srcOrd="0" destOrd="0" presId="urn:microsoft.com/office/officeart/2009/3/layout/StepUpProcess"/>
    <dgm:cxn modelId="{A1B9EC32-110D-48DC-82B0-FCB5233C28CC}" type="presOf" srcId="{30D72B22-2E75-4CA6-A71B-00680D15E8C2}" destId="{67ED3AD7-D288-4076-934F-2D867EC819A0}" srcOrd="0" destOrd="0" presId="urn:microsoft.com/office/officeart/2009/3/layout/StepUpProcess"/>
    <dgm:cxn modelId="{2A32B45B-2F1F-471C-A274-CCE0877CBBBF}" srcId="{B72EBD0D-183E-4373-9982-12CFA5D283D5}" destId="{877C1E74-E498-42FB-BE5B-EE0E81F52848}" srcOrd="2" destOrd="0" parTransId="{9EF40FF0-89A9-459B-B517-A77527D5F4C6}" sibTransId="{9AC57C58-522C-4953-9F95-29D5A30FA239}"/>
    <dgm:cxn modelId="{859F2954-29D2-4208-BD53-849D4A292691}" srcId="{B72EBD0D-183E-4373-9982-12CFA5D283D5}" destId="{2698F4FB-E907-4342-9BD5-C8E2457936EF}" srcOrd="3" destOrd="0" parTransId="{89E86CBD-C44F-48EB-8C29-BDF7556BA5CC}" sibTransId="{45824258-6995-461C-AAA4-67782D19756C}"/>
    <dgm:cxn modelId="{67C2C875-6536-42E9-9ED9-5FC43F029ED6}" type="presOf" srcId="{877C1E74-E498-42FB-BE5B-EE0E81F52848}" destId="{C85BCC28-18B1-4082-9542-5C7709DBBF31}" srcOrd="0" destOrd="0" presId="urn:microsoft.com/office/officeart/2009/3/layout/StepUpProcess"/>
    <dgm:cxn modelId="{2FFE3D7C-B9BB-47E4-BE0B-8876676DCDC5}" srcId="{B72EBD0D-183E-4373-9982-12CFA5D283D5}" destId="{51393FD3-09F9-482D-B5C0-B40850BA0A22}" srcOrd="0" destOrd="0" parTransId="{C2C7F77F-BED4-4B1C-8043-07ECC09D61B1}" sibTransId="{31DC0102-9C04-446F-B24A-99C382141727}"/>
    <dgm:cxn modelId="{FEA9707F-B47E-4C34-A059-0286D60FBCD4}" srcId="{B72EBD0D-183E-4373-9982-12CFA5D283D5}" destId="{AC5BD981-25FE-42D2-94A3-532D8E3918D1}" srcOrd="1" destOrd="0" parTransId="{02DA3FF0-FA61-47CD-8448-4B2BD2108BA0}" sibTransId="{E29591CC-588A-45AD-BD21-9CB3797AA27D}"/>
    <dgm:cxn modelId="{90AB628F-2B45-4A04-9229-48856CF56C64}" type="presOf" srcId="{51393FD3-09F9-482D-B5C0-B40850BA0A22}" destId="{C9E9E20D-06F9-4879-B050-B999EC9CB526}" srcOrd="0" destOrd="0" presId="urn:microsoft.com/office/officeart/2009/3/layout/StepUpProcess"/>
    <dgm:cxn modelId="{F65D47A3-EE32-4692-94B7-38BB6E446D1B}" type="presOf" srcId="{B72EBD0D-183E-4373-9982-12CFA5D283D5}" destId="{7FC1AC03-3260-4D84-B419-5BCEF4DEFA00}" srcOrd="0" destOrd="0" presId="urn:microsoft.com/office/officeart/2009/3/layout/StepUpProcess"/>
    <dgm:cxn modelId="{EDAF9CF1-E7A4-49D9-8BE8-5EC187D844CB}" type="presOf" srcId="{2698F4FB-E907-4342-9BD5-C8E2457936EF}" destId="{724E30E0-BCFB-4D5C-B09F-728AC3FEA025}" srcOrd="0" destOrd="0" presId="urn:microsoft.com/office/officeart/2009/3/layout/StepUpProcess"/>
    <dgm:cxn modelId="{3DFE339C-12DC-4FC6-A56C-D4452D7CCC5F}" type="presParOf" srcId="{7FC1AC03-3260-4D84-B419-5BCEF4DEFA00}" destId="{D547A5FE-4E8B-42E4-9220-A58BC633AA15}" srcOrd="0" destOrd="0" presId="urn:microsoft.com/office/officeart/2009/3/layout/StepUpProcess"/>
    <dgm:cxn modelId="{E85996B0-73BD-44DA-8097-A7DD75E9DA89}" type="presParOf" srcId="{D547A5FE-4E8B-42E4-9220-A58BC633AA15}" destId="{19ABB78C-2371-4B9E-B2FF-0559B7896233}" srcOrd="0" destOrd="0" presId="urn:microsoft.com/office/officeart/2009/3/layout/StepUpProcess"/>
    <dgm:cxn modelId="{A7BADA9A-9A27-46A7-A910-85AA6A505EA5}" type="presParOf" srcId="{D547A5FE-4E8B-42E4-9220-A58BC633AA15}" destId="{C9E9E20D-06F9-4879-B050-B999EC9CB526}" srcOrd="1" destOrd="0" presId="urn:microsoft.com/office/officeart/2009/3/layout/StepUpProcess"/>
    <dgm:cxn modelId="{64CDF9E0-2455-43D9-B659-94C2F74DD78B}" type="presParOf" srcId="{D547A5FE-4E8B-42E4-9220-A58BC633AA15}" destId="{97C0B3F6-285A-4D83-BD42-1DE2AFA88FDB}" srcOrd="2" destOrd="0" presId="urn:microsoft.com/office/officeart/2009/3/layout/StepUpProcess"/>
    <dgm:cxn modelId="{311BA809-6D42-4C13-8B2A-F956DF56C19C}" type="presParOf" srcId="{7FC1AC03-3260-4D84-B419-5BCEF4DEFA00}" destId="{1FF649D4-4061-49CD-83C5-C54EEBBD4093}" srcOrd="1" destOrd="0" presId="urn:microsoft.com/office/officeart/2009/3/layout/StepUpProcess"/>
    <dgm:cxn modelId="{CB9531BA-03E7-4329-9C3E-385413F888B0}" type="presParOf" srcId="{1FF649D4-4061-49CD-83C5-C54EEBBD4093}" destId="{DF452582-A33B-4B64-9E1F-0E3D41444138}" srcOrd="0" destOrd="0" presId="urn:microsoft.com/office/officeart/2009/3/layout/StepUpProcess"/>
    <dgm:cxn modelId="{9D70B9AD-0212-4A9D-A26A-AA8E167D194D}" type="presParOf" srcId="{7FC1AC03-3260-4D84-B419-5BCEF4DEFA00}" destId="{B43A55CD-6702-4ADA-BE09-A3DE7325992D}" srcOrd="2" destOrd="0" presId="urn:microsoft.com/office/officeart/2009/3/layout/StepUpProcess"/>
    <dgm:cxn modelId="{86145A60-871E-4FFF-A729-55DC75DF3803}" type="presParOf" srcId="{B43A55CD-6702-4ADA-BE09-A3DE7325992D}" destId="{97D9C6A0-125A-44F1-A52D-169562197FC7}" srcOrd="0" destOrd="0" presId="urn:microsoft.com/office/officeart/2009/3/layout/StepUpProcess"/>
    <dgm:cxn modelId="{6CFB045A-1702-4A61-8D84-D830C746F37F}" type="presParOf" srcId="{B43A55CD-6702-4ADA-BE09-A3DE7325992D}" destId="{57255A11-CD3D-4836-B9B4-E82182E5A68F}" srcOrd="1" destOrd="0" presId="urn:microsoft.com/office/officeart/2009/3/layout/StepUpProcess"/>
    <dgm:cxn modelId="{E68A5587-14E8-4457-9D4E-95D20D362FE6}" type="presParOf" srcId="{B43A55CD-6702-4ADA-BE09-A3DE7325992D}" destId="{A71CB6CA-6030-4B7F-B3F9-F4E0B4178B77}" srcOrd="2" destOrd="0" presId="urn:microsoft.com/office/officeart/2009/3/layout/StepUpProcess"/>
    <dgm:cxn modelId="{C40414AF-65AC-45C8-9B98-32A47DC5134A}" type="presParOf" srcId="{7FC1AC03-3260-4D84-B419-5BCEF4DEFA00}" destId="{97D447E2-2FC7-4191-8309-D76F9F36B529}" srcOrd="3" destOrd="0" presId="urn:microsoft.com/office/officeart/2009/3/layout/StepUpProcess"/>
    <dgm:cxn modelId="{107FACA9-B422-4A44-BCDD-23BA6E09B7F5}" type="presParOf" srcId="{97D447E2-2FC7-4191-8309-D76F9F36B529}" destId="{723C8906-85F4-4801-B551-268DE4096ECE}" srcOrd="0" destOrd="0" presId="urn:microsoft.com/office/officeart/2009/3/layout/StepUpProcess"/>
    <dgm:cxn modelId="{0C0AF656-F218-451F-AC50-18AF01DE94F6}" type="presParOf" srcId="{7FC1AC03-3260-4D84-B419-5BCEF4DEFA00}" destId="{FE90AD6E-48AE-454B-AEF6-BEEFEAE8B16D}" srcOrd="4" destOrd="0" presId="urn:microsoft.com/office/officeart/2009/3/layout/StepUpProcess"/>
    <dgm:cxn modelId="{02AA7A10-BE5B-4596-A05D-1C70832FCCCD}" type="presParOf" srcId="{FE90AD6E-48AE-454B-AEF6-BEEFEAE8B16D}" destId="{B5A8F4AA-9C8B-4AD1-AC21-26CB8E054205}" srcOrd="0" destOrd="0" presId="urn:microsoft.com/office/officeart/2009/3/layout/StepUpProcess"/>
    <dgm:cxn modelId="{D73E42B2-A690-4DBD-928E-58F83206D9C1}" type="presParOf" srcId="{FE90AD6E-48AE-454B-AEF6-BEEFEAE8B16D}" destId="{C85BCC28-18B1-4082-9542-5C7709DBBF31}" srcOrd="1" destOrd="0" presId="urn:microsoft.com/office/officeart/2009/3/layout/StepUpProcess"/>
    <dgm:cxn modelId="{992B653E-4F6B-4B8D-A26F-5EF244B2DE3E}" type="presParOf" srcId="{FE90AD6E-48AE-454B-AEF6-BEEFEAE8B16D}" destId="{207D7B00-E0E1-4112-9602-88407BF1BE23}" srcOrd="2" destOrd="0" presId="urn:microsoft.com/office/officeart/2009/3/layout/StepUpProcess"/>
    <dgm:cxn modelId="{3BCD9627-3F97-4463-8F0C-4E9F5BD8AFDE}" type="presParOf" srcId="{7FC1AC03-3260-4D84-B419-5BCEF4DEFA00}" destId="{2FEB29A9-AAEB-41A5-9316-9D2637D828DF}" srcOrd="5" destOrd="0" presId="urn:microsoft.com/office/officeart/2009/3/layout/StepUpProcess"/>
    <dgm:cxn modelId="{8D777EFB-A7F1-4103-B9E4-7BCB2FC4681C}" type="presParOf" srcId="{2FEB29A9-AAEB-41A5-9316-9D2637D828DF}" destId="{9D3B1DA8-903A-4DE8-AA32-A3A682E30CB7}" srcOrd="0" destOrd="0" presId="urn:microsoft.com/office/officeart/2009/3/layout/StepUpProcess"/>
    <dgm:cxn modelId="{0095E76D-0110-4EB2-8035-171D9B71AB7C}" type="presParOf" srcId="{7FC1AC03-3260-4D84-B419-5BCEF4DEFA00}" destId="{3F6E400C-231E-4F1A-A29C-84E55F147566}" srcOrd="6" destOrd="0" presId="urn:microsoft.com/office/officeart/2009/3/layout/StepUpProcess"/>
    <dgm:cxn modelId="{22A7F372-9C2D-4590-A61F-7EB391C8A5B8}" type="presParOf" srcId="{3F6E400C-231E-4F1A-A29C-84E55F147566}" destId="{743EE128-1479-4929-8FE0-F40EE0F2894A}" srcOrd="0" destOrd="0" presId="urn:microsoft.com/office/officeart/2009/3/layout/StepUpProcess"/>
    <dgm:cxn modelId="{655B3E58-76B0-4BB7-98E9-4B8E3CC050EA}" type="presParOf" srcId="{3F6E400C-231E-4F1A-A29C-84E55F147566}" destId="{724E30E0-BCFB-4D5C-B09F-728AC3FEA025}" srcOrd="1" destOrd="0" presId="urn:microsoft.com/office/officeart/2009/3/layout/StepUpProcess"/>
    <dgm:cxn modelId="{549EEEF6-CA78-49A7-85A8-EAA84288D603}" type="presParOf" srcId="{3F6E400C-231E-4F1A-A29C-84E55F147566}" destId="{026A6C56-B0CF-47C8-B99C-F56850C1B6B6}" srcOrd="2" destOrd="0" presId="urn:microsoft.com/office/officeart/2009/3/layout/StepUpProcess"/>
    <dgm:cxn modelId="{564408A0-B12D-44C6-BD53-C5785F66AC59}" type="presParOf" srcId="{7FC1AC03-3260-4D84-B419-5BCEF4DEFA00}" destId="{8BE773AB-65F6-4186-B949-5577A1D78016}" srcOrd="7" destOrd="0" presId="urn:microsoft.com/office/officeart/2009/3/layout/StepUpProcess"/>
    <dgm:cxn modelId="{8E0B66A6-0B2E-400D-8F80-BBD6A8285356}" type="presParOf" srcId="{8BE773AB-65F6-4186-B949-5577A1D78016}" destId="{55890186-C058-4C03-B0A1-88C032AD6C58}" srcOrd="0" destOrd="0" presId="urn:microsoft.com/office/officeart/2009/3/layout/StepUpProcess"/>
    <dgm:cxn modelId="{EFAF6C5A-DF1D-4D08-85FE-66F395FA123D}" type="presParOf" srcId="{7FC1AC03-3260-4D84-B419-5BCEF4DEFA00}" destId="{309C9CEC-B0B2-432B-AAD4-5C1EC9C9330B}" srcOrd="8" destOrd="0" presId="urn:microsoft.com/office/officeart/2009/3/layout/StepUpProcess"/>
    <dgm:cxn modelId="{8DE382AE-8E1A-4D0C-A626-4FFA6B2686D7}" type="presParOf" srcId="{309C9CEC-B0B2-432B-AAD4-5C1EC9C9330B}" destId="{B74F54E7-0FE6-41CE-9545-EE81BB9EA953}" srcOrd="0" destOrd="0" presId="urn:microsoft.com/office/officeart/2009/3/layout/StepUpProcess"/>
    <dgm:cxn modelId="{564C96DC-F79C-48DF-B43A-B9EB52DD1FF1}" type="presParOf" srcId="{309C9CEC-B0B2-432B-AAD4-5C1EC9C9330B}" destId="{67ED3AD7-D288-4076-934F-2D867EC819A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B78C-2371-4B9E-B2FF-0559B7896233}">
      <dsp:nvSpPr>
        <dsp:cNvPr id="0" name=""/>
        <dsp:cNvSpPr/>
      </dsp:nvSpPr>
      <dsp:spPr>
        <a:xfrm rot="5400000">
          <a:off x="397589" y="1804986"/>
          <a:ext cx="1173735" cy="19530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9E20D-06F9-4879-B050-B999EC9CB526}">
      <dsp:nvSpPr>
        <dsp:cNvPr id="0" name=""/>
        <dsp:cNvSpPr/>
      </dsp:nvSpPr>
      <dsp:spPr>
        <a:xfrm>
          <a:off x="201663" y="2388534"/>
          <a:ext cx="1763242" cy="1545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Identify business strategy and goals.</a:t>
          </a:r>
        </a:p>
      </dsp:txBody>
      <dsp:txXfrm>
        <a:off x="201663" y="2388534"/>
        <a:ext cx="1763242" cy="1545585"/>
      </dsp:txXfrm>
    </dsp:sp>
    <dsp:sp modelId="{97C0B3F6-285A-4D83-BD42-1DE2AFA88FDB}">
      <dsp:nvSpPr>
        <dsp:cNvPr id="0" name=""/>
        <dsp:cNvSpPr/>
      </dsp:nvSpPr>
      <dsp:spPr>
        <a:xfrm>
          <a:off x="1632218" y="1661199"/>
          <a:ext cx="332687" cy="332687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36629"/>
            <a:satOff val="-920"/>
            <a:lumOff val="4234"/>
            <a:alphaOff val="0"/>
          </a:schemeClr>
        </a:solidFill>
        <a:ln w="15875" cap="flat" cmpd="sng" algn="ctr">
          <a:solidFill>
            <a:schemeClr val="accent1">
              <a:shade val="80000"/>
              <a:hueOff val="-36629"/>
              <a:satOff val="-920"/>
              <a:lumOff val="42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9C6A0-125A-44F1-A52D-169562197FC7}">
      <dsp:nvSpPr>
        <dsp:cNvPr id="0" name=""/>
        <dsp:cNvSpPr/>
      </dsp:nvSpPr>
      <dsp:spPr>
        <a:xfrm rot="5400000">
          <a:off x="2556142" y="1270850"/>
          <a:ext cx="1173735" cy="19530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73258"/>
            <a:satOff val="-1841"/>
            <a:lumOff val="8468"/>
            <a:alphaOff val="0"/>
          </a:schemeClr>
        </a:solidFill>
        <a:ln w="15875" cap="flat" cmpd="sng" algn="ctr">
          <a:solidFill>
            <a:schemeClr val="accent1">
              <a:shade val="80000"/>
              <a:hueOff val="-73258"/>
              <a:satOff val="-1841"/>
              <a:lumOff val="84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55A11-CD3D-4836-B9B4-E82182E5A68F}">
      <dsp:nvSpPr>
        <dsp:cNvPr id="0" name=""/>
        <dsp:cNvSpPr/>
      </dsp:nvSpPr>
      <dsp:spPr>
        <a:xfrm>
          <a:off x="2360216" y="1854397"/>
          <a:ext cx="1763242" cy="1545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Identify jobs, positions, or job families.</a:t>
          </a:r>
          <a:endParaRPr lang="en-US" sz="1800" kern="1200" dirty="0"/>
        </a:p>
      </dsp:txBody>
      <dsp:txXfrm>
        <a:off x="2360216" y="1854397"/>
        <a:ext cx="1763242" cy="1545585"/>
      </dsp:txXfrm>
    </dsp:sp>
    <dsp:sp modelId="{A71CB6CA-6030-4B7F-B3F9-F4E0B4178B77}">
      <dsp:nvSpPr>
        <dsp:cNvPr id="0" name=""/>
        <dsp:cNvSpPr/>
      </dsp:nvSpPr>
      <dsp:spPr>
        <a:xfrm>
          <a:off x="3790771" y="1127063"/>
          <a:ext cx="332687" cy="332687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109886"/>
            <a:satOff val="-2761"/>
            <a:lumOff val="12702"/>
            <a:alphaOff val="0"/>
          </a:schemeClr>
        </a:solidFill>
        <a:ln w="15875" cap="flat" cmpd="sng" algn="ctr">
          <a:solidFill>
            <a:schemeClr val="accent1">
              <a:shade val="80000"/>
              <a:hueOff val="-109886"/>
              <a:satOff val="-2761"/>
              <a:lumOff val="127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8F4AA-9C8B-4AD1-AC21-26CB8E054205}">
      <dsp:nvSpPr>
        <dsp:cNvPr id="0" name=""/>
        <dsp:cNvSpPr/>
      </dsp:nvSpPr>
      <dsp:spPr>
        <a:xfrm rot="5400000">
          <a:off x="4714695" y="736714"/>
          <a:ext cx="1173735" cy="19530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146515"/>
            <a:satOff val="-3681"/>
            <a:lumOff val="16936"/>
            <a:alphaOff val="0"/>
          </a:schemeClr>
        </a:solidFill>
        <a:ln w="15875" cap="flat" cmpd="sng" algn="ctr">
          <a:solidFill>
            <a:schemeClr val="accent1">
              <a:shade val="80000"/>
              <a:hueOff val="-146515"/>
              <a:satOff val="-3681"/>
              <a:lumOff val="169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BCC28-18B1-4082-9542-5C7709DBBF31}">
      <dsp:nvSpPr>
        <dsp:cNvPr id="0" name=""/>
        <dsp:cNvSpPr/>
      </dsp:nvSpPr>
      <dsp:spPr>
        <a:xfrm>
          <a:off x="4518769" y="1320261"/>
          <a:ext cx="1763242" cy="1545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Conduct interviews and focus groups with top performers.</a:t>
          </a:r>
          <a:endParaRPr lang="en-US" sz="1800" kern="1200" dirty="0"/>
        </a:p>
      </dsp:txBody>
      <dsp:txXfrm>
        <a:off x="4518769" y="1320261"/>
        <a:ext cx="1763242" cy="1545585"/>
      </dsp:txXfrm>
    </dsp:sp>
    <dsp:sp modelId="{207D7B00-E0E1-4112-9602-88407BF1BE23}">
      <dsp:nvSpPr>
        <dsp:cNvPr id="0" name=""/>
        <dsp:cNvSpPr/>
      </dsp:nvSpPr>
      <dsp:spPr>
        <a:xfrm>
          <a:off x="5949324" y="592927"/>
          <a:ext cx="332687" cy="332687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183144"/>
            <a:satOff val="-4601"/>
            <a:lumOff val="21171"/>
            <a:alphaOff val="0"/>
          </a:schemeClr>
        </a:solidFill>
        <a:ln w="15875" cap="flat" cmpd="sng" algn="ctr">
          <a:solidFill>
            <a:schemeClr val="accent1">
              <a:shade val="80000"/>
              <a:hueOff val="-183144"/>
              <a:satOff val="-4601"/>
              <a:lumOff val="211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3EE128-1479-4929-8FE0-F40EE0F2894A}">
      <dsp:nvSpPr>
        <dsp:cNvPr id="0" name=""/>
        <dsp:cNvSpPr/>
      </dsp:nvSpPr>
      <dsp:spPr>
        <a:xfrm rot="5400000">
          <a:off x="6873248" y="202578"/>
          <a:ext cx="1173735" cy="19530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219773"/>
            <a:satOff val="-5522"/>
            <a:lumOff val="25405"/>
            <a:alphaOff val="0"/>
          </a:schemeClr>
        </a:solidFill>
        <a:ln w="15875" cap="flat" cmpd="sng" algn="ctr">
          <a:solidFill>
            <a:schemeClr val="accent1">
              <a:shade val="80000"/>
              <a:hueOff val="-219773"/>
              <a:satOff val="-5522"/>
              <a:lumOff val="254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E30E0-BCFB-4D5C-B09F-728AC3FEA025}">
      <dsp:nvSpPr>
        <dsp:cNvPr id="0" name=""/>
        <dsp:cNvSpPr/>
      </dsp:nvSpPr>
      <dsp:spPr>
        <a:xfrm>
          <a:off x="6677322" y="786125"/>
          <a:ext cx="1763242" cy="1545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Develop competencies and the competency model.</a:t>
          </a:r>
          <a:endParaRPr lang="en-US" sz="1800" kern="1200" dirty="0"/>
        </a:p>
      </dsp:txBody>
      <dsp:txXfrm>
        <a:off x="6677322" y="786125"/>
        <a:ext cx="1763242" cy="1545585"/>
      </dsp:txXfrm>
    </dsp:sp>
    <dsp:sp modelId="{026A6C56-B0CF-47C8-B99C-F56850C1B6B6}">
      <dsp:nvSpPr>
        <dsp:cNvPr id="0" name=""/>
        <dsp:cNvSpPr/>
      </dsp:nvSpPr>
      <dsp:spPr>
        <a:xfrm>
          <a:off x="8107877" y="58791"/>
          <a:ext cx="332687" cy="332687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256401"/>
            <a:satOff val="-6442"/>
            <a:lumOff val="29639"/>
            <a:alphaOff val="0"/>
          </a:schemeClr>
        </a:solidFill>
        <a:ln w="15875" cap="flat" cmpd="sng" algn="ctr">
          <a:solidFill>
            <a:schemeClr val="accent1">
              <a:shade val="80000"/>
              <a:hueOff val="-256401"/>
              <a:satOff val="-6442"/>
              <a:lumOff val="296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F54E7-0FE6-41CE-9545-EE81BB9EA953}">
      <dsp:nvSpPr>
        <dsp:cNvPr id="0" name=""/>
        <dsp:cNvSpPr/>
      </dsp:nvSpPr>
      <dsp:spPr>
        <a:xfrm rot="5400000">
          <a:off x="9031801" y="-331557"/>
          <a:ext cx="1173735" cy="19530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accent1">
              <a:shade val="80000"/>
              <a:hueOff val="-293030"/>
              <a:satOff val="-7362"/>
              <a:lumOff val="338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D3AD7-D288-4076-934F-2D867EC819A0}">
      <dsp:nvSpPr>
        <dsp:cNvPr id="0" name=""/>
        <dsp:cNvSpPr/>
      </dsp:nvSpPr>
      <dsp:spPr>
        <a:xfrm>
          <a:off x="8835875" y="251989"/>
          <a:ext cx="1763242" cy="1545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Validate and review the model.</a:t>
          </a:r>
          <a:endParaRPr lang="en-US" sz="1800" kern="1200" dirty="0"/>
        </a:p>
      </dsp:txBody>
      <dsp:txXfrm>
        <a:off x="8835875" y="251989"/>
        <a:ext cx="1763242" cy="1545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2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42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Competency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8" name="Rectangle 11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9" name="Group 11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6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7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8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9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0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Competency Model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5976"/>
            <a:ext cx="10515600" cy="3542776"/>
          </a:xfrm>
        </p:spPr>
        <p:txBody>
          <a:bodyPr>
            <a:normAutofit/>
          </a:bodyPr>
          <a:lstStyle/>
          <a:p>
            <a:r>
              <a:rPr lang="en-US" sz="2000" b="1" dirty="0"/>
              <a:t>Competency models </a:t>
            </a:r>
            <a:r>
              <a:rPr lang="en-US" sz="2000" dirty="0"/>
              <a:t>describe the competencies that are common for an occupation, organization, job family, or specific job.</a:t>
            </a:r>
          </a:p>
          <a:p>
            <a:r>
              <a:rPr lang="en-US" sz="2000" dirty="0"/>
              <a:t>The descriptions include: </a:t>
            </a:r>
          </a:p>
          <a:p>
            <a:pPr lvl="1"/>
            <a:r>
              <a:rPr lang="en-US" sz="1800" dirty="0"/>
              <a:t>The name of each competency,</a:t>
            </a:r>
          </a:p>
          <a:p>
            <a:pPr lvl="1"/>
            <a:r>
              <a:rPr lang="en-US" sz="1800" dirty="0"/>
              <a:t>Levels of demonstrated proficiency, and </a:t>
            </a:r>
          </a:p>
          <a:p>
            <a:pPr lvl="1"/>
            <a:r>
              <a:rPr lang="en-US" sz="1800" dirty="0"/>
              <a:t>The KSAOs that represent proficiency.</a:t>
            </a:r>
          </a:p>
        </p:txBody>
      </p:sp>
    </p:spTree>
    <p:extLst>
      <p:ext uri="{BB962C8B-B14F-4D97-AF65-F5344CB8AC3E}">
        <p14:creationId xmlns:p14="http://schemas.microsoft.com/office/powerpoint/2010/main" val="1157890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HRM BoCK">
            <a:extLst>
              <a:ext uri="{FF2B5EF4-FFF2-40B4-BE49-F238E27FC236}">
                <a16:creationId xmlns:a16="http://schemas.microsoft.com/office/drawing/2014/main" id="{20D7C499-09C9-46C7-8B6B-2644468E3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1" t="16788" r="7048" b="7491"/>
          <a:stretch/>
        </p:blipFill>
        <p:spPr bwMode="auto">
          <a:xfrm>
            <a:off x="4550087" y="568313"/>
            <a:ext cx="7083640" cy="572137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4F299DB-8942-491F-ADEA-4D0D4BB4EA4A}"/>
              </a:ext>
            </a:extLst>
          </p:cNvPr>
          <p:cNvSpPr txBox="1">
            <a:spLocks/>
          </p:cNvSpPr>
          <p:nvPr/>
        </p:nvSpPr>
        <p:spPr>
          <a:xfrm>
            <a:off x="647162" y="1259174"/>
            <a:ext cx="3325231" cy="4197245"/>
          </a:xfrm>
          <a:prstGeom prst="rect">
            <a:avLst/>
          </a:prstGeom>
        </p:spPr>
        <p:txBody>
          <a:bodyPr vert="horz" lIns="228600" tIns="228600" rIns="228600" bIns="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dirty="0"/>
              <a:t>SHRM’s       Body of Competency &amp; </a:t>
            </a:r>
            <a:r>
              <a:rPr lang="en-US" dirty="0" err="1"/>
              <a:t>Knowledge</a:t>
            </a:r>
            <a:r>
              <a:rPr lang="en-US" baseline="30000" dirty="0" err="1"/>
              <a:t>TM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61323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Benefits of Competency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dirty="0"/>
              <a:t>Competency models can:</a:t>
            </a:r>
          </a:p>
          <a:p>
            <a:pPr lvl="1"/>
            <a:r>
              <a:rPr lang="en-US" sz="1800" dirty="0"/>
              <a:t>Inform other HR activities. </a:t>
            </a:r>
          </a:p>
          <a:p>
            <a:pPr lvl="1"/>
            <a:r>
              <a:rPr lang="en-US" sz="1800" dirty="0"/>
              <a:t>Define high performance.</a:t>
            </a:r>
          </a:p>
          <a:p>
            <a:pPr lvl="1"/>
            <a:r>
              <a:rPr lang="en-US" sz="1800" dirty="0"/>
              <a:t>Establish evaluation criteria. </a:t>
            </a:r>
          </a:p>
          <a:p>
            <a:pPr lvl="1"/>
            <a:r>
              <a:rPr lang="en-US" sz="1800" dirty="0"/>
              <a:t>Identify required KSAOs.</a:t>
            </a:r>
          </a:p>
          <a:p>
            <a:pPr lvl="1"/>
            <a:r>
              <a:rPr lang="en-US" sz="1800" dirty="0"/>
              <a:t>Provide a framework for feedback.</a:t>
            </a:r>
          </a:p>
          <a:p>
            <a:pPr lvl="1"/>
            <a:r>
              <a:rPr lang="en-US" sz="1800" dirty="0"/>
              <a:t>Create a road map for succession planning.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4036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824" y="6419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CC40045-3931-4F5B-BFDA-CB5657884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1" name="Freeform 5">
              <a:extLst>
                <a:ext uri="{FF2B5EF4-FFF2-40B4-BE49-F238E27FC236}">
                  <a16:creationId xmlns:a16="http://schemas.microsoft.com/office/drawing/2014/main" id="{74300EE0-ECBD-4A99-A182-D65E0E6E6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" name="Freeform 6">
              <a:extLst>
                <a:ext uri="{FF2B5EF4-FFF2-40B4-BE49-F238E27FC236}">
                  <a16:creationId xmlns:a16="http://schemas.microsoft.com/office/drawing/2014/main" id="{66F00B75-03DF-4D45-9B0D-64C830BD6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7">
              <a:extLst>
                <a:ext uri="{FF2B5EF4-FFF2-40B4-BE49-F238E27FC236}">
                  <a16:creationId xmlns:a16="http://schemas.microsoft.com/office/drawing/2014/main" id="{68D3ABB2-C1A2-49A0-A399-DF61B1EF6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8">
              <a:extLst>
                <a:ext uri="{FF2B5EF4-FFF2-40B4-BE49-F238E27FC236}">
                  <a16:creationId xmlns:a16="http://schemas.microsoft.com/office/drawing/2014/main" id="{DA1AEAE7-4978-4A5B-AAD2-E2E78726F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9">
              <a:extLst>
                <a:ext uri="{FF2B5EF4-FFF2-40B4-BE49-F238E27FC236}">
                  <a16:creationId xmlns:a16="http://schemas.microsoft.com/office/drawing/2014/main" id="{7A9AAEEE-4B18-43DC-B196-17B61CD41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0">
              <a:extLst>
                <a:ext uri="{FF2B5EF4-FFF2-40B4-BE49-F238E27FC236}">
                  <a16:creationId xmlns:a16="http://schemas.microsoft.com/office/drawing/2014/main" id="{807703FD-FEEE-4777-846F-8C38F40CE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1">
              <a:extLst>
                <a:ext uri="{FF2B5EF4-FFF2-40B4-BE49-F238E27FC236}">
                  <a16:creationId xmlns:a16="http://schemas.microsoft.com/office/drawing/2014/main" id="{3883325D-A3A9-46FF-B7CB-EE9275222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12">
              <a:extLst>
                <a:ext uri="{FF2B5EF4-FFF2-40B4-BE49-F238E27FC236}">
                  <a16:creationId xmlns:a16="http://schemas.microsoft.com/office/drawing/2014/main" id="{1009273A-6FB2-45C9-814B-F9F243C59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13">
              <a:extLst>
                <a:ext uri="{FF2B5EF4-FFF2-40B4-BE49-F238E27FC236}">
                  <a16:creationId xmlns:a16="http://schemas.microsoft.com/office/drawing/2014/main" id="{91456BB4-6CF2-4A71-BE63-1AC03A287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14">
              <a:extLst>
                <a:ext uri="{FF2B5EF4-FFF2-40B4-BE49-F238E27FC236}">
                  <a16:creationId xmlns:a16="http://schemas.microsoft.com/office/drawing/2014/main" id="{90F94609-6C4C-45C5-B029-0704F4BB6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15">
              <a:extLst>
                <a:ext uri="{FF2B5EF4-FFF2-40B4-BE49-F238E27FC236}">
                  <a16:creationId xmlns:a16="http://schemas.microsoft.com/office/drawing/2014/main" id="{7532FA0C-81DB-47C4-A39A-77A779E2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6">
              <a:extLst>
                <a:ext uri="{FF2B5EF4-FFF2-40B4-BE49-F238E27FC236}">
                  <a16:creationId xmlns:a16="http://schemas.microsoft.com/office/drawing/2014/main" id="{F2A2ED01-9837-46A7-B28E-15B6C229D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17">
              <a:extLst>
                <a:ext uri="{FF2B5EF4-FFF2-40B4-BE49-F238E27FC236}">
                  <a16:creationId xmlns:a16="http://schemas.microsoft.com/office/drawing/2014/main" id="{5E52EFEE-3C02-41C5-852D-699079C2E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18">
              <a:extLst>
                <a:ext uri="{FF2B5EF4-FFF2-40B4-BE49-F238E27FC236}">
                  <a16:creationId xmlns:a16="http://schemas.microsoft.com/office/drawing/2014/main" id="{A4ED1A46-9C33-4642-B4E6-DE8FB6E3F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19">
              <a:extLst>
                <a:ext uri="{FF2B5EF4-FFF2-40B4-BE49-F238E27FC236}">
                  <a16:creationId xmlns:a16="http://schemas.microsoft.com/office/drawing/2014/main" id="{D8825798-C5AC-4262-B3CA-FAA373172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20">
              <a:extLst>
                <a:ext uri="{FF2B5EF4-FFF2-40B4-BE49-F238E27FC236}">
                  <a16:creationId xmlns:a16="http://schemas.microsoft.com/office/drawing/2014/main" id="{041EF5B5-A116-4AE7-82D0-A06B0FF58F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21">
              <a:extLst>
                <a:ext uri="{FF2B5EF4-FFF2-40B4-BE49-F238E27FC236}">
                  <a16:creationId xmlns:a16="http://schemas.microsoft.com/office/drawing/2014/main" id="{1053245D-DA29-4C13-84C9-749150489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22">
              <a:extLst>
                <a:ext uri="{FF2B5EF4-FFF2-40B4-BE49-F238E27FC236}">
                  <a16:creationId xmlns:a16="http://schemas.microsoft.com/office/drawing/2014/main" id="{1166F809-C998-47FD-8299-4F9BA65DD9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23">
              <a:extLst>
                <a:ext uri="{FF2B5EF4-FFF2-40B4-BE49-F238E27FC236}">
                  <a16:creationId xmlns:a16="http://schemas.microsoft.com/office/drawing/2014/main" id="{2C6184C9-DD88-444D-83F9-7E5C128E54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24">
              <a:extLst>
                <a:ext uri="{FF2B5EF4-FFF2-40B4-BE49-F238E27FC236}">
                  <a16:creationId xmlns:a16="http://schemas.microsoft.com/office/drawing/2014/main" id="{96A02A4D-21A3-44E5-BEFC-1DD2E8262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25">
              <a:extLst>
                <a:ext uri="{FF2B5EF4-FFF2-40B4-BE49-F238E27FC236}">
                  <a16:creationId xmlns:a16="http://schemas.microsoft.com/office/drawing/2014/main" id="{B31F515F-6B6B-48A5-99B1-F9BBCF8F6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2864"/>
            <a:ext cx="3765663" cy="4578943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Competency Modeling  Process</a:t>
            </a:r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0BC2F97-F3ED-4F01-B461-9A522CD972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75225" y="1331697"/>
            <a:ext cx="193249" cy="16659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4" y="1472864"/>
            <a:ext cx="6498376" cy="4578944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Competency modeling, </a:t>
            </a:r>
            <a:r>
              <a:rPr lang="en-US" sz="2000" dirty="0"/>
              <a:t>the process of developing a competency model, follows these basic steps: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A09C29E-02E2-4995-A0DD-4F274327D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1528706"/>
              </p:ext>
            </p:extLst>
          </p:nvPr>
        </p:nvGraphicFramePr>
        <p:xfrm>
          <a:off x="792480" y="2878779"/>
          <a:ext cx="10607040" cy="399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684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154</Words>
  <Application>Microsoft Office PowerPoint</Application>
  <PresentationFormat>Widescreen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Competency Models</vt:lpstr>
      <vt:lpstr>Competency Model Defined</vt:lpstr>
      <vt:lpstr>PowerPoint Presentation</vt:lpstr>
      <vt:lpstr>Benefits of Competency Models</vt:lpstr>
      <vt:lpstr>Competency Modeling 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29</cp:revision>
  <cp:lastPrinted>2021-06-24T05:16:03Z</cp:lastPrinted>
  <dcterms:created xsi:type="dcterms:W3CDTF">2021-02-10T03:24:09Z</dcterms:created>
  <dcterms:modified xsi:type="dcterms:W3CDTF">2021-06-28T04:58:21Z</dcterms:modified>
</cp:coreProperties>
</file>