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86" r:id="rId2"/>
    <p:sldId id="287" r:id="rId3"/>
    <p:sldId id="281" r:id="rId4"/>
    <p:sldId id="596" r:id="rId5"/>
    <p:sldId id="593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8" autoAdjust="0"/>
    <p:restoredTop sz="49329" autoAdjust="0"/>
  </p:normalViewPr>
  <p:slideViewPr>
    <p:cSldViewPr snapToGrid="0">
      <p:cViewPr varScale="1">
        <p:scale>
          <a:sx n="40" d="100"/>
          <a:sy n="40" d="100"/>
        </p:scale>
        <p:origin x="2550" y="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97D2CE-6BF7-49AD-A6E7-788298A358B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1A7E86B-AE94-4F8A-847C-2CAB79C76BB0}">
      <dgm:prSet custT="1"/>
      <dgm:spPr/>
      <dgm:t>
        <a:bodyPr/>
        <a:lstStyle/>
        <a:p>
          <a:r>
            <a:rPr lang="en-US" sz="1800" dirty="0"/>
            <a:t>Teaching</a:t>
          </a:r>
        </a:p>
      </dgm:t>
    </dgm:pt>
    <dgm:pt modelId="{30C10B12-41DA-4392-B7DD-55B8FCEE0315}" type="parTrans" cxnId="{BCD5F55C-7510-48BB-BA20-13379193879A}">
      <dgm:prSet/>
      <dgm:spPr/>
      <dgm:t>
        <a:bodyPr/>
        <a:lstStyle/>
        <a:p>
          <a:endParaRPr lang="en-US"/>
        </a:p>
      </dgm:t>
    </dgm:pt>
    <dgm:pt modelId="{6C57FB08-94C6-4DCE-B8C6-60D324A67A10}" type="sibTrans" cxnId="{BCD5F55C-7510-48BB-BA20-13379193879A}">
      <dgm:prSet/>
      <dgm:spPr/>
      <dgm:t>
        <a:bodyPr/>
        <a:lstStyle/>
        <a:p>
          <a:endParaRPr lang="en-US"/>
        </a:p>
      </dgm:t>
    </dgm:pt>
    <dgm:pt modelId="{17FF4A69-D030-4953-8EE7-0D6CA4678A71}">
      <dgm:prSet custT="1"/>
      <dgm:spPr/>
      <dgm:t>
        <a:bodyPr/>
        <a:lstStyle/>
        <a:p>
          <a:r>
            <a:rPr lang="en-US" sz="1800" dirty="0"/>
            <a:t>Practice</a:t>
          </a:r>
        </a:p>
      </dgm:t>
    </dgm:pt>
    <dgm:pt modelId="{1B9F355E-2B60-4BA4-8D76-FB668FBFBBED}" type="parTrans" cxnId="{ED3C132C-DC8D-4261-84EB-BED560DB593D}">
      <dgm:prSet/>
      <dgm:spPr/>
      <dgm:t>
        <a:bodyPr/>
        <a:lstStyle/>
        <a:p>
          <a:endParaRPr lang="en-US"/>
        </a:p>
      </dgm:t>
    </dgm:pt>
    <dgm:pt modelId="{977133DF-4FE9-4150-B8CF-854FCF0E1CA0}" type="sibTrans" cxnId="{ED3C132C-DC8D-4261-84EB-BED560DB593D}">
      <dgm:prSet/>
      <dgm:spPr/>
      <dgm:t>
        <a:bodyPr/>
        <a:lstStyle/>
        <a:p>
          <a:endParaRPr lang="en-US"/>
        </a:p>
      </dgm:t>
    </dgm:pt>
    <dgm:pt modelId="{AD1FF762-94E0-4E66-8413-6584F7C29ED0}">
      <dgm:prSet custT="1"/>
      <dgm:spPr/>
      <dgm:t>
        <a:bodyPr/>
        <a:lstStyle/>
        <a:p>
          <a:r>
            <a:rPr lang="en-US" sz="1800" dirty="0"/>
            <a:t>Reinforcement</a:t>
          </a:r>
        </a:p>
      </dgm:t>
    </dgm:pt>
    <dgm:pt modelId="{BE97770E-4291-46A1-B678-3F8B2B12DF51}" type="parTrans" cxnId="{BB01FDC8-6FA5-44AE-8EF1-A0B5C749BC15}">
      <dgm:prSet/>
      <dgm:spPr/>
      <dgm:t>
        <a:bodyPr/>
        <a:lstStyle/>
        <a:p>
          <a:endParaRPr lang="en-US"/>
        </a:p>
      </dgm:t>
    </dgm:pt>
    <dgm:pt modelId="{C9016BAE-DB95-4EE0-8201-15F3F5059031}" type="sibTrans" cxnId="{BB01FDC8-6FA5-44AE-8EF1-A0B5C749BC15}">
      <dgm:prSet/>
      <dgm:spPr/>
      <dgm:t>
        <a:bodyPr/>
        <a:lstStyle/>
        <a:p>
          <a:endParaRPr lang="en-US"/>
        </a:p>
      </dgm:t>
    </dgm:pt>
    <dgm:pt modelId="{D680D60C-9B29-4D18-869C-F28A49CA7525}">
      <dgm:prSet custT="1"/>
      <dgm:spPr/>
      <dgm:t>
        <a:bodyPr/>
        <a:lstStyle/>
        <a:p>
          <a:r>
            <a:rPr lang="en-US" sz="1800" dirty="0"/>
            <a:t>Participation</a:t>
          </a:r>
        </a:p>
      </dgm:t>
    </dgm:pt>
    <dgm:pt modelId="{E1C229CF-5A5C-443E-9F0A-4CFE8E438097}" type="parTrans" cxnId="{3F969A56-2EBE-46C7-B2DB-0F3F6803CA61}">
      <dgm:prSet/>
      <dgm:spPr/>
      <dgm:t>
        <a:bodyPr/>
        <a:lstStyle/>
        <a:p>
          <a:endParaRPr lang="en-US"/>
        </a:p>
      </dgm:t>
    </dgm:pt>
    <dgm:pt modelId="{37C87A7E-19C8-41CE-9BB4-BC2DBDA9FF80}" type="sibTrans" cxnId="{3F969A56-2EBE-46C7-B2DB-0F3F6803CA61}">
      <dgm:prSet/>
      <dgm:spPr/>
      <dgm:t>
        <a:bodyPr/>
        <a:lstStyle/>
        <a:p>
          <a:endParaRPr lang="en-US"/>
        </a:p>
      </dgm:t>
    </dgm:pt>
    <dgm:pt modelId="{98737FD1-B260-456F-8D9D-FDBDB41E6EC6}">
      <dgm:prSet custT="1"/>
      <dgm:spPr/>
      <dgm:t>
        <a:bodyPr/>
        <a:lstStyle/>
        <a:p>
          <a:r>
            <a:rPr lang="en-US" sz="1800" dirty="0"/>
            <a:t>Encouragement</a:t>
          </a:r>
        </a:p>
      </dgm:t>
    </dgm:pt>
    <dgm:pt modelId="{9BE14E92-A3EA-4182-8044-F67F83E7770B}" type="parTrans" cxnId="{870A7827-FDE8-477F-9C20-91EDD8A8D0CE}">
      <dgm:prSet/>
      <dgm:spPr/>
      <dgm:t>
        <a:bodyPr/>
        <a:lstStyle/>
        <a:p>
          <a:endParaRPr lang="en-US"/>
        </a:p>
      </dgm:t>
    </dgm:pt>
    <dgm:pt modelId="{7E373743-1572-422F-80E6-DE129AF5CA11}" type="sibTrans" cxnId="{870A7827-FDE8-477F-9C20-91EDD8A8D0CE}">
      <dgm:prSet/>
      <dgm:spPr/>
      <dgm:t>
        <a:bodyPr/>
        <a:lstStyle/>
        <a:p>
          <a:endParaRPr lang="en-US"/>
        </a:p>
      </dgm:t>
    </dgm:pt>
    <dgm:pt modelId="{5CFC9975-E30B-4B02-8F84-0BC5813C9958}">
      <dgm:prSet phldrT="[Text]" custT="1"/>
      <dgm:spPr/>
      <dgm:t>
        <a:bodyPr/>
        <a:lstStyle/>
        <a:p>
          <a:r>
            <a:rPr lang="en-US" sz="1800" dirty="0"/>
            <a:t>Acceptance</a:t>
          </a:r>
        </a:p>
      </dgm:t>
    </dgm:pt>
    <dgm:pt modelId="{6C6C0E6F-1031-4434-8230-C2A1773CE629}" type="parTrans" cxnId="{7221AA25-25CA-48C4-A55A-9885D9427149}">
      <dgm:prSet/>
      <dgm:spPr/>
      <dgm:t>
        <a:bodyPr/>
        <a:lstStyle/>
        <a:p>
          <a:endParaRPr lang="en-US"/>
        </a:p>
      </dgm:t>
    </dgm:pt>
    <dgm:pt modelId="{5F4149D7-736C-49CF-8A07-306A0E6E0579}" type="sibTrans" cxnId="{7221AA25-25CA-48C4-A55A-9885D9427149}">
      <dgm:prSet/>
      <dgm:spPr/>
      <dgm:t>
        <a:bodyPr/>
        <a:lstStyle/>
        <a:p>
          <a:endParaRPr lang="en-US"/>
        </a:p>
      </dgm:t>
    </dgm:pt>
    <dgm:pt modelId="{70B85F2B-C8AA-4897-80A4-F52096DB8FAC}" type="pres">
      <dgm:prSet presAssocID="{6B97D2CE-6BF7-49AD-A6E7-788298A358BD}" presName="compositeShape" presStyleCnt="0">
        <dgm:presLayoutVars>
          <dgm:dir/>
          <dgm:resizeHandles/>
        </dgm:presLayoutVars>
      </dgm:prSet>
      <dgm:spPr/>
    </dgm:pt>
    <dgm:pt modelId="{6B08D4FB-BD37-49F8-B99A-56A7EAF17A94}" type="pres">
      <dgm:prSet presAssocID="{6B97D2CE-6BF7-49AD-A6E7-788298A358BD}" presName="pyramid" presStyleLbl="node1" presStyleIdx="0" presStyleCnt="1"/>
      <dgm:spPr>
        <a:solidFill>
          <a:schemeClr val="bg1">
            <a:lumMod val="75000"/>
          </a:schemeClr>
        </a:solidFill>
      </dgm:spPr>
    </dgm:pt>
    <dgm:pt modelId="{90F88070-7005-48C6-A8F3-87C3F63509B1}" type="pres">
      <dgm:prSet presAssocID="{6B97D2CE-6BF7-49AD-A6E7-788298A358BD}" presName="theList" presStyleCnt="0"/>
      <dgm:spPr/>
    </dgm:pt>
    <dgm:pt modelId="{E29D313C-FF08-4A1F-AE8A-4B81A305CF3D}" type="pres">
      <dgm:prSet presAssocID="{41A7E86B-AE94-4F8A-847C-2CAB79C76BB0}" presName="aNode" presStyleLbl="fgAcc1" presStyleIdx="0" presStyleCnt="6" custScaleX="114406">
        <dgm:presLayoutVars>
          <dgm:bulletEnabled val="1"/>
        </dgm:presLayoutVars>
      </dgm:prSet>
      <dgm:spPr/>
    </dgm:pt>
    <dgm:pt modelId="{23F7AB2D-4BB5-406E-899E-7FDE8A5ADA94}" type="pres">
      <dgm:prSet presAssocID="{41A7E86B-AE94-4F8A-847C-2CAB79C76BB0}" presName="aSpace" presStyleCnt="0"/>
      <dgm:spPr/>
    </dgm:pt>
    <dgm:pt modelId="{74F7E315-326C-4112-B128-D9084E85104F}" type="pres">
      <dgm:prSet presAssocID="{17FF4A69-D030-4953-8EE7-0D6CA4678A71}" presName="aNode" presStyleLbl="fgAcc1" presStyleIdx="1" presStyleCnt="6" custScaleX="114406">
        <dgm:presLayoutVars>
          <dgm:bulletEnabled val="1"/>
        </dgm:presLayoutVars>
      </dgm:prSet>
      <dgm:spPr/>
    </dgm:pt>
    <dgm:pt modelId="{66929922-758A-4D62-AEB0-AC72134ABF96}" type="pres">
      <dgm:prSet presAssocID="{17FF4A69-D030-4953-8EE7-0D6CA4678A71}" presName="aSpace" presStyleCnt="0"/>
      <dgm:spPr/>
    </dgm:pt>
    <dgm:pt modelId="{BA71B015-A25F-4E34-ABE0-04E398100302}" type="pres">
      <dgm:prSet presAssocID="{AD1FF762-94E0-4E66-8413-6584F7C29ED0}" presName="aNode" presStyleLbl="fgAcc1" presStyleIdx="2" presStyleCnt="6" custScaleX="114406">
        <dgm:presLayoutVars>
          <dgm:bulletEnabled val="1"/>
        </dgm:presLayoutVars>
      </dgm:prSet>
      <dgm:spPr/>
    </dgm:pt>
    <dgm:pt modelId="{59190A22-E4E5-4025-8295-2D71BDD439E6}" type="pres">
      <dgm:prSet presAssocID="{AD1FF762-94E0-4E66-8413-6584F7C29ED0}" presName="aSpace" presStyleCnt="0"/>
      <dgm:spPr/>
    </dgm:pt>
    <dgm:pt modelId="{35C3743E-4333-4055-9CE5-D78F5DC84109}" type="pres">
      <dgm:prSet presAssocID="{D680D60C-9B29-4D18-869C-F28A49CA7525}" presName="aNode" presStyleLbl="fgAcc1" presStyleIdx="3" presStyleCnt="6" custScaleX="114406">
        <dgm:presLayoutVars>
          <dgm:bulletEnabled val="1"/>
        </dgm:presLayoutVars>
      </dgm:prSet>
      <dgm:spPr/>
    </dgm:pt>
    <dgm:pt modelId="{A87D0E29-1295-41FE-9453-F204C191324C}" type="pres">
      <dgm:prSet presAssocID="{D680D60C-9B29-4D18-869C-F28A49CA7525}" presName="aSpace" presStyleCnt="0"/>
      <dgm:spPr/>
    </dgm:pt>
    <dgm:pt modelId="{67E1BF05-450B-4CCE-8EB7-598102CA4181}" type="pres">
      <dgm:prSet presAssocID="{98737FD1-B260-456F-8D9D-FDBDB41E6EC6}" presName="aNode" presStyleLbl="fgAcc1" presStyleIdx="4" presStyleCnt="6" custScaleX="114406">
        <dgm:presLayoutVars>
          <dgm:bulletEnabled val="1"/>
        </dgm:presLayoutVars>
      </dgm:prSet>
      <dgm:spPr/>
    </dgm:pt>
    <dgm:pt modelId="{81B7C730-D276-46E5-AE2A-DD0EE3D51E1E}" type="pres">
      <dgm:prSet presAssocID="{98737FD1-B260-456F-8D9D-FDBDB41E6EC6}" presName="aSpace" presStyleCnt="0"/>
      <dgm:spPr/>
    </dgm:pt>
    <dgm:pt modelId="{657CE843-76C1-4075-AF94-DE62B47004EB}" type="pres">
      <dgm:prSet presAssocID="{5CFC9975-E30B-4B02-8F84-0BC5813C9958}" presName="aNode" presStyleLbl="fgAcc1" presStyleIdx="5" presStyleCnt="6" custScaleX="114406">
        <dgm:presLayoutVars>
          <dgm:bulletEnabled val="1"/>
        </dgm:presLayoutVars>
      </dgm:prSet>
      <dgm:spPr/>
    </dgm:pt>
    <dgm:pt modelId="{38043C94-4060-4F07-AD6C-786BF274E823}" type="pres">
      <dgm:prSet presAssocID="{5CFC9975-E30B-4B02-8F84-0BC5813C9958}" presName="aSpace" presStyleCnt="0"/>
      <dgm:spPr/>
    </dgm:pt>
  </dgm:ptLst>
  <dgm:cxnLst>
    <dgm:cxn modelId="{7221AA25-25CA-48C4-A55A-9885D9427149}" srcId="{6B97D2CE-6BF7-49AD-A6E7-788298A358BD}" destId="{5CFC9975-E30B-4B02-8F84-0BC5813C9958}" srcOrd="5" destOrd="0" parTransId="{6C6C0E6F-1031-4434-8230-C2A1773CE629}" sibTransId="{5F4149D7-736C-49CF-8A07-306A0E6E0579}"/>
    <dgm:cxn modelId="{870A7827-FDE8-477F-9C20-91EDD8A8D0CE}" srcId="{6B97D2CE-6BF7-49AD-A6E7-788298A358BD}" destId="{98737FD1-B260-456F-8D9D-FDBDB41E6EC6}" srcOrd="4" destOrd="0" parTransId="{9BE14E92-A3EA-4182-8044-F67F83E7770B}" sibTransId="{7E373743-1572-422F-80E6-DE129AF5CA11}"/>
    <dgm:cxn modelId="{ED3C132C-DC8D-4261-84EB-BED560DB593D}" srcId="{6B97D2CE-6BF7-49AD-A6E7-788298A358BD}" destId="{17FF4A69-D030-4953-8EE7-0D6CA4678A71}" srcOrd="1" destOrd="0" parTransId="{1B9F355E-2B60-4BA4-8D76-FB668FBFBBED}" sibTransId="{977133DF-4FE9-4150-B8CF-854FCF0E1CA0}"/>
    <dgm:cxn modelId="{BCD5F55C-7510-48BB-BA20-13379193879A}" srcId="{6B97D2CE-6BF7-49AD-A6E7-788298A358BD}" destId="{41A7E86B-AE94-4F8A-847C-2CAB79C76BB0}" srcOrd="0" destOrd="0" parTransId="{30C10B12-41DA-4392-B7DD-55B8FCEE0315}" sibTransId="{6C57FB08-94C6-4DCE-B8C6-60D324A67A10}"/>
    <dgm:cxn modelId="{E4986949-D686-4B49-B212-9741F56AF491}" type="presOf" srcId="{D680D60C-9B29-4D18-869C-F28A49CA7525}" destId="{35C3743E-4333-4055-9CE5-D78F5DC84109}" srcOrd="0" destOrd="0" presId="urn:microsoft.com/office/officeart/2005/8/layout/pyramid2"/>
    <dgm:cxn modelId="{0365CF53-3CEC-4D99-98E6-90CA8BABB558}" type="presOf" srcId="{17FF4A69-D030-4953-8EE7-0D6CA4678A71}" destId="{74F7E315-326C-4112-B128-D9084E85104F}" srcOrd="0" destOrd="0" presId="urn:microsoft.com/office/officeart/2005/8/layout/pyramid2"/>
    <dgm:cxn modelId="{3F969A56-2EBE-46C7-B2DB-0F3F6803CA61}" srcId="{6B97D2CE-6BF7-49AD-A6E7-788298A358BD}" destId="{D680D60C-9B29-4D18-869C-F28A49CA7525}" srcOrd="3" destOrd="0" parTransId="{E1C229CF-5A5C-443E-9F0A-4CFE8E438097}" sibTransId="{37C87A7E-19C8-41CE-9BB4-BC2DBDA9FF80}"/>
    <dgm:cxn modelId="{F7BA1D77-A501-4B1B-9460-17F024121C26}" type="presOf" srcId="{98737FD1-B260-456F-8D9D-FDBDB41E6EC6}" destId="{67E1BF05-450B-4CCE-8EB7-598102CA4181}" srcOrd="0" destOrd="0" presId="urn:microsoft.com/office/officeart/2005/8/layout/pyramid2"/>
    <dgm:cxn modelId="{05B689AB-A22A-46C0-A48D-EE3778E40B40}" type="presOf" srcId="{6B97D2CE-6BF7-49AD-A6E7-788298A358BD}" destId="{70B85F2B-C8AA-4897-80A4-F52096DB8FAC}" srcOrd="0" destOrd="0" presId="urn:microsoft.com/office/officeart/2005/8/layout/pyramid2"/>
    <dgm:cxn modelId="{9C3A03B3-A555-4B3C-AE6A-B0F9B691C5DD}" type="presOf" srcId="{5CFC9975-E30B-4B02-8F84-0BC5813C9958}" destId="{657CE843-76C1-4075-AF94-DE62B47004EB}" srcOrd="0" destOrd="0" presId="urn:microsoft.com/office/officeart/2005/8/layout/pyramid2"/>
    <dgm:cxn modelId="{0AF162C7-9339-4552-9883-E40053C00D5D}" type="presOf" srcId="{AD1FF762-94E0-4E66-8413-6584F7C29ED0}" destId="{BA71B015-A25F-4E34-ABE0-04E398100302}" srcOrd="0" destOrd="0" presId="urn:microsoft.com/office/officeart/2005/8/layout/pyramid2"/>
    <dgm:cxn modelId="{BB01FDC8-6FA5-44AE-8EF1-A0B5C749BC15}" srcId="{6B97D2CE-6BF7-49AD-A6E7-788298A358BD}" destId="{AD1FF762-94E0-4E66-8413-6584F7C29ED0}" srcOrd="2" destOrd="0" parTransId="{BE97770E-4291-46A1-B678-3F8B2B12DF51}" sibTransId="{C9016BAE-DB95-4EE0-8201-15F3F5059031}"/>
    <dgm:cxn modelId="{4E0D7EEA-8FE1-4918-AFE1-1ECB35E1397E}" type="presOf" srcId="{41A7E86B-AE94-4F8A-847C-2CAB79C76BB0}" destId="{E29D313C-FF08-4A1F-AE8A-4B81A305CF3D}" srcOrd="0" destOrd="0" presId="urn:microsoft.com/office/officeart/2005/8/layout/pyramid2"/>
    <dgm:cxn modelId="{FDCF5ECC-AF10-4455-9567-D1D4B69703E5}" type="presParOf" srcId="{70B85F2B-C8AA-4897-80A4-F52096DB8FAC}" destId="{6B08D4FB-BD37-49F8-B99A-56A7EAF17A94}" srcOrd="0" destOrd="0" presId="urn:microsoft.com/office/officeart/2005/8/layout/pyramid2"/>
    <dgm:cxn modelId="{EAD7FE75-1EFE-4F1F-AE35-843AD9EF563D}" type="presParOf" srcId="{70B85F2B-C8AA-4897-80A4-F52096DB8FAC}" destId="{90F88070-7005-48C6-A8F3-87C3F63509B1}" srcOrd="1" destOrd="0" presId="urn:microsoft.com/office/officeart/2005/8/layout/pyramid2"/>
    <dgm:cxn modelId="{ADB965F0-B88C-42D3-BB10-C75A243B4195}" type="presParOf" srcId="{90F88070-7005-48C6-A8F3-87C3F63509B1}" destId="{E29D313C-FF08-4A1F-AE8A-4B81A305CF3D}" srcOrd="0" destOrd="0" presId="urn:microsoft.com/office/officeart/2005/8/layout/pyramid2"/>
    <dgm:cxn modelId="{D094E5E4-5FBB-4093-AD64-A145ECFB3515}" type="presParOf" srcId="{90F88070-7005-48C6-A8F3-87C3F63509B1}" destId="{23F7AB2D-4BB5-406E-899E-7FDE8A5ADA94}" srcOrd="1" destOrd="0" presId="urn:microsoft.com/office/officeart/2005/8/layout/pyramid2"/>
    <dgm:cxn modelId="{26D22684-5F99-4202-A6F5-7D5622440D58}" type="presParOf" srcId="{90F88070-7005-48C6-A8F3-87C3F63509B1}" destId="{74F7E315-326C-4112-B128-D9084E85104F}" srcOrd="2" destOrd="0" presId="urn:microsoft.com/office/officeart/2005/8/layout/pyramid2"/>
    <dgm:cxn modelId="{E6D238EB-12EA-4DBE-A8B2-4177AE006A9F}" type="presParOf" srcId="{90F88070-7005-48C6-A8F3-87C3F63509B1}" destId="{66929922-758A-4D62-AEB0-AC72134ABF96}" srcOrd="3" destOrd="0" presId="urn:microsoft.com/office/officeart/2005/8/layout/pyramid2"/>
    <dgm:cxn modelId="{215B6F9A-79BB-42F9-8D65-6F63566D56A6}" type="presParOf" srcId="{90F88070-7005-48C6-A8F3-87C3F63509B1}" destId="{BA71B015-A25F-4E34-ABE0-04E398100302}" srcOrd="4" destOrd="0" presId="urn:microsoft.com/office/officeart/2005/8/layout/pyramid2"/>
    <dgm:cxn modelId="{156152D3-DC18-4E00-8234-828538024B2A}" type="presParOf" srcId="{90F88070-7005-48C6-A8F3-87C3F63509B1}" destId="{59190A22-E4E5-4025-8295-2D71BDD439E6}" srcOrd="5" destOrd="0" presId="urn:microsoft.com/office/officeart/2005/8/layout/pyramid2"/>
    <dgm:cxn modelId="{EDA89617-33CF-407E-9EED-CD09565FFBB9}" type="presParOf" srcId="{90F88070-7005-48C6-A8F3-87C3F63509B1}" destId="{35C3743E-4333-4055-9CE5-D78F5DC84109}" srcOrd="6" destOrd="0" presId="urn:microsoft.com/office/officeart/2005/8/layout/pyramid2"/>
    <dgm:cxn modelId="{D8A9BB74-6A69-4F26-BFE9-213823312F26}" type="presParOf" srcId="{90F88070-7005-48C6-A8F3-87C3F63509B1}" destId="{A87D0E29-1295-41FE-9453-F204C191324C}" srcOrd="7" destOrd="0" presId="urn:microsoft.com/office/officeart/2005/8/layout/pyramid2"/>
    <dgm:cxn modelId="{4864F538-59C2-45F0-BBA5-05D2851A29DD}" type="presParOf" srcId="{90F88070-7005-48C6-A8F3-87C3F63509B1}" destId="{67E1BF05-450B-4CCE-8EB7-598102CA4181}" srcOrd="8" destOrd="0" presId="urn:microsoft.com/office/officeart/2005/8/layout/pyramid2"/>
    <dgm:cxn modelId="{C9FABBD8-F29A-4F19-83FD-9BD3E48B9A33}" type="presParOf" srcId="{90F88070-7005-48C6-A8F3-87C3F63509B1}" destId="{81B7C730-D276-46E5-AE2A-DD0EE3D51E1E}" srcOrd="9" destOrd="0" presId="urn:microsoft.com/office/officeart/2005/8/layout/pyramid2"/>
    <dgm:cxn modelId="{36805E51-3431-4B1E-857C-3B8B0B2C8D5A}" type="presParOf" srcId="{90F88070-7005-48C6-A8F3-87C3F63509B1}" destId="{657CE843-76C1-4075-AF94-DE62B47004EB}" srcOrd="10" destOrd="0" presId="urn:microsoft.com/office/officeart/2005/8/layout/pyramid2"/>
    <dgm:cxn modelId="{9CF0B6AE-5E27-4B14-BCC9-CD703A74B5C9}" type="presParOf" srcId="{90F88070-7005-48C6-A8F3-87C3F63509B1}" destId="{38043C94-4060-4F07-AD6C-786BF274E823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8D4FB-BD37-49F8-B99A-56A7EAF17A94}">
      <dsp:nvSpPr>
        <dsp:cNvPr id="0" name=""/>
        <dsp:cNvSpPr/>
      </dsp:nvSpPr>
      <dsp:spPr>
        <a:xfrm>
          <a:off x="989540" y="0"/>
          <a:ext cx="4303713" cy="4303713"/>
        </a:xfrm>
        <a:prstGeom prst="triangle">
          <a:avLst/>
        </a:prstGeom>
        <a:solidFill>
          <a:schemeClr val="bg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D313C-FF08-4A1F-AE8A-4B81A305CF3D}">
      <dsp:nvSpPr>
        <dsp:cNvPr id="0" name=""/>
        <dsp:cNvSpPr/>
      </dsp:nvSpPr>
      <dsp:spPr>
        <a:xfrm>
          <a:off x="2939898" y="432682"/>
          <a:ext cx="3200408" cy="5093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Teaching</a:t>
          </a:r>
        </a:p>
      </dsp:txBody>
      <dsp:txXfrm>
        <a:off x="2964764" y="457548"/>
        <a:ext cx="3150676" cy="459652"/>
      </dsp:txXfrm>
    </dsp:sp>
    <dsp:sp modelId="{74F7E315-326C-4112-B128-D9084E85104F}">
      <dsp:nvSpPr>
        <dsp:cNvPr id="0" name=""/>
        <dsp:cNvSpPr/>
      </dsp:nvSpPr>
      <dsp:spPr>
        <a:xfrm>
          <a:off x="2939898" y="1005740"/>
          <a:ext cx="3200408" cy="5093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Practice</a:t>
          </a:r>
        </a:p>
      </dsp:txBody>
      <dsp:txXfrm>
        <a:off x="2964764" y="1030606"/>
        <a:ext cx="3150676" cy="459652"/>
      </dsp:txXfrm>
    </dsp:sp>
    <dsp:sp modelId="{BA71B015-A25F-4E34-ABE0-04E398100302}">
      <dsp:nvSpPr>
        <dsp:cNvPr id="0" name=""/>
        <dsp:cNvSpPr/>
      </dsp:nvSpPr>
      <dsp:spPr>
        <a:xfrm>
          <a:off x="2939898" y="1578798"/>
          <a:ext cx="3200408" cy="5093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Reinforcement</a:t>
          </a:r>
        </a:p>
      </dsp:txBody>
      <dsp:txXfrm>
        <a:off x="2964764" y="1603664"/>
        <a:ext cx="3150676" cy="459652"/>
      </dsp:txXfrm>
    </dsp:sp>
    <dsp:sp modelId="{35C3743E-4333-4055-9CE5-D78F5DC84109}">
      <dsp:nvSpPr>
        <dsp:cNvPr id="0" name=""/>
        <dsp:cNvSpPr/>
      </dsp:nvSpPr>
      <dsp:spPr>
        <a:xfrm>
          <a:off x="2939898" y="2151856"/>
          <a:ext cx="3200408" cy="5093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Participation</a:t>
          </a:r>
        </a:p>
      </dsp:txBody>
      <dsp:txXfrm>
        <a:off x="2964764" y="2176722"/>
        <a:ext cx="3150676" cy="459652"/>
      </dsp:txXfrm>
    </dsp:sp>
    <dsp:sp modelId="{67E1BF05-450B-4CCE-8EB7-598102CA4181}">
      <dsp:nvSpPr>
        <dsp:cNvPr id="0" name=""/>
        <dsp:cNvSpPr/>
      </dsp:nvSpPr>
      <dsp:spPr>
        <a:xfrm>
          <a:off x="2939898" y="2724914"/>
          <a:ext cx="3200408" cy="5093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Encouragement</a:t>
          </a:r>
        </a:p>
      </dsp:txBody>
      <dsp:txXfrm>
        <a:off x="2964764" y="2749780"/>
        <a:ext cx="3150676" cy="459652"/>
      </dsp:txXfrm>
    </dsp:sp>
    <dsp:sp modelId="{657CE843-76C1-4075-AF94-DE62B47004EB}">
      <dsp:nvSpPr>
        <dsp:cNvPr id="0" name=""/>
        <dsp:cNvSpPr/>
      </dsp:nvSpPr>
      <dsp:spPr>
        <a:xfrm>
          <a:off x="2939898" y="3297972"/>
          <a:ext cx="3200408" cy="5093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Acceptance</a:t>
          </a:r>
        </a:p>
      </dsp:txBody>
      <dsp:txXfrm>
        <a:off x="2964764" y="3322838"/>
        <a:ext cx="3150676" cy="459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22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86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88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75635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74312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-70452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2230440"/>
            <a:ext cx="8637072" cy="209686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2086109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FD98B-B5EB-467C-A5C0-70AC8A7CD9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550" y="1951038"/>
            <a:ext cx="1092200" cy="9429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B2A18E-C809-4BF8-AED4-CE906511E8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5750" y="3794125"/>
            <a:ext cx="1350963" cy="12271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lnSpc>
                <a:spcPct val="100000"/>
              </a:lnSpc>
              <a:buClr>
                <a:schemeClr val="accent5">
                  <a:lumMod val="75000"/>
                </a:schemeClr>
              </a:buClr>
              <a:defRPr sz="2400"/>
            </a:lvl1pPr>
            <a:lvl2pPr>
              <a:lnSpc>
                <a:spcPct val="100000"/>
              </a:lnSpc>
              <a:buClr>
                <a:schemeClr val="accent6">
                  <a:lumMod val="75000"/>
                </a:schemeClr>
              </a:buClr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59EA84-9FD4-44B9-939D-A06472ED5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3111500"/>
            <a:ext cx="1296988" cy="61436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A966F-5E4E-4BAD-B3F3-66ED711539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28875" y="3429000"/>
            <a:ext cx="833438" cy="5286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11200"/>
            <a:ext cx="8637073" cy="1125703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9F2CCA-54B7-40F1-94AD-7BD2ECE69F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0113" y="3001963"/>
            <a:ext cx="4708525" cy="20193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DF89B0-8E51-40D1-837D-047126E9DF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73138" y="1597025"/>
            <a:ext cx="1812925" cy="11255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Pre-Training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Know the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9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8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366C8166-46D1-4283-93DF-3AAA500CA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Training Prerequisites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A48EC6-8639-44EF-B344-EBA5ECEF7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Choose trainers who have expertise and experience. </a:t>
            </a:r>
          </a:p>
          <a:p>
            <a:r>
              <a:rPr lang="en-US" sz="2000" dirty="0"/>
              <a:t>Determine whether trainees have the </a:t>
            </a:r>
            <a:r>
              <a:rPr lang="en-US" sz="2000" b="1" dirty="0"/>
              <a:t>training prerequisites</a:t>
            </a:r>
            <a:r>
              <a:rPr lang="en-US" sz="2000" dirty="0"/>
              <a:t>, or the KSAOs and other preparation needed to complete training. </a:t>
            </a:r>
          </a:p>
          <a:p>
            <a:r>
              <a:rPr lang="en-US" sz="2000" dirty="0"/>
              <a:t>Be familiar with trainees’ shared values to choose relatable content and appropriate methods.</a:t>
            </a:r>
          </a:p>
        </p:txBody>
      </p:sp>
    </p:spTree>
    <p:extLst>
      <p:ext uri="{BB962C8B-B14F-4D97-AF65-F5344CB8AC3E}">
        <p14:creationId xmlns:p14="http://schemas.microsoft.com/office/powerpoint/2010/main" val="2854427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366C8166-46D1-4283-93DF-3AAA500CA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169" y="632652"/>
            <a:ext cx="10108138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Training Preferences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A48EC6-8639-44EF-B344-EBA5ECEF7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168" y="2159503"/>
            <a:ext cx="10108139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Traditionalists prefer an orderly learning environment and expert trainers.</a:t>
            </a:r>
          </a:p>
          <a:p>
            <a:r>
              <a:rPr lang="en-US" sz="2000" dirty="0"/>
              <a:t>Baby Boomers like classroom learning and group activities. </a:t>
            </a:r>
          </a:p>
          <a:p>
            <a:r>
              <a:rPr lang="en-US" sz="2000" dirty="0" err="1"/>
              <a:t>Gen</a:t>
            </a:r>
            <a:r>
              <a:rPr lang="en-US" sz="2000" dirty="0"/>
              <a:t> </a:t>
            </a:r>
            <a:r>
              <a:rPr lang="en-US" sz="2000" dirty="0" err="1"/>
              <a:t>Xers</a:t>
            </a:r>
            <a:r>
              <a:rPr lang="en-US" sz="2000" dirty="0"/>
              <a:t> prefer self-directed learning and technology-based methods. </a:t>
            </a:r>
          </a:p>
          <a:p>
            <a:r>
              <a:rPr lang="en-US" sz="2000" dirty="0"/>
              <a:t>Millennials prefer blended learning and hands-on practice. </a:t>
            </a:r>
          </a:p>
          <a:p>
            <a:r>
              <a:rPr lang="en-US" sz="2000" dirty="0" err="1"/>
              <a:t>Gen</a:t>
            </a:r>
            <a:r>
              <a:rPr lang="en-US" sz="2000" dirty="0"/>
              <a:t> Zs like training that is interactive, on-demand, and uses multimedia.</a:t>
            </a:r>
          </a:p>
        </p:txBody>
      </p:sp>
    </p:spTree>
    <p:extLst>
      <p:ext uri="{BB962C8B-B14F-4D97-AF65-F5344CB8AC3E}">
        <p14:creationId xmlns:p14="http://schemas.microsoft.com/office/powerpoint/2010/main" val="102280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28AF8F-1EDD-4FC2-BECB-AC41EF4C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309802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Manager Support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E20F4-C66F-45AC-9ADE-5F46C6A67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8" y="2249046"/>
            <a:ext cx="3713988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Manager support </a:t>
            </a:r>
            <a:r>
              <a:rPr lang="en-US" sz="2000" dirty="0"/>
              <a:t>is the degree to which trainees’ managers stress the importance of learning and transfer of training. </a:t>
            </a:r>
          </a:p>
        </p:txBody>
      </p:sp>
      <p:graphicFrame>
        <p:nvGraphicFramePr>
          <p:cNvPr id="32" name="Diagram 31" descr="Increasing levels of manager support, from low to high, include acceptance of training, encouragement of training, participating in training, reinforcement—discussing progress with trainees, practice—allowing trainees to practice their skills, and&#10;teaching—serving as a trainer.">
            <a:extLst>
              <a:ext uri="{FF2B5EF4-FFF2-40B4-BE49-F238E27FC236}">
                <a16:creationId xmlns:a16="http://schemas.microsoft.com/office/drawing/2014/main" id="{50422E93-C8EE-4494-9EDD-A1788427872B}"/>
              </a:ext>
            </a:extLst>
          </p:cNvPr>
          <p:cNvGraphicFramePr/>
          <p:nvPr/>
        </p:nvGraphicFramePr>
        <p:xfrm>
          <a:off x="4799873" y="2228849"/>
          <a:ext cx="7129848" cy="4303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491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09A774-2108-4525-900B-8B9E5B10D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309802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Manager Support</a:t>
            </a:r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A83AA-C433-6D4C-B997-D1D7E1CEB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Gain managers’ support for training by:</a:t>
            </a:r>
          </a:p>
          <a:p>
            <a:pPr lvl="1"/>
            <a:r>
              <a:rPr lang="en-US" sz="1800" dirty="0"/>
              <a:t>Briefing them on the benefits and strategic value of training.</a:t>
            </a:r>
          </a:p>
          <a:p>
            <a:pPr lvl="1"/>
            <a:r>
              <a:rPr lang="en-US" sz="1800" dirty="0"/>
              <a:t>Asking them to create action plans with trainees. </a:t>
            </a:r>
          </a:p>
          <a:p>
            <a:pPr lvl="1"/>
            <a:r>
              <a:rPr lang="en-US" sz="1800" dirty="0"/>
              <a:t>Linking their support to their own performance appraisals.</a:t>
            </a:r>
          </a:p>
          <a:p>
            <a:pPr lvl="1"/>
            <a:r>
              <a:rPr lang="en-US" sz="1800" dirty="0"/>
              <a:t>Asking trainees to bring work problems to training.</a:t>
            </a:r>
          </a:p>
          <a:p>
            <a:pPr lvl="1"/>
            <a:r>
              <a:rPr lang="en-US" sz="1800" dirty="0"/>
              <a:t>Asking them to serve as trainers. </a:t>
            </a:r>
          </a:p>
        </p:txBody>
      </p:sp>
    </p:spTree>
    <p:extLst>
      <p:ext uri="{BB962C8B-B14F-4D97-AF65-F5344CB8AC3E}">
        <p14:creationId xmlns:p14="http://schemas.microsoft.com/office/powerpoint/2010/main" val="358056113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189</Words>
  <Application>Microsoft Office PowerPoint</Application>
  <PresentationFormat>Widescreen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Pre-Training Considerations</vt:lpstr>
      <vt:lpstr>Training Prerequisites</vt:lpstr>
      <vt:lpstr>Training Preferences</vt:lpstr>
      <vt:lpstr>Manager Support</vt:lpstr>
      <vt:lpstr>Manager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86</cp:revision>
  <cp:lastPrinted>2021-07-07T23:45:03Z</cp:lastPrinted>
  <dcterms:created xsi:type="dcterms:W3CDTF">2021-02-10T03:24:09Z</dcterms:created>
  <dcterms:modified xsi:type="dcterms:W3CDTF">2021-07-19T17:17:18Z</dcterms:modified>
</cp:coreProperties>
</file>