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95" r:id="rId2"/>
    <p:sldId id="280" r:id="rId3"/>
    <p:sldId id="305" r:id="rId4"/>
    <p:sldId id="282" r:id="rId5"/>
    <p:sldId id="304" r:id="rId6"/>
    <p:sldId id="285" r:id="rId7"/>
    <p:sldId id="289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6" autoAdjust="0"/>
    <p:restoredTop sz="65276" autoAdjust="0"/>
  </p:normalViewPr>
  <p:slideViewPr>
    <p:cSldViewPr snapToGrid="0">
      <p:cViewPr varScale="1">
        <p:scale>
          <a:sx n="55" d="100"/>
          <a:sy n="55" d="100"/>
        </p:scale>
        <p:origin x="187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  <a:cs typeface="Calibri" panose="020F0502020204030204" pitchFamily="34" charset="0"/>
            </a:rPr>
            <a:t>Provides opportunities to observe and interact</a:t>
          </a:r>
          <a:endParaRPr lang="en-US" sz="2000" dirty="0">
            <a:latin typeface="+mn-lt"/>
          </a:endParaRP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Potential physical harm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32399DCC-6C77-48E1-BBA8-8A3ED22F97A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Useful for building self-awareness, self-confidence, and relationships</a:t>
          </a:r>
        </a:p>
      </dgm:t>
    </dgm:pt>
    <dgm:pt modelId="{5ECFA691-69F5-4E3D-AC7B-80CB92A5553D}" type="parTrans" cxnId="{DE37E989-F0FD-401D-BA23-00534A5140E1}">
      <dgm:prSet/>
      <dgm:spPr/>
      <dgm:t>
        <a:bodyPr/>
        <a:lstStyle/>
        <a:p>
          <a:endParaRPr lang="en-US"/>
        </a:p>
      </dgm:t>
    </dgm:pt>
    <dgm:pt modelId="{312AFFAC-83F8-4432-816E-12AFBB2C4BCB}" type="sibTrans" cxnId="{DE37E989-F0FD-401D-BA23-00534A5140E1}">
      <dgm:prSet/>
      <dgm:spPr/>
      <dgm:t>
        <a:bodyPr/>
        <a:lstStyle/>
        <a:p>
          <a:endParaRPr lang="en-US"/>
        </a:p>
      </dgm:t>
    </dgm:pt>
    <dgm:pt modelId="{4BD8333A-1F4B-411B-9D23-1FA29EFC1ED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Costs may outweigh benefits</a:t>
          </a:r>
        </a:p>
      </dgm:t>
    </dgm:pt>
    <dgm:pt modelId="{0703B6F9-3E1D-42D5-842D-58648B0A1F05}" type="parTrans" cxnId="{48F49D8C-8E8A-4F41-94F2-7F8679BCD96B}">
      <dgm:prSet/>
      <dgm:spPr/>
      <dgm:t>
        <a:bodyPr/>
        <a:lstStyle/>
        <a:p>
          <a:endParaRPr lang="en-US"/>
        </a:p>
      </dgm:t>
    </dgm:pt>
    <dgm:pt modelId="{AFB760D3-4050-4214-A9DC-D398847B087B}" type="sibTrans" cxnId="{48F49D8C-8E8A-4F41-94F2-7F8679BCD96B}">
      <dgm:prSet/>
      <dgm:spPr/>
      <dgm:t>
        <a:bodyPr/>
        <a:lstStyle/>
        <a:p>
          <a:endParaRPr lang="en-US"/>
        </a:p>
      </dgm:t>
    </dgm:pt>
    <dgm:pt modelId="{CF48F3C0-11F0-4FB1-9356-64E0D6B683CB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Not all trainees may be motivated</a:t>
          </a:r>
        </a:p>
      </dgm:t>
    </dgm:pt>
    <dgm:pt modelId="{F8D8F0C0-99AE-4981-B7FC-A8AB51F2F407}" type="parTrans" cxnId="{203AF80B-7599-420A-B69D-BBD915B8B053}">
      <dgm:prSet/>
      <dgm:spPr/>
      <dgm:t>
        <a:bodyPr/>
        <a:lstStyle/>
        <a:p>
          <a:endParaRPr lang="en-US"/>
        </a:p>
      </dgm:t>
    </dgm:pt>
    <dgm:pt modelId="{A81B76C1-69CC-4B24-B724-59724945BB9F}" type="sibTrans" cxnId="{203AF80B-7599-420A-B69D-BBD915B8B053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203AF80B-7599-420A-B69D-BBD915B8B053}" srcId="{E37511BC-DF64-4B3D-BEF1-7CBB4ABB1906}" destId="{CF48F3C0-11F0-4FB1-9356-64E0D6B683CB}" srcOrd="2" destOrd="0" parTransId="{F8D8F0C0-99AE-4981-B7FC-A8AB51F2F407}" sibTransId="{A81B76C1-69CC-4B24-B724-59724945BB9F}"/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0797D45C-DCA4-439D-AAE1-0EF70F749D30}" type="presOf" srcId="{CF48F3C0-11F0-4FB1-9356-64E0D6B683CB}" destId="{94EC82DC-B0A3-449C-A821-6BAB15D3ACF6}" srcOrd="0" destOrd="2" presId="urn:microsoft.com/office/officeart/2018/5/layout/CenteredIconLabelDescriptionList"/>
    <dgm:cxn modelId="{B9DDD272-43C5-4D46-8EA9-7E0CA9B5263F}" type="presOf" srcId="{32399DCC-6C77-48E1-BBA8-8A3ED22F97A1}" destId="{8DE2302A-8C89-4EAF-AE07-CC3C18B1A928}" srcOrd="0" destOrd="1" presId="urn:microsoft.com/office/officeart/2018/5/layout/CenteredIconLabelDescriptionList"/>
    <dgm:cxn modelId="{DE37E989-F0FD-401D-BA23-00534A5140E1}" srcId="{7954B5D9-D9F8-4FDF-A710-F36637CC6531}" destId="{32399DCC-6C77-48E1-BBA8-8A3ED22F97A1}" srcOrd="1" destOrd="0" parTransId="{5ECFA691-69F5-4E3D-AC7B-80CB92A5553D}" sibTransId="{312AFFAC-83F8-4432-816E-12AFBB2C4BCB}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48F49D8C-8E8A-4F41-94F2-7F8679BCD96B}" srcId="{E37511BC-DF64-4B3D-BEF1-7CBB4ABB1906}" destId="{4BD8333A-1F4B-411B-9D23-1FA29EFC1EDD}" srcOrd="1" destOrd="0" parTransId="{0703B6F9-3E1D-42D5-842D-58648B0A1F05}" sibTransId="{AFB760D3-4050-4214-A9DC-D398847B087B}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2D9F1FFD-06F6-424A-A9A0-9A556303A545}" type="presOf" srcId="{4BD8333A-1F4B-411B-9D23-1FA29EFC1EDD}" destId="{94EC82DC-B0A3-449C-A821-6BAB15D3ACF6}" srcOrd="0" destOrd="1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  <a:cs typeface="Calibri" panose="020F0502020204030204" pitchFamily="34" charset="0"/>
            </a:rPr>
            <a:t>Can improve group performance</a:t>
          </a:r>
          <a:endParaRPr lang="en-US" sz="2000" dirty="0"/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Can be costly and time-consuming to develop and administer 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B3B01DE1-3C4B-4B16-9E0F-D342972A467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  <a:cs typeface="Calibri" panose="020F0502020204030204" pitchFamily="34" charset="0"/>
            </a:rPr>
            <a:t>Effectiveness heavily influenced by group dynamics</a:t>
          </a:r>
          <a:endParaRPr lang="en-US" sz="2000" dirty="0">
            <a:latin typeface="+mn-lt"/>
          </a:endParaRPr>
        </a:p>
      </dgm:t>
    </dgm:pt>
    <dgm:pt modelId="{2E4A9DE6-6091-45C2-BC79-A1017AAC63BC}" type="parTrans" cxnId="{6F188C87-9FB0-4022-A042-925C04B70961}">
      <dgm:prSet/>
      <dgm:spPr/>
      <dgm:t>
        <a:bodyPr/>
        <a:lstStyle/>
        <a:p>
          <a:endParaRPr lang="en-US"/>
        </a:p>
      </dgm:t>
    </dgm:pt>
    <dgm:pt modelId="{140851BB-0573-49B6-914A-53B5899D6AE6}" type="sibTrans" cxnId="{6F188C87-9FB0-4022-A042-925C04B70961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87FA4024-DBDC-4274-85FA-7DE9223F387F}" type="presOf" srcId="{B3B01DE1-3C4B-4B16-9E0F-D342972A4676}" destId="{94EC82DC-B0A3-449C-A821-6BAB15D3ACF6}" srcOrd="0" destOrd="1" presId="urn:microsoft.com/office/officeart/2018/5/layout/CenteredIconLabelDescriptionList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6F188C87-9FB0-4022-A042-925C04B70961}" srcId="{E37511BC-DF64-4B3D-BEF1-7CBB4ABB1906}" destId="{B3B01DE1-3C4B-4B16-9E0F-D342972A4676}" srcOrd="1" destOrd="0" parTransId="{2E4A9DE6-6091-45C2-BC79-A1017AAC63BC}" sibTransId="{140851BB-0573-49B6-914A-53B5899D6AE6}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69B076-F8BC-4AAF-87B0-45037D9B5B30}" type="doc">
      <dgm:prSet loTypeId="urn:microsoft.com/office/officeart/2005/8/layout/cycle5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80AC539-FDFA-46B9-BD9A-7B33022DA0E8}">
      <dgm:prSet phldrT="[Text]" custT="1"/>
      <dgm:spPr>
        <a:xfrm>
          <a:off x="2128631" y="1218"/>
          <a:ext cx="837025" cy="544066"/>
        </a:xfrm>
      </dgm:spPr>
      <dgm:t>
        <a:bodyPr/>
        <a:lstStyle/>
        <a:p>
          <a:r>
            <a:rPr lang="en-US" sz="1800"/>
            <a:t>Talk</a:t>
          </a:r>
          <a:endParaRPr lang="en-US" sz="1800" dirty="0"/>
        </a:p>
      </dgm:t>
    </dgm:pt>
    <dgm:pt modelId="{AC39699E-F9AD-4EB2-9914-27B75B570E95}" type="parTrans" cxnId="{506266F9-4658-4CF9-8FA5-97D719FB2011}">
      <dgm:prSet/>
      <dgm:spPr/>
      <dgm:t>
        <a:bodyPr/>
        <a:lstStyle/>
        <a:p>
          <a:endParaRPr lang="en-US" sz="1800"/>
        </a:p>
      </dgm:t>
    </dgm:pt>
    <dgm:pt modelId="{5F530D59-329B-491E-B5D1-2A5FE12E98B1}" type="sibTrans" cxnId="{506266F9-4658-4CF9-8FA5-97D719FB2011}">
      <dgm:prSet/>
      <dgm:spPr>
        <a:xfrm>
          <a:off x="994069" y="273251"/>
          <a:ext cx="3106149" cy="3106149"/>
        </a:xfrm>
      </dgm:spPr>
      <dgm:t>
        <a:bodyPr/>
        <a:lstStyle/>
        <a:p>
          <a:endParaRPr lang="en-US" sz="1800"/>
        </a:p>
      </dgm:t>
    </dgm:pt>
    <dgm:pt modelId="{6898A097-1333-4CA5-8FD3-E357E2F45370}">
      <dgm:prSet phldrT="[Text]" custT="1"/>
      <dgm:spPr>
        <a:xfrm>
          <a:off x="3342873" y="585967"/>
          <a:ext cx="837025" cy="544066"/>
        </a:xfrm>
      </dgm:spPr>
      <dgm:t>
        <a:bodyPr/>
        <a:lstStyle/>
        <a:p>
          <a:r>
            <a:rPr lang="en-US" sz="1800"/>
            <a:t>Listen</a:t>
          </a:r>
          <a:endParaRPr lang="en-US" sz="1800" dirty="0"/>
        </a:p>
      </dgm:t>
    </dgm:pt>
    <dgm:pt modelId="{F6396890-6345-4FD4-A77A-6FA5419B8098}" type="parTrans" cxnId="{B451221E-1DA4-41AF-804A-76643B684069}">
      <dgm:prSet/>
      <dgm:spPr/>
      <dgm:t>
        <a:bodyPr/>
        <a:lstStyle/>
        <a:p>
          <a:endParaRPr lang="en-US" sz="1800"/>
        </a:p>
      </dgm:t>
    </dgm:pt>
    <dgm:pt modelId="{E6248723-7B5E-417E-A635-D2202637072D}" type="sibTrans" cxnId="{B451221E-1DA4-41AF-804A-76643B684069}">
      <dgm:prSet/>
      <dgm:spPr>
        <a:xfrm>
          <a:off x="994069" y="273251"/>
          <a:ext cx="3106149" cy="3106149"/>
        </a:xfrm>
      </dgm:spPr>
      <dgm:t>
        <a:bodyPr/>
        <a:lstStyle/>
        <a:p>
          <a:endParaRPr lang="en-US" sz="1800"/>
        </a:p>
      </dgm:t>
    </dgm:pt>
    <dgm:pt modelId="{3F9F73A8-E3BB-4ECC-9448-216FA9E686AC}">
      <dgm:prSet phldrT="[Text]" custT="1"/>
      <dgm:spPr>
        <a:xfrm>
          <a:off x="3642767" y="1899884"/>
          <a:ext cx="837025" cy="544066"/>
        </a:xfrm>
      </dgm:spPr>
      <dgm:t>
        <a:bodyPr/>
        <a:lstStyle/>
        <a:p>
          <a:r>
            <a:rPr lang="en-US" sz="1800" dirty="0"/>
            <a:t>Realize</a:t>
          </a:r>
        </a:p>
      </dgm:t>
    </dgm:pt>
    <dgm:pt modelId="{9016C9A6-A398-4F69-AC49-71E5F62F2A74}" type="parTrans" cxnId="{F74D9287-1DA7-4322-86B0-D781E3C62D05}">
      <dgm:prSet/>
      <dgm:spPr/>
      <dgm:t>
        <a:bodyPr/>
        <a:lstStyle/>
        <a:p>
          <a:endParaRPr lang="en-US" sz="1800"/>
        </a:p>
      </dgm:t>
    </dgm:pt>
    <dgm:pt modelId="{899ED047-D594-42C9-95F6-4CE2BE9BDB46}" type="sibTrans" cxnId="{F74D9287-1DA7-4322-86B0-D781E3C62D05}">
      <dgm:prSet/>
      <dgm:spPr>
        <a:xfrm>
          <a:off x="994069" y="273251"/>
          <a:ext cx="3106149" cy="3106149"/>
        </a:xfrm>
      </dgm:spPr>
      <dgm:t>
        <a:bodyPr/>
        <a:lstStyle/>
        <a:p>
          <a:endParaRPr lang="en-US" sz="1800"/>
        </a:p>
      </dgm:t>
    </dgm:pt>
    <dgm:pt modelId="{2ED15E80-DFE0-41C9-932D-18352EE4D3E0}">
      <dgm:prSet phldrT="[Text]" custT="1"/>
      <dgm:spPr>
        <a:xfrm>
          <a:off x="2802485" y="2953564"/>
          <a:ext cx="837025" cy="544066"/>
        </a:xfrm>
      </dgm:spPr>
      <dgm:t>
        <a:bodyPr/>
        <a:lstStyle/>
        <a:p>
          <a:r>
            <a:rPr lang="en-US" sz="1800"/>
            <a:t>Clarify</a:t>
          </a:r>
          <a:endParaRPr lang="en-US" sz="1800" dirty="0"/>
        </a:p>
      </dgm:t>
    </dgm:pt>
    <dgm:pt modelId="{F6A929BC-1287-47D7-93C2-543CEF225530}" type="parTrans" cxnId="{2EC7D795-6637-49BD-9988-25103D19C6F7}">
      <dgm:prSet/>
      <dgm:spPr/>
      <dgm:t>
        <a:bodyPr/>
        <a:lstStyle/>
        <a:p>
          <a:endParaRPr lang="en-US" sz="1800"/>
        </a:p>
      </dgm:t>
    </dgm:pt>
    <dgm:pt modelId="{E023F16F-99E6-4293-8204-659211B01CDC}" type="sibTrans" cxnId="{2EC7D795-6637-49BD-9988-25103D19C6F7}">
      <dgm:prSet/>
      <dgm:spPr>
        <a:xfrm>
          <a:off x="994069" y="273251"/>
          <a:ext cx="3106149" cy="3106149"/>
        </a:xfrm>
      </dgm:spPr>
      <dgm:t>
        <a:bodyPr/>
        <a:lstStyle/>
        <a:p>
          <a:endParaRPr lang="en-US" sz="1800"/>
        </a:p>
      </dgm:t>
    </dgm:pt>
    <dgm:pt modelId="{5EC73C13-F859-42B9-AE2B-979A6B284128}">
      <dgm:prSet phldrT="[Text]" custT="1"/>
      <dgm:spPr>
        <a:xfrm>
          <a:off x="1454777" y="2953564"/>
          <a:ext cx="837025" cy="544066"/>
        </a:xfrm>
      </dgm:spPr>
      <dgm:t>
        <a:bodyPr/>
        <a:lstStyle/>
        <a:p>
          <a:r>
            <a:rPr lang="en-US" sz="1800"/>
            <a:t>Support</a:t>
          </a:r>
          <a:endParaRPr lang="en-US" sz="1800" dirty="0"/>
        </a:p>
      </dgm:t>
    </dgm:pt>
    <dgm:pt modelId="{D8AF3375-7426-4251-AB47-8BA95D4296A7}" type="parTrans" cxnId="{65F79A6D-54D8-40CF-B1C6-7929F819658C}">
      <dgm:prSet/>
      <dgm:spPr/>
      <dgm:t>
        <a:bodyPr/>
        <a:lstStyle/>
        <a:p>
          <a:endParaRPr lang="en-US" sz="1800"/>
        </a:p>
      </dgm:t>
    </dgm:pt>
    <dgm:pt modelId="{5C5D1ADB-2B49-432F-8D00-9251B2420F4D}" type="sibTrans" cxnId="{65F79A6D-54D8-40CF-B1C6-7929F819658C}">
      <dgm:prSet/>
      <dgm:spPr>
        <a:xfrm>
          <a:off x="994069" y="273251"/>
          <a:ext cx="3106149" cy="3106149"/>
        </a:xfrm>
      </dgm:spPr>
      <dgm:t>
        <a:bodyPr/>
        <a:lstStyle/>
        <a:p>
          <a:endParaRPr lang="en-US" sz="1800"/>
        </a:p>
      </dgm:t>
    </dgm:pt>
    <dgm:pt modelId="{B0B99F6E-E75B-42ED-A64F-466276F2EA3F}">
      <dgm:prSet phldrT="[Text]" custT="1"/>
      <dgm:spPr>
        <a:xfrm>
          <a:off x="614495" y="1899884"/>
          <a:ext cx="837025" cy="544066"/>
        </a:xfrm>
      </dgm:spPr>
      <dgm:t>
        <a:bodyPr/>
        <a:lstStyle/>
        <a:p>
          <a:r>
            <a:rPr lang="en-US" sz="1800" dirty="0"/>
            <a:t>Frame Action</a:t>
          </a:r>
        </a:p>
      </dgm:t>
    </dgm:pt>
    <dgm:pt modelId="{DF5768C6-C60A-42C2-9E95-222133ABFA73}" type="parTrans" cxnId="{D87B0EA1-576E-4B85-B159-CAC277E2E892}">
      <dgm:prSet/>
      <dgm:spPr/>
      <dgm:t>
        <a:bodyPr/>
        <a:lstStyle/>
        <a:p>
          <a:endParaRPr lang="en-US" sz="1800"/>
        </a:p>
      </dgm:t>
    </dgm:pt>
    <dgm:pt modelId="{83BC7434-6CCF-4D73-B3CA-038F107AF004}" type="sibTrans" cxnId="{D87B0EA1-576E-4B85-B159-CAC277E2E892}">
      <dgm:prSet/>
      <dgm:spPr>
        <a:xfrm>
          <a:off x="994069" y="273251"/>
          <a:ext cx="3106149" cy="3106149"/>
        </a:xfrm>
      </dgm:spPr>
      <dgm:t>
        <a:bodyPr/>
        <a:lstStyle/>
        <a:p>
          <a:endParaRPr lang="en-US" sz="1800"/>
        </a:p>
      </dgm:t>
    </dgm:pt>
    <dgm:pt modelId="{736BECA1-743B-4AD6-B012-CE444DFDBE61}">
      <dgm:prSet phldrT="[Text]" custT="1"/>
      <dgm:spPr>
        <a:xfrm>
          <a:off x="914388" y="585967"/>
          <a:ext cx="837025" cy="544066"/>
        </a:xfrm>
      </dgm:spPr>
      <dgm:t>
        <a:bodyPr/>
        <a:lstStyle/>
        <a:p>
          <a:r>
            <a:rPr lang="en-US" sz="1800"/>
            <a:t>Reflect</a:t>
          </a:r>
          <a:endParaRPr lang="en-US" sz="1800" dirty="0"/>
        </a:p>
      </dgm:t>
    </dgm:pt>
    <dgm:pt modelId="{81C3DF46-AD8C-4F3C-8867-D8DD22267E19}" type="parTrans" cxnId="{CE86A2ED-9CAD-4D68-BE8A-D07175574CEC}">
      <dgm:prSet/>
      <dgm:spPr/>
      <dgm:t>
        <a:bodyPr/>
        <a:lstStyle/>
        <a:p>
          <a:endParaRPr lang="en-US" sz="1800"/>
        </a:p>
      </dgm:t>
    </dgm:pt>
    <dgm:pt modelId="{9250E2AB-4800-435C-9971-A1824BCAF93A}" type="sibTrans" cxnId="{CE86A2ED-9CAD-4D68-BE8A-D07175574CEC}">
      <dgm:prSet/>
      <dgm:spPr>
        <a:xfrm>
          <a:off x="994069" y="273251"/>
          <a:ext cx="3106149" cy="3106149"/>
        </a:xfrm>
      </dgm:spPr>
      <dgm:t>
        <a:bodyPr/>
        <a:lstStyle/>
        <a:p>
          <a:endParaRPr lang="en-US" sz="1800"/>
        </a:p>
      </dgm:t>
    </dgm:pt>
    <dgm:pt modelId="{0DEA9EAF-468A-4BA6-81C1-397E65E5520D}" type="pres">
      <dgm:prSet presAssocID="{8869B076-F8BC-4AAF-87B0-45037D9B5B30}" presName="cycle" presStyleCnt="0">
        <dgm:presLayoutVars>
          <dgm:dir/>
          <dgm:resizeHandles val="exact"/>
        </dgm:presLayoutVars>
      </dgm:prSet>
      <dgm:spPr/>
    </dgm:pt>
    <dgm:pt modelId="{363F1BE9-6E6C-4551-8204-514320380B27}" type="pres">
      <dgm:prSet presAssocID="{280AC539-FDFA-46B9-BD9A-7B33022DA0E8}" presName="node" presStyleLbl="node1" presStyleIdx="0" presStyleCnt="7">
        <dgm:presLayoutVars>
          <dgm:bulletEnabled val="1"/>
        </dgm:presLayoutVars>
      </dgm:prSet>
      <dgm:spPr/>
    </dgm:pt>
    <dgm:pt modelId="{E65B771D-BCE8-4DE3-B32F-245D1B7EA2DC}" type="pres">
      <dgm:prSet presAssocID="{280AC539-FDFA-46B9-BD9A-7B33022DA0E8}" presName="spNode" presStyleCnt="0"/>
      <dgm:spPr/>
    </dgm:pt>
    <dgm:pt modelId="{6F906D1A-ECCB-45BA-B433-BF8C90576DA3}" type="pres">
      <dgm:prSet presAssocID="{5F530D59-329B-491E-B5D1-2A5FE12E98B1}" presName="sibTrans" presStyleLbl="sibTrans1D1" presStyleIdx="0" presStyleCnt="7"/>
      <dgm:spPr/>
    </dgm:pt>
    <dgm:pt modelId="{EE5B2E0E-14C4-4D9C-915F-D21DA768E135}" type="pres">
      <dgm:prSet presAssocID="{6898A097-1333-4CA5-8FD3-E357E2F45370}" presName="node" presStyleLbl="node1" presStyleIdx="1" presStyleCnt="7">
        <dgm:presLayoutVars>
          <dgm:bulletEnabled val="1"/>
        </dgm:presLayoutVars>
      </dgm:prSet>
      <dgm:spPr/>
    </dgm:pt>
    <dgm:pt modelId="{DCF194F7-B654-45FD-AB97-7F9E15E03D71}" type="pres">
      <dgm:prSet presAssocID="{6898A097-1333-4CA5-8FD3-E357E2F45370}" presName="spNode" presStyleCnt="0"/>
      <dgm:spPr/>
    </dgm:pt>
    <dgm:pt modelId="{F9237397-D58E-42A0-88AC-B9C1A9B22677}" type="pres">
      <dgm:prSet presAssocID="{E6248723-7B5E-417E-A635-D2202637072D}" presName="sibTrans" presStyleLbl="sibTrans1D1" presStyleIdx="1" presStyleCnt="7"/>
      <dgm:spPr/>
    </dgm:pt>
    <dgm:pt modelId="{7DB417F2-F6F1-4FC1-B016-6FFFF57896D3}" type="pres">
      <dgm:prSet presAssocID="{3F9F73A8-E3BB-4ECC-9448-216FA9E686AC}" presName="node" presStyleLbl="node1" presStyleIdx="2" presStyleCnt="7">
        <dgm:presLayoutVars>
          <dgm:bulletEnabled val="1"/>
        </dgm:presLayoutVars>
      </dgm:prSet>
      <dgm:spPr/>
    </dgm:pt>
    <dgm:pt modelId="{6AF76A57-020B-4833-A05E-54021038E44E}" type="pres">
      <dgm:prSet presAssocID="{3F9F73A8-E3BB-4ECC-9448-216FA9E686AC}" presName="spNode" presStyleCnt="0"/>
      <dgm:spPr/>
    </dgm:pt>
    <dgm:pt modelId="{BD8BA329-B947-4AFC-ADDA-51E25C77C9B5}" type="pres">
      <dgm:prSet presAssocID="{899ED047-D594-42C9-95F6-4CE2BE9BDB46}" presName="sibTrans" presStyleLbl="sibTrans1D1" presStyleIdx="2" presStyleCnt="7"/>
      <dgm:spPr/>
    </dgm:pt>
    <dgm:pt modelId="{0EB6C69C-5869-4B73-BE2B-53488DCD5A79}" type="pres">
      <dgm:prSet presAssocID="{2ED15E80-DFE0-41C9-932D-18352EE4D3E0}" presName="node" presStyleLbl="node1" presStyleIdx="3" presStyleCnt="7">
        <dgm:presLayoutVars>
          <dgm:bulletEnabled val="1"/>
        </dgm:presLayoutVars>
      </dgm:prSet>
      <dgm:spPr/>
    </dgm:pt>
    <dgm:pt modelId="{6CD0B1F0-2F35-476A-9310-6C3C9DF70953}" type="pres">
      <dgm:prSet presAssocID="{2ED15E80-DFE0-41C9-932D-18352EE4D3E0}" presName="spNode" presStyleCnt="0"/>
      <dgm:spPr/>
    </dgm:pt>
    <dgm:pt modelId="{14C2AE20-07CB-488A-AC10-1A704A466787}" type="pres">
      <dgm:prSet presAssocID="{E023F16F-99E6-4293-8204-659211B01CDC}" presName="sibTrans" presStyleLbl="sibTrans1D1" presStyleIdx="3" presStyleCnt="7"/>
      <dgm:spPr/>
    </dgm:pt>
    <dgm:pt modelId="{AF194786-8B8F-4B20-8776-3D6334DFCBAE}" type="pres">
      <dgm:prSet presAssocID="{5EC73C13-F859-42B9-AE2B-979A6B284128}" presName="node" presStyleLbl="node1" presStyleIdx="4" presStyleCnt="7">
        <dgm:presLayoutVars>
          <dgm:bulletEnabled val="1"/>
        </dgm:presLayoutVars>
      </dgm:prSet>
      <dgm:spPr/>
    </dgm:pt>
    <dgm:pt modelId="{F30B99B4-076D-4A19-9C00-558656E31B12}" type="pres">
      <dgm:prSet presAssocID="{5EC73C13-F859-42B9-AE2B-979A6B284128}" presName="spNode" presStyleCnt="0"/>
      <dgm:spPr/>
    </dgm:pt>
    <dgm:pt modelId="{DDDEE2D7-5436-42F5-8E35-AA4483F98C4D}" type="pres">
      <dgm:prSet presAssocID="{5C5D1ADB-2B49-432F-8D00-9251B2420F4D}" presName="sibTrans" presStyleLbl="sibTrans1D1" presStyleIdx="4" presStyleCnt="7"/>
      <dgm:spPr/>
    </dgm:pt>
    <dgm:pt modelId="{F7CA401B-F739-477A-B8B4-299B6BDD0795}" type="pres">
      <dgm:prSet presAssocID="{B0B99F6E-E75B-42ED-A64F-466276F2EA3F}" presName="node" presStyleLbl="node1" presStyleIdx="5" presStyleCnt="7">
        <dgm:presLayoutVars>
          <dgm:bulletEnabled val="1"/>
        </dgm:presLayoutVars>
      </dgm:prSet>
      <dgm:spPr/>
    </dgm:pt>
    <dgm:pt modelId="{1A243D4A-EF3E-4D53-B708-4006232D4EA7}" type="pres">
      <dgm:prSet presAssocID="{B0B99F6E-E75B-42ED-A64F-466276F2EA3F}" presName="spNode" presStyleCnt="0"/>
      <dgm:spPr/>
    </dgm:pt>
    <dgm:pt modelId="{FAAB400F-D0B9-4C35-9B47-55B6ED9721D0}" type="pres">
      <dgm:prSet presAssocID="{83BC7434-6CCF-4D73-B3CA-038F107AF004}" presName="sibTrans" presStyleLbl="sibTrans1D1" presStyleIdx="5" presStyleCnt="7"/>
      <dgm:spPr/>
    </dgm:pt>
    <dgm:pt modelId="{3AA71647-29E2-4C5C-905C-EB9AF8DE5DB9}" type="pres">
      <dgm:prSet presAssocID="{736BECA1-743B-4AD6-B012-CE444DFDBE61}" presName="node" presStyleLbl="node1" presStyleIdx="6" presStyleCnt="7">
        <dgm:presLayoutVars>
          <dgm:bulletEnabled val="1"/>
        </dgm:presLayoutVars>
      </dgm:prSet>
      <dgm:spPr/>
    </dgm:pt>
    <dgm:pt modelId="{EF5F9DB2-613B-4BA2-B9E8-A9487B3880EA}" type="pres">
      <dgm:prSet presAssocID="{736BECA1-743B-4AD6-B012-CE444DFDBE61}" presName="spNode" presStyleCnt="0"/>
      <dgm:spPr/>
    </dgm:pt>
    <dgm:pt modelId="{E0AA1410-55F5-4361-BB41-D4B592321BE5}" type="pres">
      <dgm:prSet presAssocID="{9250E2AB-4800-435C-9971-A1824BCAF93A}" presName="sibTrans" presStyleLbl="sibTrans1D1" presStyleIdx="6" presStyleCnt="7"/>
      <dgm:spPr/>
    </dgm:pt>
  </dgm:ptLst>
  <dgm:cxnLst>
    <dgm:cxn modelId="{ED260003-196B-4901-8F33-1643C7803C2E}" type="presOf" srcId="{E6248723-7B5E-417E-A635-D2202637072D}" destId="{F9237397-D58E-42A0-88AC-B9C1A9B22677}" srcOrd="0" destOrd="0" presId="urn:microsoft.com/office/officeart/2005/8/layout/cycle5"/>
    <dgm:cxn modelId="{51FD0411-7C62-4807-9B9A-93FD875B93B4}" type="presOf" srcId="{736BECA1-743B-4AD6-B012-CE444DFDBE61}" destId="{3AA71647-29E2-4C5C-905C-EB9AF8DE5DB9}" srcOrd="0" destOrd="0" presId="urn:microsoft.com/office/officeart/2005/8/layout/cycle5"/>
    <dgm:cxn modelId="{B451221E-1DA4-41AF-804A-76643B684069}" srcId="{8869B076-F8BC-4AAF-87B0-45037D9B5B30}" destId="{6898A097-1333-4CA5-8FD3-E357E2F45370}" srcOrd="1" destOrd="0" parTransId="{F6396890-6345-4FD4-A77A-6FA5419B8098}" sibTransId="{E6248723-7B5E-417E-A635-D2202637072D}"/>
    <dgm:cxn modelId="{3F884228-09C9-4E8D-AE1F-EF721A1857CC}" type="presOf" srcId="{5EC73C13-F859-42B9-AE2B-979A6B284128}" destId="{AF194786-8B8F-4B20-8776-3D6334DFCBAE}" srcOrd="0" destOrd="0" presId="urn:microsoft.com/office/officeart/2005/8/layout/cycle5"/>
    <dgm:cxn modelId="{F5C5D43F-B9F6-4716-9F82-E51599BB36C5}" type="presOf" srcId="{83BC7434-6CCF-4D73-B3CA-038F107AF004}" destId="{FAAB400F-D0B9-4C35-9B47-55B6ED9721D0}" srcOrd="0" destOrd="0" presId="urn:microsoft.com/office/officeart/2005/8/layout/cycle5"/>
    <dgm:cxn modelId="{A26DA469-9C84-4BB0-B477-D248342E8955}" type="presOf" srcId="{B0B99F6E-E75B-42ED-A64F-466276F2EA3F}" destId="{F7CA401B-F739-477A-B8B4-299B6BDD0795}" srcOrd="0" destOrd="0" presId="urn:microsoft.com/office/officeart/2005/8/layout/cycle5"/>
    <dgm:cxn modelId="{65F79A6D-54D8-40CF-B1C6-7929F819658C}" srcId="{8869B076-F8BC-4AAF-87B0-45037D9B5B30}" destId="{5EC73C13-F859-42B9-AE2B-979A6B284128}" srcOrd="4" destOrd="0" parTransId="{D8AF3375-7426-4251-AB47-8BA95D4296A7}" sibTransId="{5C5D1ADB-2B49-432F-8D00-9251B2420F4D}"/>
    <dgm:cxn modelId="{11600F85-9B0F-493B-BA00-2B03E4B693EB}" type="presOf" srcId="{5C5D1ADB-2B49-432F-8D00-9251B2420F4D}" destId="{DDDEE2D7-5436-42F5-8E35-AA4483F98C4D}" srcOrd="0" destOrd="0" presId="urn:microsoft.com/office/officeart/2005/8/layout/cycle5"/>
    <dgm:cxn modelId="{F74D9287-1DA7-4322-86B0-D781E3C62D05}" srcId="{8869B076-F8BC-4AAF-87B0-45037D9B5B30}" destId="{3F9F73A8-E3BB-4ECC-9448-216FA9E686AC}" srcOrd="2" destOrd="0" parTransId="{9016C9A6-A398-4F69-AC49-71E5F62F2A74}" sibTransId="{899ED047-D594-42C9-95F6-4CE2BE9BDB46}"/>
    <dgm:cxn modelId="{2EC7D795-6637-49BD-9988-25103D19C6F7}" srcId="{8869B076-F8BC-4AAF-87B0-45037D9B5B30}" destId="{2ED15E80-DFE0-41C9-932D-18352EE4D3E0}" srcOrd="3" destOrd="0" parTransId="{F6A929BC-1287-47D7-93C2-543CEF225530}" sibTransId="{E023F16F-99E6-4293-8204-659211B01CDC}"/>
    <dgm:cxn modelId="{054CD399-4965-498F-951D-014D5FB65D14}" type="presOf" srcId="{9250E2AB-4800-435C-9971-A1824BCAF93A}" destId="{E0AA1410-55F5-4361-BB41-D4B592321BE5}" srcOrd="0" destOrd="0" presId="urn:microsoft.com/office/officeart/2005/8/layout/cycle5"/>
    <dgm:cxn modelId="{761DDC99-97F7-4FDD-8F67-21AF11176E2B}" type="presOf" srcId="{6898A097-1333-4CA5-8FD3-E357E2F45370}" destId="{EE5B2E0E-14C4-4D9C-915F-D21DA768E135}" srcOrd="0" destOrd="0" presId="urn:microsoft.com/office/officeart/2005/8/layout/cycle5"/>
    <dgm:cxn modelId="{6505919D-BE57-4794-98BB-98DC67EEAA8D}" type="presOf" srcId="{E023F16F-99E6-4293-8204-659211B01CDC}" destId="{14C2AE20-07CB-488A-AC10-1A704A466787}" srcOrd="0" destOrd="0" presId="urn:microsoft.com/office/officeart/2005/8/layout/cycle5"/>
    <dgm:cxn modelId="{D87B0EA1-576E-4B85-B159-CAC277E2E892}" srcId="{8869B076-F8BC-4AAF-87B0-45037D9B5B30}" destId="{B0B99F6E-E75B-42ED-A64F-466276F2EA3F}" srcOrd="5" destOrd="0" parTransId="{DF5768C6-C60A-42C2-9E95-222133ABFA73}" sibTransId="{83BC7434-6CCF-4D73-B3CA-038F107AF004}"/>
    <dgm:cxn modelId="{0D0B62A6-9F41-4A40-A02C-7B7BCAB7C77F}" type="presOf" srcId="{899ED047-D594-42C9-95F6-4CE2BE9BDB46}" destId="{BD8BA329-B947-4AFC-ADDA-51E25C77C9B5}" srcOrd="0" destOrd="0" presId="urn:microsoft.com/office/officeart/2005/8/layout/cycle5"/>
    <dgm:cxn modelId="{1DE30FA7-AC0E-460D-B1E1-FE04CB74F43A}" type="presOf" srcId="{5F530D59-329B-491E-B5D1-2A5FE12E98B1}" destId="{6F906D1A-ECCB-45BA-B433-BF8C90576DA3}" srcOrd="0" destOrd="0" presId="urn:microsoft.com/office/officeart/2005/8/layout/cycle5"/>
    <dgm:cxn modelId="{321221BC-4995-4626-A71A-8D5681489A1D}" type="presOf" srcId="{2ED15E80-DFE0-41C9-932D-18352EE4D3E0}" destId="{0EB6C69C-5869-4B73-BE2B-53488DCD5A79}" srcOrd="0" destOrd="0" presId="urn:microsoft.com/office/officeart/2005/8/layout/cycle5"/>
    <dgm:cxn modelId="{36C46BBD-94A0-421A-98C7-66CDDB396A4E}" type="presOf" srcId="{8869B076-F8BC-4AAF-87B0-45037D9B5B30}" destId="{0DEA9EAF-468A-4BA6-81C1-397E65E5520D}" srcOrd="0" destOrd="0" presId="urn:microsoft.com/office/officeart/2005/8/layout/cycle5"/>
    <dgm:cxn modelId="{BA47EAC5-FF52-45B1-949E-DE5D0206F93A}" type="presOf" srcId="{280AC539-FDFA-46B9-BD9A-7B33022DA0E8}" destId="{363F1BE9-6E6C-4551-8204-514320380B27}" srcOrd="0" destOrd="0" presId="urn:microsoft.com/office/officeart/2005/8/layout/cycle5"/>
    <dgm:cxn modelId="{A70EA3CF-AADD-41AD-A511-CAA819FAA8DB}" type="presOf" srcId="{3F9F73A8-E3BB-4ECC-9448-216FA9E686AC}" destId="{7DB417F2-F6F1-4FC1-B016-6FFFF57896D3}" srcOrd="0" destOrd="0" presId="urn:microsoft.com/office/officeart/2005/8/layout/cycle5"/>
    <dgm:cxn modelId="{CE86A2ED-9CAD-4D68-BE8A-D07175574CEC}" srcId="{8869B076-F8BC-4AAF-87B0-45037D9B5B30}" destId="{736BECA1-743B-4AD6-B012-CE444DFDBE61}" srcOrd="6" destOrd="0" parTransId="{81C3DF46-AD8C-4F3C-8867-D8DD22267E19}" sibTransId="{9250E2AB-4800-435C-9971-A1824BCAF93A}"/>
    <dgm:cxn modelId="{506266F9-4658-4CF9-8FA5-97D719FB2011}" srcId="{8869B076-F8BC-4AAF-87B0-45037D9B5B30}" destId="{280AC539-FDFA-46B9-BD9A-7B33022DA0E8}" srcOrd="0" destOrd="0" parTransId="{AC39699E-F9AD-4EB2-9914-27B75B570E95}" sibTransId="{5F530D59-329B-491E-B5D1-2A5FE12E98B1}"/>
    <dgm:cxn modelId="{E935FF4B-E15C-478E-B7E5-2613206226F1}" type="presParOf" srcId="{0DEA9EAF-468A-4BA6-81C1-397E65E5520D}" destId="{363F1BE9-6E6C-4551-8204-514320380B27}" srcOrd="0" destOrd="0" presId="urn:microsoft.com/office/officeart/2005/8/layout/cycle5"/>
    <dgm:cxn modelId="{54707FA4-AD9B-4C4E-837A-8611987A5F00}" type="presParOf" srcId="{0DEA9EAF-468A-4BA6-81C1-397E65E5520D}" destId="{E65B771D-BCE8-4DE3-B32F-245D1B7EA2DC}" srcOrd="1" destOrd="0" presId="urn:microsoft.com/office/officeart/2005/8/layout/cycle5"/>
    <dgm:cxn modelId="{D6984937-F010-40AB-88F3-6B025C19A400}" type="presParOf" srcId="{0DEA9EAF-468A-4BA6-81C1-397E65E5520D}" destId="{6F906D1A-ECCB-45BA-B433-BF8C90576DA3}" srcOrd="2" destOrd="0" presId="urn:microsoft.com/office/officeart/2005/8/layout/cycle5"/>
    <dgm:cxn modelId="{CFA35EB6-70FB-47CC-A3AC-4A09F9186E64}" type="presParOf" srcId="{0DEA9EAF-468A-4BA6-81C1-397E65E5520D}" destId="{EE5B2E0E-14C4-4D9C-915F-D21DA768E135}" srcOrd="3" destOrd="0" presId="urn:microsoft.com/office/officeart/2005/8/layout/cycle5"/>
    <dgm:cxn modelId="{AFF98F16-61EF-44F1-97BC-B5CD37D7F3E0}" type="presParOf" srcId="{0DEA9EAF-468A-4BA6-81C1-397E65E5520D}" destId="{DCF194F7-B654-45FD-AB97-7F9E15E03D71}" srcOrd="4" destOrd="0" presId="urn:microsoft.com/office/officeart/2005/8/layout/cycle5"/>
    <dgm:cxn modelId="{41A1F589-0CFF-4605-8B9E-3868A14E7CAC}" type="presParOf" srcId="{0DEA9EAF-468A-4BA6-81C1-397E65E5520D}" destId="{F9237397-D58E-42A0-88AC-B9C1A9B22677}" srcOrd="5" destOrd="0" presId="urn:microsoft.com/office/officeart/2005/8/layout/cycle5"/>
    <dgm:cxn modelId="{1F714AE2-02DC-4AC2-88A2-1A939E6490FB}" type="presParOf" srcId="{0DEA9EAF-468A-4BA6-81C1-397E65E5520D}" destId="{7DB417F2-F6F1-4FC1-B016-6FFFF57896D3}" srcOrd="6" destOrd="0" presId="urn:microsoft.com/office/officeart/2005/8/layout/cycle5"/>
    <dgm:cxn modelId="{CB00A4B7-73E6-4A86-9C38-CDBA947E8745}" type="presParOf" srcId="{0DEA9EAF-468A-4BA6-81C1-397E65E5520D}" destId="{6AF76A57-020B-4833-A05E-54021038E44E}" srcOrd="7" destOrd="0" presId="urn:microsoft.com/office/officeart/2005/8/layout/cycle5"/>
    <dgm:cxn modelId="{563502F3-1617-4A96-8B26-B5B8F4FC064A}" type="presParOf" srcId="{0DEA9EAF-468A-4BA6-81C1-397E65E5520D}" destId="{BD8BA329-B947-4AFC-ADDA-51E25C77C9B5}" srcOrd="8" destOrd="0" presId="urn:microsoft.com/office/officeart/2005/8/layout/cycle5"/>
    <dgm:cxn modelId="{4BB1E73A-892E-4D05-AACD-8153022637B7}" type="presParOf" srcId="{0DEA9EAF-468A-4BA6-81C1-397E65E5520D}" destId="{0EB6C69C-5869-4B73-BE2B-53488DCD5A79}" srcOrd="9" destOrd="0" presId="urn:microsoft.com/office/officeart/2005/8/layout/cycle5"/>
    <dgm:cxn modelId="{4887D667-EE6A-49A1-B556-480C65CAE3B4}" type="presParOf" srcId="{0DEA9EAF-468A-4BA6-81C1-397E65E5520D}" destId="{6CD0B1F0-2F35-476A-9310-6C3C9DF70953}" srcOrd="10" destOrd="0" presId="urn:microsoft.com/office/officeart/2005/8/layout/cycle5"/>
    <dgm:cxn modelId="{08910D2D-E389-466D-8A35-3E0C81F64CCF}" type="presParOf" srcId="{0DEA9EAF-468A-4BA6-81C1-397E65E5520D}" destId="{14C2AE20-07CB-488A-AC10-1A704A466787}" srcOrd="11" destOrd="0" presId="urn:microsoft.com/office/officeart/2005/8/layout/cycle5"/>
    <dgm:cxn modelId="{A2D0FB40-6B25-4600-816F-7FBB9EF9D3DA}" type="presParOf" srcId="{0DEA9EAF-468A-4BA6-81C1-397E65E5520D}" destId="{AF194786-8B8F-4B20-8776-3D6334DFCBAE}" srcOrd="12" destOrd="0" presId="urn:microsoft.com/office/officeart/2005/8/layout/cycle5"/>
    <dgm:cxn modelId="{05954886-1D5C-4E6F-BD4C-286220841CF4}" type="presParOf" srcId="{0DEA9EAF-468A-4BA6-81C1-397E65E5520D}" destId="{F30B99B4-076D-4A19-9C00-558656E31B12}" srcOrd="13" destOrd="0" presId="urn:microsoft.com/office/officeart/2005/8/layout/cycle5"/>
    <dgm:cxn modelId="{741038AD-C8E6-4E6B-8EA7-1F0795157760}" type="presParOf" srcId="{0DEA9EAF-468A-4BA6-81C1-397E65E5520D}" destId="{DDDEE2D7-5436-42F5-8E35-AA4483F98C4D}" srcOrd="14" destOrd="0" presId="urn:microsoft.com/office/officeart/2005/8/layout/cycle5"/>
    <dgm:cxn modelId="{12C68898-A5E0-455B-90E7-12CEDCF4FE1A}" type="presParOf" srcId="{0DEA9EAF-468A-4BA6-81C1-397E65E5520D}" destId="{F7CA401B-F739-477A-B8B4-299B6BDD0795}" srcOrd="15" destOrd="0" presId="urn:microsoft.com/office/officeart/2005/8/layout/cycle5"/>
    <dgm:cxn modelId="{7A17D11A-F333-4C62-A97C-3F455B639FCC}" type="presParOf" srcId="{0DEA9EAF-468A-4BA6-81C1-397E65E5520D}" destId="{1A243D4A-EF3E-4D53-B708-4006232D4EA7}" srcOrd="16" destOrd="0" presId="urn:microsoft.com/office/officeart/2005/8/layout/cycle5"/>
    <dgm:cxn modelId="{FEE6D56D-C69A-4F1C-9C7D-5D2475F829BA}" type="presParOf" srcId="{0DEA9EAF-468A-4BA6-81C1-397E65E5520D}" destId="{FAAB400F-D0B9-4C35-9B47-55B6ED9721D0}" srcOrd="17" destOrd="0" presId="urn:microsoft.com/office/officeart/2005/8/layout/cycle5"/>
    <dgm:cxn modelId="{BC384AD3-AC81-4708-B830-146D68B32B51}" type="presParOf" srcId="{0DEA9EAF-468A-4BA6-81C1-397E65E5520D}" destId="{3AA71647-29E2-4C5C-905C-EB9AF8DE5DB9}" srcOrd="18" destOrd="0" presId="urn:microsoft.com/office/officeart/2005/8/layout/cycle5"/>
    <dgm:cxn modelId="{B3E3C2FA-17CD-4E2E-9BF3-7EAA67474090}" type="presParOf" srcId="{0DEA9EAF-468A-4BA6-81C1-397E65E5520D}" destId="{EF5F9DB2-613B-4BA2-B9E8-A9487B3880EA}" srcOrd="19" destOrd="0" presId="urn:microsoft.com/office/officeart/2005/8/layout/cycle5"/>
    <dgm:cxn modelId="{3E99182C-FB97-40CB-AAFC-89FA54233566}" type="presParOf" srcId="{0DEA9EAF-468A-4BA6-81C1-397E65E5520D}" destId="{E0AA1410-55F5-4361-BB41-D4B592321BE5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Highly engaging</a:t>
          </a: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May involve more work than learning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Requires trainees with a high level </a:t>
          </a:r>
          <a:r>
            <a:rPr lang="en-US" sz="2000"/>
            <a:t>of ability</a:t>
          </a:r>
          <a:endParaRPr lang="en-US" sz="2000" dirty="0"/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2A26092F-2CB5-4586-BF49-21F5D48E5DC9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Useful for a variety of skills</a:t>
          </a:r>
        </a:p>
      </dgm:t>
    </dgm:pt>
    <dgm:pt modelId="{2145D4B3-62CB-44CA-B0F0-5AF191463057}" type="sibTrans" cxnId="{25FB074B-1238-4D0F-8FA4-1A6A87055F41}">
      <dgm:prSet/>
      <dgm:spPr/>
      <dgm:t>
        <a:bodyPr/>
        <a:lstStyle/>
        <a:p>
          <a:endParaRPr lang="en-US"/>
        </a:p>
      </dgm:t>
    </dgm:pt>
    <dgm:pt modelId="{047E09FD-1C79-43F5-8D99-DBE760E2C6C9}" type="parTrans" cxnId="{25FB074B-1238-4D0F-8FA4-1A6A87055F41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25FB074B-1238-4D0F-8FA4-1A6A87055F41}" srcId="{7954B5D9-D9F8-4FDF-A710-F36637CC6531}" destId="{2A26092F-2CB5-4586-BF49-21F5D48E5DC9}" srcOrd="1" destOrd="0" parTransId="{047E09FD-1C79-43F5-8D99-DBE760E2C6C9}" sibTransId="{2145D4B3-62CB-44CA-B0F0-5AF191463057}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919B42FD-9FAD-437F-9719-0C8BDF8591C3}" type="presOf" srcId="{2A26092F-2CB5-4586-BF49-21F5D48E5DC9}" destId="{8DE2302A-8C89-4EAF-AE07-CC3C18B1A928}" srcOrd="0" destOrd="1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22895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9008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900812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623163"/>
          <a:ext cx="4320000" cy="1323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  <a:cs typeface="Calibri" panose="020F0502020204030204" pitchFamily="34" charset="0"/>
            </a:rPr>
            <a:t>Provides opportunities to observe and interact</a:t>
          </a:r>
          <a:endParaRPr lang="en-US" sz="2000" kern="1200" dirty="0">
            <a:latin typeface="+mn-lt"/>
          </a:endParaRP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Useful for building self-awareness, self-confidence, and relationships</a:t>
          </a:r>
        </a:p>
      </dsp:txBody>
      <dsp:txXfrm>
        <a:off x="590279" y="2623163"/>
        <a:ext cx="4320000" cy="1323347"/>
      </dsp:txXfrm>
    </dsp:sp>
    <dsp:sp modelId="{E0913277-4D3C-4B57-A351-662A3210DE02}">
      <dsp:nvSpPr>
        <dsp:cNvPr id="0" name=""/>
        <dsp:cNvSpPr/>
      </dsp:nvSpPr>
      <dsp:spPr>
        <a:xfrm>
          <a:off x="7070279" y="22895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900812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900812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623163"/>
          <a:ext cx="4320000" cy="1323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Potential physical harm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Costs may outweigh benefits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Not all trainees may be motivated</a:t>
          </a:r>
        </a:p>
      </dsp:txBody>
      <dsp:txXfrm>
        <a:off x="5666279" y="2623163"/>
        <a:ext cx="4320000" cy="13233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228368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90027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900273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622648"/>
          <a:ext cx="4320000" cy="1324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  <a:cs typeface="Calibri" panose="020F0502020204030204" pitchFamily="34" charset="0"/>
            </a:rPr>
            <a:t>Can improve group performance</a:t>
          </a:r>
          <a:endParaRPr lang="en-US" sz="2000" kern="1200" dirty="0"/>
        </a:p>
      </dsp:txBody>
      <dsp:txXfrm>
        <a:off x="590279" y="2622648"/>
        <a:ext cx="4320000" cy="1324451"/>
      </dsp:txXfrm>
    </dsp:sp>
    <dsp:sp modelId="{E0913277-4D3C-4B57-A351-662A3210DE02}">
      <dsp:nvSpPr>
        <dsp:cNvPr id="0" name=""/>
        <dsp:cNvSpPr/>
      </dsp:nvSpPr>
      <dsp:spPr>
        <a:xfrm>
          <a:off x="7070279" y="228368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90027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900273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622648"/>
          <a:ext cx="4320000" cy="13244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Can be costly and time-consuming to develop and administer 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  <a:cs typeface="Calibri" panose="020F0502020204030204" pitchFamily="34" charset="0"/>
            </a:rPr>
            <a:t>Effectiveness heavily influenced by group dynamics</a:t>
          </a:r>
          <a:endParaRPr lang="en-US" sz="2000" kern="1200" dirty="0">
            <a:latin typeface="+mn-lt"/>
          </a:endParaRPr>
        </a:p>
      </dsp:txBody>
      <dsp:txXfrm>
        <a:off x="5666279" y="2622648"/>
        <a:ext cx="4320000" cy="13244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3F1BE9-6E6C-4551-8204-514320380B27}">
      <dsp:nvSpPr>
        <dsp:cNvPr id="0" name=""/>
        <dsp:cNvSpPr/>
      </dsp:nvSpPr>
      <dsp:spPr>
        <a:xfrm>
          <a:off x="2317796" y="3251"/>
          <a:ext cx="1071467" cy="69645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Talk</a:t>
          </a:r>
          <a:endParaRPr lang="en-US" sz="1800" kern="1200" dirty="0"/>
        </a:p>
      </dsp:txBody>
      <dsp:txXfrm>
        <a:off x="2351794" y="37249"/>
        <a:ext cx="1003471" cy="628457"/>
      </dsp:txXfrm>
    </dsp:sp>
    <dsp:sp modelId="{6F906D1A-ECCB-45BA-B433-BF8C90576DA3}">
      <dsp:nvSpPr>
        <dsp:cNvPr id="0" name=""/>
        <dsp:cNvSpPr/>
      </dsp:nvSpPr>
      <dsp:spPr>
        <a:xfrm>
          <a:off x="866331" y="351478"/>
          <a:ext cx="3974397" cy="3974397"/>
        </a:xfrm>
        <a:custGeom>
          <a:avLst/>
          <a:gdLst/>
          <a:ahLst/>
          <a:cxnLst/>
          <a:rect l="0" t="0" r="0" b="0"/>
          <a:pathLst>
            <a:path>
              <a:moveTo>
                <a:pt x="2663132" y="118489"/>
              </a:moveTo>
              <a:arcTo wR="1987198" hR="1987198" stAng="17393139" swAng="77161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5B2E0E-14C4-4D9C-915F-D21DA768E135}">
      <dsp:nvSpPr>
        <dsp:cNvPr id="0" name=""/>
        <dsp:cNvSpPr/>
      </dsp:nvSpPr>
      <dsp:spPr>
        <a:xfrm>
          <a:off x="3871451" y="751452"/>
          <a:ext cx="1071467" cy="69645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Listen</a:t>
          </a:r>
          <a:endParaRPr lang="en-US" sz="1800" kern="1200" dirty="0"/>
        </a:p>
      </dsp:txBody>
      <dsp:txXfrm>
        <a:off x="3905449" y="785450"/>
        <a:ext cx="1003471" cy="628457"/>
      </dsp:txXfrm>
    </dsp:sp>
    <dsp:sp modelId="{F9237397-D58E-42A0-88AC-B9C1A9B22677}">
      <dsp:nvSpPr>
        <dsp:cNvPr id="0" name=""/>
        <dsp:cNvSpPr/>
      </dsp:nvSpPr>
      <dsp:spPr>
        <a:xfrm>
          <a:off x="866331" y="351478"/>
          <a:ext cx="3974397" cy="3974397"/>
        </a:xfrm>
        <a:custGeom>
          <a:avLst/>
          <a:gdLst/>
          <a:ahLst/>
          <a:cxnLst/>
          <a:rect l="0" t="0" r="0" b="0"/>
          <a:pathLst>
            <a:path>
              <a:moveTo>
                <a:pt x="3844546" y="1280646"/>
              </a:moveTo>
              <a:arcTo wR="1987198" hR="1987198" stAng="20350364" swAng="106398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B417F2-F6F1-4FC1-B016-6FFFF57896D3}">
      <dsp:nvSpPr>
        <dsp:cNvPr id="0" name=""/>
        <dsp:cNvSpPr/>
      </dsp:nvSpPr>
      <dsp:spPr>
        <a:xfrm>
          <a:off x="4255172" y="2432643"/>
          <a:ext cx="1071467" cy="69645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Realize</a:t>
          </a:r>
        </a:p>
      </dsp:txBody>
      <dsp:txXfrm>
        <a:off x="4289170" y="2466641"/>
        <a:ext cx="1003471" cy="628457"/>
      </dsp:txXfrm>
    </dsp:sp>
    <dsp:sp modelId="{BD8BA329-B947-4AFC-ADDA-51E25C77C9B5}">
      <dsp:nvSpPr>
        <dsp:cNvPr id="0" name=""/>
        <dsp:cNvSpPr/>
      </dsp:nvSpPr>
      <dsp:spPr>
        <a:xfrm>
          <a:off x="866331" y="351478"/>
          <a:ext cx="3974397" cy="3974397"/>
        </a:xfrm>
        <a:custGeom>
          <a:avLst/>
          <a:gdLst/>
          <a:ahLst/>
          <a:cxnLst/>
          <a:rect l="0" t="0" r="0" b="0"/>
          <a:pathLst>
            <a:path>
              <a:moveTo>
                <a:pt x="3741380" y="2920902"/>
              </a:moveTo>
              <a:arcTo wR="1987198" hR="1987198" stAng="1681510" swAng="83505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6C69C-5869-4B73-BE2B-53488DCD5A79}">
      <dsp:nvSpPr>
        <dsp:cNvPr id="0" name=""/>
        <dsp:cNvSpPr/>
      </dsp:nvSpPr>
      <dsp:spPr>
        <a:xfrm>
          <a:off x="3180010" y="3780854"/>
          <a:ext cx="1071467" cy="69645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Clarify</a:t>
          </a:r>
          <a:endParaRPr lang="en-US" sz="1800" kern="1200" dirty="0"/>
        </a:p>
      </dsp:txBody>
      <dsp:txXfrm>
        <a:off x="3214008" y="3814852"/>
        <a:ext cx="1003471" cy="628457"/>
      </dsp:txXfrm>
    </dsp:sp>
    <dsp:sp modelId="{14C2AE20-07CB-488A-AC10-1A704A466787}">
      <dsp:nvSpPr>
        <dsp:cNvPr id="0" name=""/>
        <dsp:cNvSpPr/>
      </dsp:nvSpPr>
      <dsp:spPr>
        <a:xfrm>
          <a:off x="866331" y="351478"/>
          <a:ext cx="3974397" cy="3974397"/>
        </a:xfrm>
        <a:custGeom>
          <a:avLst/>
          <a:gdLst/>
          <a:ahLst/>
          <a:cxnLst/>
          <a:rect l="0" t="0" r="0" b="0"/>
          <a:pathLst>
            <a:path>
              <a:moveTo>
                <a:pt x="2184248" y="3964603"/>
              </a:moveTo>
              <a:arcTo wR="1987198" hR="1987198" stAng="5058553" swAng="682895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94786-8B8F-4B20-8776-3D6334DFCBAE}">
      <dsp:nvSpPr>
        <dsp:cNvPr id="0" name=""/>
        <dsp:cNvSpPr/>
      </dsp:nvSpPr>
      <dsp:spPr>
        <a:xfrm>
          <a:off x="1455583" y="3780854"/>
          <a:ext cx="1071467" cy="69645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Support</a:t>
          </a:r>
          <a:endParaRPr lang="en-US" sz="1800" kern="1200" dirty="0"/>
        </a:p>
      </dsp:txBody>
      <dsp:txXfrm>
        <a:off x="1489581" y="3814852"/>
        <a:ext cx="1003471" cy="628457"/>
      </dsp:txXfrm>
    </dsp:sp>
    <dsp:sp modelId="{DDDEE2D7-5436-42F5-8E35-AA4483F98C4D}">
      <dsp:nvSpPr>
        <dsp:cNvPr id="0" name=""/>
        <dsp:cNvSpPr/>
      </dsp:nvSpPr>
      <dsp:spPr>
        <a:xfrm>
          <a:off x="866331" y="351478"/>
          <a:ext cx="3974397" cy="3974397"/>
        </a:xfrm>
        <a:custGeom>
          <a:avLst/>
          <a:gdLst/>
          <a:ahLst/>
          <a:cxnLst/>
          <a:rect l="0" t="0" r="0" b="0"/>
          <a:pathLst>
            <a:path>
              <a:moveTo>
                <a:pt x="509093" y="3315417"/>
              </a:moveTo>
              <a:arcTo wR="1987198" hR="1987198" stAng="8283436" swAng="83505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CA401B-F739-477A-B8B4-299B6BDD0795}">
      <dsp:nvSpPr>
        <dsp:cNvPr id="0" name=""/>
        <dsp:cNvSpPr/>
      </dsp:nvSpPr>
      <dsp:spPr>
        <a:xfrm>
          <a:off x="380421" y="2432643"/>
          <a:ext cx="1071467" cy="69645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Frame Action</a:t>
          </a:r>
        </a:p>
      </dsp:txBody>
      <dsp:txXfrm>
        <a:off x="414419" y="2466641"/>
        <a:ext cx="1003471" cy="628457"/>
      </dsp:txXfrm>
    </dsp:sp>
    <dsp:sp modelId="{FAAB400F-D0B9-4C35-9B47-55B6ED9721D0}">
      <dsp:nvSpPr>
        <dsp:cNvPr id="0" name=""/>
        <dsp:cNvSpPr/>
      </dsp:nvSpPr>
      <dsp:spPr>
        <a:xfrm>
          <a:off x="866331" y="351478"/>
          <a:ext cx="3974397" cy="3974397"/>
        </a:xfrm>
        <a:custGeom>
          <a:avLst/>
          <a:gdLst/>
          <a:ahLst/>
          <a:cxnLst/>
          <a:rect l="0" t="0" r="0" b="0"/>
          <a:pathLst>
            <a:path>
              <a:moveTo>
                <a:pt x="2897" y="1879934"/>
              </a:moveTo>
              <a:arcTo wR="1987198" hR="1987198" stAng="10985652" swAng="1063984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A71647-29E2-4C5C-905C-EB9AF8DE5DB9}">
      <dsp:nvSpPr>
        <dsp:cNvPr id="0" name=""/>
        <dsp:cNvSpPr/>
      </dsp:nvSpPr>
      <dsp:spPr>
        <a:xfrm>
          <a:off x="764142" y="751452"/>
          <a:ext cx="1071467" cy="696453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Reflect</a:t>
          </a:r>
          <a:endParaRPr lang="en-US" sz="1800" kern="1200" dirty="0"/>
        </a:p>
      </dsp:txBody>
      <dsp:txXfrm>
        <a:off x="798140" y="785450"/>
        <a:ext cx="1003471" cy="628457"/>
      </dsp:txXfrm>
    </dsp:sp>
    <dsp:sp modelId="{E0AA1410-55F5-4361-BB41-D4B592321BE5}">
      <dsp:nvSpPr>
        <dsp:cNvPr id="0" name=""/>
        <dsp:cNvSpPr/>
      </dsp:nvSpPr>
      <dsp:spPr>
        <a:xfrm>
          <a:off x="866331" y="351478"/>
          <a:ext cx="3974397" cy="3974397"/>
        </a:xfrm>
        <a:custGeom>
          <a:avLst/>
          <a:gdLst/>
          <a:ahLst/>
          <a:cxnLst/>
          <a:rect l="0" t="0" r="0" b="0"/>
          <a:pathLst>
            <a:path>
              <a:moveTo>
                <a:pt x="912295" y="315809"/>
              </a:moveTo>
              <a:arcTo wR="1987198" hR="1987198" stAng="14235248" swAng="771613"/>
            </a:path>
          </a:pathLst>
        </a:custGeom>
        <a:noFill/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161065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838758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838758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563825"/>
          <a:ext cx="4320000" cy="1450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Highly engaging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Useful for a variety of skills</a:t>
          </a:r>
        </a:p>
      </dsp:txBody>
      <dsp:txXfrm>
        <a:off x="590279" y="2563825"/>
        <a:ext cx="4320000" cy="1450576"/>
      </dsp:txXfrm>
    </dsp:sp>
    <dsp:sp modelId="{E0913277-4D3C-4B57-A351-662A3210DE02}">
      <dsp:nvSpPr>
        <dsp:cNvPr id="0" name=""/>
        <dsp:cNvSpPr/>
      </dsp:nvSpPr>
      <dsp:spPr>
        <a:xfrm>
          <a:off x="7070279" y="161065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838758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838758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563825"/>
          <a:ext cx="4320000" cy="1450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May involve more work than learning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Requires trainees with a high level </a:t>
          </a:r>
          <a:r>
            <a:rPr lang="en-US" sz="2000" kern="1200"/>
            <a:t>of ability</a:t>
          </a:r>
          <a:endParaRPr lang="en-US" sz="2000" kern="1200" dirty="0"/>
        </a:p>
      </dsp:txBody>
      <dsp:txXfrm>
        <a:off x="5666279" y="2563825"/>
        <a:ext cx="4320000" cy="1450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19970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477" indent="-179477" defTabSz="957211"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57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93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 defTabSz="95721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887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779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9477" indent="-179477" defTabSz="957211"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383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861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Group </a:t>
            </a:r>
            <a:r>
              <a:rPr lang="en-US"/>
              <a:t>Building Training Methods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0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7" y="795527"/>
            <a:ext cx="10488547" cy="119091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Adventure Learning 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rgbClr val="527494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Mountain climbers walking along a ridge in the snow">
            <a:extLst>
              <a:ext uri="{FF2B5EF4-FFF2-40B4-BE49-F238E27FC236}">
                <a16:creationId xmlns:a16="http://schemas.microsoft.com/office/drawing/2014/main" id="{E95BEA5A-96D1-4AA0-BBEB-844BBB531C3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18" r="-4" b="-4"/>
          <a:stretch/>
        </p:blipFill>
        <p:spPr>
          <a:xfrm>
            <a:off x="1103257" y="2416047"/>
            <a:ext cx="4626864" cy="3346704"/>
          </a:xfrm>
          <a:prstGeom prst="rect">
            <a:avLst/>
          </a:prstGeom>
          <a:ln w="12700">
            <a:noFill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703" y="2228850"/>
            <a:ext cx="5028928" cy="3699669"/>
          </a:xfrm>
        </p:spPr>
        <p:txBody>
          <a:bodyPr>
            <a:normAutofit/>
          </a:bodyPr>
          <a:lstStyle/>
          <a:p>
            <a:pPr>
              <a:buClr>
                <a:srgbClr val="527494"/>
              </a:buClr>
            </a:pPr>
            <a:r>
              <a:rPr lang="en-US" sz="2000" b="1" dirty="0"/>
              <a:t>Adventure learning </a:t>
            </a:r>
            <a:r>
              <a:rPr lang="en-US" sz="2000" dirty="0"/>
              <a:t>develops job-relevant skills using structured group activities that take place off-site. </a:t>
            </a:r>
          </a:p>
          <a:p>
            <a:pPr>
              <a:buClr>
                <a:srgbClr val="527494"/>
              </a:buClr>
            </a:pPr>
            <a:r>
              <a:rPr lang="en-US" sz="2000" dirty="0"/>
              <a:t>Exercises should be related to a specific learning outcomes and followed by an after-action review.</a:t>
            </a:r>
          </a:p>
        </p:txBody>
      </p:sp>
    </p:spTree>
    <p:extLst>
      <p:ext uri="{BB962C8B-B14F-4D97-AF65-F5344CB8AC3E}">
        <p14:creationId xmlns:p14="http://schemas.microsoft.com/office/powerpoint/2010/main" val="615800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Adventure Learning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937346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64592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5" name="Freeform: Shape 4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Team 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b="1" dirty="0"/>
              <a:t>Team training </a:t>
            </a:r>
            <a:r>
              <a:rPr lang="en-US" sz="2000" dirty="0"/>
              <a:t>is the coordination of members’  KSAOs and behaviors to achieve a shared goal.</a:t>
            </a:r>
          </a:p>
          <a:p>
            <a:pPr lvl="1"/>
            <a:r>
              <a:rPr lang="en-US" sz="1800" b="1" dirty="0"/>
              <a:t>Knowledge</a:t>
            </a:r>
            <a:r>
              <a:rPr lang="en-US" sz="1800" dirty="0"/>
              <a:t> – Members should develop mental models that allow them to function effectively.</a:t>
            </a:r>
          </a:p>
          <a:p>
            <a:pPr lvl="1"/>
            <a:r>
              <a:rPr lang="en-US" sz="1800" b="1" dirty="0"/>
              <a:t>Attitudes</a:t>
            </a:r>
            <a:r>
              <a:rPr lang="en-US" sz="1800" dirty="0"/>
              <a:t> – Members should develop favorable attitudes toward each other. </a:t>
            </a:r>
          </a:p>
          <a:p>
            <a:pPr lvl="1"/>
            <a:r>
              <a:rPr lang="en-US" sz="1800" b="1" dirty="0"/>
              <a:t>Behaviors</a:t>
            </a:r>
            <a:r>
              <a:rPr lang="en-US" sz="1800" dirty="0"/>
              <a:t> – Members should learn to coordinate, communicate, adapt, and complete complex tasks.</a:t>
            </a:r>
          </a:p>
        </p:txBody>
      </p:sp>
    </p:spTree>
    <p:extLst>
      <p:ext uri="{BB962C8B-B14F-4D97-AF65-F5344CB8AC3E}">
        <p14:creationId xmlns:p14="http://schemas.microsoft.com/office/powerpoint/2010/main" val="3419874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Team Training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8629903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7161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828D1E49-2A21-4A83-A0E0-FB1597B4B2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88B852E-5494-418B-A833-75CF016A9E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3" name="Freeform 5">
              <a:extLst>
                <a:ext uri="{FF2B5EF4-FFF2-40B4-BE49-F238E27FC236}">
                  <a16:creationId xmlns:a16="http://schemas.microsoft.com/office/drawing/2014/main" id="{DF31E3C1-1A46-4329-9F80-B576692FEE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6">
              <a:extLst>
                <a:ext uri="{FF2B5EF4-FFF2-40B4-BE49-F238E27FC236}">
                  <a16:creationId xmlns:a16="http://schemas.microsoft.com/office/drawing/2014/main" id="{294B4592-99CA-47B1-816F-CE2D44F65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7">
              <a:extLst>
                <a:ext uri="{FF2B5EF4-FFF2-40B4-BE49-F238E27FC236}">
                  <a16:creationId xmlns:a16="http://schemas.microsoft.com/office/drawing/2014/main" id="{BF690E4C-72F8-4AC5-AF99-562763CC67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8">
              <a:extLst>
                <a:ext uri="{FF2B5EF4-FFF2-40B4-BE49-F238E27FC236}">
                  <a16:creationId xmlns:a16="http://schemas.microsoft.com/office/drawing/2014/main" id="{F834CDD4-CAB8-4ACC-9AAC-5399C743DE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9">
              <a:extLst>
                <a:ext uri="{FF2B5EF4-FFF2-40B4-BE49-F238E27FC236}">
                  <a16:creationId xmlns:a16="http://schemas.microsoft.com/office/drawing/2014/main" id="{1AEB045A-6821-475B-A28E-047437ABE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0">
              <a:extLst>
                <a:ext uri="{FF2B5EF4-FFF2-40B4-BE49-F238E27FC236}">
                  <a16:creationId xmlns:a16="http://schemas.microsoft.com/office/drawing/2014/main" id="{D9B790C0-3D34-4626-BAFB-6EB473F40C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1">
              <a:extLst>
                <a:ext uri="{FF2B5EF4-FFF2-40B4-BE49-F238E27FC236}">
                  <a16:creationId xmlns:a16="http://schemas.microsoft.com/office/drawing/2014/main" id="{EDA4D87F-91A4-4628-9A6E-F01820A7E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2">
              <a:extLst>
                <a:ext uri="{FF2B5EF4-FFF2-40B4-BE49-F238E27FC236}">
                  <a16:creationId xmlns:a16="http://schemas.microsoft.com/office/drawing/2014/main" id="{045DAB88-124C-459C-A889-DAE9C9BE28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3">
              <a:extLst>
                <a:ext uri="{FF2B5EF4-FFF2-40B4-BE49-F238E27FC236}">
                  <a16:creationId xmlns:a16="http://schemas.microsoft.com/office/drawing/2014/main" id="{85D44010-1DAA-4CAC-B83F-7E3E8C455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E8C01D66-5C93-4A2E-AA74-DE97574EA4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15">
              <a:extLst>
                <a:ext uri="{FF2B5EF4-FFF2-40B4-BE49-F238E27FC236}">
                  <a16:creationId xmlns:a16="http://schemas.microsoft.com/office/drawing/2014/main" id="{E2E1A6E1-6C4A-47D3-81E2-9F8624F1BB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3E849CB5-4526-49DC-B77B-A20FDB7FF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17">
              <a:extLst>
                <a:ext uri="{FF2B5EF4-FFF2-40B4-BE49-F238E27FC236}">
                  <a16:creationId xmlns:a16="http://schemas.microsoft.com/office/drawing/2014/main" id="{5A18C8A4-FB2A-44C1-93D3-26C6DDFE0C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85D014FD-8C5A-4071-B19E-4910AAB618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19">
              <a:extLst>
                <a:ext uri="{FF2B5EF4-FFF2-40B4-BE49-F238E27FC236}">
                  <a16:creationId xmlns:a16="http://schemas.microsoft.com/office/drawing/2014/main" id="{A37D7262-3596-4026-9AD4-E94332E526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187E37E0-AAC3-4B33-AF36-334ACCBD33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21">
              <a:extLst>
                <a:ext uri="{FF2B5EF4-FFF2-40B4-BE49-F238E27FC236}">
                  <a16:creationId xmlns:a16="http://schemas.microsoft.com/office/drawing/2014/main" id="{409758BB-8A0E-4BEB-BC0C-F410AD98CD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22">
              <a:extLst>
                <a:ext uri="{FF2B5EF4-FFF2-40B4-BE49-F238E27FC236}">
                  <a16:creationId xmlns:a16="http://schemas.microsoft.com/office/drawing/2014/main" id="{97C4EFE2-9D25-4978-BD9A-873B492702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23">
              <a:extLst>
                <a:ext uri="{FF2B5EF4-FFF2-40B4-BE49-F238E27FC236}">
                  <a16:creationId xmlns:a16="http://schemas.microsoft.com/office/drawing/2014/main" id="{9CCAF82A-A0E0-4B55-A97B-EFFAE79AF7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24">
              <a:extLst>
                <a:ext uri="{FF2B5EF4-FFF2-40B4-BE49-F238E27FC236}">
                  <a16:creationId xmlns:a16="http://schemas.microsoft.com/office/drawing/2014/main" id="{4F800DD8-3954-4F73-8807-16F1CFAC1E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25">
              <a:extLst>
                <a:ext uri="{FF2B5EF4-FFF2-40B4-BE49-F238E27FC236}">
                  <a16:creationId xmlns:a16="http://schemas.microsoft.com/office/drawing/2014/main" id="{84E1C91A-4B06-4852-918C-6380FA986B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727" y="738377"/>
            <a:ext cx="10488547" cy="1190912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/>
                </a:solidFill>
              </a:rPr>
              <a:t>Action Learning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Rectangle 64" hidden="1">
            <a:extLst>
              <a:ext uri="{FF2B5EF4-FFF2-40B4-BE49-F238E27FC236}">
                <a16:creationId xmlns:a16="http://schemas.microsoft.com/office/drawing/2014/main" id="{E972DE0D-2E53-4159-ABD3-C60152426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030" y="2250281"/>
            <a:ext cx="4959318" cy="3678237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0703" y="2228850"/>
            <a:ext cx="5028928" cy="3699669"/>
          </a:xfrm>
        </p:spPr>
        <p:txBody>
          <a:bodyPr>
            <a:normAutofit/>
          </a:bodyPr>
          <a:lstStyle/>
          <a:p>
            <a:r>
              <a:rPr lang="en-US" sz="2000" dirty="0"/>
              <a:t>Through </a:t>
            </a:r>
            <a:r>
              <a:rPr lang="en-US" sz="2000" b="1" dirty="0"/>
              <a:t>action</a:t>
            </a:r>
            <a:r>
              <a:rPr lang="en-US" sz="2000" dirty="0"/>
              <a:t> </a:t>
            </a:r>
            <a:r>
              <a:rPr lang="en-US" sz="2000" b="1" dirty="0"/>
              <a:t>learning</a:t>
            </a:r>
            <a:r>
              <a:rPr lang="en-US" sz="2000" dirty="0"/>
              <a:t>, teams of 6 to 30 employees work together to develop an action plan for solving an actual problem and are held accountable for the outcome.</a:t>
            </a:r>
          </a:p>
          <a:p>
            <a:pPr lvl="1"/>
            <a:r>
              <a:rPr lang="en-US" sz="1800" dirty="0"/>
              <a:t>Example – Six Sigma and Kaizen</a:t>
            </a:r>
          </a:p>
        </p:txBody>
      </p:sp>
      <p:graphicFrame>
        <p:nvGraphicFramePr>
          <p:cNvPr id="64" name="Content Placeholder 4">
            <a:extLst>
              <a:ext uri="{FF2B5EF4-FFF2-40B4-BE49-F238E27FC236}">
                <a16:creationId xmlns:a16="http://schemas.microsoft.com/office/drawing/2014/main" id="{FF80F4AF-6215-4ACF-BEAD-B58B84C878D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3507030"/>
              </p:ext>
            </p:extLst>
          </p:nvPr>
        </p:nvGraphicFramePr>
        <p:xfrm>
          <a:off x="484189" y="1838404"/>
          <a:ext cx="5707061" cy="448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165924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Action Learning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1668967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375163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2427</TotalTime>
  <Words>275</Words>
  <Application>Microsoft Office PowerPoint</Application>
  <PresentationFormat>Widescreen</PresentationFormat>
  <Paragraphs>49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Wingdings</vt:lpstr>
      <vt:lpstr>Atlas</vt:lpstr>
      <vt:lpstr>Group Building Training Methods</vt:lpstr>
      <vt:lpstr>Adventure Learning </vt:lpstr>
      <vt:lpstr>Adventure Learning </vt:lpstr>
      <vt:lpstr>Team Training</vt:lpstr>
      <vt:lpstr>Team Training</vt:lpstr>
      <vt:lpstr>Action Learning</vt:lpstr>
      <vt:lpstr>Action Learning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75</cp:revision>
  <cp:lastPrinted>2021-07-16T22:45:09Z</cp:lastPrinted>
  <dcterms:created xsi:type="dcterms:W3CDTF">2021-02-10T03:24:09Z</dcterms:created>
  <dcterms:modified xsi:type="dcterms:W3CDTF">2021-07-19T17:05:55Z</dcterms:modified>
</cp:coreProperties>
</file>