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98" r:id="rId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3" autoAdjust="0"/>
    <p:restoredTop sz="65723" autoAdjust="0"/>
  </p:normalViewPr>
  <p:slideViewPr>
    <p:cSldViewPr snapToGrid="0">
      <p:cViewPr varScale="1">
        <p:scale>
          <a:sx n="55" d="100"/>
          <a:sy n="55" d="100"/>
        </p:scale>
        <p:origin x="1800" y="7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669057-4516-4952-AA73-EAF06D14FE84}" type="doc">
      <dgm:prSet loTypeId="urn:microsoft.com/office/officeart/2005/8/layout/process3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F2BD2489-4205-4677-B80A-57CFFAC8996E}">
      <dgm:prSet phldrT="[Text]" custT="1"/>
      <dgm:spPr/>
      <dgm:t>
        <a:bodyPr/>
        <a:lstStyle/>
        <a:p>
          <a:pPr algn="ctr"/>
          <a:r>
            <a:rPr lang="en-US" sz="2000" b="1">
              <a:solidFill>
                <a:schemeClr val="tx1"/>
              </a:solidFill>
            </a:rPr>
            <a:t>Pre-Training</a:t>
          </a:r>
          <a:endParaRPr lang="en-US" sz="2000" b="1" dirty="0">
            <a:solidFill>
              <a:schemeClr val="tx1"/>
            </a:solidFill>
          </a:endParaRPr>
        </a:p>
      </dgm:t>
    </dgm:pt>
    <dgm:pt modelId="{9D976EDE-0724-4CA6-9B70-AE16F8CF2325}" type="parTrans" cxnId="{38245583-FE60-44C6-B116-61B23DA3204A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48C228B6-008C-438E-82F0-279B730C9EC0}" type="sibTrans" cxnId="{38245583-FE60-44C6-B116-61B23DA3204A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391924C8-969E-43FE-9B9C-A7DC70163B5C}">
      <dgm:prSet phldrT="[Text]" custT="1"/>
      <dgm:spPr/>
      <dgm:t>
        <a:bodyPr/>
        <a:lstStyle/>
        <a:p>
          <a:r>
            <a:rPr lang="en-US" sz="1800" b="0">
              <a:solidFill>
                <a:schemeClr val="tx1"/>
              </a:solidFill>
            </a:rPr>
            <a:t>Motivate trainees to attend</a:t>
          </a:r>
          <a:endParaRPr lang="en-US" sz="1800" b="0" dirty="0">
            <a:solidFill>
              <a:schemeClr val="tx1"/>
            </a:solidFill>
          </a:endParaRPr>
        </a:p>
      </dgm:t>
    </dgm:pt>
    <dgm:pt modelId="{08BB1ED7-F248-48B0-876E-2D1945822AC4}" type="parTrans" cxnId="{8BA2DEDB-E1C7-48AA-BAAA-474D627440B9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29A590A2-95F1-49AC-847D-687FB471FFBE}" type="sibTrans" cxnId="{8BA2DEDB-E1C7-48AA-BAAA-474D627440B9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88257E14-B3F3-4F1A-8F9B-5316E8314EEE}">
      <dgm:prSet phldrT="[Text]" custT="1"/>
      <dgm:spPr/>
      <dgm:t>
        <a:bodyPr/>
        <a:lstStyle/>
        <a:p>
          <a:pPr algn="ctr"/>
          <a:r>
            <a:rPr lang="en-US" sz="2000" b="1" dirty="0">
              <a:solidFill>
                <a:schemeClr val="tx1"/>
              </a:solidFill>
            </a:rPr>
            <a:t>Learning Event</a:t>
          </a:r>
        </a:p>
      </dgm:t>
    </dgm:pt>
    <dgm:pt modelId="{F49232FE-BB1B-4129-85C8-8C725F1E5F07}" type="parTrans" cxnId="{B0C85A80-CC61-4205-AED5-FD5C7F097C06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DF6CAB21-3334-40D9-8162-4DF4940FB49B}" type="sibTrans" cxnId="{B0C85A80-CC61-4205-AED5-FD5C7F097C06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193255DE-A0BF-4E8E-B54F-AE733168C174}">
      <dgm:prSet phldrT="[Text]" custT="1"/>
      <dgm:spPr/>
      <dgm:t>
        <a:bodyPr/>
        <a:lstStyle/>
        <a:p>
          <a:r>
            <a:rPr lang="en-US" sz="1800" b="0" dirty="0">
              <a:solidFill>
                <a:schemeClr val="tx1"/>
              </a:solidFill>
            </a:rPr>
            <a:t>Develop curriculum, courses, lessons, and materials</a:t>
          </a:r>
        </a:p>
      </dgm:t>
    </dgm:pt>
    <dgm:pt modelId="{08F0050D-1A3F-4A6D-9B1B-9227C032B01D}" type="parTrans" cxnId="{3A81A5D1-D507-446E-80A4-5E13B28F859E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633A2678-7B63-4F72-8AAF-F0750D000AC9}" type="sibTrans" cxnId="{3A81A5D1-D507-446E-80A4-5E13B28F859E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5A43D3C5-0205-449A-9C11-A813ABD7A6CF}">
      <dgm:prSet phldrT="[Text]" custT="1"/>
      <dgm:spPr/>
      <dgm:t>
        <a:bodyPr/>
        <a:lstStyle/>
        <a:p>
          <a:pPr algn="ctr"/>
          <a:r>
            <a:rPr lang="en-US" sz="2000" b="1" dirty="0">
              <a:solidFill>
                <a:schemeClr val="tx1"/>
              </a:solidFill>
            </a:rPr>
            <a:t>Post-Training</a:t>
          </a:r>
        </a:p>
      </dgm:t>
    </dgm:pt>
    <dgm:pt modelId="{50BC20D9-0F20-43F6-9AA9-3A309F87294E}" type="parTrans" cxnId="{7CFA5AF9-45EB-49DB-A257-CFFF56635775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DF3785FF-072A-46DB-813E-1122728E4FD0}" type="sibTrans" cxnId="{7CFA5AF9-45EB-49DB-A257-CFFF56635775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1E78683D-4154-4E9C-84CC-D7266A0EE706}">
      <dgm:prSet phldrT="[Text]" custT="1"/>
      <dgm:spPr/>
      <dgm:t>
        <a:bodyPr/>
        <a:lstStyle/>
        <a:p>
          <a:r>
            <a:rPr lang="en-US" sz="1800" b="0" dirty="0">
              <a:solidFill>
                <a:schemeClr val="tx1"/>
              </a:solidFill>
            </a:rPr>
            <a:t>Encourage of self-management</a:t>
          </a:r>
        </a:p>
      </dgm:t>
    </dgm:pt>
    <dgm:pt modelId="{E4548266-22BA-43BE-8654-01F47F3A7BC9}" type="parTrans" cxnId="{7D3DB31B-654A-4B92-B143-3465E06E40BB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4AB3358F-0EC5-4120-B918-FFCB93BD91FC}" type="sibTrans" cxnId="{7D3DB31B-654A-4B92-B143-3465E06E40BB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51DA9205-4A62-4A33-B316-68004DE7AE4F}">
      <dgm:prSet phldrT="[Text]" custT="1"/>
      <dgm:spPr/>
      <dgm:t>
        <a:bodyPr/>
        <a:lstStyle/>
        <a:p>
          <a:r>
            <a:rPr lang="en-US" sz="1800" b="0" dirty="0">
              <a:solidFill>
                <a:schemeClr val="tx1"/>
              </a:solidFill>
            </a:rPr>
            <a:t>Communicate prerequisites</a:t>
          </a:r>
        </a:p>
      </dgm:t>
    </dgm:pt>
    <dgm:pt modelId="{313B50DA-01F2-481E-BC0C-772A68A8A346}" type="parTrans" cxnId="{95280066-4EB2-40C8-9A3B-A443F60F2BFC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7538F885-28A2-42D9-9B99-9749D8BD403D}" type="sibTrans" cxnId="{95280066-4EB2-40C8-9A3B-A443F60F2BFC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E12FF0A7-2F23-40A0-8FFC-47EC151CFFC6}">
      <dgm:prSet phldrT="[Text]" custT="1"/>
      <dgm:spPr/>
      <dgm:t>
        <a:bodyPr/>
        <a:lstStyle/>
        <a:p>
          <a:r>
            <a:rPr lang="en-US" sz="1800" b="0" dirty="0">
              <a:solidFill>
                <a:schemeClr val="tx1"/>
              </a:solidFill>
            </a:rPr>
            <a:t>Ensure work environment supports learning</a:t>
          </a:r>
        </a:p>
      </dgm:t>
    </dgm:pt>
    <dgm:pt modelId="{BBD768AD-8E5C-475B-B39F-B5D7467E2586}" type="parTrans" cxnId="{2DA8AC72-264B-42CD-A3FA-7F1E2F6EFEFA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BD9613AA-812E-4AA7-8969-EF9B99047289}" type="sibTrans" cxnId="{2DA8AC72-264B-42CD-A3FA-7F1E2F6EFEFA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70B99DE3-2CDC-4728-A69C-E31D68E89D04}">
      <dgm:prSet phldrT="[Text]" custT="1"/>
      <dgm:spPr/>
      <dgm:t>
        <a:bodyPr/>
        <a:lstStyle/>
        <a:p>
          <a:r>
            <a:rPr lang="en-US" sz="1800" b="0" dirty="0">
              <a:solidFill>
                <a:schemeClr val="tx1"/>
              </a:solidFill>
            </a:rPr>
            <a:t>Create opportunities to perform</a:t>
          </a:r>
        </a:p>
      </dgm:t>
    </dgm:pt>
    <dgm:pt modelId="{D6B9144C-264D-4742-90E4-9CFDEDA33659}" type="parTrans" cxnId="{3EFC4D2C-41F6-44E5-B4CB-9F6A236823E6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0343ED4C-3D57-45FB-AD30-98D1FAC20373}" type="sibTrans" cxnId="{3EFC4D2C-41F6-44E5-B4CB-9F6A236823E6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B3587455-A5E9-4E44-99B4-F98223548F6C}">
      <dgm:prSet phldrT="[Text]" custT="1"/>
      <dgm:spPr/>
      <dgm:t>
        <a:bodyPr/>
        <a:lstStyle/>
        <a:p>
          <a:r>
            <a:rPr lang="en-US" sz="1800" b="0" dirty="0">
              <a:solidFill>
                <a:schemeClr val="tx1"/>
              </a:solidFill>
            </a:rPr>
            <a:t>Ensure work environment supports transfer</a:t>
          </a:r>
        </a:p>
      </dgm:t>
    </dgm:pt>
    <dgm:pt modelId="{BD7F7ED3-7485-4762-88D6-756D7BE554BD}" type="parTrans" cxnId="{9C91BA47-061C-41ED-8AB5-5F435D4A9738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1D983A41-5F45-4764-86ED-1A01DDA4D5EC}" type="sibTrans" cxnId="{9C91BA47-061C-41ED-8AB5-5F435D4A9738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A3996EB1-4D1D-4E53-883F-54954F8695E9}">
      <dgm:prSet phldrT="[Text]" custT="1"/>
      <dgm:spPr/>
      <dgm:t>
        <a:bodyPr/>
        <a:lstStyle/>
        <a:p>
          <a:r>
            <a:rPr lang="en-US" sz="1800" b="0" dirty="0">
              <a:solidFill>
                <a:schemeClr val="tx1"/>
              </a:solidFill>
            </a:rPr>
            <a:t>Train the trainer(s)</a:t>
          </a:r>
        </a:p>
      </dgm:t>
    </dgm:pt>
    <dgm:pt modelId="{DC3BD273-977C-47CC-A151-33C8907BDAA4}" type="parTrans" cxnId="{C998D033-E015-4C47-A123-26B5E231454F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8E538FC9-60B4-45FA-A5C6-6E99DE74A0A2}" type="sibTrans" cxnId="{C998D033-E015-4C47-A123-26B5E231454F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7102DB37-660D-4A53-8426-9736382C2C5A}">
      <dgm:prSet phldrT="[Text]" custT="1"/>
      <dgm:spPr/>
      <dgm:t>
        <a:bodyPr/>
        <a:lstStyle/>
        <a:p>
          <a:r>
            <a:rPr lang="en-US" sz="1800" b="0" dirty="0">
              <a:solidFill>
                <a:schemeClr val="tx1"/>
              </a:solidFill>
            </a:rPr>
            <a:t>Prepare the training site</a:t>
          </a:r>
        </a:p>
      </dgm:t>
    </dgm:pt>
    <dgm:pt modelId="{58BED8E5-F916-4C90-BBB5-5456E550D019}" type="parTrans" cxnId="{C91E2725-3EF0-44D3-9CDC-05A1F7FAB653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5C411DFC-B729-4234-80A6-A221E5A38ACC}" type="sibTrans" cxnId="{C91E2725-3EF0-44D3-9CDC-05A1F7FAB653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1EBE33CF-CFEB-4823-B611-DAA533C8F80D}">
      <dgm:prSet phldrT="[Text]" custT="1"/>
      <dgm:spPr/>
      <dgm:t>
        <a:bodyPr/>
        <a:lstStyle/>
        <a:p>
          <a:r>
            <a:rPr lang="en-US" sz="1800" b="0" dirty="0">
              <a:solidFill>
                <a:schemeClr val="tx1"/>
              </a:solidFill>
            </a:rPr>
            <a:t>Create opportunities to practice and get feedback</a:t>
          </a:r>
        </a:p>
      </dgm:t>
    </dgm:pt>
    <dgm:pt modelId="{3EE8DB94-3AC5-491B-AE38-D1D308A33B44}" type="parTrans" cxnId="{7717D9BC-5B33-498D-B90D-4D0D1E28299F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56F7C44A-475D-4296-B556-B584F4436987}" type="sibTrans" cxnId="{7717D9BC-5B33-498D-B90D-4D0D1E28299F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37FD6D81-4387-4ACF-8272-48EA3EE6E315}">
      <dgm:prSet phldrT="[Text]" custT="1"/>
      <dgm:spPr/>
      <dgm:t>
        <a:bodyPr/>
        <a:lstStyle/>
        <a:p>
          <a:r>
            <a:rPr lang="en-US" sz="1800" b="0" dirty="0">
              <a:solidFill>
                <a:schemeClr val="tx1"/>
              </a:solidFill>
            </a:rPr>
            <a:t>Ensure training situation supports learning and transfer</a:t>
          </a:r>
        </a:p>
      </dgm:t>
    </dgm:pt>
    <dgm:pt modelId="{3455C75C-8F9B-4475-BB5E-461804421B74}" type="parTrans" cxnId="{BCBEDBC1-FD60-4B91-8A0F-1A39CED3E661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52DE8800-2DC5-45AE-9A39-961195C318D9}" type="sibTrans" cxnId="{BCBEDBC1-FD60-4B91-8A0F-1A39CED3E661}">
      <dgm:prSet/>
      <dgm:spPr/>
      <dgm:t>
        <a:bodyPr/>
        <a:lstStyle/>
        <a:p>
          <a:endParaRPr lang="en-US" b="0">
            <a:solidFill>
              <a:schemeClr val="tx1"/>
            </a:solidFill>
          </a:endParaRPr>
        </a:p>
      </dgm:t>
    </dgm:pt>
    <dgm:pt modelId="{EFE0A905-3740-469B-BF35-74A8FEBDF4DB}">
      <dgm:prSet phldrT="[Text]" custT="1"/>
      <dgm:spPr/>
      <dgm:t>
        <a:bodyPr/>
        <a:lstStyle/>
        <a:p>
          <a:r>
            <a:rPr lang="en-US" sz="1800" b="0" dirty="0">
              <a:solidFill>
                <a:schemeClr val="tx1"/>
              </a:solidFill>
            </a:rPr>
            <a:t>Know the stakeholders</a:t>
          </a:r>
        </a:p>
      </dgm:t>
    </dgm:pt>
    <dgm:pt modelId="{39651A6F-3237-4A31-9CE9-E7A8E8BE96BD}" type="parTrans" cxnId="{91F17667-5550-45C8-B021-08D379FE01BC}">
      <dgm:prSet/>
      <dgm:spPr/>
      <dgm:t>
        <a:bodyPr/>
        <a:lstStyle/>
        <a:p>
          <a:endParaRPr lang="en-US"/>
        </a:p>
      </dgm:t>
    </dgm:pt>
    <dgm:pt modelId="{32286583-27BB-4525-83F7-A3AA6985DBF8}" type="sibTrans" cxnId="{91F17667-5550-45C8-B021-08D379FE01BC}">
      <dgm:prSet/>
      <dgm:spPr/>
      <dgm:t>
        <a:bodyPr/>
        <a:lstStyle/>
        <a:p>
          <a:endParaRPr lang="en-US"/>
        </a:p>
      </dgm:t>
    </dgm:pt>
    <dgm:pt modelId="{17DB742E-B376-40A7-98A0-8ACA4596B691}" type="pres">
      <dgm:prSet presAssocID="{78669057-4516-4952-AA73-EAF06D14FE84}" presName="linearFlow" presStyleCnt="0">
        <dgm:presLayoutVars>
          <dgm:dir/>
          <dgm:animLvl val="lvl"/>
          <dgm:resizeHandles val="exact"/>
        </dgm:presLayoutVars>
      </dgm:prSet>
      <dgm:spPr/>
    </dgm:pt>
    <dgm:pt modelId="{B8345B69-9E2F-4D80-BEC7-69A8662EA021}" type="pres">
      <dgm:prSet presAssocID="{F2BD2489-4205-4677-B80A-57CFFAC8996E}" presName="composite" presStyleCnt="0"/>
      <dgm:spPr/>
    </dgm:pt>
    <dgm:pt modelId="{3A6F5AE7-CD60-45E0-9E57-D0B5F8F612D9}" type="pres">
      <dgm:prSet presAssocID="{F2BD2489-4205-4677-B80A-57CFFAC8996E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F7310DB2-3D9F-4F46-8CB8-325E391D2BFA}" type="pres">
      <dgm:prSet presAssocID="{F2BD2489-4205-4677-B80A-57CFFAC8996E}" presName="parSh" presStyleLbl="node1" presStyleIdx="0" presStyleCnt="3"/>
      <dgm:spPr/>
    </dgm:pt>
    <dgm:pt modelId="{D4ACFFF3-7C84-4CDB-A7B9-C3F71D230D75}" type="pres">
      <dgm:prSet presAssocID="{F2BD2489-4205-4677-B80A-57CFFAC8996E}" presName="desTx" presStyleLbl="fgAcc1" presStyleIdx="0" presStyleCnt="3" custScaleX="114235">
        <dgm:presLayoutVars>
          <dgm:bulletEnabled val="1"/>
        </dgm:presLayoutVars>
      </dgm:prSet>
      <dgm:spPr/>
    </dgm:pt>
    <dgm:pt modelId="{95BDBBDA-8C84-4AB7-A84E-B2AA781DEFCD}" type="pres">
      <dgm:prSet presAssocID="{48C228B6-008C-438E-82F0-279B730C9EC0}" presName="sibTrans" presStyleLbl="sibTrans2D1" presStyleIdx="0" presStyleCnt="2"/>
      <dgm:spPr/>
    </dgm:pt>
    <dgm:pt modelId="{76EBE7D5-4144-4EFC-9BD3-A7C45D7D4D26}" type="pres">
      <dgm:prSet presAssocID="{48C228B6-008C-438E-82F0-279B730C9EC0}" presName="connTx" presStyleLbl="sibTrans2D1" presStyleIdx="0" presStyleCnt="2"/>
      <dgm:spPr/>
    </dgm:pt>
    <dgm:pt modelId="{FFF8DD90-4A2F-42E7-8FED-3377BB6219B3}" type="pres">
      <dgm:prSet presAssocID="{88257E14-B3F3-4F1A-8F9B-5316E8314EEE}" presName="composite" presStyleCnt="0"/>
      <dgm:spPr/>
    </dgm:pt>
    <dgm:pt modelId="{684F0FFC-D76F-404F-B0FF-3B801F85F3CA}" type="pres">
      <dgm:prSet presAssocID="{88257E14-B3F3-4F1A-8F9B-5316E8314EEE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7B84DDC-11F4-4739-8B4C-63EC4D00F896}" type="pres">
      <dgm:prSet presAssocID="{88257E14-B3F3-4F1A-8F9B-5316E8314EEE}" presName="parSh" presStyleLbl="node1" presStyleIdx="1" presStyleCnt="3"/>
      <dgm:spPr/>
    </dgm:pt>
    <dgm:pt modelId="{31C1DE90-8390-4E1B-B1F9-9030A4F599E2}" type="pres">
      <dgm:prSet presAssocID="{88257E14-B3F3-4F1A-8F9B-5316E8314EEE}" presName="desTx" presStyleLbl="fgAcc1" presStyleIdx="1" presStyleCnt="3" custScaleX="114235" custScaleY="97909">
        <dgm:presLayoutVars>
          <dgm:bulletEnabled val="1"/>
        </dgm:presLayoutVars>
      </dgm:prSet>
      <dgm:spPr/>
    </dgm:pt>
    <dgm:pt modelId="{61E3337B-C6B3-4587-9FC6-5416645BE5EB}" type="pres">
      <dgm:prSet presAssocID="{DF6CAB21-3334-40D9-8162-4DF4940FB49B}" presName="sibTrans" presStyleLbl="sibTrans2D1" presStyleIdx="1" presStyleCnt="2"/>
      <dgm:spPr/>
    </dgm:pt>
    <dgm:pt modelId="{2A454138-F597-466E-83FC-9549F63B29AD}" type="pres">
      <dgm:prSet presAssocID="{DF6CAB21-3334-40D9-8162-4DF4940FB49B}" presName="connTx" presStyleLbl="sibTrans2D1" presStyleIdx="1" presStyleCnt="2"/>
      <dgm:spPr/>
    </dgm:pt>
    <dgm:pt modelId="{5D929395-1CDE-4476-B5D9-A41EF8E87CE6}" type="pres">
      <dgm:prSet presAssocID="{5A43D3C5-0205-449A-9C11-A813ABD7A6CF}" presName="composite" presStyleCnt="0"/>
      <dgm:spPr/>
    </dgm:pt>
    <dgm:pt modelId="{D6964A00-AD46-4E58-A6F7-7F0AE9DABDDA}" type="pres">
      <dgm:prSet presAssocID="{5A43D3C5-0205-449A-9C11-A813ABD7A6CF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C205731-CB64-4C77-B034-B85F4C8F644C}" type="pres">
      <dgm:prSet presAssocID="{5A43D3C5-0205-449A-9C11-A813ABD7A6CF}" presName="parSh" presStyleLbl="node1" presStyleIdx="2" presStyleCnt="3"/>
      <dgm:spPr/>
    </dgm:pt>
    <dgm:pt modelId="{D870EF38-D3D4-4A04-8B93-FCDA3C067153}" type="pres">
      <dgm:prSet presAssocID="{5A43D3C5-0205-449A-9C11-A813ABD7A6CF}" presName="desTx" presStyleLbl="fgAcc1" presStyleIdx="2" presStyleCnt="3" custScaleX="114235">
        <dgm:presLayoutVars>
          <dgm:bulletEnabled val="1"/>
        </dgm:presLayoutVars>
      </dgm:prSet>
      <dgm:spPr/>
    </dgm:pt>
  </dgm:ptLst>
  <dgm:cxnLst>
    <dgm:cxn modelId="{44536D1A-BBA1-4F32-B20A-80811BDFB128}" type="presOf" srcId="{51DA9205-4A62-4A33-B316-68004DE7AE4F}" destId="{D4ACFFF3-7C84-4CDB-A7B9-C3F71D230D75}" srcOrd="0" destOrd="1" presId="urn:microsoft.com/office/officeart/2005/8/layout/process3"/>
    <dgm:cxn modelId="{7D3DB31B-654A-4B92-B143-3465E06E40BB}" srcId="{5A43D3C5-0205-449A-9C11-A813ABD7A6CF}" destId="{1E78683D-4154-4E9C-84CC-D7266A0EE706}" srcOrd="0" destOrd="0" parTransId="{E4548266-22BA-43BE-8654-01F47F3A7BC9}" sibTransId="{4AB3358F-0EC5-4120-B918-FFCB93BD91FC}"/>
    <dgm:cxn modelId="{C91E2725-3EF0-44D3-9CDC-05A1F7FAB653}" srcId="{F2BD2489-4205-4677-B80A-57CFFAC8996E}" destId="{7102DB37-660D-4A53-8426-9736382C2C5A}" srcOrd="3" destOrd="0" parTransId="{58BED8E5-F916-4C90-BBB5-5456E550D019}" sibTransId="{5C411DFC-B729-4234-80A6-A221E5A38ACC}"/>
    <dgm:cxn modelId="{3EFC4D2C-41F6-44E5-B4CB-9F6A236823E6}" srcId="{5A43D3C5-0205-449A-9C11-A813ABD7A6CF}" destId="{70B99DE3-2CDC-4728-A69C-E31D68E89D04}" srcOrd="1" destOrd="0" parTransId="{D6B9144C-264D-4742-90E4-9CFDEDA33659}" sibTransId="{0343ED4C-3D57-45FB-AD30-98D1FAC20373}"/>
    <dgm:cxn modelId="{C998D033-E015-4C47-A123-26B5E231454F}" srcId="{88257E14-B3F3-4F1A-8F9B-5316E8314EEE}" destId="{A3996EB1-4D1D-4E53-883F-54954F8695E9}" srcOrd="1" destOrd="0" parTransId="{DC3BD273-977C-47CC-A151-33C8907BDAA4}" sibTransId="{8E538FC9-60B4-45FA-A5C6-6E99DE74A0A2}"/>
    <dgm:cxn modelId="{75912634-6876-45AF-BE66-E53CF71B8428}" type="presOf" srcId="{1EBE33CF-CFEB-4823-B611-DAA533C8F80D}" destId="{31C1DE90-8390-4E1B-B1F9-9030A4F599E2}" srcOrd="0" destOrd="3" presId="urn:microsoft.com/office/officeart/2005/8/layout/process3"/>
    <dgm:cxn modelId="{41596F3B-62E3-46AD-BF97-631BF6986D84}" type="presOf" srcId="{E12FF0A7-2F23-40A0-8FFC-47EC151CFFC6}" destId="{D4ACFFF3-7C84-4CDB-A7B9-C3F71D230D75}" srcOrd="0" destOrd="2" presId="urn:microsoft.com/office/officeart/2005/8/layout/process3"/>
    <dgm:cxn modelId="{AA5B683D-085C-44DC-B41F-8456D9F96371}" type="presOf" srcId="{391924C8-969E-43FE-9B9C-A7DC70163B5C}" destId="{D4ACFFF3-7C84-4CDB-A7B9-C3F71D230D75}" srcOrd="0" destOrd="0" presId="urn:microsoft.com/office/officeart/2005/8/layout/process3"/>
    <dgm:cxn modelId="{55FC255C-4A3A-419E-BFB4-47C377496A7A}" type="presOf" srcId="{88257E14-B3F3-4F1A-8F9B-5316E8314EEE}" destId="{684F0FFC-D76F-404F-B0FF-3B801F85F3CA}" srcOrd="0" destOrd="0" presId="urn:microsoft.com/office/officeart/2005/8/layout/process3"/>
    <dgm:cxn modelId="{B8B75B42-9C14-4E4E-91FA-595260429E0E}" type="presOf" srcId="{DF6CAB21-3334-40D9-8162-4DF4940FB49B}" destId="{2A454138-F597-466E-83FC-9549F63B29AD}" srcOrd="1" destOrd="0" presId="urn:microsoft.com/office/officeart/2005/8/layout/process3"/>
    <dgm:cxn modelId="{95280066-4EB2-40C8-9A3B-A443F60F2BFC}" srcId="{F2BD2489-4205-4677-B80A-57CFFAC8996E}" destId="{51DA9205-4A62-4A33-B316-68004DE7AE4F}" srcOrd="1" destOrd="0" parTransId="{313B50DA-01F2-481E-BC0C-772A68A8A346}" sibTransId="{7538F885-28A2-42D9-9B99-9749D8BD403D}"/>
    <dgm:cxn modelId="{91F17667-5550-45C8-B021-08D379FE01BC}" srcId="{F2BD2489-4205-4677-B80A-57CFFAC8996E}" destId="{EFE0A905-3740-469B-BF35-74A8FEBDF4DB}" srcOrd="4" destOrd="0" parTransId="{39651A6F-3237-4A31-9CE9-E7A8E8BE96BD}" sibTransId="{32286583-27BB-4525-83F7-A3AA6985DBF8}"/>
    <dgm:cxn modelId="{9C91BA47-061C-41ED-8AB5-5F435D4A9738}" srcId="{5A43D3C5-0205-449A-9C11-A813ABD7A6CF}" destId="{B3587455-A5E9-4E44-99B4-F98223548F6C}" srcOrd="2" destOrd="0" parTransId="{BD7F7ED3-7485-4762-88D6-756D7BE554BD}" sibTransId="{1D983A41-5F45-4764-86ED-1A01DDA4D5EC}"/>
    <dgm:cxn modelId="{2035676B-05CD-4941-AD03-EB6C5417DB3E}" type="presOf" srcId="{EFE0A905-3740-469B-BF35-74A8FEBDF4DB}" destId="{D4ACFFF3-7C84-4CDB-A7B9-C3F71D230D75}" srcOrd="0" destOrd="4" presId="urn:microsoft.com/office/officeart/2005/8/layout/process3"/>
    <dgm:cxn modelId="{FB32356D-56C0-4461-BB37-163AD60B3BD5}" type="presOf" srcId="{70B99DE3-2CDC-4728-A69C-E31D68E89D04}" destId="{D870EF38-D3D4-4A04-8B93-FCDA3C067153}" srcOrd="0" destOrd="1" presId="urn:microsoft.com/office/officeart/2005/8/layout/process3"/>
    <dgm:cxn modelId="{10EFB271-579E-48B3-8F94-F2A7AF7BC4E8}" type="presOf" srcId="{5A43D3C5-0205-449A-9C11-A813ABD7A6CF}" destId="{D6964A00-AD46-4E58-A6F7-7F0AE9DABDDA}" srcOrd="0" destOrd="0" presId="urn:microsoft.com/office/officeart/2005/8/layout/process3"/>
    <dgm:cxn modelId="{2DA8AC72-264B-42CD-A3FA-7F1E2F6EFEFA}" srcId="{F2BD2489-4205-4677-B80A-57CFFAC8996E}" destId="{E12FF0A7-2F23-40A0-8FFC-47EC151CFFC6}" srcOrd="2" destOrd="0" parTransId="{BBD768AD-8E5C-475B-B39F-B5D7467E2586}" sibTransId="{BD9613AA-812E-4AA7-8969-EF9B99047289}"/>
    <dgm:cxn modelId="{6B622B55-6522-4EC1-915A-C6326B25F0E6}" type="presOf" srcId="{48C228B6-008C-438E-82F0-279B730C9EC0}" destId="{76EBE7D5-4144-4EFC-9BD3-A7C45D7D4D26}" srcOrd="1" destOrd="0" presId="urn:microsoft.com/office/officeart/2005/8/layout/process3"/>
    <dgm:cxn modelId="{4F8C3756-8753-4B61-85E9-52AA395E7859}" type="presOf" srcId="{F2BD2489-4205-4677-B80A-57CFFAC8996E}" destId="{F7310DB2-3D9F-4F46-8CB8-325E391D2BFA}" srcOrd="1" destOrd="0" presId="urn:microsoft.com/office/officeart/2005/8/layout/process3"/>
    <dgm:cxn modelId="{706E3157-6C0F-46EB-AB21-33BD5AC1843F}" type="presOf" srcId="{7102DB37-660D-4A53-8426-9736382C2C5A}" destId="{D4ACFFF3-7C84-4CDB-A7B9-C3F71D230D75}" srcOrd="0" destOrd="3" presId="urn:microsoft.com/office/officeart/2005/8/layout/process3"/>
    <dgm:cxn modelId="{B0C85A80-CC61-4205-AED5-FD5C7F097C06}" srcId="{78669057-4516-4952-AA73-EAF06D14FE84}" destId="{88257E14-B3F3-4F1A-8F9B-5316E8314EEE}" srcOrd="1" destOrd="0" parTransId="{F49232FE-BB1B-4129-85C8-8C725F1E5F07}" sibTransId="{DF6CAB21-3334-40D9-8162-4DF4940FB49B}"/>
    <dgm:cxn modelId="{38245583-FE60-44C6-B116-61B23DA3204A}" srcId="{78669057-4516-4952-AA73-EAF06D14FE84}" destId="{F2BD2489-4205-4677-B80A-57CFFAC8996E}" srcOrd="0" destOrd="0" parTransId="{9D976EDE-0724-4CA6-9B70-AE16F8CF2325}" sibTransId="{48C228B6-008C-438E-82F0-279B730C9EC0}"/>
    <dgm:cxn modelId="{3DE91189-2F0A-45F1-B5BE-0715CCF07DF0}" type="presOf" srcId="{193255DE-A0BF-4E8E-B54F-AE733168C174}" destId="{31C1DE90-8390-4E1B-B1F9-9030A4F599E2}" srcOrd="0" destOrd="0" presId="urn:microsoft.com/office/officeart/2005/8/layout/process3"/>
    <dgm:cxn modelId="{DBAF708A-8496-4C76-9AC6-D76724AB919B}" type="presOf" srcId="{78669057-4516-4952-AA73-EAF06D14FE84}" destId="{17DB742E-B376-40A7-98A0-8ACA4596B691}" srcOrd="0" destOrd="0" presId="urn:microsoft.com/office/officeart/2005/8/layout/process3"/>
    <dgm:cxn modelId="{3E763297-76C6-4406-AAA4-07C6E25AEDD5}" type="presOf" srcId="{5A43D3C5-0205-449A-9C11-A813ABD7A6CF}" destId="{DC205731-CB64-4C77-B034-B85F4C8F644C}" srcOrd="1" destOrd="0" presId="urn:microsoft.com/office/officeart/2005/8/layout/process3"/>
    <dgm:cxn modelId="{0350A2A4-695F-421A-9108-68CD7473BFD5}" type="presOf" srcId="{48C228B6-008C-438E-82F0-279B730C9EC0}" destId="{95BDBBDA-8C84-4AB7-A84E-B2AA781DEFCD}" srcOrd="0" destOrd="0" presId="urn:microsoft.com/office/officeart/2005/8/layout/process3"/>
    <dgm:cxn modelId="{AF0D7CAE-669A-461B-8293-C519E2CDA7DF}" type="presOf" srcId="{B3587455-A5E9-4E44-99B4-F98223548F6C}" destId="{D870EF38-D3D4-4A04-8B93-FCDA3C067153}" srcOrd="0" destOrd="2" presId="urn:microsoft.com/office/officeart/2005/8/layout/process3"/>
    <dgm:cxn modelId="{7717D9BC-5B33-498D-B90D-4D0D1E28299F}" srcId="{88257E14-B3F3-4F1A-8F9B-5316E8314EEE}" destId="{1EBE33CF-CFEB-4823-B611-DAA533C8F80D}" srcOrd="3" destOrd="0" parTransId="{3EE8DB94-3AC5-491B-AE38-D1D308A33B44}" sibTransId="{56F7C44A-475D-4296-B556-B584F4436987}"/>
    <dgm:cxn modelId="{BCBEDBC1-FD60-4B91-8A0F-1A39CED3E661}" srcId="{88257E14-B3F3-4F1A-8F9B-5316E8314EEE}" destId="{37FD6D81-4387-4ACF-8272-48EA3EE6E315}" srcOrd="2" destOrd="0" parTransId="{3455C75C-8F9B-4475-BB5E-461804421B74}" sibTransId="{52DE8800-2DC5-45AE-9A39-961195C318D9}"/>
    <dgm:cxn modelId="{8ED29FC6-A5C6-4E71-BA8C-130B2884B986}" type="presOf" srcId="{88257E14-B3F3-4F1A-8F9B-5316E8314EEE}" destId="{C7B84DDC-11F4-4739-8B4C-63EC4D00F896}" srcOrd="1" destOrd="0" presId="urn:microsoft.com/office/officeart/2005/8/layout/process3"/>
    <dgm:cxn modelId="{F06C1DCA-681F-4D8F-9244-0ECB985B34DE}" type="presOf" srcId="{A3996EB1-4D1D-4E53-883F-54954F8695E9}" destId="{31C1DE90-8390-4E1B-B1F9-9030A4F599E2}" srcOrd="0" destOrd="1" presId="urn:microsoft.com/office/officeart/2005/8/layout/process3"/>
    <dgm:cxn modelId="{05AEB2CE-3286-45F9-B949-0BC217B74DC0}" type="presOf" srcId="{F2BD2489-4205-4677-B80A-57CFFAC8996E}" destId="{3A6F5AE7-CD60-45E0-9E57-D0B5F8F612D9}" srcOrd="0" destOrd="0" presId="urn:microsoft.com/office/officeart/2005/8/layout/process3"/>
    <dgm:cxn modelId="{3A81A5D1-D507-446E-80A4-5E13B28F859E}" srcId="{88257E14-B3F3-4F1A-8F9B-5316E8314EEE}" destId="{193255DE-A0BF-4E8E-B54F-AE733168C174}" srcOrd="0" destOrd="0" parTransId="{08F0050D-1A3F-4A6D-9B1B-9227C032B01D}" sibTransId="{633A2678-7B63-4F72-8AAF-F0750D000AC9}"/>
    <dgm:cxn modelId="{8BA2DEDB-E1C7-48AA-BAAA-474D627440B9}" srcId="{F2BD2489-4205-4677-B80A-57CFFAC8996E}" destId="{391924C8-969E-43FE-9B9C-A7DC70163B5C}" srcOrd="0" destOrd="0" parTransId="{08BB1ED7-F248-48B0-876E-2D1945822AC4}" sibTransId="{29A590A2-95F1-49AC-847D-687FB471FFBE}"/>
    <dgm:cxn modelId="{230427ED-400E-486E-96AE-043E7F27AC49}" type="presOf" srcId="{37FD6D81-4387-4ACF-8272-48EA3EE6E315}" destId="{31C1DE90-8390-4E1B-B1F9-9030A4F599E2}" srcOrd="0" destOrd="2" presId="urn:microsoft.com/office/officeart/2005/8/layout/process3"/>
    <dgm:cxn modelId="{7CFA5AF9-45EB-49DB-A257-CFFF56635775}" srcId="{78669057-4516-4952-AA73-EAF06D14FE84}" destId="{5A43D3C5-0205-449A-9C11-A813ABD7A6CF}" srcOrd="2" destOrd="0" parTransId="{50BC20D9-0F20-43F6-9AA9-3A309F87294E}" sibTransId="{DF3785FF-072A-46DB-813E-1122728E4FD0}"/>
    <dgm:cxn modelId="{5C8868FB-AC4D-4E67-A668-6CEDC829C463}" type="presOf" srcId="{1E78683D-4154-4E9C-84CC-D7266A0EE706}" destId="{D870EF38-D3D4-4A04-8B93-FCDA3C067153}" srcOrd="0" destOrd="0" presId="urn:microsoft.com/office/officeart/2005/8/layout/process3"/>
    <dgm:cxn modelId="{01A740FD-7468-4C9F-93D2-6E66122AD7D4}" type="presOf" srcId="{DF6CAB21-3334-40D9-8162-4DF4940FB49B}" destId="{61E3337B-C6B3-4587-9FC6-5416645BE5EB}" srcOrd="0" destOrd="0" presId="urn:microsoft.com/office/officeart/2005/8/layout/process3"/>
    <dgm:cxn modelId="{8B80BFC9-9849-44FF-80CB-B4CABBB671B4}" type="presParOf" srcId="{17DB742E-B376-40A7-98A0-8ACA4596B691}" destId="{B8345B69-9E2F-4D80-BEC7-69A8662EA021}" srcOrd="0" destOrd="0" presId="urn:microsoft.com/office/officeart/2005/8/layout/process3"/>
    <dgm:cxn modelId="{0D4A28A6-D721-4855-809B-697B96F88010}" type="presParOf" srcId="{B8345B69-9E2F-4D80-BEC7-69A8662EA021}" destId="{3A6F5AE7-CD60-45E0-9E57-D0B5F8F612D9}" srcOrd="0" destOrd="0" presId="urn:microsoft.com/office/officeart/2005/8/layout/process3"/>
    <dgm:cxn modelId="{D547A26F-9AEE-4AEF-8C54-8DA3C9952743}" type="presParOf" srcId="{B8345B69-9E2F-4D80-BEC7-69A8662EA021}" destId="{F7310DB2-3D9F-4F46-8CB8-325E391D2BFA}" srcOrd="1" destOrd="0" presId="urn:microsoft.com/office/officeart/2005/8/layout/process3"/>
    <dgm:cxn modelId="{BF04AEA7-6E94-407A-9EC4-7FCF87E72394}" type="presParOf" srcId="{B8345B69-9E2F-4D80-BEC7-69A8662EA021}" destId="{D4ACFFF3-7C84-4CDB-A7B9-C3F71D230D75}" srcOrd="2" destOrd="0" presId="urn:microsoft.com/office/officeart/2005/8/layout/process3"/>
    <dgm:cxn modelId="{F2903C29-30D8-4AFF-9FB9-DEBF72F93E4D}" type="presParOf" srcId="{17DB742E-B376-40A7-98A0-8ACA4596B691}" destId="{95BDBBDA-8C84-4AB7-A84E-B2AA781DEFCD}" srcOrd="1" destOrd="0" presId="urn:microsoft.com/office/officeart/2005/8/layout/process3"/>
    <dgm:cxn modelId="{2B918CAD-6F52-4D69-B344-84AA38BCC25B}" type="presParOf" srcId="{95BDBBDA-8C84-4AB7-A84E-B2AA781DEFCD}" destId="{76EBE7D5-4144-4EFC-9BD3-A7C45D7D4D26}" srcOrd="0" destOrd="0" presId="urn:microsoft.com/office/officeart/2005/8/layout/process3"/>
    <dgm:cxn modelId="{774A3A82-3DAE-401D-BAA0-D53A441307AC}" type="presParOf" srcId="{17DB742E-B376-40A7-98A0-8ACA4596B691}" destId="{FFF8DD90-4A2F-42E7-8FED-3377BB6219B3}" srcOrd="2" destOrd="0" presId="urn:microsoft.com/office/officeart/2005/8/layout/process3"/>
    <dgm:cxn modelId="{0BD87741-15BA-42D5-B00B-A8645AD2C78C}" type="presParOf" srcId="{FFF8DD90-4A2F-42E7-8FED-3377BB6219B3}" destId="{684F0FFC-D76F-404F-B0FF-3B801F85F3CA}" srcOrd="0" destOrd="0" presId="urn:microsoft.com/office/officeart/2005/8/layout/process3"/>
    <dgm:cxn modelId="{BBB695D7-6CB1-4F29-AF4D-7A0A1F38B13F}" type="presParOf" srcId="{FFF8DD90-4A2F-42E7-8FED-3377BB6219B3}" destId="{C7B84DDC-11F4-4739-8B4C-63EC4D00F896}" srcOrd="1" destOrd="0" presId="urn:microsoft.com/office/officeart/2005/8/layout/process3"/>
    <dgm:cxn modelId="{1A8546D9-A6CE-4C4F-8606-4D28F48C3641}" type="presParOf" srcId="{FFF8DD90-4A2F-42E7-8FED-3377BB6219B3}" destId="{31C1DE90-8390-4E1B-B1F9-9030A4F599E2}" srcOrd="2" destOrd="0" presId="urn:microsoft.com/office/officeart/2005/8/layout/process3"/>
    <dgm:cxn modelId="{65C1F675-F2A9-424A-9279-D50972E99547}" type="presParOf" srcId="{17DB742E-B376-40A7-98A0-8ACA4596B691}" destId="{61E3337B-C6B3-4587-9FC6-5416645BE5EB}" srcOrd="3" destOrd="0" presId="urn:microsoft.com/office/officeart/2005/8/layout/process3"/>
    <dgm:cxn modelId="{47A0556B-A11F-41EC-91D7-F3D2F504AE22}" type="presParOf" srcId="{61E3337B-C6B3-4587-9FC6-5416645BE5EB}" destId="{2A454138-F597-466E-83FC-9549F63B29AD}" srcOrd="0" destOrd="0" presId="urn:microsoft.com/office/officeart/2005/8/layout/process3"/>
    <dgm:cxn modelId="{75BDE92C-8D0F-4252-A138-B2879EC681E2}" type="presParOf" srcId="{17DB742E-B376-40A7-98A0-8ACA4596B691}" destId="{5D929395-1CDE-4476-B5D9-A41EF8E87CE6}" srcOrd="4" destOrd="0" presId="urn:microsoft.com/office/officeart/2005/8/layout/process3"/>
    <dgm:cxn modelId="{38B75906-087E-4A44-AEAD-BC9955DB75A1}" type="presParOf" srcId="{5D929395-1CDE-4476-B5D9-A41EF8E87CE6}" destId="{D6964A00-AD46-4E58-A6F7-7F0AE9DABDDA}" srcOrd="0" destOrd="0" presId="urn:microsoft.com/office/officeart/2005/8/layout/process3"/>
    <dgm:cxn modelId="{4D16DD75-B5DB-4DD0-8799-1CAF08F1C34B}" type="presParOf" srcId="{5D929395-1CDE-4476-B5D9-A41EF8E87CE6}" destId="{DC205731-CB64-4C77-B034-B85F4C8F644C}" srcOrd="1" destOrd="0" presId="urn:microsoft.com/office/officeart/2005/8/layout/process3"/>
    <dgm:cxn modelId="{B7C36014-0323-48D5-B0A6-6B75E71BF6DE}" type="presParOf" srcId="{5D929395-1CDE-4476-B5D9-A41EF8E87CE6}" destId="{D870EF38-D3D4-4A04-8B93-FCDA3C067153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10DB2-3D9F-4F46-8CB8-325E391D2BFA}">
      <dsp:nvSpPr>
        <dsp:cNvPr id="0" name=""/>
        <dsp:cNvSpPr/>
      </dsp:nvSpPr>
      <dsp:spPr>
        <a:xfrm>
          <a:off x="16077" y="275183"/>
          <a:ext cx="2363485" cy="742521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solidFill>
                <a:schemeClr val="tx1"/>
              </a:solidFill>
            </a:rPr>
            <a:t>Pre-Training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16077" y="275183"/>
        <a:ext cx="2363485" cy="495014"/>
      </dsp:txXfrm>
    </dsp:sp>
    <dsp:sp modelId="{D4ACFFF3-7C84-4CDB-A7B9-C3F71D230D75}">
      <dsp:nvSpPr>
        <dsp:cNvPr id="0" name=""/>
        <dsp:cNvSpPr/>
      </dsp:nvSpPr>
      <dsp:spPr>
        <a:xfrm>
          <a:off x="330919" y="770197"/>
          <a:ext cx="2699927" cy="36377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>
              <a:solidFill>
                <a:schemeClr val="tx1"/>
              </a:solidFill>
            </a:rPr>
            <a:t>Motivate trainees to attend</a:t>
          </a:r>
          <a:endParaRPr lang="en-US" sz="1800" b="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>
              <a:solidFill>
                <a:schemeClr val="tx1"/>
              </a:solidFill>
            </a:rPr>
            <a:t>Communicate prerequisites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>
              <a:solidFill>
                <a:schemeClr val="tx1"/>
              </a:solidFill>
            </a:rPr>
            <a:t>Ensure work environment supports learning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>
              <a:solidFill>
                <a:schemeClr val="tx1"/>
              </a:solidFill>
            </a:rPr>
            <a:t>Prepare the training site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>
              <a:solidFill>
                <a:schemeClr val="tx1"/>
              </a:solidFill>
            </a:rPr>
            <a:t>Know the stakeholders</a:t>
          </a:r>
        </a:p>
      </dsp:txBody>
      <dsp:txXfrm>
        <a:off x="409997" y="849275"/>
        <a:ext cx="2541771" cy="3479588"/>
      </dsp:txXfrm>
    </dsp:sp>
    <dsp:sp modelId="{95BDBBDA-8C84-4AB7-A84E-B2AA781DEFCD}">
      <dsp:nvSpPr>
        <dsp:cNvPr id="0" name=""/>
        <dsp:cNvSpPr/>
      </dsp:nvSpPr>
      <dsp:spPr>
        <a:xfrm rot="16496">
          <a:off x="2779421" y="238381"/>
          <a:ext cx="847719" cy="5878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b="0" kern="1200">
            <a:solidFill>
              <a:schemeClr val="tx1"/>
            </a:solidFill>
          </a:endParaRPr>
        </a:p>
      </dsp:txBody>
      <dsp:txXfrm>
        <a:off x="2779422" y="355531"/>
        <a:ext cx="671360" cy="352718"/>
      </dsp:txXfrm>
    </dsp:sp>
    <dsp:sp modelId="{C7B84DDC-11F4-4739-8B4C-63EC4D00F896}">
      <dsp:nvSpPr>
        <dsp:cNvPr id="0" name=""/>
        <dsp:cNvSpPr/>
      </dsp:nvSpPr>
      <dsp:spPr>
        <a:xfrm>
          <a:off x="3979015" y="294199"/>
          <a:ext cx="2363485" cy="742521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-146515"/>
            <a:satOff val="-3681"/>
            <a:lumOff val="1693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</a:rPr>
            <a:t>Learning Event</a:t>
          </a:r>
        </a:p>
      </dsp:txBody>
      <dsp:txXfrm>
        <a:off x="3979015" y="294199"/>
        <a:ext cx="2363485" cy="495014"/>
      </dsp:txXfrm>
    </dsp:sp>
    <dsp:sp modelId="{31C1DE90-8390-4E1B-B1F9-9030A4F599E2}">
      <dsp:nvSpPr>
        <dsp:cNvPr id="0" name=""/>
        <dsp:cNvSpPr/>
      </dsp:nvSpPr>
      <dsp:spPr>
        <a:xfrm>
          <a:off x="4293856" y="827246"/>
          <a:ext cx="2699927" cy="3561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-146515"/>
              <a:satOff val="-3681"/>
              <a:lumOff val="169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>
              <a:solidFill>
                <a:schemeClr val="tx1"/>
              </a:solidFill>
            </a:rPr>
            <a:t>Develop curriculum, courses, lessons, and materials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>
              <a:solidFill>
                <a:schemeClr val="tx1"/>
              </a:solidFill>
            </a:rPr>
            <a:t>Train the trainer(s)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>
              <a:solidFill>
                <a:schemeClr val="tx1"/>
              </a:solidFill>
            </a:rPr>
            <a:t>Ensure training situation supports learning and transfer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>
              <a:solidFill>
                <a:schemeClr val="tx1"/>
              </a:solidFill>
            </a:rPr>
            <a:t>Create opportunities to practice and get feedback</a:t>
          </a:r>
        </a:p>
      </dsp:txBody>
      <dsp:txXfrm>
        <a:off x="4372934" y="906324"/>
        <a:ext cx="2541771" cy="3403522"/>
      </dsp:txXfrm>
    </dsp:sp>
    <dsp:sp modelId="{61E3337B-C6B3-4587-9FC6-5416645BE5EB}">
      <dsp:nvSpPr>
        <dsp:cNvPr id="0" name=""/>
        <dsp:cNvSpPr/>
      </dsp:nvSpPr>
      <dsp:spPr>
        <a:xfrm rot="21583504">
          <a:off x="6742359" y="238151"/>
          <a:ext cx="847719" cy="5878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-301017"/>
            <a:satOff val="-7269"/>
            <a:lumOff val="3147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b="0" kern="1200">
            <a:solidFill>
              <a:schemeClr val="tx1"/>
            </a:solidFill>
          </a:endParaRPr>
        </a:p>
      </dsp:txBody>
      <dsp:txXfrm>
        <a:off x="6742360" y="356147"/>
        <a:ext cx="671360" cy="352718"/>
      </dsp:txXfrm>
    </dsp:sp>
    <dsp:sp modelId="{DC205731-CB64-4C77-B034-B85F4C8F644C}">
      <dsp:nvSpPr>
        <dsp:cNvPr id="0" name=""/>
        <dsp:cNvSpPr/>
      </dsp:nvSpPr>
      <dsp:spPr>
        <a:xfrm>
          <a:off x="7941953" y="275183"/>
          <a:ext cx="2363485" cy="742521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-293030"/>
            <a:satOff val="-7362"/>
            <a:lumOff val="338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</a:rPr>
            <a:t>Post-Training</a:t>
          </a:r>
        </a:p>
      </dsp:txBody>
      <dsp:txXfrm>
        <a:off x="7941953" y="275183"/>
        <a:ext cx="2363485" cy="495014"/>
      </dsp:txXfrm>
    </dsp:sp>
    <dsp:sp modelId="{D870EF38-D3D4-4A04-8B93-FCDA3C067153}">
      <dsp:nvSpPr>
        <dsp:cNvPr id="0" name=""/>
        <dsp:cNvSpPr/>
      </dsp:nvSpPr>
      <dsp:spPr>
        <a:xfrm>
          <a:off x="8256794" y="770197"/>
          <a:ext cx="2699927" cy="36377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-293030"/>
              <a:satOff val="-7362"/>
              <a:lumOff val="338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>
              <a:solidFill>
                <a:schemeClr val="tx1"/>
              </a:solidFill>
            </a:rPr>
            <a:t>Encourage of self-management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>
              <a:solidFill>
                <a:schemeClr val="tx1"/>
              </a:solidFill>
            </a:rPr>
            <a:t>Create opportunities to perform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>
              <a:solidFill>
                <a:schemeClr val="tx1"/>
              </a:solidFill>
            </a:rPr>
            <a:t>Ensure work environment supports transfer</a:t>
          </a:r>
        </a:p>
      </dsp:txBody>
      <dsp:txXfrm>
        <a:off x="8335872" y="849275"/>
        <a:ext cx="2541771" cy="34795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30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877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39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-70452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2230440"/>
            <a:ext cx="8637072" cy="209686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36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A8BE55B-77FD-4AD9-864E-76E02A5E615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2086109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CFD98B-B5EB-467C-A5C0-70AC8A7CD9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3550" y="1951038"/>
            <a:ext cx="1092200" cy="942975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DB2A18E-C809-4BF8-AED4-CE906511E81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55750" y="3794125"/>
            <a:ext cx="1350963" cy="122713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516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>
            <a:lvl1pPr>
              <a:lnSpc>
                <a:spcPct val="100000"/>
              </a:lnSpc>
              <a:buClr>
                <a:schemeClr val="accent5">
                  <a:lumMod val="75000"/>
                </a:schemeClr>
              </a:buClr>
              <a:defRPr sz="2400"/>
            </a:lvl1pPr>
            <a:lvl2pPr>
              <a:lnSpc>
                <a:spcPct val="100000"/>
              </a:lnSpc>
              <a:buClr>
                <a:schemeClr val="accent6">
                  <a:lumMod val="75000"/>
                </a:schemeClr>
              </a:buClr>
              <a:defRPr sz="2400"/>
            </a:lvl2pPr>
            <a:lvl3pPr>
              <a:lnSpc>
                <a:spcPct val="100000"/>
              </a:lnSpc>
              <a:defRPr sz="2400"/>
            </a:lvl3pPr>
            <a:lvl4pPr>
              <a:lnSpc>
                <a:spcPct val="100000"/>
              </a:lnSpc>
              <a:defRPr sz="2400"/>
            </a:lvl4pPr>
            <a:lvl5pPr>
              <a:lnSpc>
                <a:spcPct val="100000"/>
              </a:lnSpc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6F56-E3DB-405E-9CCF-D653CD615723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E55B-77FD-4AD9-864E-76E02A5E615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E59EA84-9FD4-44B9-939D-A06472ED58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3111500"/>
            <a:ext cx="1296988" cy="614363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94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6F56-E3DB-405E-9CCF-D653CD615723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E55B-77FD-4AD9-864E-76E02A5E615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5A966F-5E4E-4BAD-B3F3-66ED7115390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28875" y="3429000"/>
            <a:ext cx="833438" cy="52863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619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711200"/>
            <a:ext cx="8637073" cy="1125703"/>
          </a:xfrm>
        </p:spPr>
        <p:txBody>
          <a:bodyPr bIns="0"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D9F2CCA-54B7-40F1-94AD-7BD2ECE69F4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170113" y="3001963"/>
            <a:ext cx="4708525" cy="201930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2DF89B0-8E51-40D1-837D-047126E9DF5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73138" y="1597025"/>
            <a:ext cx="1812925" cy="112553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7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Overview </a:t>
            </a:r>
            <a:r>
              <a:rPr lang="en-US"/>
              <a:t>of Program </a:t>
            </a:r>
            <a:r>
              <a:rPr lang="en-US" dirty="0"/>
              <a:t>Design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B1AE4A-CA32-B149-87B9-D586865BC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349925"/>
            <a:ext cx="2441894" cy="2456442"/>
          </a:xfrm>
        </p:spPr>
        <p:txBody>
          <a:bodyPr>
            <a:normAutofit/>
          </a:bodyPr>
          <a:lstStyle/>
          <a:p>
            <a:r>
              <a:rPr lang="en-US" dirty="0"/>
              <a:t>Program Design</a:t>
            </a:r>
            <a:br>
              <a:rPr lang="en-US" dirty="0"/>
            </a:br>
            <a:r>
              <a:rPr lang="en-US" dirty="0"/>
              <a:t>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C8335-AB8F-324F-9C01-FE0EDD6CD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1111249"/>
            <a:ext cx="6554001" cy="4635503"/>
          </a:xfrm>
        </p:spPr>
        <p:txBody>
          <a:bodyPr>
            <a:normAutofit/>
          </a:bodyPr>
          <a:lstStyle/>
          <a:p>
            <a:r>
              <a:rPr lang="en-US" sz="2000" b="1" dirty="0"/>
              <a:t>Program design </a:t>
            </a:r>
            <a:r>
              <a:rPr lang="en-US" sz="2000" dirty="0"/>
              <a:t>refers to the organization and coordination of training activities.</a:t>
            </a:r>
          </a:p>
          <a:p>
            <a:r>
              <a:rPr lang="en-US" sz="2000" dirty="0"/>
              <a:t>It includes the program itself as well as the work conditions before and after training. </a:t>
            </a:r>
          </a:p>
          <a:p>
            <a:r>
              <a:rPr lang="en-US" sz="2000" dirty="0"/>
              <a:t>It has a direct effect on learning and transfer.</a:t>
            </a:r>
          </a:p>
        </p:txBody>
      </p:sp>
    </p:spTree>
    <p:extLst>
      <p:ext uri="{BB962C8B-B14F-4D97-AF65-F5344CB8AC3E}">
        <p14:creationId xmlns:p14="http://schemas.microsoft.com/office/powerpoint/2010/main" val="13518826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lumMod val="9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40081EB-4A3F-45E0-8E74-8BF6A715B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480" y="630936"/>
            <a:ext cx="10607040" cy="135331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Phases of Program Design</a:t>
            </a:r>
          </a:p>
        </p:txBody>
      </p:sp>
      <p:graphicFrame>
        <p:nvGraphicFramePr>
          <p:cNvPr id="56" name="Content Placeholder 55">
            <a:extLst>
              <a:ext uri="{FF2B5EF4-FFF2-40B4-BE49-F238E27FC236}">
                <a16:creationId xmlns:a16="http://schemas.microsoft.com/office/drawing/2014/main" id="{B649344F-1A11-4715-B7A5-5E3817A252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95720"/>
              </p:ext>
            </p:extLst>
          </p:nvPr>
        </p:nvGraphicFramePr>
        <p:xfrm>
          <a:off x="609600" y="1861650"/>
          <a:ext cx="10972800" cy="4683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19610520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116</Words>
  <Application>Microsoft Office PowerPoint</Application>
  <PresentationFormat>Widescreen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Rockwell</vt:lpstr>
      <vt:lpstr>Wingdings</vt:lpstr>
      <vt:lpstr>Atlas</vt:lpstr>
      <vt:lpstr>Overview of Program Design</vt:lpstr>
      <vt:lpstr>Program Design Defined</vt:lpstr>
      <vt:lpstr>Phases of Program Design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50</cp:revision>
  <cp:lastPrinted>2021-07-06T05:09:36Z</cp:lastPrinted>
  <dcterms:created xsi:type="dcterms:W3CDTF">2021-02-10T03:24:09Z</dcterms:created>
  <dcterms:modified xsi:type="dcterms:W3CDTF">2021-07-19T17:19:18Z</dcterms:modified>
</cp:coreProperties>
</file>