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69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8" autoAdjust="0"/>
    <p:restoredTop sz="49031" autoAdjust="0"/>
  </p:normalViewPr>
  <p:slideViewPr>
    <p:cSldViewPr snapToGrid="0">
      <p:cViewPr varScale="1">
        <p:scale>
          <a:sx n="40" d="100"/>
          <a:sy n="40" d="100"/>
        </p:scale>
        <p:origin x="25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7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  <a:tabLst>
                <a:tab pos="23294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09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Approaches to Career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3D373157-AEE3-4A2B-97F2-A3C700C1D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0936"/>
            <a:ext cx="1005840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Approaches to Career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61348"/>
            <a:ext cx="10058400" cy="3890460"/>
          </a:xfrm>
        </p:spPr>
        <p:txBody>
          <a:bodyPr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structured approach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prepares employees for clearly defined career paths.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A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flexible approach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builds </a:t>
            </a:r>
            <a:r>
              <a:rPr lang="en-US" sz="2000" dirty="0">
                <a:solidFill>
                  <a:prstClr val="black"/>
                </a:solidFill>
                <a:latin typeface="Rockwell" panose="02060603020205020403"/>
              </a:rPr>
              <a:t>skill breadth</a:t>
            </a:r>
            <a:r>
              <a:rPr lang="en-US" sz="2000" b="1" dirty="0">
                <a:solidFill>
                  <a:prstClr val="black"/>
                </a:solidFill>
                <a:latin typeface="Rockwell" panose="02060603020205020403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within well-defined career paths. </a:t>
            </a:r>
          </a:p>
          <a:p>
            <a:r>
              <a:rPr lang="en-US" sz="2000" dirty="0"/>
              <a:t>An </a:t>
            </a:r>
            <a:r>
              <a:rPr lang="en-US" sz="2000" b="1" dirty="0"/>
              <a:t>open approach </a:t>
            </a:r>
            <a:r>
              <a:rPr lang="en-US" sz="2000" dirty="0"/>
              <a:t>is highly flexible and enables employees to create customized career paths based on their career interests. </a:t>
            </a:r>
          </a:p>
          <a:p>
            <a:r>
              <a:rPr lang="en-US" sz="2000" dirty="0"/>
              <a:t>The </a:t>
            </a:r>
            <a:r>
              <a:rPr lang="en-US" sz="2000" b="1" dirty="0"/>
              <a:t>transitory approach </a:t>
            </a:r>
            <a:r>
              <a:rPr lang="en-US" sz="2000" dirty="0"/>
              <a:t>requires the least number of organizational resources as career management is employee-driven. </a:t>
            </a:r>
          </a:p>
        </p:txBody>
      </p:sp>
    </p:spTree>
    <p:extLst>
      <p:ext uri="{BB962C8B-B14F-4D97-AF65-F5344CB8AC3E}">
        <p14:creationId xmlns:p14="http://schemas.microsoft.com/office/powerpoint/2010/main" val="39572726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863</TotalTime>
  <Words>68</Words>
  <Application>Microsoft Office PowerPoint</Application>
  <PresentationFormat>Widescreen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Wingdings</vt:lpstr>
      <vt:lpstr>Atlas</vt:lpstr>
      <vt:lpstr>Approaches to Career Management</vt:lpstr>
      <vt:lpstr>Approaches to Career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60</cp:revision>
  <cp:lastPrinted>2021-06-14T02:14:25Z</cp:lastPrinted>
  <dcterms:created xsi:type="dcterms:W3CDTF">2021-02-10T03:24:09Z</dcterms:created>
  <dcterms:modified xsi:type="dcterms:W3CDTF">2021-06-19T19:20:22Z</dcterms:modified>
</cp:coreProperties>
</file>