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641" autoAdjust="0"/>
  </p:normalViewPr>
  <p:slideViewPr>
    <p:cSldViewPr snapToGrid="0">
      <p:cViewPr varScale="1">
        <p:scale>
          <a:sx n="60" d="100"/>
          <a:sy n="60" d="100"/>
        </p:scale>
        <p:origin x="16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AB11D1-C9B4-4720-BCE8-ADDF4024965C}" type="doc">
      <dgm:prSet loTypeId="urn:microsoft.com/office/officeart/2018/5/layout/IconLeaf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BBF247-540B-43EC-B2EE-3C54EF99CB73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cap="none" dirty="0"/>
            <a:t>Assess the needs of departments, managers, and peers </a:t>
          </a:r>
        </a:p>
      </dgm:t>
    </dgm:pt>
    <dgm:pt modelId="{C0DC5B75-9A7F-401E-AA18-CC0B63FB260B}" type="parTrans" cxnId="{9043BE5F-F611-4C6D-9C4A-67030424028B}">
      <dgm:prSet/>
      <dgm:spPr/>
      <dgm:t>
        <a:bodyPr/>
        <a:lstStyle/>
        <a:p>
          <a:endParaRPr lang="en-US"/>
        </a:p>
      </dgm:t>
    </dgm:pt>
    <dgm:pt modelId="{ACDB8A6A-48BF-4F73-A600-A1DA2C0F4C11}" type="sibTrans" cxnId="{9043BE5F-F611-4C6D-9C4A-67030424028B}">
      <dgm:prSet/>
      <dgm:spPr/>
      <dgm:t>
        <a:bodyPr/>
        <a:lstStyle/>
        <a:p>
          <a:endParaRPr lang="en-US"/>
        </a:p>
      </dgm:t>
    </dgm:pt>
    <dgm:pt modelId="{37A61B16-651F-4D9A-AFA0-1D4117AC704E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cap="none" dirty="0"/>
            <a:t>Review short-term and long-term goals</a:t>
          </a:r>
        </a:p>
      </dgm:t>
    </dgm:pt>
    <dgm:pt modelId="{2D8A3B48-82F2-45AC-A8FB-73995B4CE487}" type="parTrans" cxnId="{5A6E3476-09AE-43A0-ACB0-B58D071BEDA7}">
      <dgm:prSet/>
      <dgm:spPr/>
      <dgm:t>
        <a:bodyPr/>
        <a:lstStyle/>
        <a:p>
          <a:endParaRPr lang="en-US"/>
        </a:p>
      </dgm:t>
    </dgm:pt>
    <dgm:pt modelId="{5FCBF802-FE0A-4D3D-9C93-40F04DDCB3EC}" type="sibTrans" cxnId="{5A6E3476-09AE-43A0-ACB0-B58D071BEDA7}">
      <dgm:prSet/>
      <dgm:spPr/>
      <dgm:t>
        <a:bodyPr/>
        <a:lstStyle/>
        <a:p>
          <a:endParaRPr lang="en-US"/>
        </a:p>
      </dgm:t>
    </dgm:pt>
    <dgm:pt modelId="{3D72CB4D-5B14-418C-B1B0-1F3343BE83D6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cap="none" dirty="0"/>
            <a:t>Conduct a climate survey</a:t>
          </a:r>
        </a:p>
      </dgm:t>
    </dgm:pt>
    <dgm:pt modelId="{A7021804-5262-4912-B189-040F82954E93}" type="parTrans" cxnId="{0C1D30F1-E7F4-4235-91B4-B7B8BAA3DCF6}">
      <dgm:prSet/>
      <dgm:spPr/>
      <dgm:t>
        <a:bodyPr/>
        <a:lstStyle/>
        <a:p>
          <a:endParaRPr lang="en-US"/>
        </a:p>
      </dgm:t>
    </dgm:pt>
    <dgm:pt modelId="{53D174AD-FE38-4BCE-B69C-3D2F0F600792}" type="sibTrans" cxnId="{0C1D30F1-E7F4-4235-91B4-B7B8BAA3DCF6}">
      <dgm:prSet/>
      <dgm:spPr/>
      <dgm:t>
        <a:bodyPr/>
        <a:lstStyle/>
        <a:p>
          <a:endParaRPr lang="en-US"/>
        </a:p>
      </dgm:t>
    </dgm:pt>
    <dgm:pt modelId="{F0290AA5-8697-4D6B-8E4D-4BED1F2648E8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cap="none" dirty="0"/>
            <a:t>Review performance data</a:t>
          </a:r>
        </a:p>
      </dgm:t>
    </dgm:pt>
    <dgm:pt modelId="{EA0E6A37-0700-4728-8923-E5B34D5E35E6}" type="parTrans" cxnId="{00349217-CA37-4195-B88A-28A086B79179}">
      <dgm:prSet/>
      <dgm:spPr/>
      <dgm:t>
        <a:bodyPr/>
        <a:lstStyle/>
        <a:p>
          <a:endParaRPr lang="en-US"/>
        </a:p>
      </dgm:t>
    </dgm:pt>
    <dgm:pt modelId="{2084B8DE-43AD-4879-A2DE-1BC401191CBE}" type="sibTrans" cxnId="{00349217-CA37-4195-B88A-28A086B79179}">
      <dgm:prSet/>
      <dgm:spPr/>
      <dgm:t>
        <a:bodyPr/>
        <a:lstStyle/>
        <a:p>
          <a:endParaRPr lang="en-US"/>
        </a:p>
      </dgm:t>
    </dgm:pt>
    <dgm:pt modelId="{DF4652AD-063A-49E7-B9B0-119FDFBDC560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cap="none" dirty="0"/>
            <a:t>Review human resource inventories</a:t>
          </a:r>
        </a:p>
      </dgm:t>
    </dgm:pt>
    <dgm:pt modelId="{46A85E3D-D567-42C1-9A8C-F5F4FDC21A47}" type="parTrans" cxnId="{5B181D19-C7E8-4B4A-8B2F-50498C5E6B86}">
      <dgm:prSet/>
      <dgm:spPr/>
      <dgm:t>
        <a:bodyPr/>
        <a:lstStyle/>
        <a:p>
          <a:endParaRPr lang="en-US"/>
        </a:p>
      </dgm:t>
    </dgm:pt>
    <dgm:pt modelId="{781E8A11-E164-453C-8D18-398A98CB46E6}" type="sibTrans" cxnId="{5B181D19-C7E8-4B4A-8B2F-50498C5E6B86}">
      <dgm:prSet/>
      <dgm:spPr/>
      <dgm:t>
        <a:bodyPr/>
        <a:lstStyle/>
        <a:p>
          <a:endParaRPr lang="en-US"/>
        </a:p>
      </dgm:t>
    </dgm:pt>
    <dgm:pt modelId="{0B80C76A-0592-4DB2-BB7A-529AD0FC52EE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cap="none" dirty="0"/>
            <a:t>Assess technology needs</a:t>
          </a:r>
        </a:p>
      </dgm:t>
    </dgm:pt>
    <dgm:pt modelId="{94312E6C-0CB4-4471-9AB8-96702CFC1E99}" type="parTrans" cxnId="{1201E9D1-9EB3-43AB-932B-F70FA948AE0B}">
      <dgm:prSet/>
      <dgm:spPr/>
      <dgm:t>
        <a:bodyPr/>
        <a:lstStyle/>
        <a:p>
          <a:endParaRPr lang="en-US"/>
        </a:p>
      </dgm:t>
    </dgm:pt>
    <dgm:pt modelId="{3B7981CF-57A8-4436-9A9C-A5FC87C4FEE6}" type="sibTrans" cxnId="{1201E9D1-9EB3-43AB-932B-F70FA948AE0B}">
      <dgm:prSet/>
      <dgm:spPr/>
      <dgm:t>
        <a:bodyPr/>
        <a:lstStyle/>
        <a:p>
          <a:endParaRPr lang="en-US"/>
        </a:p>
      </dgm:t>
    </dgm:pt>
    <dgm:pt modelId="{2F704634-F328-4C7C-B21D-DF8B61356F1C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cap="none" dirty="0"/>
            <a:t>Identify organizational system constraints </a:t>
          </a:r>
        </a:p>
      </dgm:t>
    </dgm:pt>
    <dgm:pt modelId="{10CE3407-DF0D-459A-A335-1B4D1ECEC07D}" type="parTrans" cxnId="{D0D670A0-648A-4ABD-B112-7FEEC7620490}">
      <dgm:prSet/>
      <dgm:spPr/>
      <dgm:t>
        <a:bodyPr/>
        <a:lstStyle/>
        <a:p>
          <a:endParaRPr lang="en-US"/>
        </a:p>
      </dgm:t>
    </dgm:pt>
    <dgm:pt modelId="{953BD8EF-C5CB-442B-B2EF-AC8068E99C43}" type="sibTrans" cxnId="{D0D670A0-648A-4ABD-B112-7FEEC7620490}">
      <dgm:prSet/>
      <dgm:spPr/>
      <dgm:t>
        <a:bodyPr/>
        <a:lstStyle/>
        <a:p>
          <a:endParaRPr lang="en-US"/>
        </a:p>
      </dgm:t>
    </dgm:pt>
    <dgm:pt modelId="{9E90CA9D-5DBA-454E-9586-E2FA7FE73898}" type="pres">
      <dgm:prSet presAssocID="{9DAB11D1-C9B4-4720-BCE8-ADDF4024965C}" presName="root" presStyleCnt="0">
        <dgm:presLayoutVars>
          <dgm:dir/>
          <dgm:resizeHandles val="exact"/>
        </dgm:presLayoutVars>
      </dgm:prSet>
      <dgm:spPr/>
    </dgm:pt>
    <dgm:pt modelId="{7F50637E-50E7-421C-A043-C4D5F4FAC887}" type="pres">
      <dgm:prSet presAssocID="{D5BBF247-540B-43EC-B2EE-3C54EF99CB73}" presName="compNode" presStyleCnt="0"/>
      <dgm:spPr/>
    </dgm:pt>
    <dgm:pt modelId="{5BC4507C-3EF2-47CF-A5C6-DBD0B717B4C3}" type="pres">
      <dgm:prSet presAssocID="{D5BBF247-540B-43EC-B2EE-3C54EF99CB73}" presName="iconBgRect" presStyleLbl="bgShp" presStyleIdx="0" presStyleCnt="7"/>
      <dgm:spPr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85000"/>
          </a:schemeClr>
        </a:solidFill>
      </dgm:spPr>
    </dgm:pt>
    <dgm:pt modelId="{BDB65212-66FA-4F2A-A236-1F5976136913}" type="pres">
      <dgm:prSet presAssocID="{D5BBF247-540B-43EC-B2EE-3C54EF99CB73}" presName="iconRect" presStyleLbl="node1" presStyleIdx="0" presStyleCnt="7" custScaleX="139089" custScaleY="13908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4BB194AA-506E-4B2C-8649-9CC2F158B1A6}" type="pres">
      <dgm:prSet presAssocID="{D5BBF247-540B-43EC-B2EE-3C54EF99CB73}" presName="spaceRect" presStyleCnt="0"/>
      <dgm:spPr/>
    </dgm:pt>
    <dgm:pt modelId="{5FB6FB53-ED84-46CE-B0DD-0BB0D366F6A6}" type="pres">
      <dgm:prSet presAssocID="{D5BBF247-540B-43EC-B2EE-3C54EF99CB73}" presName="textRect" presStyleLbl="revTx" presStyleIdx="0" presStyleCnt="7" custScaleX="107225">
        <dgm:presLayoutVars>
          <dgm:chMax val="1"/>
          <dgm:chPref val="1"/>
        </dgm:presLayoutVars>
      </dgm:prSet>
      <dgm:spPr/>
    </dgm:pt>
    <dgm:pt modelId="{C7B6CF50-F719-4FF7-94D6-D769E4F1E45F}" type="pres">
      <dgm:prSet presAssocID="{ACDB8A6A-48BF-4F73-A600-A1DA2C0F4C11}" presName="sibTrans" presStyleCnt="0"/>
      <dgm:spPr/>
    </dgm:pt>
    <dgm:pt modelId="{271D1F34-CB68-46E3-A667-10D5BCE81017}" type="pres">
      <dgm:prSet presAssocID="{37A61B16-651F-4D9A-AFA0-1D4117AC704E}" presName="compNode" presStyleCnt="0"/>
      <dgm:spPr/>
    </dgm:pt>
    <dgm:pt modelId="{7061E1CF-110F-4377-9242-A989FC7B1A8D}" type="pres">
      <dgm:prSet presAssocID="{37A61B16-651F-4D9A-AFA0-1D4117AC704E}" presName="iconBgRect" presStyleLbl="bgShp" presStyleIdx="1" presStyleCnt="7"/>
      <dgm:spPr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85000"/>
          </a:schemeClr>
        </a:solidFill>
      </dgm:spPr>
    </dgm:pt>
    <dgm:pt modelId="{0D2E0328-EEA0-4540-ACF9-8EE7665939CF}" type="pres">
      <dgm:prSet presAssocID="{37A61B16-651F-4D9A-AFA0-1D4117AC704E}" presName="iconRect" presStyleLbl="node1" presStyleIdx="1" presStyleCnt="7" custScaleX="139089" custScaleY="13908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D711E333-5A07-4425-9094-3357C5FFAEEF}" type="pres">
      <dgm:prSet presAssocID="{37A61B16-651F-4D9A-AFA0-1D4117AC704E}" presName="spaceRect" presStyleCnt="0"/>
      <dgm:spPr/>
    </dgm:pt>
    <dgm:pt modelId="{76EAA8D9-C07C-4B0F-B31C-93488CC6BCFD}" type="pres">
      <dgm:prSet presAssocID="{37A61B16-651F-4D9A-AFA0-1D4117AC704E}" presName="textRect" presStyleLbl="revTx" presStyleIdx="1" presStyleCnt="7" custScaleX="100000">
        <dgm:presLayoutVars>
          <dgm:chMax val="1"/>
          <dgm:chPref val="1"/>
        </dgm:presLayoutVars>
      </dgm:prSet>
      <dgm:spPr/>
    </dgm:pt>
    <dgm:pt modelId="{156944FD-2C3E-411A-90CA-F11F41D237AD}" type="pres">
      <dgm:prSet presAssocID="{5FCBF802-FE0A-4D3D-9C93-40F04DDCB3EC}" presName="sibTrans" presStyleCnt="0"/>
      <dgm:spPr/>
    </dgm:pt>
    <dgm:pt modelId="{67A740D4-A23A-4CEE-8CED-24978784FEBF}" type="pres">
      <dgm:prSet presAssocID="{3D72CB4D-5B14-418C-B1B0-1F3343BE83D6}" presName="compNode" presStyleCnt="0"/>
      <dgm:spPr/>
    </dgm:pt>
    <dgm:pt modelId="{07811DEC-F088-4A9C-B98A-E3B78793B83D}" type="pres">
      <dgm:prSet presAssocID="{3D72CB4D-5B14-418C-B1B0-1F3343BE83D6}" presName="iconBgRect" presStyleLbl="bgShp" presStyleIdx="2" presStyleCnt="7"/>
      <dgm:spPr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85000"/>
          </a:schemeClr>
        </a:solidFill>
      </dgm:spPr>
    </dgm:pt>
    <dgm:pt modelId="{7C14CDCA-97D3-4C67-B363-BCD3139D36D0}" type="pres">
      <dgm:prSet presAssocID="{3D72CB4D-5B14-418C-B1B0-1F3343BE83D6}" presName="iconRect" presStyleLbl="node1" presStyleIdx="2" presStyleCnt="7" custScaleX="139089" custScaleY="139089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 with solid fill"/>
        </a:ext>
      </dgm:extLst>
    </dgm:pt>
    <dgm:pt modelId="{04A92167-F1AA-4CE4-B3AB-5C4E07CE43C5}" type="pres">
      <dgm:prSet presAssocID="{3D72CB4D-5B14-418C-B1B0-1F3343BE83D6}" presName="spaceRect" presStyleCnt="0"/>
      <dgm:spPr/>
    </dgm:pt>
    <dgm:pt modelId="{09B27A37-07D2-40AF-A31A-266C4C6F4049}" type="pres">
      <dgm:prSet presAssocID="{3D72CB4D-5B14-418C-B1B0-1F3343BE83D6}" presName="textRect" presStyleLbl="revTx" presStyleIdx="2" presStyleCnt="7" custScaleX="100000">
        <dgm:presLayoutVars>
          <dgm:chMax val="1"/>
          <dgm:chPref val="1"/>
        </dgm:presLayoutVars>
      </dgm:prSet>
      <dgm:spPr/>
    </dgm:pt>
    <dgm:pt modelId="{BEF911CB-6E1D-47C0-9060-D22FD90E3360}" type="pres">
      <dgm:prSet presAssocID="{53D174AD-FE38-4BCE-B69C-3D2F0F600792}" presName="sibTrans" presStyleCnt="0"/>
      <dgm:spPr/>
    </dgm:pt>
    <dgm:pt modelId="{ABB46F61-A65B-4371-AD14-76AEE07D2888}" type="pres">
      <dgm:prSet presAssocID="{F0290AA5-8697-4D6B-8E4D-4BED1F2648E8}" presName="compNode" presStyleCnt="0"/>
      <dgm:spPr/>
    </dgm:pt>
    <dgm:pt modelId="{7FE13A15-D787-4190-A28F-8565A6CBF746}" type="pres">
      <dgm:prSet presAssocID="{F0290AA5-8697-4D6B-8E4D-4BED1F2648E8}" presName="iconBgRect" presStyleLbl="bgShp" presStyleIdx="3" presStyleCnt="7"/>
      <dgm:spPr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85000"/>
          </a:schemeClr>
        </a:solidFill>
      </dgm:spPr>
    </dgm:pt>
    <dgm:pt modelId="{5A7D2DBA-5A86-4754-B70C-1CF51A4A9A3E}" type="pres">
      <dgm:prSet presAssocID="{F0290AA5-8697-4D6B-8E4D-4BED1F2648E8}" presName="iconRect" presStyleLbl="node1" presStyleIdx="3" presStyleCnt="7" custScaleX="139089" custScaleY="139089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4C25D3A1-B900-4172-A0A8-4C685229CBDD}" type="pres">
      <dgm:prSet presAssocID="{F0290AA5-8697-4D6B-8E4D-4BED1F2648E8}" presName="spaceRect" presStyleCnt="0"/>
      <dgm:spPr/>
    </dgm:pt>
    <dgm:pt modelId="{C2F63A4B-98CC-4986-8916-5564A9134BA2}" type="pres">
      <dgm:prSet presAssocID="{F0290AA5-8697-4D6B-8E4D-4BED1F2648E8}" presName="textRect" presStyleLbl="revTx" presStyleIdx="3" presStyleCnt="7" custScaleX="104317">
        <dgm:presLayoutVars>
          <dgm:chMax val="1"/>
          <dgm:chPref val="1"/>
        </dgm:presLayoutVars>
      </dgm:prSet>
      <dgm:spPr/>
    </dgm:pt>
    <dgm:pt modelId="{A3572D67-8274-4365-8A95-C51243B33987}" type="pres">
      <dgm:prSet presAssocID="{2084B8DE-43AD-4879-A2DE-1BC401191CBE}" presName="sibTrans" presStyleCnt="0"/>
      <dgm:spPr/>
    </dgm:pt>
    <dgm:pt modelId="{A6B419A6-3082-4C7D-83F0-92F5B9767F47}" type="pres">
      <dgm:prSet presAssocID="{DF4652AD-063A-49E7-B9B0-119FDFBDC560}" presName="compNode" presStyleCnt="0"/>
      <dgm:spPr/>
    </dgm:pt>
    <dgm:pt modelId="{AC0A22D5-4B9E-425A-9497-808B6CE6FA65}" type="pres">
      <dgm:prSet presAssocID="{DF4652AD-063A-49E7-B9B0-119FDFBDC560}" presName="iconBgRect" presStyleLbl="bgShp" presStyleIdx="4" presStyleCnt="7"/>
      <dgm:spPr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85000"/>
          </a:schemeClr>
        </a:solidFill>
      </dgm:spPr>
    </dgm:pt>
    <dgm:pt modelId="{EE3BA799-42C7-473A-8529-36F859151A2B}" type="pres">
      <dgm:prSet presAssocID="{DF4652AD-063A-49E7-B9B0-119FDFBDC560}" presName="iconRect" presStyleLbl="node1" presStyleIdx="4" presStyleCnt="7" custScaleX="139089" custScaleY="139089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ipboard Mixed outline"/>
        </a:ext>
      </dgm:extLst>
    </dgm:pt>
    <dgm:pt modelId="{FE1DC92F-C475-4047-B565-FECD3521B14A}" type="pres">
      <dgm:prSet presAssocID="{DF4652AD-063A-49E7-B9B0-119FDFBDC560}" presName="spaceRect" presStyleCnt="0"/>
      <dgm:spPr/>
    </dgm:pt>
    <dgm:pt modelId="{F810546E-D3DA-4061-AD07-C49CBEABF17B}" type="pres">
      <dgm:prSet presAssocID="{DF4652AD-063A-49E7-B9B0-119FDFBDC560}" presName="textRect" presStyleLbl="revTx" presStyleIdx="4" presStyleCnt="7" custScaleX="100000">
        <dgm:presLayoutVars>
          <dgm:chMax val="1"/>
          <dgm:chPref val="1"/>
        </dgm:presLayoutVars>
      </dgm:prSet>
      <dgm:spPr/>
    </dgm:pt>
    <dgm:pt modelId="{DE551798-A2AC-4563-981F-E3760F1DB2CA}" type="pres">
      <dgm:prSet presAssocID="{781E8A11-E164-453C-8D18-398A98CB46E6}" presName="sibTrans" presStyleCnt="0"/>
      <dgm:spPr/>
    </dgm:pt>
    <dgm:pt modelId="{EBACA83A-CE26-4EC5-A2EF-42A085E98143}" type="pres">
      <dgm:prSet presAssocID="{0B80C76A-0592-4DB2-BB7A-529AD0FC52EE}" presName="compNode" presStyleCnt="0"/>
      <dgm:spPr/>
    </dgm:pt>
    <dgm:pt modelId="{05222982-B193-46B3-9785-6C9BCEB45724}" type="pres">
      <dgm:prSet presAssocID="{0B80C76A-0592-4DB2-BB7A-529AD0FC52EE}" presName="iconBgRect" presStyleLbl="bgShp" presStyleIdx="5" presStyleCnt="7"/>
      <dgm:spPr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85000"/>
          </a:schemeClr>
        </a:solidFill>
      </dgm:spPr>
    </dgm:pt>
    <dgm:pt modelId="{67637633-FAE3-4771-87BE-2447DD202849}" type="pres">
      <dgm:prSet presAssocID="{0B80C76A-0592-4DB2-BB7A-529AD0FC52EE}" presName="iconRect" presStyleLbl="node1" presStyleIdx="5" presStyleCnt="7" custScaleX="139089" custScaleY="139089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C8486E23-E03B-4B84-B76D-54AE221C7E9C}" type="pres">
      <dgm:prSet presAssocID="{0B80C76A-0592-4DB2-BB7A-529AD0FC52EE}" presName="spaceRect" presStyleCnt="0"/>
      <dgm:spPr/>
    </dgm:pt>
    <dgm:pt modelId="{D3FFE809-123E-4C41-97FB-BCC615EB52D5}" type="pres">
      <dgm:prSet presAssocID="{0B80C76A-0592-4DB2-BB7A-529AD0FC52EE}" presName="textRect" presStyleLbl="revTx" presStyleIdx="5" presStyleCnt="7" custScaleX="100000">
        <dgm:presLayoutVars>
          <dgm:chMax val="1"/>
          <dgm:chPref val="1"/>
        </dgm:presLayoutVars>
      </dgm:prSet>
      <dgm:spPr/>
    </dgm:pt>
    <dgm:pt modelId="{7D01CFEA-ACD0-4318-AE5E-F74149AAD1AA}" type="pres">
      <dgm:prSet presAssocID="{3B7981CF-57A8-4436-9A9C-A5FC87C4FEE6}" presName="sibTrans" presStyleCnt="0"/>
      <dgm:spPr/>
    </dgm:pt>
    <dgm:pt modelId="{5B1D5342-1920-419E-BA29-3CAD9C739AD3}" type="pres">
      <dgm:prSet presAssocID="{2F704634-F328-4C7C-B21D-DF8B61356F1C}" presName="compNode" presStyleCnt="0"/>
      <dgm:spPr/>
    </dgm:pt>
    <dgm:pt modelId="{D135CEED-E976-43D6-A3E7-E450F31FB0F0}" type="pres">
      <dgm:prSet presAssocID="{2F704634-F328-4C7C-B21D-DF8B61356F1C}" presName="iconBgRect" presStyleLbl="bgShp" presStyleIdx="6" presStyleCnt="7"/>
      <dgm:spPr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85000"/>
          </a:schemeClr>
        </a:solidFill>
      </dgm:spPr>
    </dgm:pt>
    <dgm:pt modelId="{CF7DAF93-BE9D-46A6-9AAB-44AE51F90AEF}" type="pres">
      <dgm:prSet presAssocID="{2F704634-F328-4C7C-B21D-DF8B61356F1C}" presName="iconRect" presStyleLbl="node1" presStyleIdx="6" presStyleCnt="7" custScaleX="139089" custScaleY="139089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600E3C22-0E54-4AF5-A044-B38AD53EF99E}" type="pres">
      <dgm:prSet presAssocID="{2F704634-F328-4C7C-B21D-DF8B61356F1C}" presName="spaceRect" presStyleCnt="0"/>
      <dgm:spPr/>
    </dgm:pt>
    <dgm:pt modelId="{ACFE3EC8-70AE-4E41-B855-E1EC4241D060}" type="pres">
      <dgm:prSet presAssocID="{2F704634-F328-4C7C-B21D-DF8B61356F1C}" presName="textRect" presStyleLbl="revTx" presStyleIdx="6" presStyleCnt="7" custScaleX="117597">
        <dgm:presLayoutVars>
          <dgm:chMax val="1"/>
          <dgm:chPref val="1"/>
        </dgm:presLayoutVars>
      </dgm:prSet>
      <dgm:spPr/>
    </dgm:pt>
  </dgm:ptLst>
  <dgm:cxnLst>
    <dgm:cxn modelId="{DCA73017-5A05-4B4F-B3C0-88E8187BFB92}" type="presOf" srcId="{DF4652AD-063A-49E7-B9B0-119FDFBDC560}" destId="{F810546E-D3DA-4061-AD07-C49CBEABF17B}" srcOrd="0" destOrd="0" presId="urn:microsoft.com/office/officeart/2018/5/layout/IconLeafLabelList"/>
    <dgm:cxn modelId="{00349217-CA37-4195-B88A-28A086B79179}" srcId="{9DAB11D1-C9B4-4720-BCE8-ADDF4024965C}" destId="{F0290AA5-8697-4D6B-8E4D-4BED1F2648E8}" srcOrd="3" destOrd="0" parTransId="{EA0E6A37-0700-4728-8923-E5B34D5E35E6}" sibTransId="{2084B8DE-43AD-4879-A2DE-1BC401191CBE}"/>
    <dgm:cxn modelId="{5B181D19-C7E8-4B4A-8B2F-50498C5E6B86}" srcId="{9DAB11D1-C9B4-4720-BCE8-ADDF4024965C}" destId="{DF4652AD-063A-49E7-B9B0-119FDFBDC560}" srcOrd="4" destOrd="0" parTransId="{46A85E3D-D567-42C1-9A8C-F5F4FDC21A47}" sibTransId="{781E8A11-E164-453C-8D18-398A98CB46E6}"/>
    <dgm:cxn modelId="{45C58A2C-316C-40E9-8AF5-CE0FA6D1D8AF}" type="presOf" srcId="{3D72CB4D-5B14-418C-B1B0-1F3343BE83D6}" destId="{09B27A37-07D2-40AF-A31A-266C4C6F4049}" srcOrd="0" destOrd="0" presId="urn:microsoft.com/office/officeart/2018/5/layout/IconLeafLabelList"/>
    <dgm:cxn modelId="{F0E7A42D-B485-49FA-A48D-405BF8D02504}" type="presOf" srcId="{0B80C76A-0592-4DB2-BB7A-529AD0FC52EE}" destId="{D3FFE809-123E-4C41-97FB-BCC615EB52D5}" srcOrd="0" destOrd="0" presId="urn:microsoft.com/office/officeart/2018/5/layout/IconLeafLabelList"/>
    <dgm:cxn modelId="{9043BE5F-F611-4C6D-9C4A-67030424028B}" srcId="{9DAB11D1-C9B4-4720-BCE8-ADDF4024965C}" destId="{D5BBF247-540B-43EC-B2EE-3C54EF99CB73}" srcOrd="0" destOrd="0" parTransId="{C0DC5B75-9A7F-401E-AA18-CC0B63FB260B}" sibTransId="{ACDB8A6A-48BF-4F73-A600-A1DA2C0F4C11}"/>
    <dgm:cxn modelId="{5A6E3476-09AE-43A0-ACB0-B58D071BEDA7}" srcId="{9DAB11D1-C9B4-4720-BCE8-ADDF4024965C}" destId="{37A61B16-651F-4D9A-AFA0-1D4117AC704E}" srcOrd="1" destOrd="0" parTransId="{2D8A3B48-82F2-45AC-A8FB-73995B4CE487}" sibTransId="{5FCBF802-FE0A-4D3D-9C93-40F04DDCB3EC}"/>
    <dgm:cxn modelId="{83E6AF56-FB42-4953-86B5-03522B9A56B8}" type="presOf" srcId="{9DAB11D1-C9B4-4720-BCE8-ADDF4024965C}" destId="{9E90CA9D-5DBA-454E-9586-E2FA7FE73898}" srcOrd="0" destOrd="0" presId="urn:microsoft.com/office/officeart/2018/5/layout/IconLeafLabelList"/>
    <dgm:cxn modelId="{58E23289-B149-4021-A01D-47C1E96FA221}" type="presOf" srcId="{F0290AA5-8697-4D6B-8E4D-4BED1F2648E8}" destId="{C2F63A4B-98CC-4986-8916-5564A9134BA2}" srcOrd="0" destOrd="0" presId="urn:microsoft.com/office/officeart/2018/5/layout/IconLeafLabelList"/>
    <dgm:cxn modelId="{D0D670A0-648A-4ABD-B112-7FEEC7620490}" srcId="{9DAB11D1-C9B4-4720-BCE8-ADDF4024965C}" destId="{2F704634-F328-4C7C-B21D-DF8B61356F1C}" srcOrd="6" destOrd="0" parTransId="{10CE3407-DF0D-459A-A335-1B4D1ECEC07D}" sibTransId="{953BD8EF-C5CB-442B-B2EF-AC8068E99C43}"/>
    <dgm:cxn modelId="{0B9EF1C0-16BB-40AA-AE50-BE83AED88B79}" type="presOf" srcId="{D5BBF247-540B-43EC-B2EE-3C54EF99CB73}" destId="{5FB6FB53-ED84-46CE-B0DD-0BB0D366F6A6}" srcOrd="0" destOrd="0" presId="urn:microsoft.com/office/officeart/2018/5/layout/IconLeafLabelList"/>
    <dgm:cxn modelId="{1201E9D1-9EB3-43AB-932B-F70FA948AE0B}" srcId="{9DAB11D1-C9B4-4720-BCE8-ADDF4024965C}" destId="{0B80C76A-0592-4DB2-BB7A-529AD0FC52EE}" srcOrd="5" destOrd="0" parTransId="{94312E6C-0CB4-4471-9AB8-96702CFC1E99}" sibTransId="{3B7981CF-57A8-4436-9A9C-A5FC87C4FEE6}"/>
    <dgm:cxn modelId="{BFE619D4-0641-4275-9AE6-513D0F092E49}" type="presOf" srcId="{37A61B16-651F-4D9A-AFA0-1D4117AC704E}" destId="{76EAA8D9-C07C-4B0F-B31C-93488CC6BCFD}" srcOrd="0" destOrd="0" presId="urn:microsoft.com/office/officeart/2018/5/layout/IconLeafLabelList"/>
    <dgm:cxn modelId="{EF3000D9-B09A-43EA-A361-8E7A85ABD1AE}" type="presOf" srcId="{2F704634-F328-4C7C-B21D-DF8B61356F1C}" destId="{ACFE3EC8-70AE-4E41-B855-E1EC4241D060}" srcOrd="0" destOrd="0" presId="urn:microsoft.com/office/officeart/2018/5/layout/IconLeafLabelList"/>
    <dgm:cxn modelId="{0C1D30F1-E7F4-4235-91B4-B7B8BAA3DCF6}" srcId="{9DAB11D1-C9B4-4720-BCE8-ADDF4024965C}" destId="{3D72CB4D-5B14-418C-B1B0-1F3343BE83D6}" srcOrd="2" destOrd="0" parTransId="{A7021804-5262-4912-B189-040F82954E93}" sibTransId="{53D174AD-FE38-4BCE-B69C-3D2F0F600792}"/>
    <dgm:cxn modelId="{01479FA7-DEB9-40CB-B257-83CF4F705CD0}" type="presParOf" srcId="{9E90CA9D-5DBA-454E-9586-E2FA7FE73898}" destId="{7F50637E-50E7-421C-A043-C4D5F4FAC887}" srcOrd="0" destOrd="0" presId="urn:microsoft.com/office/officeart/2018/5/layout/IconLeafLabelList"/>
    <dgm:cxn modelId="{36923249-7DE3-4946-B351-F422DB4A72D7}" type="presParOf" srcId="{7F50637E-50E7-421C-A043-C4D5F4FAC887}" destId="{5BC4507C-3EF2-47CF-A5C6-DBD0B717B4C3}" srcOrd="0" destOrd="0" presId="urn:microsoft.com/office/officeart/2018/5/layout/IconLeafLabelList"/>
    <dgm:cxn modelId="{0F24CA17-08CD-43DA-9AC7-002454501159}" type="presParOf" srcId="{7F50637E-50E7-421C-A043-C4D5F4FAC887}" destId="{BDB65212-66FA-4F2A-A236-1F5976136913}" srcOrd="1" destOrd="0" presId="urn:microsoft.com/office/officeart/2018/5/layout/IconLeafLabelList"/>
    <dgm:cxn modelId="{88AAFCB7-9405-4A73-91A3-5E871479C25D}" type="presParOf" srcId="{7F50637E-50E7-421C-A043-C4D5F4FAC887}" destId="{4BB194AA-506E-4B2C-8649-9CC2F158B1A6}" srcOrd="2" destOrd="0" presId="urn:microsoft.com/office/officeart/2018/5/layout/IconLeafLabelList"/>
    <dgm:cxn modelId="{EECCE0F8-AEA2-4D1F-829E-B958735750B6}" type="presParOf" srcId="{7F50637E-50E7-421C-A043-C4D5F4FAC887}" destId="{5FB6FB53-ED84-46CE-B0DD-0BB0D366F6A6}" srcOrd="3" destOrd="0" presId="urn:microsoft.com/office/officeart/2018/5/layout/IconLeafLabelList"/>
    <dgm:cxn modelId="{369601EE-C0AF-4619-8DBC-13D591CB1DA7}" type="presParOf" srcId="{9E90CA9D-5DBA-454E-9586-E2FA7FE73898}" destId="{C7B6CF50-F719-4FF7-94D6-D769E4F1E45F}" srcOrd="1" destOrd="0" presId="urn:microsoft.com/office/officeart/2018/5/layout/IconLeafLabelList"/>
    <dgm:cxn modelId="{89F25634-0071-48A5-ACB0-950997438933}" type="presParOf" srcId="{9E90CA9D-5DBA-454E-9586-E2FA7FE73898}" destId="{271D1F34-CB68-46E3-A667-10D5BCE81017}" srcOrd="2" destOrd="0" presId="urn:microsoft.com/office/officeart/2018/5/layout/IconLeafLabelList"/>
    <dgm:cxn modelId="{F7C500E6-283B-4B8A-9C6C-16A5968E410C}" type="presParOf" srcId="{271D1F34-CB68-46E3-A667-10D5BCE81017}" destId="{7061E1CF-110F-4377-9242-A989FC7B1A8D}" srcOrd="0" destOrd="0" presId="urn:microsoft.com/office/officeart/2018/5/layout/IconLeafLabelList"/>
    <dgm:cxn modelId="{01D614AE-C61A-4E5F-B1B3-61DC79434DA5}" type="presParOf" srcId="{271D1F34-CB68-46E3-A667-10D5BCE81017}" destId="{0D2E0328-EEA0-4540-ACF9-8EE7665939CF}" srcOrd="1" destOrd="0" presId="urn:microsoft.com/office/officeart/2018/5/layout/IconLeafLabelList"/>
    <dgm:cxn modelId="{93DD5947-89F6-432A-9391-8432066EC376}" type="presParOf" srcId="{271D1F34-CB68-46E3-A667-10D5BCE81017}" destId="{D711E333-5A07-4425-9094-3357C5FFAEEF}" srcOrd="2" destOrd="0" presId="urn:microsoft.com/office/officeart/2018/5/layout/IconLeafLabelList"/>
    <dgm:cxn modelId="{BF64739C-4A8C-4F9B-87EB-BC330BC2864A}" type="presParOf" srcId="{271D1F34-CB68-46E3-A667-10D5BCE81017}" destId="{76EAA8D9-C07C-4B0F-B31C-93488CC6BCFD}" srcOrd="3" destOrd="0" presId="urn:microsoft.com/office/officeart/2018/5/layout/IconLeafLabelList"/>
    <dgm:cxn modelId="{0984D542-8231-4D0E-8D5F-313B0DCA8CA6}" type="presParOf" srcId="{9E90CA9D-5DBA-454E-9586-E2FA7FE73898}" destId="{156944FD-2C3E-411A-90CA-F11F41D237AD}" srcOrd="3" destOrd="0" presId="urn:microsoft.com/office/officeart/2018/5/layout/IconLeafLabelList"/>
    <dgm:cxn modelId="{4BEFE874-D65F-4069-93BF-1A88B5CB9A3B}" type="presParOf" srcId="{9E90CA9D-5DBA-454E-9586-E2FA7FE73898}" destId="{67A740D4-A23A-4CEE-8CED-24978784FEBF}" srcOrd="4" destOrd="0" presId="urn:microsoft.com/office/officeart/2018/5/layout/IconLeafLabelList"/>
    <dgm:cxn modelId="{1319BD58-61F4-429C-A113-6C86A9F63C54}" type="presParOf" srcId="{67A740D4-A23A-4CEE-8CED-24978784FEBF}" destId="{07811DEC-F088-4A9C-B98A-E3B78793B83D}" srcOrd="0" destOrd="0" presId="urn:microsoft.com/office/officeart/2018/5/layout/IconLeafLabelList"/>
    <dgm:cxn modelId="{801336EC-DE87-4D5B-B075-B21EEFB02099}" type="presParOf" srcId="{67A740D4-A23A-4CEE-8CED-24978784FEBF}" destId="{7C14CDCA-97D3-4C67-B363-BCD3139D36D0}" srcOrd="1" destOrd="0" presId="urn:microsoft.com/office/officeart/2018/5/layout/IconLeafLabelList"/>
    <dgm:cxn modelId="{1B13588C-6C56-4B0C-8C06-ACCB67A7D53E}" type="presParOf" srcId="{67A740D4-A23A-4CEE-8CED-24978784FEBF}" destId="{04A92167-F1AA-4CE4-B3AB-5C4E07CE43C5}" srcOrd="2" destOrd="0" presId="urn:microsoft.com/office/officeart/2018/5/layout/IconLeafLabelList"/>
    <dgm:cxn modelId="{EC74AFA2-8E0D-45EB-A251-223A6385DFEF}" type="presParOf" srcId="{67A740D4-A23A-4CEE-8CED-24978784FEBF}" destId="{09B27A37-07D2-40AF-A31A-266C4C6F4049}" srcOrd="3" destOrd="0" presId="urn:microsoft.com/office/officeart/2018/5/layout/IconLeafLabelList"/>
    <dgm:cxn modelId="{25ADCC9E-CE33-42C1-8573-E17D3DB7E513}" type="presParOf" srcId="{9E90CA9D-5DBA-454E-9586-E2FA7FE73898}" destId="{BEF911CB-6E1D-47C0-9060-D22FD90E3360}" srcOrd="5" destOrd="0" presId="urn:microsoft.com/office/officeart/2018/5/layout/IconLeafLabelList"/>
    <dgm:cxn modelId="{093B283C-D00F-4099-A193-CB54AEBA0889}" type="presParOf" srcId="{9E90CA9D-5DBA-454E-9586-E2FA7FE73898}" destId="{ABB46F61-A65B-4371-AD14-76AEE07D2888}" srcOrd="6" destOrd="0" presId="urn:microsoft.com/office/officeart/2018/5/layout/IconLeafLabelList"/>
    <dgm:cxn modelId="{FF4CB5BE-97A0-4607-93E8-F23986D35071}" type="presParOf" srcId="{ABB46F61-A65B-4371-AD14-76AEE07D2888}" destId="{7FE13A15-D787-4190-A28F-8565A6CBF746}" srcOrd="0" destOrd="0" presId="urn:microsoft.com/office/officeart/2018/5/layout/IconLeafLabelList"/>
    <dgm:cxn modelId="{1E623C9F-0CE7-4674-B80F-E0A6B86D21DB}" type="presParOf" srcId="{ABB46F61-A65B-4371-AD14-76AEE07D2888}" destId="{5A7D2DBA-5A86-4754-B70C-1CF51A4A9A3E}" srcOrd="1" destOrd="0" presId="urn:microsoft.com/office/officeart/2018/5/layout/IconLeafLabelList"/>
    <dgm:cxn modelId="{BB8AE695-8495-4867-A555-82C898E6C5D6}" type="presParOf" srcId="{ABB46F61-A65B-4371-AD14-76AEE07D2888}" destId="{4C25D3A1-B900-4172-A0A8-4C685229CBDD}" srcOrd="2" destOrd="0" presId="urn:microsoft.com/office/officeart/2018/5/layout/IconLeafLabelList"/>
    <dgm:cxn modelId="{57C6E948-CE96-4216-A8C6-412E491F7636}" type="presParOf" srcId="{ABB46F61-A65B-4371-AD14-76AEE07D2888}" destId="{C2F63A4B-98CC-4986-8916-5564A9134BA2}" srcOrd="3" destOrd="0" presId="urn:microsoft.com/office/officeart/2018/5/layout/IconLeafLabelList"/>
    <dgm:cxn modelId="{512D38B2-EE43-45AE-B9CC-C1A97359E567}" type="presParOf" srcId="{9E90CA9D-5DBA-454E-9586-E2FA7FE73898}" destId="{A3572D67-8274-4365-8A95-C51243B33987}" srcOrd="7" destOrd="0" presId="urn:microsoft.com/office/officeart/2018/5/layout/IconLeafLabelList"/>
    <dgm:cxn modelId="{6039025D-A8C9-4F8F-A7D7-0E83FD6AD6CA}" type="presParOf" srcId="{9E90CA9D-5DBA-454E-9586-E2FA7FE73898}" destId="{A6B419A6-3082-4C7D-83F0-92F5B9767F47}" srcOrd="8" destOrd="0" presId="urn:microsoft.com/office/officeart/2018/5/layout/IconLeafLabelList"/>
    <dgm:cxn modelId="{48929479-5578-40DB-9AF7-0A2EA3901D82}" type="presParOf" srcId="{A6B419A6-3082-4C7D-83F0-92F5B9767F47}" destId="{AC0A22D5-4B9E-425A-9497-808B6CE6FA65}" srcOrd="0" destOrd="0" presId="urn:microsoft.com/office/officeart/2018/5/layout/IconLeafLabelList"/>
    <dgm:cxn modelId="{F9A61811-D930-44CF-837C-B7E53517C2B3}" type="presParOf" srcId="{A6B419A6-3082-4C7D-83F0-92F5B9767F47}" destId="{EE3BA799-42C7-473A-8529-36F859151A2B}" srcOrd="1" destOrd="0" presId="urn:microsoft.com/office/officeart/2018/5/layout/IconLeafLabelList"/>
    <dgm:cxn modelId="{91F5444E-10FA-4D78-82EE-4E326CAA9E4E}" type="presParOf" srcId="{A6B419A6-3082-4C7D-83F0-92F5B9767F47}" destId="{FE1DC92F-C475-4047-B565-FECD3521B14A}" srcOrd="2" destOrd="0" presId="urn:microsoft.com/office/officeart/2018/5/layout/IconLeafLabelList"/>
    <dgm:cxn modelId="{9F3D8571-F2A2-470B-AD79-729BB30779E7}" type="presParOf" srcId="{A6B419A6-3082-4C7D-83F0-92F5B9767F47}" destId="{F810546E-D3DA-4061-AD07-C49CBEABF17B}" srcOrd="3" destOrd="0" presId="urn:microsoft.com/office/officeart/2018/5/layout/IconLeafLabelList"/>
    <dgm:cxn modelId="{4615D274-5C37-416D-9917-66D8B6D78AEC}" type="presParOf" srcId="{9E90CA9D-5DBA-454E-9586-E2FA7FE73898}" destId="{DE551798-A2AC-4563-981F-E3760F1DB2CA}" srcOrd="9" destOrd="0" presId="urn:microsoft.com/office/officeart/2018/5/layout/IconLeafLabelList"/>
    <dgm:cxn modelId="{0ABAC225-CBB2-4292-9C0F-F74C408B3AE9}" type="presParOf" srcId="{9E90CA9D-5DBA-454E-9586-E2FA7FE73898}" destId="{EBACA83A-CE26-4EC5-A2EF-42A085E98143}" srcOrd="10" destOrd="0" presId="urn:microsoft.com/office/officeart/2018/5/layout/IconLeafLabelList"/>
    <dgm:cxn modelId="{4C3D7237-2DB1-4442-8164-ED6929A16A9D}" type="presParOf" srcId="{EBACA83A-CE26-4EC5-A2EF-42A085E98143}" destId="{05222982-B193-46B3-9785-6C9BCEB45724}" srcOrd="0" destOrd="0" presId="urn:microsoft.com/office/officeart/2018/5/layout/IconLeafLabelList"/>
    <dgm:cxn modelId="{051134AE-96CD-4ACB-BE6A-7CD1138B3618}" type="presParOf" srcId="{EBACA83A-CE26-4EC5-A2EF-42A085E98143}" destId="{67637633-FAE3-4771-87BE-2447DD202849}" srcOrd="1" destOrd="0" presId="urn:microsoft.com/office/officeart/2018/5/layout/IconLeafLabelList"/>
    <dgm:cxn modelId="{4EB89387-1963-49C2-9D99-15AC9EFE6064}" type="presParOf" srcId="{EBACA83A-CE26-4EC5-A2EF-42A085E98143}" destId="{C8486E23-E03B-4B84-B76D-54AE221C7E9C}" srcOrd="2" destOrd="0" presId="urn:microsoft.com/office/officeart/2018/5/layout/IconLeafLabelList"/>
    <dgm:cxn modelId="{3B114917-3988-4ED4-B445-F50D77295CEC}" type="presParOf" srcId="{EBACA83A-CE26-4EC5-A2EF-42A085E98143}" destId="{D3FFE809-123E-4C41-97FB-BCC615EB52D5}" srcOrd="3" destOrd="0" presId="urn:microsoft.com/office/officeart/2018/5/layout/IconLeafLabelList"/>
    <dgm:cxn modelId="{74FF5E77-FD81-4DC8-A84D-341F03A1EC0E}" type="presParOf" srcId="{9E90CA9D-5DBA-454E-9586-E2FA7FE73898}" destId="{7D01CFEA-ACD0-4318-AE5E-F74149AAD1AA}" srcOrd="11" destOrd="0" presId="urn:microsoft.com/office/officeart/2018/5/layout/IconLeafLabelList"/>
    <dgm:cxn modelId="{CE276CE5-889B-46B2-AA45-7805288CE7FA}" type="presParOf" srcId="{9E90CA9D-5DBA-454E-9586-E2FA7FE73898}" destId="{5B1D5342-1920-419E-BA29-3CAD9C739AD3}" srcOrd="12" destOrd="0" presId="urn:microsoft.com/office/officeart/2018/5/layout/IconLeafLabelList"/>
    <dgm:cxn modelId="{F74A1B8C-4FAE-4CD1-B4AA-D5B7ECC7B08E}" type="presParOf" srcId="{5B1D5342-1920-419E-BA29-3CAD9C739AD3}" destId="{D135CEED-E976-43D6-A3E7-E450F31FB0F0}" srcOrd="0" destOrd="0" presId="urn:microsoft.com/office/officeart/2018/5/layout/IconLeafLabelList"/>
    <dgm:cxn modelId="{C2D6875B-48AF-454F-843D-5C9D04E43F5B}" type="presParOf" srcId="{5B1D5342-1920-419E-BA29-3CAD9C739AD3}" destId="{CF7DAF93-BE9D-46A6-9AAB-44AE51F90AEF}" srcOrd="1" destOrd="0" presId="urn:microsoft.com/office/officeart/2018/5/layout/IconLeafLabelList"/>
    <dgm:cxn modelId="{A038B02F-B330-427E-B373-CA8C2C5C85F4}" type="presParOf" srcId="{5B1D5342-1920-419E-BA29-3CAD9C739AD3}" destId="{600E3C22-0E54-4AF5-A044-B38AD53EF99E}" srcOrd="2" destOrd="0" presId="urn:microsoft.com/office/officeart/2018/5/layout/IconLeafLabelList"/>
    <dgm:cxn modelId="{EA526166-D33D-47A3-B99C-E20563B9F241}" type="presParOf" srcId="{5B1D5342-1920-419E-BA29-3CAD9C739AD3}" destId="{ACFE3EC8-70AE-4E41-B855-E1EC4241D060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C4507C-3EF2-47CF-A5C6-DBD0B717B4C3}">
      <dsp:nvSpPr>
        <dsp:cNvPr id="0" name=""/>
        <dsp:cNvSpPr/>
      </dsp:nvSpPr>
      <dsp:spPr>
        <a:xfrm>
          <a:off x="306481" y="601495"/>
          <a:ext cx="802054" cy="802054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B65212-66FA-4F2A-A236-1F5976136913}">
      <dsp:nvSpPr>
        <dsp:cNvPr id="0" name=""/>
        <dsp:cNvSpPr/>
      </dsp:nvSpPr>
      <dsp:spPr>
        <a:xfrm>
          <a:off x="387467" y="682482"/>
          <a:ext cx="640081" cy="6400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6FB53-ED84-46CE-B0DD-0BB0D366F6A6}">
      <dsp:nvSpPr>
        <dsp:cNvPr id="0" name=""/>
        <dsp:cNvSpPr/>
      </dsp:nvSpPr>
      <dsp:spPr>
        <a:xfrm>
          <a:off x="2587" y="1653370"/>
          <a:ext cx="1409841" cy="788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cap="none" dirty="0"/>
            <a:t>Assess the needs of departments, managers, and peers </a:t>
          </a:r>
        </a:p>
      </dsp:txBody>
      <dsp:txXfrm>
        <a:off x="2587" y="1653370"/>
        <a:ext cx="1409841" cy="788906"/>
      </dsp:txXfrm>
    </dsp:sp>
    <dsp:sp modelId="{7061E1CF-110F-4377-9242-A989FC7B1A8D}">
      <dsp:nvSpPr>
        <dsp:cNvPr id="0" name=""/>
        <dsp:cNvSpPr/>
      </dsp:nvSpPr>
      <dsp:spPr>
        <a:xfrm>
          <a:off x="1898921" y="601495"/>
          <a:ext cx="802054" cy="802054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2E0328-EEA0-4540-ACF9-8EE7665939CF}">
      <dsp:nvSpPr>
        <dsp:cNvPr id="0" name=""/>
        <dsp:cNvSpPr/>
      </dsp:nvSpPr>
      <dsp:spPr>
        <a:xfrm>
          <a:off x="1979907" y="682482"/>
          <a:ext cx="640081" cy="64008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EAA8D9-C07C-4B0F-B31C-93488CC6BCFD}">
      <dsp:nvSpPr>
        <dsp:cNvPr id="0" name=""/>
        <dsp:cNvSpPr/>
      </dsp:nvSpPr>
      <dsp:spPr>
        <a:xfrm>
          <a:off x="1642526" y="1653370"/>
          <a:ext cx="1314843" cy="788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cap="none" dirty="0"/>
            <a:t>Review short-term and long-term goals</a:t>
          </a:r>
        </a:p>
      </dsp:txBody>
      <dsp:txXfrm>
        <a:off x="1642526" y="1653370"/>
        <a:ext cx="1314843" cy="788906"/>
      </dsp:txXfrm>
    </dsp:sp>
    <dsp:sp modelId="{07811DEC-F088-4A9C-B98A-E3B78793B83D}">
      <dsp:nvSpPr>
        <dsp:cNvPr id="0" name=""/>
        <dsp:cNvSpPr/>
      </dsp:nvSpPr>
      <dsp:spPr>
        <a:xfrm>
          <a:off x="3443862" y="601495"/>
          <a:ext cx="802054" cy="802054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4CDCA-97D3-4C67-B363-BCD3139D36D0}">
      <dsp:nvSpPr>
        <dsp:cNvPr id="0" name=""/>
        <dsp:cNvSpPr/>
      </dsp:nvSpPr>
      <dsp:spPr>
        <a:xfrm>
          <a:off x="3524849" y="682482"/>
          <a:ext cx="640081" cy="64008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27A37-07D2-40AF-A31A-266C4C6F4049}">
      <dsp:nvSpPr>
        <dsp:cNvPr id="0" name=""/>
        <dsp:cNvSpPr/>
      </dsp:nvSpPr>
      <dsp:spPr>
        <a:xfrm>
          <a:off x="3187468" y="1653370"/>
          <a:ext cx="1314843" cy="788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cap="none" dirty="0"/>
            <a:t>Conduct a climate survey</a:t>
          </a:r>
        </a:p>
      </dsp:txBody>
      <dsp:txXfrm>
        <a:off x="3187468" y="1653370"/>
        <a:ext cx="1314843" cy="788906"/>
      </dsp:txXfrm>
    </dsp:sp>
    <dsp:sp modelId="{7FE13A15-D787-4190-A28F-8565A6CBF746}">
      <dsp:nvSpPr>
        <dsp:cNvPr id="0" name=""/>
        <dsp:cNvSpPr/>
      </dsp:nvSpPr>
      <dsp:spPr>
        <a:xfrm>
          <a:off x="5017184" y="601495"/>
          <a:ext cx="802054" cy="802054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7D2DBA-5A86-4754-B70C-1CF51A4A9A3E}">
      <dsp:nvSpPr>
        <dsp:cNvPr id="0" name=""/>
        <dsp:cNvSpPr/>
      </dsp:nvSpPr>
      <dsp:spPr>
        <a:xfrm>
          <a:off x="5098171" y="682482"/>
          <a:ext cx="640081" cy="64008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F63A4B-98CC-4986-8916-5564A9134BA2}">
      <dsp:nvSpPr>
        <dsp:cNvPr id="0" name=""/>
        <dsp:cNvSpPr/>
      </dsp:nvSpPr>
      <dsp:spPr>
        <a:xfrm>
          <a:off x="4732409" y="1653370"/>
          <a:ext cx="1371605" cy="788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cap="none" dirty="0"/>
            <a:t>Review performance data</a:t>
          </a:r>
        </a:p>
      </dsp:txBody>
      <dsp:txXfrm>
        <a:off x="4732409" y="1653370"/>
        <a:ext cx="1371605" cy="788906"/>
      </dsp:txXfrm>
    </dsp:sp>
    <dsp:sp modelId="{AC0A22D5-4B9E-425A-9497-808B6CE6FA65}">
      <dsp:nvSpPr>
        <dsp:cNvPr id="0" name=""/>
        <dsp:cNvSpPr/>
      </dsp:nvSpPr>
      <dsp:spPr>
        <a:xfrm>
          <a:off x="6590507" y="601495"/>
          <a:ext cx="802054" cy="802054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3BA799-42C7-473A-8529-36F859151A2B}">
      <dsp:nvSpPr>
        <dsp:cNvPr id="0" name=""/>
        <dsp:cNvSpPr/>
      </dsp:nvSpPr>
      <dsp:spPr>
        <a:xfrm>
          <a:off x="6671493" y="682482"/>
          <a:ext cx="640081" cy="64008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10546E-D3DA-4061-AD07-C49CBEABF17B}">
      <dsp:nvSpPr>
        <dsp:cNvPr id="0" name=""/>
        <dsp:cNvSpPr/>
      </dsp:nvSpPr>
      <dsp:spPr>
        <a:xfrm>
          <a:off x="6334112" y="1653370"/>
          <a:ext cx="1314843" cy="788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cap="none" dirty="0"/>
            <a:t>Review human resource inventories</a:t>
          </a:r>
        </a:p>
      </dsp:txBody>
      <dsp:txXfrm>
        <a:off x="6334112" y="1653370"/>
        <a:ext cx="1314843" cy="788906"/>
      </dsp:txXfrm>
    </dsp:sp>
    <dsp:sp modelId="{05222982-B193-46B3-9785-6C9BCEB45724}">
      <dsp:nvSpPr>
        <dsp:cNvPr id="0" name=""/>
        <dsp:cNvSpPr/>
      </dsp:nvSpPr>
      <dsp:spPr>
        <a:xfrm>
          <a:off x="8135448" y="601495"/>
          <a:ext cx="802054" cy="802054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637633-FAE3-4771-87BE-2447DD202849}">
      <dsp:nvSpPr>
        <dsp:cNvPr id="0" name=""/>
        <dsp:cNvSpPr/>
      </dsp:nvSpPr>
      <dsp:spPr>
        <a:xfrm>
          <a:off x="8216435" y="682482"/>
          <a:ext cx="640081" cy="64008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FE809-123E-4C41-97FB-BCC615EB52D5}">
      <dsp:nvSpPr>
        <dsp:cNvPr id="0" name=""/>
        <dsp:cNvSpPr/>
      </dsp:nvSpPr>
      <dsp:spPr>
        <a:xfrm>
          <a:off x="7879054" y="1653370"/>
          <a:ext cx="1314843" cy="788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cap="none" dirty="0"/>
            <a:t>Assess technology needs</a:t>
          </a:r>
        </a:p>
      </dsp:txBody>
      <dsp:txXfrm>
        <a:off x="7879054" y="1653370"/>
        <a:ext cx="1314843" cy="788906"/>
      </dsp:txXfrm>
    </dsp:sp>
    <dsp:sp modelId="{D135CEED-E976-43D6-A3E7-E450F31FB0F0}">
      <dsp:nvSpPr>
        <dsp:cNvPr id="0" name=""/>
        <dsp:cNvSpPr/>
      </dsp:nvSpPr>
      <dsp:spPr>
        <a:xfrm>
          <a:off x="9796076" y="601495"/>
          <a:ext cx="802054" cy="802054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7DAF93-BE9D-46A6-9AAB-44AE51F90AEF}">
      <dsp:nvSpPr>
        <dsp:cNvPr id="0" name=""/>
        <dsp:cNvSpPr/>
      </dsp:nvSpPr>
      <dsp:spPr>
        <a:xfrm>
          <a:off x="9877063" y="682482"/>
          <a:ext cx="640081" cy="640081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FE3EC8-70AE-4E41-B855-E1EC4241D060}">
      <dsp:nvSpPr>
        <dsp:cNvPr id="0" name=""/>
        <dsp:cNvSpPr/>
      </dsp:nvSpPr>
      <dsp:spPr>
        <a:xfrm>
          <a:off x="9423995" y="1653370"/>
          <a:ext cx="1546216" cy="788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cap="none" dirty="0"/>
            <a:t>Identify organizational system constraints </a:t>
          </a:r>
        </a:p>
      </dsp:txBody>
      <dsp:txXfrm>
        <a:off x="9423995" y="1653370"/>
        <a:ext cx="1546216" cy="788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58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02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44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61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Organizational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D69FBA-ECE4-4EE9-A983-1ED784C2C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Organizational Analysis       Defined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5AEDE-AFA6-44D4-9817-F577DB29A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b="1" dirty="0"/>
              <a:t>Organizational analysis</a:t>
            </a:r>
            <a:r>
              <a:rPr lang="en-US" sz="2000" dirty="0"/>
              <a:t> is used to determine if training is appropriate and where it should be directed by examining:</a:t>
            </a:r>
          </a:p>
          <a:p>
            <a:pPr lvl="1"/>
            <a:r>
              <a:rPr lang="en-US" sz="1800" dirty="0"/>
              <a:t>The company’s business strategy, </a:t>
            </a:r>
          </a:p>
          <a:p>
            <a:pPr lvl="1"/>
            <a:r>
              <a:rPr lang="en-US" sz="1800" dirty="0"/>
              <a:t>Support for training, and </a:t>
            </a:r>
          </a:p>
          <a:p>
            <a:pPr lvl="1"/>
            <a:r>
              <a:rPr lang="en-US" sz="1800" dirty="0"/>
              <a:t>Training resources.</a:t>
            </a:r>
          </a:p>
          <a:p>
            <a:r>
              <a:rPr lang="en-US" sz="2000" dirty="0"/>
              <a:t>This process informs the buy vs. build decision. </a:t>
            </a:r>
          </a:p>
        </p:txBody>
      </p:sp>
    </p:spTree>
    <p:extLst>
      <p:ext uri="{BB962C8B-B14F-4D97-AF65-F5344CB8AC3E}">
        <p14:creationId xmlns:p14="http://schemas.microsoft.com/office/powerpoint/2010/main" val="3778813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C774D4-FCDF-F94B-89D8-19C89CB21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7789100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Components of Organizational Analysis</a:t>
            </a:r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04897-33B1-D246-A669-FBCB7B5E4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7789100" cy="3802762"/>
          </a:xfrm>
        </p:spPr>
        <p:txBody>
          <a:bodyPr anchor="t">
            <a:normAutofit/>
          </a:bodyPr>
          <a:lstStyle/>
          <a:p>
            <a:r>
              <a:rPr lang="en-US" sz="2000" dirty="0"/>
              <a:t>Business strategy impacts what competencies are needed and how training builds human capital.</a:t>
            </a:r>
          </a:p>
          <a:p>
            <a:r>
              <a:rPr lang="en-US" sz="2000" dirty="0"/>
              <a:t>Social support can motivate trainees to attend training, engage in the learning process, and transfer training. </a:t>
            </a:r>
          </a:p>
          <a:p>
            <a:r>
              <a:rPr lang="en-US" sz="2000" dirty="0"/>
              <a:t>Training resources, such as money, time, and expertise, impact every stage of the design process.</a:t>
            </a:r>
          </a:p>
        </p:txBody>
      </p:sp>
    </p:spTree>
    <p:extLst>
      <p:ext uri="{BB962C8B-B14F-4D97-AF65-F5344CB8AC3E}">
        <p14:creationId xmlns:p14="http://schemas.microsoft.com/office/powerpoint/2010/main" val="3812797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815C548-7118-485C-9F94-632AA13D3D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CD7F906-9BCC-447D-B901-20F63333D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68E5C8D8-ED34-4A4C-92C6-1C387297A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072FF48C-81B2-4637-8E97-B8C3E33D78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EB5E5BD8-66D5-43B5-82B8-10BDA1D835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D01F9F-9A03-4A89-8BCE-20A888F6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508EB1BF-1491-4E65-9C35-008934D572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3C7E1841-BA80-466A-AA20-DB02F939A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806A9BD-9B6D-4D87-AE1F-6AF1EA95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C8D7BB10-F13B-4F61-895E-20F15676E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AEAC03C-03A6-4619-A1F4-2C2AB1038F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1F12D195-3755-4A5F-80D0-F2610E00C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9DF8AF1B-9850-45E0-91D7-7C144736C8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9A69AB78-1FF4-4FD6-99AB-D37FDD06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F4CD039C-77A9-4589-8AD7-53C445B439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9BBE1729-AA67-4290-A6B6-76C54B73A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C7989282-C9A6-4905-9EE7-BAD79F996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EFFD14C3-BBFF-48F2-AB6C-C2EE0263F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35EF92FD-4E70-41BC-A2C3-E19279188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13C9D14D-C1BC-47A4-810F-2B2378286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7BB78E9D-8FB2-4188-AA76-B076EC91E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086F636F-8908-4A84-9DE8-38A1D3B9B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BCDAB8B2-1267-4ABD-A817-3078AEC298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05D9A16-BB91-4097-BD0B-3B994C03A5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4672" y="4281677"/>
            <a:ext cx="10579607" cy="1771275"/>
            <a:chOff x="804672" y="3893141"/>
            <a:chExt cx="10579607" cy="1771275"/>
          </a:xfrm>
          <a:solidFill>
            <a:schemeClr val="tx2"/>
          </a:solidFill>
        </p:grpSpPr>
        <p:sp>
          <p:nvSpPr>
            <p:cNvPr id="35" name="Isosceles Triangle 39">
              <a:extLst>
                <a:ext uri="{FF2B5EF4-FFF2-40B4-BE49-F238E27FC236}">
                  <a16:creationId xmlns:a16="http://schemas.microsoft.com/office/drawing/2014/main" id="{E4EAE09B-33C0-47CA-8856-8A266114D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865A29A-C0EC-40AE-951A-1C7AFEFB0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672" y="3893141"/>
              <a:ext cx="10579607" cy="14202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1AA900D-5C63-4F1D-9120-9AFAF5837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968" y="4368773"/>
            <a:ext cx="10417231" cy="125038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Sources of Data</a:t>
            </a:r>
          </a:p>
        </p:txBody>
      </p:sp>
      <p:graphicFrame>
        <p:nvGraphicFramePr>
          <p:cNvPr id="62" name="Content Placeholder 2">
            <a:extLst>
              <a:ext uri="{FF2B5EF4-FFF2-40B4-BE49-F238E27FC236}">
                <a16:creationId xmlns:a16="http://schemas.microsoft.com/office/drawing/2014/main" id="{0354F918-9354-4C83-9E21-C0B194A944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479824"/>
              </p:ext>
            </p:extLst>
          </p:nvPr>
        </p:nvGraphicFramePr>
        <p:xfrm>
          <a:off x="609600" y="670666"/>
          <a:ext cx="10972800" cy="3043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590071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144</Words>
  <Application>Microsoft Office PowerPoint</Application>
  <PresentationFormat>Widescreen</PresentationFormat>
  <Paragraphs>23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Rockwell</vt:lpstr>
      <vt:lpstr>Wingdings</vt:lpstr>
      <vt:lpstr>Atlas</vt:lpstr>
      <vt:lpstr>Organizational Analysis</vt:lpstr>
      <vt:lpstr>Organizational Analysis       Defined</vt:lpstr>
      <vt:lpstr>Components of Organizational Analysis</vt:lpstr>
      <vt:lpstr>Sources of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27</cp:revision>
  <cp:lastPrinted>2021-06-23T03:20:51Z</cp:lastPrinted>
  <dcterms:created xsi:type="dcterms:W3CDTF">2021-02-10T03:24:09Z</dcterms:created>
  <dcterms:modified xsi:type="dcterms:W3CDTF">2021-06-23T03:28:59Z</dcterms:modified>
</cp:coreProperties>
</file>