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80" r:id="rId3"/>
    <p:sldId id="277" r:id="rId4"/>
    <p:sldId id="259" r:id="rId5"/>
    <p:sldId id="27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48" autoAdjust="0"/>
    <p:restoredTop sz="63827" autoAdjust="0"/>
  </p:normalViewPr>
  <p:slideViewPr>
    <p:cSldViewPr snapToGrid="0">
      <p:cViewPr varScale="1">
        <p:scale>
          <a:sx n="53" d="100"/>
          <a:sy n="53" d="100"/>
        </p:scale>
        <p:origin x="15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25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455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C8EADC-945F-4E53-92BA-2A9A67E45E6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8638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49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79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74345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24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Approaches to Employee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81B02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FEFF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81B02"/>
              </a:buClr>
              <a:buSzPct val="11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EFF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Formal Education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95E7CF-33FA-4C42-A6F7-9293C72F0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7772400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Formal Education Programs</a:t>
            </a: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DA382-DEDF-454D-B5EC-6315D151F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7772400" cy="3802762"/>
          </a:xfrm>
        </p:spPr>
        <p:txBody>
          <a:bodyPr anchor="t">
            <a:normAutofit/>
          </a:bodyPr>
          <a:lstStyle/>
          <a:p>
            <a:r>
              <a:rPr lang="en-US" sz="2000" b="1" dirty="0"/>
              <a:t>Formal education programs </a:t>
            </a:r>
            <a:r>
              <a:rPr lang="en-US" sz="2000" dirty="0"/>
              <a:t>include:</a:t>
            </a:r>
          </a:p>
          <a:p>
            <a:pPr lvl="1"/>
            <a:r>
              <a:rPr lang="en-US" sz="1800" dirty="0"/>
              <a:t>University programs,</a:t>
            </a:r>
          </a:p>
          <a:p>
            <a:pPr lvl="1"/>
            <a:r>
              <a:rPr lang="en-US" sz="1800" dirty="0"/>
              <a:t>Short courses offered by consultants or universities, </a:t>
            </a:r>
          </a:p>
          <a:p>
            <a:pPr lvl="1"/>
            <a:r>
              <a:rPr lang="en-US" sz="1800" dirty="0"/>
              <a:t>Off-site and on-site programs designed specifically for the company’s employees, and</a:t>
            </a:r>
          </a:p>
          <a:p>
            <a:pPr lvl="1"/>
            <a:r>
              <a:rPr lang="en-US" sz="1800" dirty="0"/>
              <a:t>Executive MBA programs and certifications.</a:t>
            </a:r>
          </a:p>
        </p:txBody>
      </p:sp>
    </p:spTree>
    <p:extLst>
      <p:ext uri="{BB962C8B-B14F-4D97-AF65-F5344CB8AC3E}">
        <p14:creationId xmlns:p14="http://schemas.microsoft.com/office/powerpoint/2010/main" val="1940242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831267-5CAE-41B8-A1CC-66FE1628A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437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79EE808-85F9-455B-B8F9-FBE90075F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C89DCC09-ED44-478A-8F79-A02EBAF7A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8E2E2454-5C03-4173-B8FE-1AB94658D4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2E8C684E-09F3-4317-A7D3-3D18C35931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5505EC4-4943-4963-98E8-69AF3FDF0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4562C7B8-8AFB-4DDB-B72F-284990D5C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C3443E48-282C-4250-A466-0EC71FB9E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E1DA5A47-4EF3-4987-A0B2-0D48C03004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B97C0249-6965-4479-85DD-65D339807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593CC77F-968A-4E39-A274-8278279149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1238E5CF-CAEC-4B5C-9DB6-A40F03FB3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BD96636-6E63-4D65-A35C-92653FC48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D56D53D-1432-4D95-B0DD-3799916FD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415107AD-3A21-4847-8F6C-C40629276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74B4AC16-93AF-4037-B469-BD1BAB95C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57AEC385-0F84-4743-A483-0E97114463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90B47478-85F0-4BCA-9C98-48B633FD5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8F8E9C6-76DE-42DF-9CD7-B9789CDE15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660FFC41-5F89-4B42-913F-7FB1780636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1B956442-7A16-4B5B-908F-D69FC0A93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B54D797E-632B-4287-907B-A96D2CCBF4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BF7D9703-D82B-498D-AA68-475F298FA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8D580F2-1EDA-4B5F-98EB-EF8F18E9B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0F2EADF-2A67-482F-B290-DED5172BB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35" name="Isosceles Triangle 22">
              <a:extLst>
                <a:ext uri="{FF2B5EF4-FFF2-40B4-BE49-F238E27FC236}">
                  <a16:creationId xmlns:a16="http://schemas.microsoft.com/office/drawing/2014/main" id="{39BCFDA0-B04D-4835-A135-02F8969F3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DD3C0B8-C176-40C2-93F5-670E2BAC7D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E95E7CF-33FA-4C42-A6F7-9293C72F0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>
            <a:normAutofit/>
          </a:bodyPr>
          <a:lstStyle/>
          <a:p>
            <a:r>
              <a:rPr lang="en-US" dirty="0"/>
              <a:t>Corporate Universities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DA382-DEDF-454D-B5EC-6315D151F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>
            <a:normAutofit/>
          </a:bodyPr>
          <a:lstStyle/>
          <a:p>
            <a:r>
              <a:rPr lang="en-US" sz="2000" dirty="0"/>
              <a:t>Many companies rely on in-house programs that are administered through their corporate universities because they can be:</a:t>
            </a:r>
          </a:p>
          <a:p>
            <a:pPr lvl="1"/>
            <a:r>
              <a:rPr lang="en-US" sz="1800" dirty="0"/>
              <a:t>Aligned with the business strategy.</a:t>
            </a:r>
          </a:p>
          <a:p>
            <a:pPr lvl="1"/>
            <a:r>
              <a:rPr lang="en-US" sz="1800" dirty="0"/>
              <a:t>Evaluated using company metrics, and </a:t>
            </a:r>
          </a:p>
          <a:p>
            <a:pPr lvl="1"/>
            <a:r>
              <a:rPr lang="en-US" sz="1800" dirty="0"/>
              <a:t>More easily supported by top leaders.</a:t>
            </a:r>
          </a:p>
        </p:txBody>
      </p:sp>
    </p:spTree>
    <p:extLst>
      <p:ext uri="{BB962C8B-B14F-4D97-AF65-F5344CB8AC3E}">
        <p14:creationId xmlns:p14="http://schemas.microsoft.com/office/powerpoint/2010/main" val="15331499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24998"/>
            <a:ext cx="3456122" cy="4589717"/>
          </a:xfrm>
        </p:spPr>
        <p:txBody>
          <a:bodyPr>
            <a:normAutofit/>
          </a:bodyPr>
          <a:lstStyle/>
          <a:p>
            <a:r>
              <a:rPr lang="en-US" dirty="0"/>
              <a:t>Executive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794042"/>
            <a:ext cx="5427137" cy="5248622"/>
          </a:xfrm>
        </p:spPr>
        <p:txBody>
          <a:bodyPr>
            <a:normAutofit/>
          </a:bodyPr>
          <a:lstStyle/>
          <a:p>
            <a:pPr lvl="0"/>
            <a:r>
              <a:rPr lang="en-US" sz="2000" b="1" dirty="0"/>
              <a:t>Executive education </a:t>
            </a:r>
            <a:r>
              <a:rPr lang="en-US" sz="2000" dirty="0"/>
              <a:t>includes executive MBA programs and specialized curricula on topics such as leadership, innovation, and global business.</a:t>
            </a:r>
          </a:p>
          <a:p>
            <a:r>
              <a:rPr lang="en-US" sz="2000" dirty="0"/>
              <a:t>Enrollment may be limited to managers and those with management potential. </a:t>
            </a:r>
          </a:p>
        </p:txBody>
      </p:sp>
    </p:spTree>
    <p:extLst>
      <p:ext uri="{BB962C8B-B14F-4D97-AF65-F5344CB8AC3E}">
        <p14:creationId xmlns:p14="http://schemas.microsoft.com/office/powerpoint/2010/main" val="546886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Tuition Reimbursement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r>
              <a:rPr lang="en-US" sz="2000" dirty="0"/>
              <a:t>Some companies provide </a:t>
            </a:r>
            <a:r>
              <a:rPr lang="en-US" sz="2000" b="1" dirty="0"/>
              <a:t>tuition reimbursement</a:t>
            </a:r>
            <a:r>
              <a:rPr lang="en-US" sz="2000" dirty="0"/>
              <a:t>. </a:t>
            </a:r>
          </a:p>
          <a:p>
            <a:pPr lvl="1"/>
            <a:r>
              <a:rPr lang="en-US" sz="1800" dirty="0"/>
              <a:t>This benefit can increase retention, readiness for promotion, and job performance.</a:t>
            </a:r>
          </a:p>
          <a:p>
            <a:pPr lvl="1"/>
            <a:r>
              <a:rPr lang="en-US" sz="1800" dirty="0"/>
              <a:t>The courses or program should be job-relevant, the grade should determine the amount, and the employee should commit to the organization for a specified time.</a:t>
            </a:r>
          </a:p>
        </p:txBody>
      </p:sp>
    </p:spTree>
    <p:extLst>
      <p:ext uri="{BB962C8B-B14F-4D97-AF65-F5344CB8AC3E}">
        <p14:creationId xmlns:p14="http://schemas.microsoft.com/office/powerpoint/2010/main" val="13227266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172</Words>
  <Application>Microsoft Office PowerPoint</Application>
  <PresentationFormat>Widescreen</PresentationFormat>
  <Paragraphs>26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Rockwell</vt:lpstr>
      <vt:lpstr>Wingdings</vt:lpstr>
      <vt:lpstr>Atlas</vt:lpstr>
      <vt:lpstr>Approaches to Employee Development</vt:lpstr>
      <vt:lpstr>Formal Education Programs</vt:lpstr>
      <vt:lpstr>Corporate Universities</vt:lpstr>
      <vt:lpstr>Executive Education</vt:lpstr>
      <vt:lpstr>Tuition Reimbursement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35</cp:revision>
  <dcterms:created xsi:type="dcterms:W3CDTF">2021-02-10T03:24:09Z</dcterms:created>
  <dcterms:modified xsi:type="dcterms:W3CDTF">2021-06-16T22:37:52Z</dcterms:modified>
</cp:coreProperties>
</file>