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76" r:id="rId4"/>
    <p:sldId id="278" r:id="rId5"/>
    <p:sldId id="274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48" autoAdjust="0"/>
    <p:restoredTop sz="63827" autoAdjust="0"/>
  </p:normalViewPr>
  <p:slideViewPr>
    <p:cSldViewPr snapToGrid="0">
      <p:cViewPr varScale="1">
        <p:scale>
          <a:sx n="53" d="100"/>
          <a:sy n="53" d="100"/>
        </p:scale>
        <p:origin x="15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6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48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0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0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8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0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Approaches to Employee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Interpersonal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Mentoring Defined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3" y="960120"/>
            <a:ext cx="620712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Mentoring</a:t>
            </a:r>
            <a:r>
              <a:rPr lang="en-US" sz="2000" dirty="0"/>
              <a:t> involves an experienced employee (the mentor) teaching a less experienced employee (the protégé). </a:t>
            </a:r>
          </a:p>
          <a:p>
            <a:r>
              <a:rPr lang="en-US" sz="2000" b="1" dirty="0"/>
              <a:t>Peer mentoring </a:t>
            </a:r>
            <a:r>
              <a:rPr lang="en-US" sz="2000" dirty="0"/>
              <a:t>involves a group of 4-6 protégés who learn from the mentor and from each other. </a:t>
            </a:r>
          </a:p>
          <a:p>
            <a:r>
              <a:rPr lang="en-US" sz="2000" b="1" dirty="0"/>
              <a:t>Reverse mentoring </a:t>
            </a:r>
            <a:r>
              <a:rPr lang="en-US" sz="2000" dirty="0"/>
              <a:t>involves less experienced employees mentoring more experienced employees.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3450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Benefits of Mentoring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Protégés benefit from:</a:t>
            </a:r>
          </a:p>
          <a:p>
            <a:pPr lvl="1"/>
            <a:r>
              <a:rPr lang="en-US" sz="1800" b="1" dirty="0"/>
              <a:t>Career support</a:t>
            </a:r>
            <a:r>
              <a:rPr lang="en-US" sz="1800" dirty="0"/>
              <a:t>, which includes coaching, sponsorship, and exposure,</a:t>
            </a:r>
          </a:p>
          <a:p>
            <a:pPr lvl="1"/>
            <a:r>
              <a:rPr lang="en-US" sz="1800" b="1" dirty="0"/>
              <a:t>Psychosocial support</a:t>
            </a:r>
            <a:r>
              <a:rPr lang="en-US" sz="1800" dirty="0"/>
              <a:t>, which includes role modeling, showing positive regard, and listening,</a:t>
            </a:r>
          </a:p>
          <a:p>
            <a:pPr lvl="1"/>
            <a:r>
              <a:rPr lang="en-US" sz="1800" dirty="0"/>
              <a:t>Skill development,</a:t>
            </a:r>
          </a:p>
          <a:p>
            <a:pPr lvl="1"/>
            <a:r>
              <a:rPr lang="en-US" sz="1800" dirty="0"/>
              <a:t>Higher rates of promotion and salaries, and</a:t>
            </a:r>
          </a:p>
          <a:p>
            <a:pPr lvl="1"/>
            <a:r>
              <a:rPr lang="en-US" sz="1800" dirty="0"/>
              <a:t>Greater organizational influence.</a:t>
            </a:r>
          </a:p>
        </p:txBody>
      </p:sp>
    </p:spTree>
    <p:extLst>
      <p:ext uri="{BB962C8B-B14F-4D97-AF65-F5344CB8AC3E}">
        <p14:creationId xmlns:p14="http://schemas.microsoft.com/office/powerpoint/2010/main" val="629964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Benefits of Mentoring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Mentors benefit from:</a:t>
            </a:r>
          </a:p>
          <a:p>
            <a:pPr lvl="1"/>
            <a:r>
              <a:rPr lang="en-US" sz="1800" dirty="0"/>
              <a:t>Strengthening their interpersonal skills, </a:t>
            </a:r>
          </a:p>
          <a:p>
            <a:pPr lvl="1"/>
            <a:r>
              <a:rPr lang="en-US" sz="1800" dirty="0"/>
              <a:t>Increased self-esteem,</a:t>
            </a:r>
          </a:p>
          <a:p>
            <a:pPr lvl="1"/>
            <a:r>
              <a:rPr lang="en-US" sz="1800" dirty="0"/>
              <a:t>Enhanced sense of worth to the company, and</a:t>
            </a:r>
          </a:p>
          <a:p>
            <a:pPr lvl="1"/>
            <a:r>
              <a:rPr lang="en-US" sz="1800" dirty="0"/>
              <a:t>Access to new knowledge in their field.</a:t>
            </a:r>
          </a:p>
        </p:txBody>
      </p:sp>
    </p:spTree>
    <p:extLst>
      <p:ext uri="{BB962C8B-B14F-4D97-AF65-F5344CB8AC3E}">
        <p14:creationId xmlns:p14="http://schemas.microsoft.com/office/powerpoint/2010/main" val="1447738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Coaching Defined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coach</a:t>
            </a:r>
            <a:r>
              <a:rPr lang="en-US" sz="2000" dirty="0"/>
              <a:t> is a peer or manager who helps an employee develop their KSAOs and competencies by motivating them and providing feedback. </a:t>
            </a:r>
          </a:p>
          <a:p>
            <a:r>
              <a:rPr lang="en-US" sz="2000" dirty="0"/>
              <a:t>A coach can serve employees by: </a:t>
            </a:r>
          </a:p>
          <a:p>
            <a:pPr lvl="1"/>
            <a:r>
              <a:rPr lang="en-US" sz="1800" dirty="0"/>
              <a:t>Directing their attention,</a:t>
            </a:r>
          </a:p>
          <a:p>
            <a:pPr lvl="1"/>
            <a:r>
              <a:rPr lang="en-US" sz="1800" dirty="0"/>
              <a:t>Motivating them to drive the process, and</a:t>
            </a:r>
          </a:p>
          <a:p>
            <a:pPr lvl="1"/>
            <a:r>
              <a:rPr lang="en-US" sz="1800" dirty="0"/>
              <a:t>Providing valuable resources.</a:t>
            </a:r>
          </a:p>
        </p:txBody>
      </p:sp>
    </p:spTree>
    <p:extLst>
      <p:ext uri="{BB962C8B-B14F-4D97-AF65-F5344CB8AC3E}">
        <p14:creationId xmlns:p14="http://schemas.microsoft.com/office/powerpoint/2010/main" val="2774007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Effective Mentoring and Coaching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Effective mentoring and coaching programs include the following features: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Participation is voluntary,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Pairs are carefully matched,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Mentors and coaches are trained and experienced,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Roles and expectations are clear, 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Outcomes are evaluated and rewarded.</a:t>
            </a:r>
          </a:p>
        </p:txBody>
      </p:sp>
    </p:spTree>
    <p:extLst>
      <p:ext uri="{BB962C8B-B14F-4D97-AF65-F5344CB8AC3E}">
        <p14:creationId xmlns:p14="http://schemas.microsoft.com/office/powerpoint/2010/main" val="408667229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233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Approaches to Employee Development</vt:lpstr>
      <vt:lpstr>Mentoring Defined</vt:lpstr>
      <vt:lpstr>Benefits of Mentoring</vt:lpstr>
      <vt:lpstr>Benefits of Mentoring</vt:lpstr>
      <vt:lpstr>Coaching Defined</vt:lpstr>
      <vt:lpstr>Effective Mentoring and Coaching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30</cp:revision>
  <dcterms:created xsi:type="dcterms:W3CDTF">2021-02-10T03:24:09Z</dcterms:created>
  <dcterms:modified xsi:type="dcterms:W3CDTF">2021-06-16T22:38:37Z</dcterms:modified>
</cp:coreProperties>
</file>