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86" r:id="rId2"/>
    <p:sldId id="294" r:id="rId3"/>
    <p:sldId id="295" r:id="rId4"/>
    <p:sldId id="261" r:id="rId5"/>
    <p:sldId id="288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Quarton" initials="AQ" lastIdx="2" clrIdx="0">
    <p:extLst>
      <p:ext uri="{19B8F6BF-5375-455C-9EA6-DF929625EA0E}">
        <p15:presenceInfo xmlns:p15="http://schemas.microsoft.com/office/powerpoint/2012/main" userId="100435808_tp_dropbox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6" autoAdjust="0"/>
    <p:restoredTop sz="59911" autoAdjust="0"/>
  </p:normalViewPr>
  <p:slideViewPr>
    <p:cSldViewPr snapToGrid="0">
      <p:cViewPr varScale="1">
        <p:scale>
          <a:sx n="50" d="100"/>
          <a:sy n="50" d="100"/>
        </p:scale>
        <p:origin x="20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B0B39C-74EB-4051-A5C8-D12EB2EAADF3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F7EA23C-1AF4-4234-8BD1-E9439945CC8A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E89E97A4-197C-4C99-BA1F-6919387CAD1A}" type="parTrans" cxnId="{8C232333-2A57-421E-974A-3D914E789372}">
      <dgm:prSet/>
      <dgm:spPr/>
      <dgm:t>
        <a:bodyPr/>
        <a:lstStyle/>
        <a:p>
          <a:endParaRPr lang="en-US"/>
        </a:p>
      </dgm:t>
    </dgm:pt>
    <dgm:pt modelId="{F58AF86B-759E-423F-8D24-6425507A119E}" type="sibTrans" cxnId="{8C232333-2A57-421E-974A-3D914E789372}">
      <dgm:prSet/>
      <dgm:spPr/>
      <dgm:t>
        <a:bodyPr/>
        <a:lstStyle/>
        <a:p>
          <a:endParaRPr lang="en-US"/>
        </a:p>
      </dgm:t>
    </dgm:pt>
    <dgm:pt modelId="{AFDF4B68-FF9C-41DB-B50F-F7B510EE6B5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Capable of sharing a lot of information with large audiences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  <a:cs typeface="Calibri" panose="020F0502020204030204" pitchFamily="34" charset="0"/>
            </a:rPr>
            <a:t>R</a:t>
          </a:r>
          <a:r>
            <a:rPr lang="en-US" sz="2000" dirty="0">
              <a:latin typeface="+mn-lt"/>
            </a:rPr>
            <a:t>elatively</a:t>
          </a:r>
          <a:r>
            <a:rPr lang="en-US" sz="2000" dirty="0"/>
            <a:t> inexpensive and efficient</a:t>
          </a:r>
        </a:p>
      </dgm:t>
    </dgm:pt>
    <dgm:pt modelId="{C0C1A5A4-D46F-4937-B5A2-A65A4ADEB08E}" type="parTrans" cxnId="{DC67CDE0-1DF3-45DF-85E2-5881B90BBA8D}">
      <dgm:prSet/>
      <dgm:spPr/>
      <dgm:t>
        <a:bodyPr/>
        <a:lstStyle/>
        <a:p>
          <a:endParaRPr lang="en-US"/>
        </a:p>
      </dgm:t>
    </dgm:pt>
    <dgm:pt modelId="{6AD99E87-413B-4D73-9953-ACF8A551DB7F}" type="sibTrans" cxnId="{DC67CDE0-1DF3-45DF-85E2-5881B90BBA8D}">
      <dgm:prSet/>
      <dgm:spPr/>
      <dgm:t>
        <a:bodyPr/>
        <a:lstStyle/>
        <a:p>
          <a:endParaRPr lang="en-US"/>
        </a:p>
      </dgm:t>
    </dgm:pt>
    <dgm:pt modelId="{4687399F-EAD6-4161-A5D6-E5189643DAB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Useful when the trainer is the expert</a:t>
          </a:r>
        </a:p>
      </dgm:t>
    </dgm:pt>
    <dgm:pt modelId="{9045932E-5525-4934-B413-D1928DFCC07E}" type="parTrans" cxnId="{7E10B02A-FE6D-41EC-97C9-D4B27C5D07C7}">
      <dgm:prSet/>
      <dgm:spPr/>
      <dgm:t>
        <a:bodyPr/>
        <a:lstStyle/>
        <a:p>
          <a:endParaRPr lang="en-US"/>
        </a:p>
      </dgm:t>
    </dgm:pt>
    <dgm:pt modelId="{3C85CD45-6AAC-482A-AE8A-032A4172D80A}" type="sibTrans" cxnId="{7E10B02A-FE6D-41EC-97C9-D4B27C5D07C7}">
      <dgm:prSet/>
      <dgm:spPr/>
      <dgm:t>
        <a:bodyPr/>
        <a:lstStyle/>
        <a:p>
          <a:endParaRPr lang="en-US"/>
        </a:p>
      </dgm:t>
    </dgm:pt>
    <dgm:pt modelId="{5676F2F9-E306-42DF-A553-86AA9FA5E84C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CCD6ADBE-47AF-4C06-AAD9-DA801572794C}" type="parTrans" cxnId="{90FDC3A1-BE2E-4CF2-8D90-BF4C47DD1117}">
      <dgm:prSet/>
      <dgm:spPr/>
      <dgm:t>
        <a:bodyPr/>
        <a:lstStyle/>
        <a:p>
          <a:endParaRPr lang="en-US"/>
        </a:p>
      </dgm:t>
    </dgm:pt>
    <dgm:pt modelId="{36F1B6D9-F109-48E8-95A7-B3DCA5559DBF}" type="sibTrans" cxnId="{90FDC3A1-BE2E-4CF2-8D90-BF4C47DD1117}">
      <dgm:prSet/>
      <dgm:spPr/>
      <dgm:t>
        <a:bodyPr/>
        <a:lstStyle/>
        <a:p>
          <a:endParaRPr lang="en-US"/>
        </a:p>
      </dgm:t>
    </dgm:pt>
    <dgm:pt modelId="{9784F701-CBEB-4F41-A6D6-1A5744B923C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Encourages passive learning and lacks involvement</a:t>
          </a:r>
        </a:p>
      </dgm:t>
    </dgm:pt>
    <dgm:pt modelId="{63C3601E-0F77-4637-A104-F5AB6FB9CD0A}" type="parTrans" cxnId="{F1F00262-C28B-4FC2-9122-2F7662781646}">
      <dgm:prSet/>
      <dgm:spPr/>
      <dgm:t>
        <a:bodyPr/>
        <a:lstStyle/>
        <a:p>
          <a:endParaRPr lang="en-US"/>
        </a:p>
      </dgm:t>
    </dgm:pt>
    <dgm:pt modelId="{67B7C8BE-9B41-4C20-AE52-44AC0BB2721D}" type="sibTrans" cxnId="{F1F00262-C28B-4FC2-9122-2F7662781646}">
      <dgm:prSet/>
      <dgm:spPr/>
      <dgm:t>
        <a:bodyPr/>
        <a:lstStyle/>
        <a:p>
          <a:endParaRPr lang="en-US"/>
        </a:p>
      </dgm:t>
    </dgm:pt>
    <dgm:pt modelId="{D803B7E4-FFFD-4092-91F9-100DC18D0D7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Lacks practice and feedback</a:t>
          </a:r>
        </a:p>
      </dgm:t>
    </dgm:pt>
    <dgm:pt modelId="{C29A4B2F-12BF-4BD7-A5BF-943631028C9C}" type="parTrans" cxnId="{FE9860DD-0CFF-4E9E-950F-882EFEF785FF}">
      <dgm:prSet/>
      <dgm:spPr/>
      <dgm:t>
        <a:bodyPr/>
        <a:lstStyle/>
        <a:p>
          <a:endParaRPr lang="en-US"/>
        </a:p>
      </dgm:t>
    </dgm:pt>
    <dgm:pt modelId="{0E319C80-A53B-4F44-8E6B-75D468B861B8}" type="sibTrans" cxnId="{FE9860DD-0CFF-4E9E-950F-882EFEF785FF}">
      <dgm:prSet/>
      <dgm:spPr/>
      <dgm:t>
        <a:bodyPr/>
        <a:lstStyle/>
        <a:p>
          <a:endParaRPr lang="en-US"/>
        </a:p>
      </dgm:t>
    </dgm:pt>
    <dgm:pt modelId="{7654D752-17DE-4D5F-B614-9B81B43FD52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  <a:cs typeface="Calibri" panose="020F0502020204030204" pitchFamily="34" charset="0"/>
            </a:rPr>
            <a:t>Lacks a strong connection with the job</a:t>
          </a:r>
          <a:endParaRPr lang="en-US" sz="2000" dirty="0">
            <a:latin typeface="+mn-lt"/>
          </a:endParaRPr>
        </a:p>
      </dgm:t>
    </dgm:pt>
    <dgm:pt modelId="{B4D54BD9-A866-4551-8E33-5A7B43BA63E5}" type="parTrans" cxnId="{6F7DCF1E-B8E3-4B11-A738-084A6038246B}">
      <dgm:prSet/>
      <dgm:spPr/>
      <dgm:t>
        <a:bodyPr/>
        <a:lstStyle/>
        <a:p>
          <a:endParaRPr lang="en-US"/>
        </a:p>
      </dgm:t>
    </dgm:pt>
    <dgm:pt modelId="{C9F20AE4-F4A9-40FA-9386-FE6EC20FDFE9}" type="sibTrans" cxnId="{6F7DCF1E-B8E3-4B11-A738-084A6038246B}">
      <dgm:prSet/>
      <dgm:spPr/>
      <dgm:t>
        <a:bodyPr/>
        <a:lstStyle/>
        <a:p>
          <a:endParaRPr lang="en-US"/>
        </a:p>
      </dgm:t>
    </dgm:pt>
    <dgm:pt modelId="{E57ED70F-6305-4852-929C-BC20E046B9A6}" type="pres">
      <dgm:prSet presAssocID="{ADB0B39C-74EB-4051-A5C8-D12EB2EAADF3}" presName="root" presStyleCnt="0">
        <dgm:presLayoutVars>
          <dgm:dir/>
          <dgm:resizeHandles val="exact"/>
        </dgm:presLayoutVars>
      </dgm:prSet>
      <dgm:spPr/>
    </dgm:pt>
    <dgm:pt modelId="{98D2AF71-67B8-4AA5-8672-F4DE3A858FF2}" type="pres">
      <dgm:prSet presAssocID="{BF7EA23C-1AF4-4234-8BD1-E9439945CC8A}" presName="compNode" presStyleCnt="0"/>
      <dgm:spPr/>
    </dgm:pt>
    <dgm:pt modelId="{ED46BA96-4069-45C0-899C-7766F1BC8FDF}" type="pres">
      <dgm:prSet presAssocID="{BF7EA23C-1AF4-4234-8BD1-E9439945CC8A}" presName="iconRect" presStyleLbl="node1" presStyleIdx="0" presStyleCnt="2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000" b="-3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0AD17E48-017A-4B22-A11D-A37461CA88FB}" type="pres">
      <dgm:prSet presAssocID="{BF7EA23C-1AF4-4234-8BD1-E9439945CC8A}" presName="iconSpace" presStyleCnt="0"/>
      <dgm:spPr/>
    </dgm:pt>
    <dgm:pt modelId="{167845D7-8D82-4964-A2BB-F1EA8B98DA31}" type="pres">
      <dgm:prSet presAssocID="{BF7EA23C-1AF4-4234-8BD1-E9439945CC8A}" presName="parTx" presStyleLbl="revTx" presStyleIdx="0" presStyleCnt="4">
        <dgm:presLayoutVars>
          <dgm:chMax val="0"/>
          <dgm:chPref val="0"/>
        </dgm:presLayoutVars>
      </dgm:prSet>
      <dgm:spPr/>
    </dgm:pt>
    <dgm:pt modelId="{22744B39-BEC5-43BE-92C4-D3299E906436}" type="pres">
      <dgm:prSet presAssocID="{BF7EA23C-1AF4-4234-8BD1-E9439945CC8A}" presName="txSpace" presStyleCnt="0"/>
      <dgm:spPr/>
    </dgm:pt>
    <dgm:pt modelId="{3A317926-C303-4D6C-B0C7-B7F57F7EB68D}" type="pres">
      <dgm:prSet presAssocID="{BF7EA23C-1AF4-4234-8BD1-E9439945CC8A}" presName="desTx" presStyleLbl="revTx" presStyleIdx="1" presStyleCnt="4">
        <dgm:presLayoutVars/>
      </dgm:prSet>
      <dgm:spPr/>
    </dgm:pt>
    <dgm:pt modelId="{1D3F9550-E639-495C-B3FE-0B55A53749BB}" type="pres">
      <dgm:prSet presAssocID="{F58AF86B-759E-423F-8D24-6425507A119E}" presName="sibTrans" presStyleCnt="0"/>
      <dgm:spPr/>
    </dgm:pt>
    <dgm:pt modelId="{46895303-6F14-4DB6-B32F-966616D72037}" type="pres">
      <dgm:prSet presAssocID="{5676F2F9-E306-42DF-A553-86AA9FA5E84C}" presName="compNode" presStyleCnt="0"/>
      <dgm:spPr/>
    </dgm:pt>
    <dgm:pt modelId="{BF1E2FB4-E386-46CA-AB17-6AC45C31A1AC}" type="pres">
      <dgm:prSet presAssocID="{5676F2F9-E306-42DF-A553-86AA9FA5E84C}" presName="iconRect" presStyleLbl="node1" presStyleIdx="1" presStyleCnt="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3000" b="-3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d Face with No Fill"/>
        </a:ext>
      </dgm:extLst>
    </dgm:pt>
    <dgm:pt modelId="{094739BF-5E4A-4C6D-9FED-E0EFDF1EC790}" type="pres">
      <dgm:prSet presAssocID="{5676F2F9-E306-42DF-A553-86AA9FA5E84C}" presName="iconSpace" presStyleCnt="0"/>
      <dgm:spPr/>
    </dgm:pt>
    <dgm:pt modelId="{14404C96-2466-4D80-949D-F6300A9FAD7B}" type="pres">
      <dgm:prSet presAssocID="{5676F2F9-E306-42DF-A553-86AA9FA5E84C}" presName="parTx" presStyleLbl="revTx" presStyleIdx="2" presStyleCnt="4">
        <dgm:presLayoutVars>
          <dgm:chMax val="0"/>
          <dgm:chPref val="0"/>
        </dgm:presLayoutVars>
      </dgm:prSet>
      <dgm:spPr/>
    </dgm:pt>
    <dgm:pt modelId="{A961642D-268A-4CCB-B1EE-8E2BB7F0F83B}" type="pres">
      <dgm:prSet presAssocID="{5676F2F9-E306-42DF-A553-86AA9FA5E84C}" presName="txSpace" presStyleCnt="0"/>
      <dgm:spPr/>
    </dgm:pt>
    <dgm:pt modelId="{5A521029-4D08-483F-98AF-80C89D46DF85}" type="pres">
      <dgm:prSet presAssocID="{5676F2F9-E306-42DF-A553-86AA9FA5E84C}" presName="desTx" presStyleLbl="revTx" presStyleIdx="3" presStyleCnt="4">
        <dgm:presLayoutVars/>
      </dgm:prSet>
      <dgm:spPr/>
    </dgm:pt>
  </dgm:ptLst>
  <dgm:cxnLst>
    <dgm:cxn modelId="{6F7DCF1E-B8E3-4B11-A738-084A6038246B}" srcId="{5676F2F9-E306-42DF-A553-86AA9FA5E84C}" destId="{7654D752-17DE-4D5F-B614-9B81B43FD52A}" srcOrd="2" destOrd="0" parTransId="{B4D54BD9-A866-4551-8E33-5A7B43BA63E5}" sibTransId="{C9F20AE4-F4A9-40FA-9386-FE6EC20FDFE9}"/>
    <dgm:cxn modelId="{FE3F491F-15FD-47B3-BF27-479DEA91F54B}" type="presOf" srcId="{4687399F-EAD6-4161-A5D6-E5189643DAB2}" destId="{3A317926-C303-4D6C-B0C7-B7F57F7EB68D}" srcOrd="0" destOrd="1" presId="urn:microsoft.com/office/officeart/2018/5/layout/CenteredIconLabelDescriptionList"/>
    <dgm:cxn modelId="{7E10B02A-FE6D-41EC-97C9-D4B27C5D07C7}" srcId="{BF7EA23C-1AF4-4234-8BD1-E9439945CC8A}" destId="{4687399F-EAD6-4161-A5D6-E5189643DAB2}" srcOrd="1" destOrd="0" parTransId="{9045932E-5525-4934-B413-D1928DFCC07E}" sibTransId="{3C85CD45-6AAC-482A-AE8A-032A4172D80A}"/>
    <dgm:cxn modelId="{769D5632-4F63-401E-8104-11029862E542}" type="presOf" srcId="{AFDF4B68-FF9C-41DB-B50F-F7B510EE6B55}" destId="{3A317926-C303-4D6C-B0C7-B7F57F7EB68D}" srcOrd="0" destOrd="0" presId="urn:microsoft.com/office/officeart/2018/5/layout/CenteredIconLabelDescriptionList"/>
    <dgm:cxn modelId="{8C232333-2A57-421E-974A-3D914E789372}" srcId="{ADB0B39C-74EB-4051-A5C8-D12EB2EAADF3}" destId="{BF7EA23C-1AF4-4234-8BD1-E9439945CC8A}" srcOrd="0" destOrd="0" parTransId="{E89E97A4-197C-4C99-BA1F-6919387CAD1A}" sibTransId="{F58AF86B-759E-423F-8D24-6425507A119E}"/>
    <dgm:cxn modelId="{20B1F35D-FB72-4396-A1BA-CC4BD3770C89}" type="presOf" srcId="{9784F701-CBEB-4F41-A6D6-1A5744B923C0}" destId="{5A521029-4D08-483F-98AF-80C89D46DF85}" srcOrd="0" destOrd="0" presId="urn:microsoft.com/office/officeart/2018/5/layout/CenteredIconLabelDescriptionList"/>
    <dgm:cxn modelId="{F1F00262-C28B-4FC2-9122-2F7662781646}" srcId="{5676F2F9-E306-42DF-A553-86AA9FA5E84C}" destId="{9784F701-CBEB-4F41-A6D6-1A5744B923C0}" srcOrd="0" destOrd="0" parTransId="{63C3601E-0F77-4637-A104-F5AB6FB9CD0A}" sibTransId="{67B7C8BE-9B41-4C20-AE52-44AC0BB2721D}"/>
    <dgm:cxn modelId="{1C100F7A-F693-4B9A-A154-A1E75E96A2AA}" type="presOf" srcId="{BF7EA23C-1AF4-4234-8BD1-E9439945CC8A}" destId="{167845D7-8D82-4964-A2BB-F1EA8B98DA31}" srcOrd="0" destOrd="0" presId="urn:microsoft.com/office/officeart/2018/5/layout/CenteredIconLabelDescriptionList"/>
    <dgm:cxn modelId="{90FDC3A1-BE2E-4CF2-8D90-BF4C47DD1117}" srcId="{ADB0B39C-74EB-4051-A5C8-D12EB2EAADF3}" destId="{5676F2F9-E306-42DF-A553-86AA9FA5E84C}" srcOrd="1" destOrd="0" parTransId="{CCD6ADBE-47AF-4C06-AAD9-DA801572794C}" sibTransId="{36F1B6D9-F109-48E8-95A7-B3DCA5559DBF}"/>
    <dgm:cxn modelId="{E9F804AA-6267-4087-9EA2-A203D0EB29CD}" type="presOf" srcId="{7654D752-17DE-4D5F-B614-9B81B43FD52A}" destId="{5A521029-4D08-483F-98AF-80C89D46DF85}" srcOrd="0" destOrd="2" presId="urn:microsoft.com/office/officeart/2018/5/layout/CenteredIconLabelDescriptionList"/>
    <dgm:cxn modelId="{32C757CD-8958-40BA-A803-F502D191D664}" type="presOf" srcId="{5676F2F9-E306-42DF-A553-86AA9FA5E84C}" destId="{14404C96-2466-4D80-949D-F6300A9FAD7B}" srcOrd="0" destOrd="0" presId="urn:microsoft.com/office/officeart/2018/5/layout/CenteredIconLabelDescriptionList"/>
    <dgm:cxn modelId="{FE9860DD-0CFF-4E9E-950F-882EFEF785FF}" srcId="{5676F2F9-E306-42DF-A553-86AA9FA5E84C}" destId="{D803B7E4-FFFD-4092-91F9-100DC18D0D7C}" srcOrd="1" destOrd="0" parTransId="{C29A4B2F-12BF-4BD7-A5BF-943631028C9C}" sibTransId="{0E319C80-A53B-4F44-8E6B-75D468B861B8}"/>
    <dgm:cxn modelId="{C75C25DE-BA6A-4C35-859C-15031C3E6565}" type="presOf" srcId="{D803B7E4-FFFD-4092-91F9-100DC18D0D7C}" destId="{5A521029-4D08-483F-98AF-80C89D46DF85}" srcOrd="0" destOrd="1" presId="urn:microsoft.com/office/officeart/2018/5/layout/CenteredIconLabelDescriptionList"/>
    <dgm:cxn modelId="{DC67CDE0-1DF3-45DF-85E2-5881B90BBA8D}" srcId="{BF7EA23C-1AF4-4234-8BD1-E9439945CC8A}" destId="{AFDF4B68-FF9C-41DB-B50F-F7B510EE6B55}" srcOrd="0" destOrd="0" parTransId="{C0C1A5A4-D46F-4937-B5A2-A65A4ADEB08E}" sibTransId="{6AD99E87-413B-4D73-9953-ACF8A551DB7F}"/>
    <dgm:cxn modelId="{72389EED-CE3F-4D66-A8FF-05B468D33E0C}" type="presOf" srcId="{ADB0B39C-74EB-4051-A5C8-D12EB2EAADF3}" destId="{E57ED70F-6305-4852-929C-BC20E046B9A6}" srcOrd="0" destOrd="0" presId="urn:microsoft.com/office/officeart/2018/5/layout/CenteredIconLabelDescriptionList"/>
    <dgm:cxn modelId="{8364BE9D-CC7E-48F3-80EA-C4BE441FED6E}" type="presParOf" srcId="{E57ED70F-6305-4852-929C-BC20E046B9A6}" destId="{98D2AF71-67B8-4AA5-8672-F4DE3A858FF2}" srcOrd="0" destOrd="0" presId="urn:microsoft.com/office/officeart/2018/5/layout/CenteredIconLabelDescriptionList"/>
    <dgm:cxn modelId="{C00139DA-6D55-442F-BF8F-164F54146C49}" type="presParOf" srcId="{98D2AF71-67B8-4AA5-8672-F4DE3A858FF2}" destId="{ED46BA96-4069-45C0-899C-7766F1BC8FDF}" srcOrd="0" destOrd="0" presId="urn:microsoft.com/office/officeart/2018/5/layout/CenteredIconLabelDescriptionList"/>
    <dgm:cxn modelId="{259C0E08-6EC0-494B-A22A-C025C0FB3B73}" type="presParOf" srcId="{98D2AF71-67B8-4AA5-8672-F4DE3A858FF2}" destId="{0AD17E48-017A-4B22-A11D-A37461CA88FB}" srcOrd="1" destOrd="0" presId="urn:microsoft.com/office/officeart/2018/5/layout/CenteredIconLabelDescriptionList"/>
    <dgm:cxn modelId="{67171704-FF99-4EF7-A691-18F6F953BE0D}" type="presParOf" srcId="{98D2AF71-67B8-4AA5-8672-F4DE3A858FF2}" destId="{167845D7-8D82-4964-A2BB-F1EA8B98DA31}" srcOrd="2" destOrd="0" presId="urn:microsoft.com/office/officeart/2018/5/layout/CenteredIconLabelDescriptionList"/>
    <dgm:cxn modelId="{F49CA27D-53DD-4E41-BB33-10A580E0C858}" type="presParOf" srcId="{98D2AF71-67B8-4AA5-8672-F4DE3A858FF2}" destId="{22744B39-BEC5-43BE-92C4-D3299E906436}" srcOrd="3" destOrd="0" presId="urn:microsoft.com/office/officeart/2018/5/layout/CenteredIconLabelDescriptionList"/>
    <dgm:cxn modelId="{953D3B07-F976-4344-93E4-57AE38E046C4}" type="presParOf" srcId="{98D2AF71-67B8-4AA5-8672-F4DE3A858FF2}" destId="{3A317926-C303-4D6C-B0C7-B7F57F7EB68D}" srcOrd="4" destOrd="0" presId="urn:microsoft.com/office/officeart/2018/5/layout/CenteredIconLabelDescriptionList"/>
    <dgm:cxn modelId="{1A29FE9E-60B6-499E-9A37-46FD7A8FA765}" type="presParOf" srcId="{E57ED70F-6305-4852-929C-BC20E046B9A6}" destId="{1D3F9550-E639-495C-B3FE-0B55A53749BB}" srcOrd="1" destOrd="0" presId="urn:microsoft.com/office/officeart/2018/5/layout/CenteredIconLabelDescriptionList"/>
    <dgm:cxn modelId="{48121163-9726-4580-BA09-1C2D4120058B}" type="presParOf" srcId="{E57ED70F-6305-4852-929C-BC20E046B9A6}" destId="{46895303-6F14-4DB6-B32F-966616D72037}" srcOrd="2" destOrd="0" presId="urn:microsoft.com/office/officeart/2018/5/layout/CenteredIconLabelDescriptionList"/>
    <dgm:cxn modelId="{5183AE77-889C-4CF7-BB18-0D9E006D2292}" type="presParOf" srcId="{46895303-6F14-4DB6-B32F-966616D72037}" destId="{BF1E2FB4-E386-46CA-AB17-6AC45C31A1AC}" srcOrd="0" destOrd="0" presId="urn:microsoft.com/office/officeart/2018/5/layout/CenteredIconLabelDescriptionList"/>
    <dgm:cxn modelId="{E284639E-2D0D-4E68-901C-5618349EC331}" type="presParOf" srcId="{46895303-6F14-4DB6-B32F-966616D72037}" destId="{094739BF-5E4A-4C6D-9FED-E0EFDF1EC790}" srcOrd="1" destOrd="0" presId="urn:microsoft.com/office/officeart/2018/5/layout/CenteredIconLabelDescriptionList"/>
    <dgm:cxn modelId="{A4574CDB-A0EB-4883-AE12-988F7700AD2D}" type="presParOf" srcId="{46895303-6F14-4DB6-B32F-966616D72037}" destId="{14404C96-2466-4D80-949D-F6300A9FAD7B}" srcOrd="2" destOrd="0" presId="urn:microsoft.com/office/officeart/2018/5/layout/CenteredIconLabelDescriptionList"/>
    <dgm:cxn modelId="{399709E2-3DCF-452F-8751-25CF9F24D37B}" type="presParOf" srcId="{46895303-6F14-4DB6-B32F-966616D72037}" destId="{A961642D-268A-4CCB-B1EE-8E2BB7F0F83B}" srcOrd="3" destOrd="0" presId="urn:microsoft.com/office/officeart/2018/5/layout/CenteredIconLabelDescriptionList"/>
    <dgm:cxn modelId="{98359D09-2E2D-4373-A3C8-A5635589B79E}" type="presParOf" srcId="{46895303-6F14-4DB6-B32F-966616D72037}" destId="{5A521029-4D08-483F-98AF-80C89D46DF85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CB787E-6DD0-4915-9CBE-F6863CDA3CD8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63F158-202A-47F0-8C57-79C48833FA90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D7E0532-4C74-4909-9BAE-3B5994DEAA4F}" type="parTrans" cxnId="{B6025C05-4481-4C4B-A678-72D7CFFB06AF}">
      <dgm:prSet/>
      <dgm:spPr/>
      <dgm:t>
        <a:bodyPr/>
        <a:lstStyle/>
        <a:p>
          <a:endParaRPr lang="en-US"/>
        </a:p>
      </dgm:t>
    </dgm:pt>
    <dgm:pt modelId="{48C59B9A-E264-474D-8790-C927CEB97733}" type="sibTrans" cxnId="{B6025C05-4481-4C4B-A678-72D7CFFB06AF}">
      <dgm:prSet/>
      <dgm:spPr/>
      <dgm:t>
        <a:bodyPr/>
        <a:lstStyle/>
        <a:p>
          <a:endParaRPr lang="en-US"/>
        </a:p>
      </dgm:t>
    </dgm:pt>
    <dgm:pt modelId="{CC03F46A-EBD1-4C46-9B0D-31C4AA731C2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C</a:t>
          </a:r>
          <a:r>
            <a:rPr lang="en-US" sz="2000" dirty="0"/>
            <a:t>apable of demonstrating content </a:t>
          </a:r>
        </a:p>
      </dgm:t>
    </dgm:pt>
    <dgm:pt modelId="{17B190E2-07DD-410E-9E6F-6EF057E760CA}" type="parTrans" cxnId="{4C5446BA-3830-422D-A979-E58DE34D55A5}">
      <dgm:prSet/>
      <dgm:spPr/>
      <dgm:t>
        <a:bodyPr/>
        <a:lstStyle/>
        <a:p>
          <a:endParaRPr lang="en-US"/>
        </a:p>
      </dgm:t>
    </dgm:pt>
    <dgm:pt modelId="{44F0F9F8-A7DB-409B-BE38-0B66A26D23F6}" type="sibTrans" cxnId="{4C5446BA-3830-422D-A979-E58DE34D55A5}">
      <dgm:prSet/>
      <dgm:spPr/>
      <dgm:t>
        <a:bodyPr/>
        <a:lstStyle/>
        <a:p>
          <a:endParaRPr lang="en-US"/>
        </a:p>
      </dgm:t>
    </dgm:pt>
    <dgm:pt modelId="{2C430529-EA82-401C-895D-16B2F618670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Maintains consistency of content</a:t>
          </a:r>
        </a:p>
      </dgm:t>
    </dgm:pt>
    <dgm:pt modelId="{B5684E51-D522-4F00-A74E-4A07DC160228}" type="parTrans" cxnId="{4E7BC876-D61D-4331-B7F8-DA7D386F1130}">
      <dgm:prSet/>
      <dgm:spPr/>
      <dgm:t>
        <a:bodyPr/>
        <a:lstStyle/>
        <a:p>
          <a:endParaRPr lang="en-US"/>
        </a:p>
      </dgm:t>
    </dgm:pt>
    <dgm:pt modelId="{BA747D03-4A78-4650-B34C-18B0C2AB04D4}" type="sibTrans" cxnId="{4E7BC876-D61D-4331-B7F8-DA7D386F1130}">
      <dgm:prSet/>
      <dgm:spPr/>
      <dgm:t>
        <a:bodyPr/>
        <a:lstStyle/>
        <a:p>
          <a:endParaRPr lang="en-US"/>
        </a:p>
      </dgm:t>
    </dgm:pt>
    <dgm:pt modelId="{AFC4C2D5-E149-4644-B914-7B83A7EEFC7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Complements other methods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Low administration costs</a:t>
          </a:r>
        </a:p>
      </dgm:t>
    </dgm:pt>
    <dgm:pt modelId="{7B6CB1E2-7304-47E3-AD6E-56AD9176FFC4}" type="parTrans" cxnId="{7662D8E6-D047-4B74-BBFE-F7FAE4E947C9}">
      <dgm:prSet/>
      <dgm:spPr/>
      <dgm:t>
        <a:bodyPr/>
        <a:lstStyle/>
        <a:p>
          <a:endParaRPr lang="en-US"/>
        </a:p>
      </dgm:t>
    </dgm:pt>
    <dgm:pt modelId="{6DAA3143-E7D1-49DF-9C3F-F2A4669EFADB}" type="sibTrans" cxnId="{7662D8E6-D047-4B74-BBFE-F7FAE4E947C9}">
      <dgm:prSet/>
      <dgm:spPr/>
      <dgm:t>
        <a:bodyPr/>
        <a:lstStyle/>
        <a:p>
          <a:endParaRPr lang="en-US"/>
        </a:p>
      </dgm:t>
    </dgm:pt>
    <dgm:pt modelId="{7F9D565D-AFED-4A54-B593-107A65DAE10F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8809A406-EE94-4837-BDDF-87ADBC674CD6}" type="parTrans" cxnId="{F67DDCD5-A5D3-489B-8A55-FA9997D8DAEB}">
      <dgm:prSet/>
      <dgm:spPr/>
      <dgm:t>
        <a:bodyPr/>
        <a:lstStyle/>
        <a:p>
          <a:endParaRPr lang="en-US"/>
        </a:p>
      </dgm:t>
    </dgm:pt>
    <dgm:pt modelId="{CE3DB9A3-55FA-4C01-B2B1-A26D50D2247A}" type="sibTrans" cxnId="{F67DDCD5-A5D3-489B-8A55-FA9997D8DAEB}">
      <dgm:prSet/>
      <dgm:spPr/>
      <dgm:t>
        <a:bodyPr/>
        <a:lstStyle/>
        <a:p>
          <a:endParaRPr lang="en-US"/>
        </a:p>
      </dgm:t>
    </dgm:pt>
    <dgm:pt modelId="{68FCDDA6-84E4-4F0C-BEEE-5EF3AFDF594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Does not encourage active </a:t>
          </a:r>
          <a:r>
            <a:rPr lang="en-US" sz="2000" dirty="0">
              <a:latin typeface="+mn-lt"/>
            </a:rPr>
            <a:t>learning and lacks trainee involvement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Lacks practice and feedback</a:t>
          </a:r>
          <a:endParaRPr lang="en-US" sz="2000" dirty="0">
            <a:latin typeface="+mn-lt"/>
          </a:endParaRP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May present too much information</a:t>
          </a:r>
        </a:p>
      </dgm:t>
    </dgm:pt>
    <dgm:pt modelId="{1B7ACB0F-361F-483B-9B06-B1C7C447451D}" type="parTrans" cxnId="{3AAD9038-0992-4DE7-8F85-E01CD252E82A}">
      <dgm:prSet/>
      <dgm:spPr/>
      <dgm:t>
        <a:bodyPr/>
        <a:lstStyle/>
        <a:p>
          <a:endParaRPr lang="en-US"/>
        </a:p>
      </dgm:t>
    </dgm:pt>
    <dgm:pt modelId="{40E43643-50D7-40F0-8111-89BAA9734D86}" type="sibTrans" cxnId="{3AAD9038-0992-4DE7-8F85-E01CD252E82A}">
      <dgm:prSet/>
      <dgm:spPr/>
      <dgm:t>
        <a:bodyPr/>
        <a:lstStyle/>
        <a:p>
          <a:endParaRPr lang="en-US"/>
        </a:p>
      </dgm:t>
    </dgm:pt>
    <dgm:pt modelId="{1FCF9753-8A07-4916-A560-211677F292F3}" type="pres">
      <dgm:prSet presAssocID="{37CB787E-6DD0-4915-9CBE-F6863CDA3CD8}" presName="root" presStyleCnt="0">
        <dgm:presLayoutVars>
          <dgm:dir/>
          <dgm:resizeHandles val="exact"/>
        </dgm:presLayoutVars>
      </dgm:prSet>
      <dgm:spPr/>
    </dgm:pt>
    <dgm:pt modelId="{DEE3E304-F0D6-4140-AE21-062243806A25}" type="pres">
      <dgm:prSet presAssocID="{6163F158-202A-47F0-8C57-79C48833FA90}" presName="compNode" presStyleCnt="0"/>
      <dgm:spPr/>
    </dgm:pt>
    <dgm:pt modelId="{194C18EB-99AE-409C-8CFB-937B55685B4E}" type="pres">
      <dgm:prSet presAssocID="{6163F158-202A-47F0-8C57-79C48833FA9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48B3E8AC-1BBD-4A92-A2B0-83D799DBE42C}" type="pres">
      <dgm:prSet presAssocID="{6163F158-202A-47F0-8C57-79C48833FA90}" presName="iconSpace" presStyleCnt="0"/>
      <dgm:spPr/>
    </dgm:pt>
    <dgm:pt modelId="{36EB1359-A8E9-4110-88B1-DA719A5B8EA2}" type="pres">
      <dgm:prSet presAssocID="{6163F158-202A-47F0-8C57-79C48833FA90}" presName="parTx" presStyleLbl="revTx" presStyleIdx="0" presStyleCnt="4">
        <dgm:presLayoutVars>
          <dgm:chMax val="0"/>
          <dgm:chPref val="0"/>
        </dgm:presLayoutVars>
      </dgm:prSet>
      <dgm:spPr/>
    </dgm:pt>
    <dgm:pt modelId="{CC6F0C03-E69E-4DA8-9674-241FF82ACB91}" type="pres">
      <dgm:prSet presAssocID="{6163F158-202A-47F0-8C57-79C48833FA90}" presName="txSpace" presStyleCnt="0"/>
      <dgm:spPr/>
    </dgm:pt>
    <dgm:pt modelId="{57AF3125-CB4D-48E7-A5EE-BDCC9E1946B6}" type="pres">
      <dgm:prSet presAssocID="{6163F158-202A-47F0-8C57-79C48833FA90}" presName="desTx" presStyleLbl="revTx" presStyleIdx="1" presStyleCnt="4">
        <dgm:presLayoutVars/>
      </dgm:prSet>
      <dgm:spPr/>
    </dgm:pt>
    <dgm:pt modelId="{4BC2743D-86E3-4A32-A120-394D2BA05103}" type="pres">
      <dgm:prSet presAssocID="{48C59B9A-E264-474D-8790-C927CEB97733}" presName="sibTrans" presStyleCnt="0"/>
      <dgm:spPr/>
    </dgm:pt>
    <dgm:pt modelId="{9A9364A0-31B5-45AB-90B5-1EDCA6DC85F9}" type="pres">
      <dgm:prSet presAssocID="{7F9D565D-AFED-4A54-B593-107A65DAE10F}" presName="compNode" presStyleCnt="0"/>
      <dgm:spPr/>
    </dgm:pt>
    <dgm:pt modelId="{7C604C73-881C-40BC-B0E4-5E59E554C09B}" type="pres">
      <dgm:prSet presAssocID="{7F9D565D-AFED-4A54-B593-107A65DAE10F}" presName="iconRect" presStyleLbl="node1" presStyleIdx="1" presStyleCnt="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FF362016-8162-4CCA-97B1-717FA3199B6A}" type="pres">
      <dgm:prSet presAssocID="{7F9D565D-AFED-4A54-B593-107A65DAE10F}" presName="iconSpace" presStyleCnt="0"/>
      <dgm:spPr/>
    </dgm:pt>
    <dgm:pt modelId="{C470A321-3879-4BF2-B56C-86F90DD9BDDA}" type="pres">
      <dgm:prSet presAssocID="{7F9D565D-AFED-4A54-B593-107A65DAE10F}" presName="parTx" presStyleLbl="revTx" presStyleIdx="2" presStyleCnt="4">
        <dgm:presLayoutVars>
          <dgm:chMax val="0"/>
          <dgm:chPref val="0"/>
        </dgm:presLayoutVars>
      </dgm:prSet>
      <dgm:spPr/>
    </dgm:pt>
    <dgm:pt modelId="{4AFF21C0-C705-4A87-9DB2-371D96C9EE54}" type="pres">
      <dgm:prSet presAssocID="{7F9D565D-AFED-4A54-B593-107A65DAE10F}" presName="txSpace" presStyleCnt="0"/>
      <dgm:spPr/>
    </dgm:pt>
    <dgm:pt modelId="{BEC2A6A2-7529-4DBF-B4C7-9F6B2D9C9F32}" type="pres">
      <dgm:prSet presAssocID="{7F9D565D-AFED-4A54-B593-107A65DAE10F}" presName="desTx" presStyleLbl="revTx" presStyleIdx="3" presStyleCnt="4">
        <dgm:presLayoutVars/>
      </dgm:prSet>
      <dgm:spPr/>
    </dgm:pt>
  </dgm:ptLst>
  <dgm:cxnLst>
    <dgm:cxn modelId="{B6025C05-4481-4C4B-A678-72D7CFFB06AF}" srcId="{37CB787E-6DD0-4915-9CBE-F6863CDA3CD8}" destId="{6163F158-202A-47F0-8C57-79C48833FA90}" srcOrd="0" destOrd="0" parTransId="{1D7E0532-4C74-4909-9BAE-3B5994DEAA4F}" sibTransId="{48C59B9A-E264-474D-8790-C927CEB97733}"/>
    <dgm:cxn modelId="{E2F15C31-AF69-4ABC-8266-9B11EE36F640}" type="presOf" srcId="{2C430529-EA82-401C-895D-16B2F6186703}" destId="{57AF3125-CB4D-48E7-A5EE-BDCC9E1946B6}" srcOrd="0" destOrd="1" presId="urn:microsoft.com/office/officeart/2018/5/layout/CenteredIconLabelDescriptionList"/>
    <dgm:cxn modelId="{3AAD9038-0992-4DE7-8F85-E01CD252E82A}" srcId="{7F9D565D-AFED-4A54-B593-107A65DAE10F}" destId="{68FCDDA6-84E4-4F0C-BEEE-5EF3AFDF5944}" srcOrd="0" destOrd="0" parTransId="{1B7ACB0F-361F-483B-9B06-B1C7C447451D}" sibTransId="{40E43643-50D7-40F0-8111-89BAA9734D86}"/>
    <dgm:cxn modelId="{B05F1074-504C-4ED6-BF1E-F3A61A17092C}" type="presOf" srcId="{7F9D565D-AFED-4A54-B593-107A65DAE10F}" destId="{C470A321-3879-4BF2-B56C-86F90DD9BDDA}" srcOrd="0" destOrd="0" presId="urn:microsoft.com/office/officeart/2018/5/layout/CenteredIconLabelDescriptionList"/>
    <dgm:cxn modelId="{4E7BC876-D61D-4331-B7F8-DA7D386F1130}" srcId="{6163F158-202A-47F0-8C57-79C48833FA90}" destId="{2C430529-EA82-401C-895D-16B2F6186703}" srcOrd="1" destOrd="0" parTransId="{B5684E51-D522-4F00-A74E-4A07DC160228}" sibTransId="{BA747D03-4A78-4650-B34C-18B0C2AB04D4}"/>
    <dgm:cxn modelId="{8222BD8B-EEB9-49FB-B3C7-087AE1FDA5A5}" type="presOf" srcId="{68FCDDA6-84E4-4F0C-BEEE-5EF3AFDF5944}" destId="{BEC2A6A2-7529-4DBF-B4C7-9F6B2D9C9F32}" srcOrd="0" destOrd="0" presId="urn:microsoft.com/office/officeart/2018/5/layout/CenteredIconLabelDescriptionList"/>
    <dgm:cxn modelId="{4C5446BA-3830-422D-A979-E58DE34D55A5}" srcId="{6163F158-202A-47F0-8C57-79C48833FA90}" destId="{CC03F46A-EBD1-4C46-9B0D-31C4AA731C28}" srcOrd="0" destOrd="0" parTransId="{17B190E2-07DD-410E-9E6F-6EF057E760CA}" sibTransId="{44F0F9F8-A7DB-409B-BE38-0B66A26D23F6}"/>
    <dgm:cxn modelId="{F67DDCD5-A5D3-489B-8A55-FA9997D8DAEB}" srcId="{37CB787E-6DD0-4915-9CBE-F6863CDA3CD8}" destId="{7F9D565D-AFED-4A54-B593-107A65DAE10F}" srcOrd="1" destOrd="0" parTransId="{8809A406-EE94-4837-BDDF-87ADBC674CD6}" sibTransId="{CE3DB9A3-55FA-4C01-B2B1-A26D50D2247A}"/>
    <dgm:cxn modelId="{5FD915E6-012C-4AD7-B851-F12A2F87BC14}" type="presOf" srcId="{6163F158-202A-47F0-8C57-79C48833FA90}" destId="{36EB1359-A8E9-4110-88B1-DA719A5B8EA2}" srcOrd="0" destOrd="0" presId="urn:microsoft.com/office/officeart/2018/5/layout/CenteredIconLabelDescriptionList"/>
    <dgm:cxn modelId="{7662D8E6-D047-4B74-BBFE-F7FAE4E947C9}" srcId="{6163F158-202A-47F0-8C57-79C48833FA90}" destId="{AFC4C2D5-E149-4644-B914-7B83A7EEFC74}" srcOrd="2" destOrd="0" parTransId="{7B6CB1E2-7304-47E3-AD6E-56AD9176FFC4}" sibTransId="{6DAA3143-E7D1-49DF-9C3F-F2A4669EFADB}"/>
    <dgm:cxn modelId="{BE417DEA-8D38-4258-B0F5-E71C346BF3F5}" type="presOf" srcId="{CC03F46A-EBD1-4C46-9B0D-31C4AA731C28}" destId="{57AF3125-CB4D-48E7-A5EE-BDCC9E1946B6}" srcOrd="0" destOrd="0" presId="urn:microsoft.com/office/officeart/2018/5/layout/CenteredIconLabelDescriptionList"/>
    <dgm:cxn modelId="{CC5D82FB-D074-42DB-9EFF-DF5801BD32FC}" type="presOf" srcId="{37CB787E-6DD0-4915-9CBE-F6863CDA3CD8}" destId="{1FCF9753-8A07-4916-A560-211677F292F3}" srcOrd="0" destOrd="0" presId="urn:microsoft.com/office/officeart/2018/5/layout/CenteredIconLabelDescriptionList"/>
    <dgm:cxn modelId="{CEC09EFB-6B86-4349-8A68-3E4F07CFC1B1}" type="presOf" srcId="{AFC4C2D5-E149-4644-B914-7B83A7EEFC74}" destId="{57AF3125-CB4D-48E7-A5EE-BDCC9E1946B6}" srcOrd="0" destOrd="2" presId="urn:microsoft.com/office/officeart/2018/5/layout/CenteredIconLabelDescriptionList"/>
    <dgm:cxn modelId="{ED5B7AC2-A768-4A38-BEAD-29A285C5BE1F}" type="presParOf" srcId="{1FCF9753-8A07-4916-A560-211677F292F3}" destId="{DEE3E304-F0D6-4140-AE21-062243806A25}" srcOrd="0" destOrd="0" presId="urn:microsoft.com/office/officeart/2018/5/layout/CenteredIconLabelDescriptionList"/>
    <dgm:cxn modelId="{925345CE-F29C-4396-8BCF-B9BB6C3808A5}" type="presParOf" srcId="{DEE3E304-F0D6-4140-AE21-062243806A25}" destId="{194C18EB-99AE-409C-8CFB-937B55685B4E}" srcOrd="0" destOrd="0" presId="urn:microsoft.com/office/officeart/2018/5/layout/CenteredIconLabelDescriptionList"/>
    <dgm:cxn modelId="{0DEE5F43-05E1-412A-8355-4698B75F80EB}" type="presParOf" srcId="{DEE3E304-F0D6-4140-AE21-062243806A25}" destId="{48B3E8AC-1BBD-4A92-A2B0-83D799DBE42C}" srcOrd="1" destOrd="0" presId="urn:microsoft.com/office/officeart/2018/5/layout/CenteredIconLabelDescriptionList"/>
    <dgm:cxn modelId="{A5EB54EA-C018-45CE-B0AA-B4D8D654A8A6}" type="presParOf" srcId="{DEE3E304-F0D6-4140-AE21-062243806A25}" destId="{36EB1359-A8E9-4110-88B1-DA719A5B8EA2}" srcOrd="2" destOrd="0" presId="urn:microsoft.com/office/officeart/2018/5/layout/CenteredIconLabelDescriptionList"/>
    <dgm:cxn modelId="{F245E424-14F6-4BB3-AC1B-DE71109B4184}" type="presParOf" srcId="{DEE3E304-F0D6-4140-AE21-062243806A25}" destId="{CC6F0C03-E69E-4DA8-9674-241FF82ACB91}" srcOrd="3" destOrd="0" presId="urn:microsoft.com/office/officeart/2018/5/layout/CenteredIconLabelDescriptionList"/>
    <dgm:cxn modelId="{FB1C70C6-FAF8-4A48-B811-5765FF111605}" type="presParOf" srcId="{DEE3E304-F0D6-4140-AE21-062243806A25}" destId="{57AF3125-CB4D-48E7-A5EE-BDCC9E1946B6}" srcOrd="4" destOrd="0" presId="urn:microsoft.com/office/officeart/2018/5/layout/CenteredIconLabelDescriptionList"/>
    <dgm:cxn modelId="{B8AA2442-8892-48BD-A08F-E74B3BFC33C3}" type="presParOf" srcId="{1FCF9753-8A07-4916-A560-211677F292F3}" destId="{4BC2743D-86E3-4A32-A120-394D2BA05103}" srcOrd="1" destOrd="0" presId="urn:microsoft.com/office/officeart/2018/5/layout/CenteredIconLabelDescriptionList"/>
    <dgm:cxn modelId="{AD092B52-EFD5-4EE6-817E-98D3729C84FC}" type="presParOf" srcId="{1FCF9753-8A07-4916-A560-211677F292F3}" destId="{9A9364A0-31B5-45AB-90B5-1EDCA6DC85F9}" srcOrd="2" destOrd="0" presId="urn:microsoft.com/office/officeart/2018/5/layout/CenteredIconLabelDescriptionList"/>
    <dgm:cxn modelId="{E96AFB23-F14C-4CDD-8748-C7FB474FF460}" type="presParOf" srcId="{9A9364A0-31B5-45AB-90B5-1EDCA6DC85F9}" destId="{7C604C73-881C-40BC-B0E4-5E59E554C09B}" srcOrd="0" destOrd="0" presId="urn:microsoft.com/office/officeart/2018/5/layout/CenteredIconLabelDescriptionList"/>
    <dgm:cxn modelId="{3D3F8630-1837-4804-815A-FFCBCDDFC8B9}" type="presParOf" srcId="{9A9364A0-31B5-45AB-90B5-1EDCA6DC85F9}" destId="{FF362016-8162-4CCA-97B1-717FA3199B6A}" srcOrd="1" destOrd="0" presId="urn:microsoft.com/office/officeart/2018/5/layout/CenteredIconLabelDescriptionList"/>
    <dgm:cxn modelId="{230EAA5D-CDE6-4825-A92E-320AB50A17EE}" type="presParOf" srcId="{9A9364A0-31B5-45AB-90B5-1EDCA6DC85F9}" destId="{C470A321-3879-4BF2-B56C-86F90DD9BDDA}" srcOrd="2" destOrd="0" presId="urn:microsoft.com/office/officeart/2018/5/layout/CenteredIconLabelDescriptionList"/>
    <dgm:cxn modelId="{50A046C7-37C6-4480-A7AA-48D43AFDAB67}" type="presParOf" srcId="{9A9364A0-31B5-45AB-90B5-1EDCA6DC85F9}" destId="{4AFF21C0-C705-4A87-9DB2-371D96C9EE54}" srcOrd="3" destOrd="0" presId="urn:microsoft.com/office/officeart/2018/5/layout/CenteredIconLabelDescriptionList"/>
    <dgm:cxn modelId="{1724C487-2347-4C60-950F-542255FE6123}" type="presParOf" srcId="{9A9364A0-31B5-45AB-90B5-1EDCA6DC85F9}" destId="{BEC2A6A2-7529-4DBF-B4C7-9F6B2D9C9F32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6BA96-4069-45C0-899C-7766F1BC8FDF}">
      <dsp:nvSpPr>
        <dsp:cNvPr id="0" name=""/>
        <dsp:cNvSpPr/>
      </dsp:nvSpPr>
      <dsp:spPr>
        <a:xfrm>
          <a:off x="1994279" y="1427"/>
          <a:ext cx="1512000" cy="1512000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000" b="-3000"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845D7-8D82-4964-A2BB-F1EA8B98DA31}">
      <dsp:nvSpPr>
        <dsp:cNvPr id="0" name=""/>
        <dsp:cNvSpPr/>
      </dsp:nvSpPr>
      <dsp:spPr>
        <a:xfrm>
          <a:off x="590279" y="169284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692849"/>
        <a:ext cx="4320000" cy="648000"/>
      </dsp:txXfrm>
    </dsp:sp>
    <dsp:sp modelId="{3A317926-C303-4D6C-B0C7-B7F57F7EB68D}">
      <dsp:nvSpPr>
        <dsp:cNvPr id="0" name=""/>
        <dsp:cNvSpPr/>
      </dsp:nvSpPr>
      <dsp:spPr>
        <a:xfrm>
          <a:off x="590279" y="2424301"/>
          <a:ext cx="4320000" cy="1749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Capable of sharing a lot of information with large audiences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  <a:cs typeface="Calibri" panose="020F0502020204030204" pitchFamily="34" charset="0"/>
            </a:rPr>
            <a:t>R</a:t>
          </a:r>
          <a:r>
            <a:rPr lang="en-US" sz="2000" kern="1200" dirty="0">
              <a:latin typeface="+mn-lt"/>
            </a:rPr>
            <a:t>elatively</a:t>
          </a:r>
          <a:r>
            <a:rPr lang="en-US" sz="2000" kern="1200" dirty="0"/>
            <a:t> inexpensive and efficient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Useful when the trainer is the expert</a:t>
          </a:r>
        </a:p>
      </dsp:txBody>
      <dsp:txXfrm>
        <a:off x="590279" y="2424301"/>
        <a:ext cx="4320000" cy="1749739"/>
      </dsp:txXfrm>
    </dsp:sp>
    <dsp:sp modelId="{BF1E2FB4-E386-46CA-AB17-6AC45C31A1AC}">
      <dsp:nvSpPr>
        <dsp:cNvPr id="0" name=""/>
        <dsp:cNvSpPr/>
      </dsp:nvSpPr>
      <dsp:spPr>
        <a:xfrm>
          <a:off x="7070279" y="1427"/>
          <a:ext cx="1512000" cy="1512000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3000" b="-3000"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404C96-2466-4D80-949D-F6300A9FAD7B}">
      <dsp:nvSpPr>
        <dsp:cNvPr id="0" name=""/>
        <dsp:cNvSpPr/>
      </dsp:nvSpPr>
      <dsp:spPr>
        <a:xfrm>
          <a:off x="5666279" y="169284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692849"/>
        <a:ext cx="4320000" cy="648000"/>
      </dsp:txXfrm>
    </dsp:sp>
    <dsp:sp modelId="{5A521029-4D08-483F-98AF-80C89D46DF85}">
      <dsp:nvSpPr>
        <dsp:cNvPr id="0" name=""/>
        <dsp:cNvSpPr/>
      </dsp:nvSpPr>
      <dsp:spPr>
        <a:xfrm>
          <a:off x="5666279" y="2424301"/>
          <a:ext cx="4320000" cy="1749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Encourages passive learning and lacks involvement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Lacks practice and feedback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  <a:cs typeface="Calibri" panose="020F0502020204030204" pitchFamily="34" charset="0"/>
            </a:rPr>
            <a:t>Lacks a strong connection with the job</a:t>
          </a:r>
          <a:endParaRPr lang="en-US" sz="2000" kern="1200" dirty="0">
            <a:latin typeface="+mn-lt"/>
          </a:endParaRPr>
        </a:p>
      </dsp:txBody>
      <dsp:txXfrm>
        <a:off x="5666279" y="2424301"/>
        <a:ext cx="4320000" cy="1749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C18EB-99AE-409C-8CFB-937B55685B4E}">
      <dsp:nvSpPr>
        <dsp:cNvPr id="0" name=""/>
        <dsp:cNvSpPr/>
      </dsp:nvSpPr>
      <dsp:spPr>
        <a:xfrm>
          <a:off x="1994279" y="95008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B1359-A8E9-4110-88B1-DA719A5B8EA2}">
      <dsp:nvSpPr>
        <dsp:cNvPr id="0" name=""/>
        <dsp:cNvSpPr/>
      </dsp:nvSpPr>
      <dsp:spPr>
        <a:xfrm>
          <a:off x="590279" y="177838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778382"/>
        <a:ext cx="4320000" cy="648000"/>
      </dsp:txXfrm>
    </dsp:sp>
    <dsp:sp modelId="{57AF3125-CB4D-48E7-A5EE-BDCC9E1946B6}">
      <dsp:nvSpPr>
        <dsp:cNvPr id="0" name=""/>
        <dsp:cNvSpPr/>
      </dsp:nvSpPr>
      <dsp:spPr>
        <a:xfrm>
          <a:off x="590279" y="2506091"/>
          <a:ext cx="4320000" cy="1574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C</a:t>
          </a:r>
          <a:r>
            <a:rPr lang="en-US" sz="2000" kern="1200" dirty="0"/>
            <a:t>apable of demonstrating content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Maintains consistency of content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Complements other methods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Low administration costs</a:t>
          </a:r>
        </a:p>
      </dsp:txBody>
      <dsp:txXfrm>
        <a:off x="590279" y="2506091"/>
        <a:ext cx="4320000" cy="1574368"/>
      </dsp:txXfrm>
    </dsp:sp>
    <dsp:sp modelId="{7C604C73-881C-40BC-B0E4-5E59E554C09B}">
      <dsp:nvSpPr>
        <dsp:cNvPr id="0" name=""/>
        <dsp:cNvSpPr/>
      </dsp:nvSpPr>
      <dsp:spPr>
        <a:xfrm>
          <a:off x="7070279" y="95008"/>
          <a:ext cx="1512000" cy="1512000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0A321-3879-4BF2-B56C-86F90DD9BDDA}">
      <dsp:nvSpPr>
        <dsp:cNvPr id="0" name=""/>
        <dsp:cNvSpPr/>
      </dsp:nvSpPr>
      <dsp:spPr>
        <a:xfrm>
          <a:off x="5666279" y="177838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778382"/>
        <a:ext cx="4320000" cy="648000"/>
      </dsp:txXfrm>
    </dsp:sp>
    <dsp:sp modelId="{BEC2A6A2-7529-4DBF-B4C7-9F6B2D9C9F32}">
      <dsp:nvSpPr>
        <dsp:cNvPr id="0" name=""/>
        <dsp:cNvSpPr/>
      </dsp:nvSpPr>
      <dsp:spPr>
        <a:xfrm>
          <a:off x="5666279" y="2506091"/>
          <a:ext cx="4320000" cy="1574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Does not encourage active </a:t>
          </a:r>
          <a:r>
            <a:rPr lang="en-US" sz="2000" kern="1200" dirty="0">
              <a:latin typeface="+mn-lt"/>
            </a:rPr>
            <a:t>learning and lacks trainee involvement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Lacks practice and feedback</a:t>
          </a:r>
          <a:endParaRPr lang="en-US" sz="2000" kern="1200" dirty="0">
            <a:latin typeface="+mn-lt"/>
          </a:endParaRP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May present too much information</a:t>
          </a:r>
        </a:p>
      </dsp:txBody>
      <dsp:txXfrm>
        <a:off x="5666279" y="2506091"/>
        <a:ext cx="4320000" cy="1574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9620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9477" indent="-179477" defTabSz="957211"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06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69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9477" indent="-179477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78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4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Presentation-Based Training </a:t>
            </a:r>
            <a:r>
              <a:rPr lang="en-US" dirty="0"/>
              <a:t>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9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6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292338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Lecture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85" name="Isosceles Triangle 8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53" name="Content Placeholder 52">
            <a:extLst>
              <a:ext uri="{FF2B5EF4-FFF2-40B4-BE49-F238E27FC236}">
                <a16:creationId xmlns:a16="http://schemas.microsoft.com/office/drawing/2014/main" id="{CE5D7FC9-6D7E-40D8-B703-0D83D6A8B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92338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In a </a:t>
            </a:r>
            <a:r>
              <a:rPr lang="en-US" sz="2000" b="1" dirty="0"/>
              <a:t>lecture</a:t>
            </a:r>
            <a:r>
              <a:rPr lang="en-US" sz="2000" dirty="0"/>
              <a:t>, trainers present information through spoken words.</a:t>
            </a:r>
          </a:p>
          <a:p>
            <a:pPr lvl="1"/>
            <a:r>
              <a:rPr lang="en-US" sz="1800" dirty="0"/>
              <a:t>In a standard lecture, the trainer speaks, and the trainees listen.</a:t>
            </a:r>
          </a:p>
          <a:p>
            <a:pPr lvl="1"/>
            <a:r>
              <a:rPr lang="en-US" sz="1800" dirty="0"/>
              <a:t>Using team teaching, two or more trainers present.</a:t>
            </a:r>
          </a:p>
          <a:p>
            <a:pPr lvl="1"/>
            <a:r>
              <a:rPr lang="en-US" sz="1800" dirty="0"/>
              <a:t>Guest speakers are often experts on the topic.</a:t>
            </a:r>
          </a:p>
          <a:p>
            <a:pPr lvl="1"/>
            <a:r>
              <a:rPr lang="en-US" sz="1800" dirty="0"/>
              <a:t>A panel includes multiple speakers who answer trainees’ questions.</a:t>
            </a:r>
          </a:p>
          <a:p>
            <a:pPr lvl="1"/>
            <a:r>
              <a:rPr lang="en-US" sz="1800" dirty="0"/>
              <a:t>Student presentations require groups of trainees to present.</a:t>
            </a:r>
          </a:p>
        </p:txBody>
      </p:sp>
    </p:spTree>
    <p:extLst>
      <p:ext uri="{BB962C8B-B14F-4D97-AF65-F5344CB8AC3E}">
        <p14:creationId xmlns:p14="http://schemas.microsoft.com/office/powerpoint/2010/main" val="212434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Lecture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42905F-D0CA-4EB4-A189-9F317FEAA7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610391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2578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20" y="2349925"/>
            <a:ext cx="2651760" cy="2456442"/>
          </a:xfrm>
        </p:spPr>
        <p:txBody>
          <a:bodyPr>
            <a:normAutofit/>
          </a:bodyPr>
          <a:lstStyle/>
          <a:p>
            <a:r>
              <a:rPr lang="en-US" dirty="0"/>
              <a:t>Audiovisual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AA70-6123-4755-A55B-27106B07C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b="1" dirty="0"/>
              <a:t>Audiovisual instruction</a:t>
            </a:r>
            <a:r>
              <a:rPr lang="en-US" sz="2000" dirty="0"/>
              <a:t> presents media that can be both seen and heard.</a:t>
            </a:r>
          </a:p>
          <a:p>
            <a:pPr lvl="1"/>
            <a:r>
              <a:rPr lang="en-US" sz="1800" dirty="0"/>
              <a:t>Examples - Slides, videos, and audio recordings (called </a:t>
            </a:r>
            <a:r>
              <a:rPr lang="en-US" sz="1800" b="1" dirty="0"/>
              <a:t>audiovisual techniques</a:t>
            </a:r>
            <a:r>
              <a:rPr lang="en-US" sz="1800" dirty="0"/>
              <a:t>)</a:t>
            </a:r>
          </a:p>
          <a:p>
            <a:r>
              <a:rPr lang="en-US" sz="2000" dirty="0"/>
              <a:t>Videos can be effective for demonstrating step-by-step instructions, interpersonal skills, and real-life examples of training content.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91761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Audiovisual Instruction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D9FA5B6-9C94-487C-B351-89C80916DD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618705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766091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214</Words>
  <Application>Microsoft Office PowerPoint</Application>
  <PresentationFormat>Widescreen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Presentation-Based Training Methods</vt:lpstr>
      <vt:lpstr>Lecture</vt:lpstr>
      <vt:lpstr>Lecture</vt:lpstr>
      <vt:lpstr>Audiovisual Instruction</vt:lpstr>
      <vt:lpstr>Audiovisual Instruction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83</cp:revision>
  <cp:lastPrinted>2021-07-13T23:22:49Z</cp:lastPrinted>
  <dcterms:created xsi:type="dcterms:W3CDTF">2021-02-10T03:24:09Z</dcterms:created>
  <dcterms:modified xsi:type="dcterms:W3CDTF">2021-07-19T16:50:39Z</dcterms:modified>
</cp:coreProperties>
</file>