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862" autoAdjust="0"/>
  </p:normalViewPr>
  <p:slideViewPr>
    <p:cSldViewPr snapToGrid="0">
      <p:cViewPr varScale="1">
        <p:scale>
          <a:sx n="57" d="100"/>
          <a:sy n="57" d="100"/>
        </p:scale>
        <p:origin x="17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F8B04-C6B8-45DA-918F-BDC28DF12F8E}" type="doc">
      <dgm:prSet loTypeId="urn:microsoft.com/office/officeart/2005/8/layout/h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67D1B5D-6D2E-4359-A66F-0B41CDEEAC4A}">
      <dgm:prSet phldrT="[Text]" custT="1"/>
      <dgm:spPr/>
      <dgm:t>
        <a:bodyPr/>
        <a:lstStyle/>
        <a:p>
          <a:r>
            <a:rPr lang="en-US" sz="2400" dirty="0"/>
            <a:t>Compliance</a:t>
          </a:r>
          <a:endParaRPr lang="en-US" sz="2000" dirty="0"/>
        </a:p>
      </dgm:t>
    </dgm:pt>
    <dgm:pt modelId="{E5622E9B-B29B-4837-AFE3-09C4C3A34BCE}" type="parTrans" cxnId="{29FE08B6-FFDC-4F2D-9704-F95BFE2DA058}">
      <dgm:prSet/>
      <dgm:spPr/>
      <dgm:t>
        <a:bodyPr/>
        <a:lstStyle/>
        <a:p>
          <a:endParaRPr lang="en-US" sz="2000"/>
        </a:p>
      </dgm:t>
    </dgm:pt>
    <dgm:pt modelId="{EC2BA944-DDB1-4C50-8C80-8FF3A0281C93}" type="sibTrans" cxnId="{29FE08B6-FFDC-4F2D-9704-F95BFE2DA058}">
      <dgm:prSet/>
      <dgm:spPr/>
      <dgm:t>
        <a:bodyPr/>
        <a:lstStyle/>
        <a:p>
          <a:endParaRPr lang="en-US" sz="2000"/>
        </a:p>
      </dgm:t>
    </dgm:pt>
    <dgm:pt modelId="{C6D068BF-3A55-429E-B342-C085064E11AA}">
      <dgm:prSet custT="1"/>
      <dgm:spPr/>
      <dgm:t>
        <a:bodyPr/>
        <a:lstStyle/>
        <a:p>
          <a:r>
            <a:rPr lang="en-US" sz="2400" dirty="0"/>
            <a:t>Clarification</a:t>
          </a:r>
          <a:endParaRPr lang="en-US" sz="2000" dirty="0"/>
        </a:p>
      </dgm:t>
    </dgm:pt>
    <dgm:pt modelId="{C0CEF319-2600-451F-8F54-AC67DD8D15C7}" type="parTrans" cxnId="{DE3AB91F-3731-4667-8653-A60529C495A6}">
      <dgm:prSet/>
      <dgm:spPr/>
      <dgm:t>
        <a:bodyPr/>
        <a:lstStyle/>
        <a:p>
          <a:endParaRPr lang="en-US" sz="2000"/>
        </a:p>
      </dgm:t>
    </dgm:pt>
    <dgm:pt modelId="{98FA171D-45AE-46CA-89DE-BC86951BEDFE}" type="sibTrans" cxnId="{DE3AB91F-3731-4667-8653-A60529C495A6}">
      <dgm:prSet/>
      <dgm:spPr/>
      <dgm:t>
        <a:bodyPr/>
        <a:lstStyle/>
        <a:p>
          <a:endParaRPr lang="en-US" sz="2000"/>
        </a:p>
      </dgm:t>
    </dgm:pt>
    <dgm:pt modelId="{5F2B1E33-B3F0-492D-90A7-30DDEA18C79E}">
      <dgm:prSet custT="1"/>
      <dgm:spPr/>
      <dgm:t>
        <a:bodyPr/>
        <a:lstStyle/>
        <a:p>
          <a:r>
            <a:rPr lang="en-US" sz="2400" dirty="0"/>
            <a:t>Culture</a:t>
          </a:r>
          <a:endParaRPr lang="en-US" sz="2000" dirty="0"/>
        </a:p>
      </dgm:t>
    </dgm:pt>
    <dgm:pt modelId="{FC2638C8-4360-40C6-B63B-C25D76E4A0E7}" type="parTrans" cxnId="{90E0C018-9042-494B-98D4-58848DECA410}">
      <dgm:prSet/>
      <dgm:spPr/>
      <dgm:t>
        <a:bodyPr/>
        <a:lstStyle/>
        <a:p>
          <a:endParaRPr lang="en-US" sz="2000"/>
        </a:p>
      </dgm:t>
    </dgm:pt>
    <dgm:pt modelId="{75389F6C-1260-4E69-8900-1E1D7A2417F7}" type="sibTrans" cxnId="{90E0C018-9042-494B-98D4-58848DECA410}">
      <dgm:prSet/>
      <dgm:spPr/>
      <dgm:t>
        <a:bodyPr/>
        <a:lstStyle/>
        <a:p>
          <a:endParaRPr lang="en-US" sz="2000"/>
        </a:p>
      </dgm:t>
    </dgm:pt>
    <dgm:pt modelId="{B1427A8E-1280-48B1-A072-35E52BA18DF4}">
      <dgm:prSet custT="1"/>
      <dgm:spPr/>
      <dgm:t>
        <a:bodyPr/>
        <a:lstStyle/>
        <a:p>
          <a:r>
            <a:rPr lang="en-US" sz="2400" dirty="0"/>
            <a:t>Connection</a:t>
          </a:r>
          <a:endParaRPr lang="en-US" sz="2000" dirty="0"/>
        </a:p>
      </dgm:t>
    </dgm:pt>
    <dgm:pt modelId="{5BA9AE20-1A8D-41A5-8EBF-F45678B39D7D}" type="parTrans" cxnId="{3FA7135A-D580-4C07-B421-EAD323850172}">
      <dgm:prSet/>
      <dgm:spPr/>
      <dgm:t>
        <a:bodyPr/>
        <a:lstStyle/>
        <a:p>
          <a:endParaRPr lang="en-US" sz="2000"/>
        </a:p>
      </dgm:t>
    </dgm:pt>
    <dgm:pt modelId="{9100D449-5C2F-4D09-844A-189CA4A5A207}" type="sibTrans" cxnId="{3FA7135A-D580-4C07-B421-EAD323850172}">
      <dgm:prSet/>
      <dgm:spPr/>
      <dgm:t>
        <a:bodyPr/>
        <a:lstStyle/>
        <a:p>
          <a:endParaRPr lang="en-US" sz="2000"/>
        </a:p>
      </dgm:t>
    </dgm:pt>
    <dgm:pt modelId="{3A3C8991-8E70-4346-9333-6CECDE67F89A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000" dirty="0"/>
            <a:t>Understand basic legal and policy-related rules and regulations</a:t>
          </a:r>
        </a:p>
      </dgm:t>
    </dgm:pt>
    <dgm:pt modelId="{7C464AB6-C8AE-4D9B-ABD1-9AE45D499CE9}" type="parTrans" cxnId="{CE156C09-11A2-4AAB-AEDE-9865AA02531B}">
      <dgm:prSet/>
      <dgm:spPr/>
      <dgm:t>
        <a:bodyPr/>
        <a:lstStyle/>
        <a:p>
          <a:endParaRPr lang="en-US" sz="2000"/>
        </a:p>
      </dgm:t>
    </dgm:pt>
    <dgm:pt modelId="{7FAC752E-3706-4015-9C5D-DC08320174B0}" type="sibTrans" cxnId="{CE156C09-11A2-4AAB-AEDE-9865AA02531B}">
      <dgm:prSet/>
      <dgm:spPr/>
      <dgm:t>
        <a:bodyPr/>
        <a:lstStyle/>
        <a:p>
          <a:endParaRPr lang="en-US" sz="2000"/>
        </a:p>
      </dgm:t>
    </dgm:pt>
    <dgm:pt modelId="{7BC7F2A2-F02E-4E1F-8235-4D32F20A40AC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000" dirty="0"/>
            <a:t>Understand job and performance expectations</a:t>
          </a:r>
        </a:p>
      </dgm:t>
    </dgm:pt>
    <dgm:pt modelId="{8EDBB020-E5A8-44D5-97C1-81D1ABC0670E}" type="parTrans" cxnId="{5B46461D-1FAF-4666-90CC-855CC2106F1F}">
      <dgm:prSet/>
      <dgm:spPr/>
      <dgm:t>
        <a:bodyPr/>
        <a:lstStyle/>
        <a:p>
          <a:endParaRPr lang="en-US" sz="2000"/>
        </a:p>
      </dgm:t>
    </dgm:pt>
    <dgm:pt modelId="{28786A73-0582-40FE-B9A0-2395C50AD534}" type="sibTrans" cxnId="{5B46461D-1FAF-4666-90CC-855CC2106F1F}">
      <dgm:prSet/>
      <dgm:spPr/>
      <dgm:t>
        <a:bodyPr/>
        <a:lstStyle/>
        <a:p>
          <a:endParaRPr lang="en-US" sz="2000"/>
        </a:p>
      </dgm:t>
    </dgm:pt>
    <dgm:pt modelId="{1566B238-82A7-4EBD-A8B5-B6156234FA4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000" dirty="0"/>
            <a:t>Understand company history,  traditions, values, culture, language, products or services, and customers </a:t>
          </a:r>
        </a:p>
      </dgm:t>
    </dgm:pt>
    <dgm:pt modelId="{18708AE0-6FF5-4549-8FCE-7E53C49E37DA}" type="parTrans" cxnId="{CEE6785E-C6A7-4CCC-A12B-B123042C88C3}">
      <dgm:prSet/>
      <dgm:spPr/>
      <dgm:t>
        <a:bodyPr/>
        <a:lstStyle/>
        <a:p>
          <a:endParaRPr lang="en-US" sz="2000"/>
        </a:p>
      </dgm:t>
    </dgm:pt>
    <dgm:pt modelId="{CC8D860A-7F6C-422E-A721-30F8B75A00E7}" type="sibTrans" cxnId="{CEE6785E-C6A7-4CCC-A12B-B123042C88C3}">
      <dgm:prSet/>
      <dgm:spPr/>
      <dgm:t>
        <a:bodyPr/>
        <a:lstStyle/>
        <a:p>
          <a:endParaRPr lang="en-US" sz="2000"/>
        </a:p>
      </dgm:t>
    </dgm:pt>
    <dgm:pt modelId="{50053C8D-AE96-491C-904D-CE934CFE4EFF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000" dirty="0"/>
            <a:t>Understand and develop formal and informal relationships</a:t>
          </a:r>
        </a:p>
      </dgm:t>
    </dgm:pt>
    <dgm:pt modelId="{BEF56467-D83B-4EEC-AF30-3B38CC5759CF}" type="parTrans" cxnId="{AC3D54A1-2856-4F29-916C-EF45868FA45F}">
      <dgm:prSet/>
      <dgm:spPr/>
      <dgm:t>
        <a:bodyPr/>
        <a:lstStyle/>
        <a:p>
          <a:endParaRPr lang="en-US" sz="2000"/>
        </a:p>
      </dgm:t>
    </dgm:pt>
    <dgm:pt modelId="{D08E40BD-EE86-4920-A11E-C167339D24F1}" type="sibTrans" cxnId="{AC3D54A1-2856-4F29-916C-EF45868FA45F}">
      <dgm:prSet/>
      <dgm:spPr/>
      <dgm:t>
        <a:bodyPr/>
        <a:lstStyle/>
        <a:p>
          <a:endParaRPr lang="en-US" sz="2000"/>
        </a:p>
      </dgm:t>
    </dgm:pt>
    <dgm:pt modelId="{0D6A3A33-6D0E-4927-8AF7-C1CBB1889AB3}" type="pres">
      <dgm:prSet presAssocID="{EF8F8B04-C6B8-45DA-918F-BDC28DF12F8E}" presName="Name0" presStyleCnt="0">
        <dgm:presLayoutVars>
          <dgm:dir/>
          <dgm:animLvl val="lvl"/>
          <dgm:resizeHandles val="exact"/>
        </dgm:presLayoutVars>
      </dgm:prSet>
      <dgm:spPr/>
    </dgm:pt>
    <dgm:pt modelId="{122700CB-B751-4ED5-9546-4C2C63BE59F9}" type="pres">
      <dgm:prSet presAssocID="{767D1B5D-6D2E-4359-A66F-0B41CDEEAC4A}" presName="composite" presStyleCnt="0"/>
      <dgm:spPr/>
    </dgm:pt>
    <dgm:pt modelId="{0D84C589-AF6F-4786-8A9A-2DEE0C218DAD}" type="pres">
      <dgm:prSet presAssocID="{767D1B5D-6D2E-4359-A66F-0B41CDEEAC4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CEBE9E29-3A3F-4551-87FB-E6854D0982AE}" type="pres">
      <dgm:prSet presAssocID="{767D1B5D-6D2E-4359-A66F-0B41CDEEAC4A}" presName="desTx" presStyleLbl="alignAccFollowNode1" presStyleIdx="0" presStyleCnt="4">
        <dgm:presLayoutVars>
          <dgm:bulletEnabled val="1"/>
        </dgm:presLayoutVars>
      </dgm:prSet>
      <dgm:spPr/>
    </dgm:pt>
    <dgm:pt modelId="{42766B90-5E8F-48AD-9966-06CF4BE3AFF4}" type="pres">
      <dgm:prSet presAssocID="{EC2BA944-DDB1-4C50-8C80-8FF3A0281C93}" presName="space" presStyleCnt="0"/>
      <dgm:spPr/>
    </dgm:pt>
    <dgm:pt modelId="{A941F0D6-6DF8-4454-A0F4-5056333518F9}" type="pres">
      <dgm:prSet presAssocID="{C6D068BF-3A55-429E-B342-C085064E11AA}" presName="composite" presStyleCnt="0"/>
      <dgm:spPr/>
    </dgm:pt>
    <dgm:pt modelId="{1B5CB0A2-A438-4663-A9D8-F5E7EBD16114}" type="pres">
      <dgm:prSet presAssocID="{C6D068BF-3A55-429E-B342-C085064E11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53D9AE96-C140-47B7-B547-7AEA220C25CA}" type="pres">
      <dgm:prSet presAssocID="{C6D068BF-3A55-429E-B342-C085064E11AA}" presName="desTx" presStyleLbl="alignAccFollowNode1" presStyleIdx="1" presStyleCnt="4">
        <dgm:presLayoutVars>
          <dgm:bulletEnabled val="1"/>
        </dgm:presLayoutVars>
      </dgm:prSet>
      <dgm:spPr/>
    </dgm:pt>
    <dgm:pt modelId="{20566C6A-FB36-44C4-A78F-0B4C1BFC1D76}" type="pres">
      <dgm:prSet presAssocID="{98FA171D-45AE-46CA-89DE-BC86951BEDFE}" presName="space" presStyleCnt="0"/>
      <dgm:spPr/>
    </dgm:pt>
    <dgm:pt modelId="{F4E6F7EE-DD84-430D-82A7-A367FAC09D11}" type="pres">
      <dgm:prSet presAssocID="{5F2B1E33-B3F0-492D-90A7-30DDEA18C79E}" presName="composite" presStyleCnt="0"/>
      <dgm:spPr/>
    </dgm:pt>
    <dgm:pt modelId="{F1BB1431-C243-46B1-AF5C-37CBA2B98872}" type="pres">
      <dgm:prSet presAssocID="{5F2B1E33-B3F0-492D-90A7-30DDEA18C79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6D97BA77-EAA9-448A-BF7B-88084C6823F9}" type="pres">
      <dgm:prSet presAssocID="{5F2B1E33-B3F0-492D-90A7-30DDEA18C79E}" presName="desTx" presStyleLbl="alignAccFollowNode1" presStyleIdx="2" presStyleCnt="4">
        <dgm:presLayoutVars>
          <dgm:bulletEnabled val="1"/>
        </dgm:presLayoutVars>
      </dgm:prSet>
      <dgm:spPr/>
    </dgm:pt>
    <dgm:pt modelId="{39B02E22-D1A9-4048-AE9A-50106CE4B905}" type="pres">
      <dgm:prSet presAssocID="{75389F6C-1260-4E69-8900-1E1D7A2417F7}" presName="space" presStyleCnt="0"/>
      <dgm:spPr/>
    </dgm:pt>
    <dgm:pt modelId="{C8D35404-D6AD-4E8F-9AF1-4DAD671B6AB8}" type="pres">
      <dgm:prSet presAssocID="{B1427A8E-1280-48B1-A072-35E52BA18DF4}" presName="composite" presStyleCnt="0"/>
      <dgm:spPr/>
    </dgm:pt>
    <dgm:pt modelId="{B1B64143-4708-426E-91CC-612FBD09BFC8}" type="pres">
      <dgm:prSet presAssocID="{B1427A8E-1280-48B1-A072-35E52BA18DF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B12717EF-7CE2-47C8-A4D9-783A5C4D88F8}" type="pres">
      <dgm:prSet presAssocID="{B1427A8E-1280-48B1-A072-35E52BA18DF4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E156C09-11A2-4AAB-AEDE-9865AA02531B}" srcId="{767D1B5D-6D2E-4359-A66F-0B41CDEEAC4A}" destId="{3A3C8991-8E70-4346-9333-6CECDE67F89A}" srcOrd="0" destOrd="0" parTransId="{7C464AB6-C8AE-4D9B-ABD1-9AE45D499CE9}" sibTransId="{7FAC752E-3706-4015-9C5D-DC08320174B0}"/>
    <dgm:cxn modelId="{90E0C018-9042-494B-98D4-58848DECA410}" srcId="{EF8F8B04-C6B8-45DA-918F-BDC28DF12F8E}" destId="{5F2B1E33-B3F0-492D-90A7-30DDEA18C79E}" srcOrd="2" destOrd="0" parTransId="{FC2638C8-4360-40C6-B63B-C25D76E4A0E7}" sibTransId="{75389F6C-1260-4E69-8900-1E1D7A2417F7}"/>
    <dgm:cxn modelId="{5B46461D-1FAF-4666-90CC-855CC2106F1F}" srcId="{C6D068BF-3A55-429E-B342-C085064E11AA}" destId="{7BC7F2A2-F02E-4E1F-8235-4D32F20A40AC}" srcOrd="0" destOrd="0" parTransId="{8EDBB020-E5A8-44D5-97C1-81D1ABC0670E}" sibTransId="{28786A73-0582-40FE-B9A0-2395C50AD534}"/>
    <dgm:cxn modelId="{DE3AB91F-3731-4667-8653-A60529C495A6}" srcId="{EF8F8B04-C6B8-45DA-918F-BDC28DF12F8E}" destId="{C6D068BF-3A55-429E-B342-C085064E11AA}" srcOrd="1" destOrd="0" parTransId="{C0CEF319-2600-451F-8F54-AC67DD8D15C7}" sibTransId="{98FA171D-45AE-46CA-89DE-BC86951BEDFE}"/>
    <dgm:cxn modelId="{B7F2642F-39A5-4E9C-AF6E-0A68140F1F8D}" type="presOf" srcId="{50053C8D-AE96-491C-904D-CE934CFE4EFF}" destId="{B12717EF-7CE2-47C8-A4D9-783A5C4D88F8}" srcOrd="0" destOrd="0" presId="urn:microsoft.com/office/officeart/2005/8/layout/hList1"/>
    <dgm:cxn modelId="{CEE6785E-C6A7-4CCC-A12B-B123042C88C3}" srcId="{5F2B1E33-B3F0-492D-90A7-30DDEA18C79E}" destId="{1566B238-82A7-4EBD-A8B5-B6156234FA4D}" srcOrd="0" destOrd="0" parTransId="{18708AE0-6FF5-4549-8FCE-7E53C49E37DA}" sibTransId="{CC8D860A-7F6C-422E-A721-30F8B75A00E7}"/>
    <dgm:cxn modelId="{EE9A505F-FB7A-446B-BEDC-F1AEE22B7C24}" type="presOf" srcId="{EF8F8B04-C6B8-45DA-918F-BDC28DF12F8E}" destId="{0D6A3A33-6D0E-4927-8AF7-C1CBB1889AB3}" srcOrd="0" destOrd="0" presId="urn:microsoft.com/office/officeart/2005/8/layout/hList1"/>
    <dgm:cxn modelId="{57EF696B-32DB-4BD3-9888-3AFA20F998C5}" type="presOf" srcId="{5F2B1E33-B3F0-492D-90A7-30DDEA18C79E}" destId="{F1BB1431-C243-46B1-AF5C-37CBA2B98872}" srcOrd="0" destOrd="0" presId="urn:microsoft.com/office/officeart/2005/8/layout/hList1"/>
    <dgm:cxn modelId="{B79EA250-2AF3-48ED-846C-09C153F51D9C}" type="presOf" srcId="{C6D068BF-3A55-429E-B342-C085064E11AA}" destId="{1B5CB0A2-A438-4663-A9D8-F5E7EBD16114}" srcOrd="0" destOrd="0" presId="urn:microsoft.com/office/officeart/2005/8/layout/hList1"/>
    <dgm:cxn modelId="{3FA7135A-D580-4C07-B421-EAD323850172}" srcId="{EF8F8B04-C6B8-45DA-918F-BDC28DF12F8E}" destId="{B1427A8E-1280-48B1-A072-35E52BA18DF4}" srcOrd="3" destOrd="0" parTransId="{5BA9AE20-1A8D-41A5-8EBF-F45678B39D7D}" sibTransId="{9100D449-5C2F-4D09-844A-189CA4A5A207}"/>
    <dgm:cxn modelId="{11AC5B88-7518-4C50-AFD7-147A4219F7A2}" type="presOf" srcId="{7BC7F2A2-F02E-4E1F-8235-4D32F20A40AC}" destId="{53D9AE96-C140-47B7-B547-7AEA220C25CA}" srcOrd="0" destOrd="0" presId="urn:microsoft.com/office/officeart/2005/8/layout/hList1"/>
    <dgm:cxn modelId="{ED82489B-9C15-4844-85B1-9DAB5394BD83}" type="presOf" srcId="{3A3C8991-8E70-4346-9333-6CECDE67F89A}" destId="{CEBE9E29-3A3F-4551-87FB-E6854D0982AE}" srcOrd="0" destOrd="0" presId="urn:microsoft.com/office/officeart/2005/8/layout/hList1"/>
    <dgm:cxn modelId="{AC3D54A1-2856-4F29-916C-EF45868FA45F}" srcId="{B1427A8E-1280-48B1-A072-35E52BA18DF4}" destId="{50053C8D-AE96-491C-904D-CE934CFE4EFF}" srcOrd="0" destOrd="0" parTransId="{BEF56467-D83B-4EEC-AF30-3B38CC5759CF}" sibTransId="{D08E40BD-EE86-4920-A11E-C167339D24F1}"/>
    <dgm:cxn modelId="{D32131A7-303B-4FFA-9944-052A2868370F}" type="presOf" srcId="{767D1B5D-6D2E-4359-A66F-0B41CDEEAC4A}" destId="{0D84C589-AF6F-4786-8A9A-2DEE0C218DAD}" srcOrd="0" destOrd="0" presId="urn:microsoft.com/office/officeart/2005/8/layout/hList1"/>
    <dgm:cxn modelId="{85005BB4-4F74-4124-9CFE-4F2F4422BBAD}" type="presOf" srcId="{1566B238-82A7-4EBD-A8B5-B6156234FA4D}" destId="{6D97BA77-EAA9-448A-BF7B-88084C6823F9}" srcOrd="0" destOrd="0" presId="urn:microsoft.com/office/officeart/2005/8/layout/hList1"/>
    <dgm:cxn modelId="{29FE08B6-FFDC-4F2D-9704-F95BFE2DA058}" srcId="{EF8F8B04-C6B8-45DA-918F-BDC28DF12F8E}" destId="{767D1B5D-6D2E-4359-A66F-0B41CDEEAC4A}" srcOrd="0" destOrd="0" parTransId="{E5622E9B-B29B-4837-AFE3-09C4C3A34BCE}" sibTransId="{EC2BA944-DDB1-4C50-8C80-8FF3A0281C93}"/>
    <dgm:cxn modelId="{527EB5E7-283D-45E3-BC68-BFA51E35E5EE}" type="presOf" srcId="{B1427A8E-1280-48B1-A072-35E52BA18DF4}" destId="{B1B64143-4708-426E-91CC-612FBD09BFC8}" srcOrd="0" destOrd="0" presId="urn:microsoft.com/office/officeart/2005/8/layout/hList1"/>
    <dgm:cxn modelId="{84110FEB-091A-427C-9AA6-F18BCF3DA97F}" type="presParOf" srcId="{0D6A3A33-6D0E-4927-8AF7-C1CBB1889AB3}" destId="{122700CB-B751-4ED5-9546-4C2C63BE59F9}" srcOrd="0" destOrd="0" presId="urn:microsoft.com/office/officeart/2005/8/layout/hList1"/>
    <dgm:cxn modelId="{E8B0B042-0C22-4F57-9420-C538D5C81876}" type="presParOf" srcId="{122700CB-B751-4ED5-9546-4C2C63BE59F9}" destId="{0D84C589-AF6F-4786-8A9A-2DEE0C218DAD}" srcOrd="0" destOrd="0" presId="urn:microsoft.com/office/officeart/2005/8/layout/hList1"/>
    <dgm:cxn modelId="{FFB152EB-435F-4AFC-A22F-6576A21A3E2F}" type="presParOf" srcId="{122700CB-B751-4ED5-9546-4C2C63BE59F9}" destId="{CEBE9E29-3A3F-4551-87FB-E6854D0982AE}" srcOrd="1" destOrd="0" presId="urn:microsoft.com/office/officeart/2005/8/layout/hList1"/>
    <dgm:cxn modelId="{F5EB4BCA-0AA4-4749-9B76-24F3FE600BF9}" type="presParOf" srcId="{0D6A3A33-6D0E-4927-8AF7-C1CBB1889AB3}" destId="{42766B90-5E8F-48AD-9966-06CF4BE3AFF4}" srcOrd="1" destOrd="0" presId="urn:microsoft.com/office/officeart/2005/8/layout/hList1"/>
    <dgm:cxn modelId="{DF9074B7-9F63-4840-8BDA-6175FD923A87}" type="presParOf" srcId="{0D6A3A33-6D0E-4927-8AF7-C1CBB1889AB3}" destId="{A941F0D6-6DF8-4454-A0F4-5056333518F9}" srcOrd="2" destOrd="0" presId="urn:microsoft.com/office/officeart/2005/8/layout/hList1"/>
    <dgm:cxn modelId="{6935EBB5-77F9-4C61-AC95-A4F9585FCCF0}" type="presParOf" srcId="{A941F0D6-6DF8-4454-A0F4-5056333518F9}" destId="{1B5CB0A2-A438-4663-A9D8-F5E7EBD16114}" srcOrd="0" destOrd="0" presId="urn:microsoft.com/office/officeart/2005/8/layout/hList1"/>
    <dgm:cxn modelId="{2C15C5E3-F63F-4F5D-876E-FEE907427BC0}" type="presParOf" srcId="{A941F0D6-6DF8-4454-A0F4-5056333518F9}" destId="{53D9AE96-C140-47B7-B547-7AEA220C25CA}" srcOrd="1" destOrd="0" presId="urn:microsoft.com/office/officeart/2005/8/layout/hList1"/>
    <dgm:cxn modelId="{0C15CC41-55F4-46BB-9DFC-9F788B1DDFE9}" type="presParOf" srcId="{0D6A3A33-6D0E-4927-8AF7-C1CBB1889AB3}" destId="{20566C6A-FB36-44C4-A78F-0B4C1BFC1D76}" srcOrd="3" destOrd="0" presId="urn:microsoft.com/office/officeart/2005/8/layout/hList1"/>
    <dgm:cxn modelId="{051FA2DA-F025-44D1-8AB9-CD29CA2FEDA0}" type="presParOf" srcId="{0D6A3A33-6D0E-4927-8AF7-C1CBB1889AB3}" destId="{F4E6F7EE-DD84-430D-82A7-A367FAC09D11}" srcOrd="4" destOrd="0" presId="urn:microsoft.com/office/officeart/2005/8/layout/hList1"/>
    <dgm:cxn modelId="{B316BC8E-489A-4845-99C1-53627CBC4771}" type="presParOf" srcId="{F4E6F7EE-DD84-430D-82A7-A367FAC09D11}" destId="{F1BB1431-C243-46B1-AF5C-37CBA2B98872}" srcOrd="0" destOrd="0" presId="urn:microsoft.com/office/officeart/2005/8/layout/hList1"/>
    <dgm:cxn modelId="{EB7E5642-543E-411C-8ED9-57AAAAA1CAB1}" type="presParOf" srcId="{F4E6F7EE-DD84-430D-82A7-A367FAC09D11}" destId="{6D97BA77-EAA9-448A-BF7B-88084C6823F9}" srcOrd="1" destOrd="0" presId="urn:microsoft.com/office/officeart/2005/8/layout/hList1"/>
    <dgm:cxn modelId="{EE5AB94A-33E7-42A7-8108-00ADF3CF0737}" type="presParOf" srcId="{0D6A3A33-6D0E-4927-8AF7-C1CBB1889AB3}" destId="{39B02E22-D1A9-4048-AE9A-50106CE4B905}" srcOrd="5" destOrd="0" presId="urn:microsoft.com/office/officeart/2005/8/layout/hList1"/>
    <dgm:cxn modelId="{4FE519B4-4E0B-454A-92AC-16D280EF06F9}" type="presParOf" srcId="{0D6A3A33-6D0E-4927-8AF7-C1CBB1889AB3}" destId="{C8D35404-D6AD-4E8F-9AF1-4DAD671B6AB8}" srcOrd="6" destOrd="0" presId="urn:microsoft.com/office/officeart/2005/8/layout/hList1"/>
    <dgm:cxn modelId="{0583F8C0-975E-474B-919D-97939354095A}" type="presParOf" srcId="{C8D35404-D6AD-4E8F-9AF1-4DAD671B6AB8}" destId="{B1B64143-4708-426E-91CC-612FBD09BFC8}" srcOrd="0" destOrd="0" presId="urn:microsoft.com/office/officeart/2005/8/layout/hList1"/>
    <dgm:cxn modelId="{982BC345-BD6D-4DFC-84A4-5AFDF22E9C3B}" type="presParOf" srcId="{C8D35404-D6AD-4E8F-9AF1-4DAD671B6AB8}" destId="{B12717EF-7CE2-47C8-A4D9-783A5C4D88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4C589-AF6F-4786-8A9A-2DEE0C218DAD}">
      <dsp:nvSpPr>
        <dsp:cNvPr id="0" name=""/>
        <dsp:cNvSpPr/>
      </dsp:nvSpPr>
      <dsp:spPr>
        <a:xfrm>
          <a:off x="3976" y="24730"/>
          <a:ext cx="2391087" cy="83520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Compliance</a:t>
          </a:r>
          <a:endParaRPr lang="en-US" sz="2000" kern="1200" dirty="0"/>
        </a:p>
      </dsp:txBody>
      <dsp:txXfrm>
        <a:off x="3976" y="24730"/>
        <a:ext cx="2391087" cy="835200"/>
      </dsp:txXfrm>
    </dsp:sp>
    <dsp:sp modelId="{CEBE9E29-3A3F-4551-87FB-E6854D0982AE}">
      <dsp:nvSpPr>
        <dsp:cNvPr id="0" name=""/>
        <dsp:cNvSpPr/>
      </dsp:nvSpPr>
      <dsp:spPr>
        <a:xfrm>
          <a:off x="3976" y="859930"/>
          <a:ext cx="2391087" cy="2702838"/>
        </a:xfrm>
        <a:prstGeom prst="rect">
          <a:avLst/>
        </a:prstGeom>
        <a:solidFill>
          <a:schemeClr val="bg1">
            <a:alpha val="90000"/>
          </a:schemeClr>
        </a:solidFill>
        <a:ln w="1587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Understand basic legal and policy-related rules and regulations</a:t>
          </a:r>
        </a:p>
      </dsp:txBody>
      <dsp:txXfrm>
        <a:off x="3976" y="859930"/>
        <a:ext cx="2391087" cy="2702838"/>
      </dsp:txXfrm>
    </dsp:sp>
    <dsp:sp modelId="{1B5CB0A2-A438-4663-A9D8-F5E7EBD16114}">
      <dsp:nvSpPr>
        <dsp:cNvPr id="0" name=""/>
        <dsp:cNvSpPr/>
      </dsp:nvSpPr>
      <dsp:spPr>
        <a:xfrm>
          <a:off x="2729815" y="24730"/>
          <a:ext cx="2391087" cy="835200"/>
        </a:xfrm>
        <a:prstGeom prst="rect">
          <a:avLst/>
        </a:prstGeom>
        <a:solidFill>
          <a:schemeClr val="accent1">
            <a:shade val="50000"/>
            <a:hueOff val="-130882"/>
            <a:satOff val="-4239"/>
            <a:lumOff val="24200"/>
            <a:alphaOff val="0"/>
          </a:schemeClr>
        </a:solidFill>
        <a:ln w="15875" cap="flat" cmpd="sng" algn="ctr">
          <a:solidFill>
            <a:schemeClr val="accent1">
              <a:shade val="50000"/>
              <a:hueOff val="-130882"/>
              <a:satOff val="-4239"/>
              <a:lumOff val="242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Clarification</a:t>
          </a:r>
          <a:endParaRPr lang="en-US" sz="2000" kern="1200" dirty="0"/>
        </a:p>
      </dsp:txBody>
      <dsp:txXfrm>
        <a:off x="2729815" y="24730"/>
        <a:ext cx="2391087" cy="835200"/>
      </dsp:txXfrm>
    </dsp:sp>
    <dsp:sp modelId="{53D9AE96-C140-47B7-B547-7AEA220C25CA}">
      <dsp:nvSpPr>
        <dsp:cNvPr id="0" name=""/>
        <dsp:cNvSpPr/>
      </dsp:nvSpPr>
      <dsp:spPr>
        <a:xfrm>
          <a:off x="2729815" y="859930"/>
          <a:ext cx="2391087" cy="2702838"/>
        </a:xfrm>
        <a:prstGeom prst="rect">
          <a:avLst/>
        </a:prstGeom>
        <a:solidFill>
          <a:schemeClr val="bg1">
            <a:alpha val="90000"/>
          </a:schemeClr>
        </a:solidFill>
        <a:ln w="1587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Understand job and performance expectations</a:t>
          </a:r>
        </a:p>
      </dsp:txBody>
      <dsp:txXfrm>
        <a:off x="2729815" y="859930"/>
        <a:ext cx="2391087" cy="2702838"/>
      </dsp:txXfrm>
    </dsp:sp>
    <dsp:sp modelId="{F1BB1431-C243-46B1-AF5C-37CBA2B98872}">
      <dsp:nvSpPr>
        <dsp:cNvPr id="0" name=""/>
        <dsp:cNvSpPr/>
      </dsp:nvSpPr>
      <dsp:spPr>
        <a:xfrm>
          <a:off x="5455655" y="24730"/>
          <a:ext cx="2391087" cy="835200"/>
        </a:xfrm>
        <a:prstGeom prst="rect">
          <a:avLst/>
        </a:prstGeom>
        <a:solidFill>
          <a:schemeClr val="accent1">
            <a:shade val="50000"/>
            <a:hueOff val="-261763"/>
            <a:satOff val="-8477"/>
            <a:lumOff val="48400"/>
            <a:alphaOff val="0"/>
          </a:schemeClr>
        </a:solidFill>
        <a:ln w="15875" cap="flat" cmpd="sng" algn="ctr">
          <a:solidFill>
            <a:schemeClr val="accent1">
              <a:shade val="50000"/>
              <a:hueOff val="-261763"/>
              <a:satOff val="-8477"/>
              <a:lumOff val="484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Culture</a:t>
          </a:r>
          <a:endParaRPr lang="en-US" sz="2000" kern="1200" dirty="0"/>
        </a:p>
      </dsp:txBody>
      <dsp:txXfrm>
        <a:off x="5455655" y="24730"/>
        <a:ext cx="2391087" cy="835200"/>
      </dsp:txXfrm>
    </dsp:sp>
    <dsp:sp modelId="{6D97BA77-EAA9-448A-BF7B-88084C6823F9}">
      <dsp:nvSpPr>
        <dsp:cNvPr id="0" name=""/>
        <dsp:cNvSpPr/>
      </dsp:nvSpPr>
      <dsp:spPr>
        <a:xfrm>
          <a:off x="5455655" y="859930"/>
          <a:ext cx="2391087" cy="2702838"/>
        </a:xfrm>
        <a:prstGeom prst="rect">
          <a:avLst/>
        </a:prstGeom>
        <a:solidFill>
          <a:schemeClr val="bg1">
            <a:alpha val="90000"/>
          </a:schemeClr>
        </a:solidFill>
        <a:ln w="1587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Understand company history,  traditions, values, culture, language, products or services, and customers </a:t>
          </a:r>
        </a:p>
      </dsp:txBody>
      <dsp:txXfrm>
        <a:off x="5455655" y="859930"/>
        <a:ext cx="2391087" cy="2702838"/>
      </dsp:txXfrm>
    </dsp:sp>
    <dsp:sp modelId="{B1B64143-4708-426E-91CC-612FBD09BFC8}">
      <dsp:nvSpPr>
        <dsp:cNvPr id="0" name=""/>
        <dsp:cNvSpPr/>
      </dsp:nvSpPr>
      <dsp:spPr>
        <a:xfrm>
          <a:off x="8181494" y="24730"/>
          <a:ext cx="2391087" cy="835200"/>
        </a:xfrm>
        <a:prstGeom prst="rect">
          <a:avLst/>
        </a:prstGeom>
        <a:solidFill>
          <a:schemeClr val="accent1">
            <a:shade val="50000"/>
            <a:hueOff val="-130882"/>
            <a:satOff val="-4239"/>
            <a:lumOff val="24200"/>
            <a:alphaOff val="0"/>
          </a:schemeClr>
        </a:solidFill>
        <a:ln w="15875" cap="flat" cmpd="sng" algn="ctr">
          <a:solidFill>
            <a:schemeClr val="accent1">
              <a:shade val="50000"/>
              <a:hueOff val="-130882"/>
              <a:satOff val="-4239"/>
              <a:lumOff val="242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Connection</a:t>
          </a:r>
          <a:endParaRPr lang="en-US" sz="2000" kern="1200" dirty="0"/>
        </a:p>
      </dsp:txBody>
      <dsp:txXfrm>
        <a:off x="8181494" y="24730"/>
        <a:ext cx="2391087" cy="835200"/>
      </dsp:txXfrm>
    </dsp:sp>
    <dsp:sp modelId="{B12717EF-7CE2-47C8-A4D9-783A5C4D88F8}">
      <dsp:nvSpPr>
        <dsp:cNvPr id="0" name=""/>
        <dsp:cNvSpPr/>
      </dsp:nvSpPr>
      <dsp:spPr>
        <a:xfrm>
          <a:off x="8181494" y="859930"/>
          <a:ext cx="2391087" cy="2702838"/>
        </a:xfrm>
        <a:prstGeom prst="rect">
          <a:avLst/>
        </a:prstGeom>
        <a:solidFill>
          <a:schemeClr val="bg1">
            <a:alpha val="90000"/>
          </a:schemeClr>
        </a:solidFill>
        <a:ln w="1587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Understand and develop formal and informal relationships</a:t>
          </a:r>
        </a:p>
      </dsp:txBody>
      <dsp:txXfrm>
        <a:off x="8181494" y="859930"/>
        <a:ext cx="2391087" cy="2702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0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3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1430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1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Onboarding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9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11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Onboarding Defined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Onboarding</a:t>
            </a:r>
            <a:r>
              <a:rPr lang="en-US" sz="2000" dirty="0"/>
              <a:t>, or</a:t>
            </a:r>
            <a:r>
              <a:rPr lang="en-US" sz="2000" b="1" dirty="0"/>
              <a:t> socialization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en-US" sz="2000" dirty="0"/>
              <a:t>is the process of helping new hires adjust to the social and performance aspects of their new jobs and work environments.</a:t>
            </a:r>
          </a:p>
          <a:p>
            <a:r>
              <a:rPr lang="en-US" sz="2000" dirty="0"/>
              <a:t>Effective onboarding programs can increase retention, job satisfaction, and job performance. 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9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11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Onboarding Defined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Orientation </a:t>
            </a:r>
            <a:r>
              <a:rPr lang="en-US" sz="2000" dirty="0"/>
              <a:t>is an onboarding event in which new hires receive basic information about their job, the company, and various rules and regulations.</a:t>
            </a:r>
          </a:p>
          <a:p>
            <a:r>
              <a:rPr lang="en-US" sz="2000" dirty="0"/>
              <a:t>Unlike orientation, onboarding:</a:t>
            </a:r>
          </a:p>
          <a:p>
            <a:pPr lvl="1"/>
            <a:r>
              <a:rPr lang="en-US" sz="1800" dirty="0"/>
              <a:t>Takes several days, weeks, or even months,</a:t>
            </a:r>
          </a:p>
          <a:p>
            <a:pPr lvl="1"/>
            <a:r>
              <a:rPr lang="en-US" sz="1800" dirty="0"/>
              <a:t>Encompasses the social aspects of the job, and</a:t>
            </a:r>
          </a:p>
          <a:p>
            <a:pPr lvl="1"/>
            <a:r>
              <a:rPr lang="en-US" sz="1800" dirty="0"/>
              <a:t>Builds new hires’ self-confidence.</a:t>
            </a:r>
          </a:p>
        </p:txBody>
      </p:sp>
    </p:spTree>
    <p:extLst>
      <p:ext uri="{BB962C8B-B14F-4D97-AF65-F5344CB8AC3E}">
        <p14:creationId xmlns:p14="http://schemas.microsoft.com/office/powerpoint/2010/main" val="133466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B5504F5-A44D-4727-B62D-D306EE4C0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42E83A18-C907-44D5-83DF-CFB181254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E845C857-E334-431F-9264-4BEF01228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426C9BD9-ECC0-4C60-87C1-D07F8F075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7FBDFA8E-61C4-4F76-819E-308A16DEE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761F1C21-70B1-4D4E-831C-75DB8E7EA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D6B914E-6122-42BE-91C5-72FA400D0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25950DE0-F9E4-4487-93B8-F6FDB00B2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319D2307-45E1-4592-8192-9C9102D4E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1A93A333-9537-4DEC-A527-7733E1096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76DEF779-F072-40FD-A3BF-84E3B8C6D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6861570E-EBF4-48B8-AB90-2A40B5228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68EF8EC2-E3C0-4C22-B1B8-6E30AC244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AC3BE00B-705F-42C6-94CE-E89B1FA4E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F23249F0-6642-4CDD-B89B-7EC0C254A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9E5173CD-2C19-40D0-B444-CF38FF220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C46A9203-B0FB-426A-9F90-6953A96AE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F0B66C88-C270-4AE6-B12C-71CFC5F1E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9113790B-9AB2-45C0-85DD-4E7303894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36488705-890C-4BDD-AC3C-9807F6A6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CCF65277-1D63-4A4A-957E-9F12111D9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AD6DFDD0-50F6-498B-A4E6-DC6D9A795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2A5D777-C3C4-4D83-B4A3-0C83DBE1C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80A9110-3349-42C1-8186-CB70C1FD4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22">
              <a:extLst>
                <a:ext uri="{FF2B5EF4-FFF2-40B4-BE49-F238E27FC236}">
                  <a16:creationId xmlns:a16="http://schemas.microsoft.com/office/drawing/2014/main" id="{4F5EDCDF-C218-4482-A13E-8CFB87D0D0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EB8EB4B-9F73-4DB2-B849-B88E0435D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" name="Content Placeholder 6" descr="There is wide variation in the types of onboarding programs, but onboarding typically covers four primary areas.&#10;Compliance—understanding basic legal and policy-related rules and regulations.&#10;Clarification—understanding job and performance expectations&#10;Culture—understanding company history, traditions, values, and norms.&#10;Connection—understanding and developing formal and informal relationships.">
            <a:extLst>
              <a:ext uri="{FF2B5EF4-FFF2-40B4-BE49-F238E27FC236}">
                <a16:creationId xmlns:a16="http://schemas.microsoft.com/office/drawing/2014/main" id="{6B74451C-EF25-4C4C-8A06-BF6CDA4AD6D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53099037"/>
              </p:ext>
            </p:extLst>
          </p:nvPr>
        </p:nvGraphicFramePr>
        <p:xfrm>
          <a:off x="809106" y="2448177"/>
          <a:ext cx="10576558" cy="3587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6" name="Title 4">
            <a:extLst>
              <a:ext uri="{FF2B5EF4-FFF2-40B4-BE49-F238E27FC236}">
                <a16:creationId xmlns:a16="http://schemas.microsoft.com/office/drawing/2014/main" id="{F3D11D54-2BAD-4FCC-B4C4-C33A344DEFA0}"/>
              </a:ext>
            </a:extLst>
          </p:cNvPr>
          <p:cNvSpPr txBox="1">
            <a:spLocks/>
          </p:cNvSpPr>
          <p:nvPr/>
        </p:nvSpPr>
        <p:spPr>
          <a:xfrm>
            <a:off x="792480" y="630936"/>
            <a:ext cx="10607040" cy="1353310"/>
          </a:xfrm>
          <a:prstGeom prst="rect">
            <a:avLst/>
          </a:prstGeom>
        </p:spPr>
        <p:txBody>
          <a:bodyPr vert="horz" lIns="228600" tIns="228600" rIns="228600" bIns="22860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Components of Onboarding</a:t>
            </a:r>
          </a:p>
        </p:txBody>
      </p:sp>
    </p:spTree>
    <p:extLst>
      <p:ext uri="{BB962C8B-B14F-4D97-AF65-F5344CB8AC3E}">
        <p14:creationId xmlns:p14="http://schemas.microsoft.com/office/powerpoint/2010/main" val="54688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4" y="841375"/>
            <a:ext cx="8229600" cy="1230570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Effective Onboarding</a:t>
            </a: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6" y="2249046"/>
            <a:ext cx="8229600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Effective onboarding programs:</a:t>
            </a:r>
          </a:p>
          <a:p>
            <a:pPr lvl="1"/>
            <a:r>
              <a:rPr lang="en-US" sz="1800" dirty="0"/>
              <a:t>Focus on both the technical and social aspects of the job,</a:t>
            </a:r>
          </a:p>
          <a:p>
            <a:pPr lvl="1"/>
            <a:r>
              <a:rPr lang="en-US" sz="1800" dirty="0"/>
              <a:t>Provide relocation assistance, </a:t>
            </a:r>
          </a:p>
          <a:p>
            <a:pPr lvl="1"/>
            <a:r>
              <a:rPr lang="en-US" sz="1800" dirty="0"/>
              <a:t>Encourage active learning, </a:t>
            </a:r>
          </a:p>
          <a:p>
            <a:pPr lvl="1"/>
            <a:r>
              <a:rPr lang="en-US" sz="1800" dirty="0"/>
              <a:t>Facilitate interaction between new hires and current employees,</a:t>
            </a:r>
          </a:p>
          <a:p>
            <a:pPr lvl="1"/>
            <a:r>
              <a:rPr lang="en-US" sz="1800" dirty="0"/>
              <a:t>Give managers some onboarding responsibilities, and</a:t>
            </a:r>
          </a:p>
          <a:p>
            <a:pPr lvl="1"/>
            <a:r>
              <a:rPr lang="en-US" sz="1800" dirty="0"/>
              <a:t>Track employees progress. </a:t>
            </a:r>
          </a:p>
        </p:txBody>
      </p:sp>
    </p:spTree>
    <p:extLst>
      <p:ext uri="{BB962C8B-B14F-4D97-AF65-F5344CB8AC3E}">
        <p14:creationId xmlns:p14="http://schemas.microsoft.com/office/powerpoint/2010/main" val="19624300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198</Words>
  <Application>Microsoft Office PowerPoint</Application>
  <PresentationFormat>Widescreen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Onboarding Programs</vt:lpstr>
      <vt:lpstr>Onboarding Defined</vt:lpstr>
      <vt:lpstr>Onboarding Defined</vt:lpstr>
      <vt:lpstr>PowerPoint Presentation</vt:lpstr>
      <vt:lpstr>Effective Onboarding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31</cp:revision>
  <dcterms:created xsi:type="dcterms:W3CDTF">2021-02-10T03:24:09Z</dcterms:created>
  <dcterms:modified xsi:type="dcterms:W3CDTF">2021-06-16T22:38:56Z</dcterms:modified>
</cp:coreProperties>
</file>