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7"/>
  </p:notesMasterIdLst>
  <p:sldIdLst>
    <p:sldId id="256" r:id="rId2"/>
    <p:sldId id="597" r:id="rId3"/>
    <p:sldId id="603" r:id="rId4"/>
    <p:sldId id="592" r:id="rId5"/>
    <p:sldId id="595" r:id="rId6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217" autoAdjust="0"/>
    <p:restoredTop sz="66617" autoAdjust="0"/>
  </p:normalViewPr>
  <p:slideViewPr>
    <p:cSldViewPr snapToGrid="0">
      <p:cViewPr varScale="1">
        <p:scale>
          <a:sx n="56" d="100"/>
          <a:sy n="56" d="100"/>
        </p:scale>
        <p:origin x="2088" y="66"/>
      </p:cViewPr>
      <p:guideLst/>
    </p:cSldViewPr>
  </p:slideViewPr>
  <p:outlineViewPr>
    <p:cViewPr>
      <p:scale>
        <a:sx n="33" d="100"/>
        <a:sy n="33" d="100"/>
      </p:scale>
      <p:origin x="0" y="-17742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3252" y="3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4" Type="http://schemas.openxmlformats.org/officeDocument/2006/relationships/image" Target="../media/image4.svg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4" Type="http://schemas.openxmlformats.org/officeDocument/2006/relationships/image" Target="../media/image8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4" Type="http://schemas.openxmlformats.org/officeDocument/2006/relationships/image" Target="../media/image4.sv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4" Type="http://schemas.openxmlformats.org/officeDocument/2006/relationships/image" Target="../media/image8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D20434E-B2C6-490E-A037-B89B023CEDD1}" type="doc">
      <dgm:prSet loTypeId="urn:microsoft.com/office/officeart/2018/2/layout/IconLabel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F1FD3E1-CF31-4877-8EA9-67A81A071B04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000" dirty="0"/>
            <a:t>Choose technology that makes it easy for employees to access and share information.</a:t>
          </a:r>
        </a:p>
        <a:p>
          <a:pPr>
            <a:lnSpc>
              <a:spcPct val="100000"/>
            </a:lnSpc>
          </a:pPr>
          <a:endParaRPr lang="en-US" sz="2000" dirty="0"/>
        </a:p>
      </dgm:t>
    </dgm:pt>
    <dgm:pt modelId="{11476D43-230D-49EC-8C5C-90021CD279EB}" type="parTrans" cxnId="{BF51441C-FF19-491B-9BDA-1071CE177615}">
      <dgm:prSet/>
      <dgm:spPr/>
      <dgm:t>
        <a:bodyPr/>
        <a:lstStyle/>
        <a:p>
          <a:endParaRPr lang="en-US"/>
        </a:p>
      </dgm:t>
    </dgm:pt>
    <dgm:pt modelId="{3FAA406D-2CDD-4129-B3A0-68E6F64DF630}" type="sibTrans" cxnId="{BF51441C-FF19-491B-9BDA-1071CE177615}">
      <dgm:prSet/>
      <dgm:spPr/>
      <dgm:t>
        <a:bodyPr/>
        <a:lstStyle/>
        <a:p>
          <a:endParaRPr lang="en-US"/>
        </a:p>
      </dgm:t>
    </dgm:pt>
    <dgm:pt modelId="{65759B3D-876B-4EDF-AFB0-0FFFAB844750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000" dirty="0"/>
            <a:t>Allow employees to use the company’s intranet, e-mail, or social media sites to share knowledge.</a:t>
          </a:r>
        </a:p>
      </dgm:t>
    </dgm:pt>
    <dgm:pt modelId="{9819CD4C-F717-495E-A747-5B832D092824}" type="parTrans" cxnId="{685B85F5-A1FC-4DFA-B0D5-62D26D38D130}">
      <dgm:prSet/>
      <dgm:spPr/>
      <dgm:t>
        <a:bodyPr/>
        <a:lstStyle/>
        <a:p>
          <a:endParaRPr lang="en-US"/>
        </a:p>
      </dgm:t>
    </dgm:pt>
    <dgm:pt modelId="{4FFADF95-3E94-47B8-B36E-CB7356EA0FDF}" type="sibTrans" cxnId="{685B85F5-A1FC-4DFA-B0D5-62D26D38D130}">
      <dgm:prSet/>
      <dgm:spPr/>
      <dgm:t>
        <a:bodyPr/>
        <a:lstStyle/>
        <a:p>
          <a:endParaRPr lang="en-US"/>
        </a:p>
      </dgm:t>
    </dgm:pt>
    <dgm:pt modelId="{57CF8357-F6AE-4CBE-9704-1D17EAD627FC}" type="pres">
      <dgm:prSet presAssocID="{AD20434E-B2C6-490E-A037-B89B023CEDD1}" presName="root" presStyleCnt="0">
        <dgm:presLayoutVars>
          <dgm:dir/>
          <dgm:resizeHandles val="exact"/>
        </dgm:presLayoutVars>
      </dgm:prSet>
      <dgm:spPr/>
    </dgm:pt>
    <dgm:pt modelId="{0964FD53-0783-4AB0-BE33-13D2C2B09DB3}" type="pres">
      <dgm:prSet presAssocID="{0F1FD3E1-CF31-4877-8EA9-67A81A071B04}" presName="compNode" presStyleCnt="0"/>
      <dgm:spPr/>
    </dgm:pt>
    <dgm:pt modelId="{77CE5A2D-6FE9-4E7A-9DFE-5FF5ECED90B5}" type="pres">
      <dgm:prSet presAssocID="{0F1FD3E1-CF31-4877-8EA9-67A81A071B04}" presName="iconRect" presStyleLbl="node1" presStyleIdx="0" presStyleCnt="2"/>
      <dgm:spPr>
        <a:blipFill rotWithShape="1"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Blockchain with solid fill"/>
        </a:ext>
      </dgm:extLst>
    </dgm:pt>
    <dgm:pt modelId="{99553093-3906-4760-9087-B1D3F80BBA89}" type="pres">
      <dgm:prSet presAssocID="{0F1FD3E1-CF31-4877-8EA9-67A81A071B04}" presName="spaceRect" presStyleCnt="0"/>
      <dgm:spPr/>
    </dgm:pt>
    <dgm:pt modelId="{16C5A465-2868-46A5-B5EC-C577DFF5D002}" type="pres">
      <dgm:prSet presAssocID="{0F1FD3E1-CF31-4877-8EA9-67A81A071B04}" presName="textRect" presStyleLbl="revTx" presStyleIdx="0" presStyleCnt="2">
        <dgm:presLayoutVars>
          <dgm:chMax val="1"/>
          <dgm:chPref val="1"/>
        </dgm:presLayoutVars>
      </dgm:prSet>
      <dgm:spPr/>
    </dgm:pt>
    <dgm:pt modelId="{D379AE69-AF46-4007-A5D3-7E77E6C2DDDA}" type="pres">
      <dgm:prSet presAssocID="{3FAA406D-2CDD-4129-B3A0-68E6F64DF630}" presName="sibTrans" presStyleCnt="0"/>
      <dgm:spPr/>
    </dgm:pt>
    <dgm:pt modelId="{82ECED68-8F9A-418D-B9D3-68303A06A09E}" type="pres">
      <dgm:prSet presAssocID="{65759B3D-876B-4EDF-AFB0-0FFFAB844750}" presName="compNode" presStyleCnt="0"/>
      <dgm:spPr/>
    </dgm:pt>
    <dgm:pt modelId="{8FB9E658-7F89-4D1E-97B9-50C419C80D11}" type="pres">
      <dgm:prSet presAssocID="{65759B3D-876B-4EDF-AFB0-0FFFAB844750}" presName="iconRect" presStyleLbl="node1" presStyleIdx="1" presStyleCnt="2"/>
      <dgm:spPr>
        <a:blipFill rotWithShape="1"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Thumbs up sign with solid fill"/>
        </a:ext>
      </dgm:extLst>
    </dgm:pt>
    <dgm:pt modelId="{A25C5A3F-B060-4E75-891A-E19DA446A956}" type="pres">
      <dgm:prSet presAssocID="{65759B3D-876B-4EDF-AFB0-0FFFAB844750}" presName="spaceRect" presStyleCnt="0"/>
      <dgm:spPr/>
    </dgm:pt>
    <dgm:pt modelId="{87976378-0A66-41CC-BC17-708BD76700BD}" type="pres">
      <dgm:prSet presAssocID="{65759B3D-876B-4EDF-AFB0-0FFFAB844750}" presName="textRect" presStyleLbl="revTx" presStyleIdx="1" presStyleCnt="2">
        <dgm:presLayoutVars>
          <dgm:chMax val="1"/>
          <dgm:chPref val="1"/>
        </dgm:presLayoutVars>
      </dgm:prSet>
      <dgm:spPr/>
    </dgm:pt>
  </dgm:ptLst>
  <dgm:cxnLst>
    <dgm:cxn modelId="{44C90601-E242-48EA-92EE-94DE02EA3DA9}" type="presOf" srcId="{65759B3D-876B-4EDF-AFB0-0FFFAB844750}" destId="{87976378-0A66-41CC-BC17-708BD76700BD}" srcOrd="0" destOrd="0" presId="urn:microsoft.com/office/officeart/2018/2/layout/IconLabelList"/>
    <dgm:cxn modelId="{BF51441C-FF19-491B-9BDA-1071CE177615}" srcId="{AD20434E-B2C6-490E-A037-B89B023CEDD1}" destId="{0F1FD3E1-CF31-4877-8EA9-67A81A071B04}" srcOrd="0" destOrd="0" parTransId="{11476D43-230D-49EC-8C5C-90021CD279EB}" sibTransId="{3FAA406D-2CDD-4129-B3A0-68E6F64DF630}"/>
    <dgm:cxn modelId="{5A0F604D-2675-44D0-9189-CF490D670AFC}" type="presOf" srcId="{0F1FD3E1-CF31-4877-8EA9-67A81A071B04}" destId="{16C5A465-2868-46A5-B5EC-C577DFF5D002}" srcOrd="0" destOrd="0" presId="urn:microsoft.com/office/officeart/2018/2/layout/IconLabelList"/>
    <dgm:cxn modelId="{CA64DBBD-1474-4EE1-97B6-FDA8F719A9CB}" type="presOf" srcId="{AD20434E-B2C6-490E-A037-B89B023CEDD1}" destId="{57CF8357-F6AE-4CBE-9704-1D17EAD627FC}" srcOrd="0" destOrd="0" presId="urn:microsoft.com/office/officeart/2018/2/layout/IconLabelList"/>
    <dgm:cxn modelId="{685B85F5-A1FC-4DFA-B0D5-62D26D38D130}" srcId="{AD20434E-B2C6-490E-A037-B89B023CEDD1}" destId="{65759B3D-876B-4EDF-AFB0-0FFFAB844750}" srcOrd="1" destOrd="0" parTransId="{9819CD4C-F717-495E-A747-5B832D092824}" sibTransId="{4FFADF95-3E94-47B8-B36E-CB7356EA0FDF}"/>
    <dgm:cxn modelId="{E75FB124-FAB3-4AD1-9EB5-80D844C8DB37}" type="presParOf" srcId="{57CF8357-F6AE-4CBE-9704-1D17EAD627FC}" destId="{0964FD53-0783-4AB0-BE33-13D2C2B09DB3}" srcOrd="0" destOrd="0" presId="urn:microsoft.com/office/officeart/2018/2/layout/IconLabelList"/>
    <dgm:cxn modelId="{86DF05A6-0B05-49E1-B888-738EAB8D7814}" type="presParOf" srcId="{0964FD53-0783-4AB0-BE33-13D2C2B09DB3}" destId="{77CE5A2D-6FE9-4E7A-9DFE-5FF5ECED90B5}" srcOrd="0" destOrd="0" presId="urn:microsoft.com/office/officeart/2018/2/layout/IconLabelList"/>
    <dgm:cxn modelId="{E69CC4B2-E988-4B20-977E-2A7E3BC9B01A}" type="presParOf" srcId="{0964FD53-0783-4AB0-BE33-13D2C2B09DB3}" destId="{99553093-3906-4760-9087-B1D3F80BBA89}" srcOrd="1" destOrd="0" presId="urn:microsoft.com/office/officeart/2018/2/layout/IconLabelList"/>
    <dgm:cxn modelId="{B983E3CD-2A27-4970-AAA5-9FC650464A82}" type="presParOf" srcId="{0964FD53-0783-4AB0-BE33-13D2C2B09DB3}" destId="{16C5A465-2868-46A5-B5EC-C577DFF5D002}" srcOrd="2" destOrd="0" presId="urn:microsoft.com/office/officeart/2018/2/layout/IconLabelList"/>
    <dgm:cxn modelId="{8735BDE2-24F2-4624-BD9C-F00A89831C65}" type="presParOf" srcId="{57CF8357-F6AE-4CBE-9704-1D17EAD627FC}" destId="{D379AE69-AF46-4007-A5D3-7E77E6C2DDDA}" srcOrd="1" destOrd="0" presId="urn:microsoft.com/office/officeart/2018/2/layout/IconLabelList"/>
    <dgm:cxn modelId="{E0D22E01-7F4C-4197-B0FB-F57CAC25F65E}" type="presParOf" srcId="{57CF8357-F6AE-4CBE-9704-1D17EAD627FC}" destId="{82ECED68-8F9A-418D-B9D3-68303A06A09E}" srcOrd="2" destOrd="0" presId="urn:microsoft.com/office/officeart/2018/2/layout/IconLabelList"/>
    <dgm:cxn modelId="{948E95A1-7045-474F-AD8F-D6A62C0F956F}" type="presParOf" srcId="{82ECED68-8F9A-418D-B9D3-68303A06A09E}" destId="{8FB9E658-7F89-4D1E-97B9-50C419C80D11}" srcOrd="0" destOrd="0" presId="urn:microsoft.com/office/officeart/2018/2/layout/IconLabelList"/>
    <dgm:cxn modelId="{8CF6398D-3793-40C8-9449-7D1A92CC8A10}" type="presParOf" srcId="{82ECED68-8F9A-418D-B9D3-68303A06A09E}" destId="{A25C5A3F-B060-4E75-891A-E19DA446A956}" srcOrd="1" destOrd="0" presId="urn:microsoft.com/office/officeart/2018/2/layout/IconLabelList"/>
    <dgm:cxn modelId="{C55D4E01-722F-40FF-9B54-1A514B85CD8A}" type="presParOf" srcId="{82ECED68-8F9A-418D-B9D3-68303A06A09E}" destId="{87976378-0A66-41CC-BC17-708BD76700BD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D20434E-B2C6-490E-A037-B89B023CEDD1}" type="doc">
      <dgm:prSet loTypeId="urn:microsoft.com/office/officeart/2018/2/layout/IconLabel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F1FD3E1-CF31-4877-8EA9-67A81A071B04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000" dirty="0"/>
            <a:t>Use an </a:t>
          </a:r>
          <a:r>
            <a:rPr lang="en-US" sz="2000" b="1" dirty="0"/>
            <a:t>electronic performance support system </a:t>
          </a:r>
          <a:r>
            <a:rPr lang="en-US" sz="2000" dirty="0"/>
            <a:t>to provide on-demand training, information access, and expert advice.</a:t>
          </a:r>
        </a:p>
      </dgm:t>
    </dgm:pt>
    <dgm:pt modelId="{11476D43-230D-49EC-8C5C-90021CD279EB}" type="parTrans" cxnId="{BF51441C-FF19-491B-9BDA-1071CE177615}">
      <dgm:prSet/>
      <dgm:spPr/>
      <dgm:t>
        <a:bodyPr/>
        <a:lstStyle/>
        <a:p>
          <a:endParaRPr lang="en-US"/>
        </a:p>
      </dgm:t>
    </dgm:pt>
    <dgm:pt modelId="{3FAA406D-2CDD-4129-B3A0-68E6F64DF630}" type="sibTrans" cxnId="{BF51441C-FF19-491B-9BDA-1071CE177615}">
      <dgm:prSet/>
      <dgm:spPr/>
      <dgm:t>
        <a:bodyPr/>
        <a:lstStyle/>
        <a:p>
          <a:endParaRPr lang="en-US"/>
        </a:p>
      </dgm:t>
    </dgm:pt>
    <dgm:pt modelId="{65759B3D-876B-4EDF-AFB0-0FFFAB844750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000" dirty="0"/>
            <a:t>Create an online library of learning resources, including expertise directories and informational maps.</a:t>
          </a:r>
        </a:p>
      </dgm:t>
    </dgm:pt>
    <dgm:pt modelId="{9819CD4C-F717-495E-A747-5B832D092824}" type="parTrans" cxnId="{685B85F5-A1FC-4DFA-B0D5-62D26D38D130}">
      <dgm:prSet/>
      <dgm:spPr/>
      <dgm:t>
        <a:bodyPr/>
        <a:lstStyle/>
        <a:p>
          <a:endParaRPr lang="en-US"/>
        </a:p>
      </dgm:t>
    </dgm:pt>
    <dgm:pt modelId="{4FFADF95-3E94-47B8-B36E-CB7356EA0FDF}" type="sibTrans" cxnId="{685B85F5-A1FC-4DFA-B0D5-62D26D38D130}">
      <dgm:prSet/>
      <dgm:spPr/>
      <dgm:t>
        <a:bodyPr/>
        <a:lstStyle/>
        <a:p>
          <a:endParaRPr lang="en-US"/>
        </a:p>
      </dgm:t>
    </dgm:pt>
    <dgm:pt modelId="{57CF8357-F6AE-4CBE-9704-1D17EAD627FC}" type="pres">
      <dgm:prSet presAssocID="{AD20434E-B2C6-490E-A037-B89B023CEDD1}" presName="root" presStyleCnt="0">
        <dgm:presLayoutVars>
          <dgm:dir/>
          <dgm:resizeHandles val="exact"/>
        </dgm:presLayoutVars>
      </dgm:prSet>
      <dgm:spPr/>
    </dgm:pt>
    <dgm:pt modelId="{0964FD53-0783-4AB0-BE33-13D2C2B09DB3}" type="pres">
      <dgm:prSet presAssocID="{0F1FD3E1-CF31-4877-8EA9-67A81A071B04}" presName="compNode" presStyleCnt="0"/>
      <dgm:spPr/>
    </dgm:pt>
    <dgm:pt modelId="{77CE5A2D-6FE9-4E7A-9DFE-5FF5ECED90B5}" type="pres">
      <dgm:prSet presAssocID="{0F1FD3E1-CF31-4877-8EA9-67A81A071B04}" presName="iconRect" presStyleLbl="node1" presStyleIdx="0" presStyleCnt="2"/>
      <dgm:spPr>
        <a:blipFill rotWithShape="1"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Blockchain with solid fill"/>
        </a:ext>
      </dgm:extLst>
    </dgm:pt>
    <dgm:pt modelId="{99553093-3906-4760-9087-B1D3F80BBA89}" type="pres">
      <dgm:prSet presAssocID="{0F1FD3E1-CF31-4877-8EA9-67A81A071B04}" presName="spaceRect" presStyleCnt="0"/>
      <dgm:spPr/>
    </dgm:pt>
    <dgm:pt modelId="{16C5A465-2868-46A5-B5EC-C577DFF5D002}" type="pres">
      <dgm:prSet presAssocID="{0F1FD3E1-CF31-4877-8EA9-67A81A071B04}" presName="textRect" presStyleLbl="revTx" presStyleIdx="0" presStyleCnt="2">
        <dgm:presLayoutVars>
          <dgm:chMax val="1"/>
          <dgm:chPref val="1"/>
        </dgm:presLayoutVars>
      </dgm:prSet>
      <dgm:spPr/>
    </dgm:pt>
    <dgm:pt modelId="{D379AE69-AF46-4007-A5D3-7E77E6C2DDDA}" type="pres">
      <dgm:prSet presAssocID="{3FAA406D-2CDD-4129-B3A0-68E6F64DF630}" presName="sibTrans" presStyleCnt="0"/>
      <dgm:spPr/>
    </dgm:pt>
    <dgm:pt modelId="{82ECED68-8F9A-418D-B9D3-68303A06A09E}" type="pres">
      <dgm:prSet presAssocID="{65759B3D-876B-4EDF-AFB0-0FFFAB844750}" presName="compNode" presStyleCnt="0"/>
      <dgm:spPr/>
    </dgm:pt>
    <dgm:pt modelId="{8FB9E658-7F89-4D1E-97B9-50C419C80D11}" type="pres">
      <dgm:prSet presAssocID="{65759B3D-876B-4EDF-AFB0-0FFFAB844750}" presName="iconRect" presStyleLbl="node1" presStyleIdx="1" presStyleCnt="2"/>
      <dgm:spPr>
        <a:blipFill rotWithShape="1"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Thumbs up sign with solid fill"/>
        </a:ext>
      </dgm:extLst>
    </dgm:pt>
    <dgm:pt modelId="{A25C5A3F-B060-4E75-891A-E19DA446A956}" type="pres">
      <dgm:prSet presAssocID="{65759B3D-876B-4EDF-AFB0-0FFFAB844750}" presName="spaceRect" presStyleCnt="0"/>
      <dgm:spPr/>
    </dgm:pt>
    <dgm:pt modelId="{87976378-0A66-41CC-BC17-708BD76700BD}" type="pres">
      <dgm:prSet presAssocID="{65759B3D-876B-4EDF-AFB0-0FFFAB844750}" presName="textRect" presStyleLbl="revTx" presStyleIdx="1" presStyleCnt="2">
        <dgm:presLayoutVars>
          <dgm:chMax val="1"/>
          <dgm:chPref val="1"/>
        </dgm:presLayoutVars>
      </dgm:prSet>
      <dgm:spPr/>
    </dgm:pt>
  </dgm:ptLst>
  <dgm:cxnLst>
    <dgm:cxn modelId="{44C90601-E242-48EA-92EE-94DE02EA3DA9}" type="presOf" srcId="{65759B3D-876B-4EDF-AFB0-0FFFAB844750}" destId="{87976378-0A66-41CC-BC17-708BD76700BD}" srcOrd="0" destOrd="0" presId="urn:microsoft.com/office/officeart/2018/2/layout/IconLabelList"/>
    <dgm:cxn modelId="{BF51441C-FF19-491B-9BDA-1071CE177615}" srcId="{AD20434E-B2C6-490E-A037-B89B023CEDD1}" destId="{0F1FD3E1-CF31-4877-8EA9-67A81A071B04}" srcOrd="0" destOrd="0" parTransId="{11476D43-230D-49EC-8C5C-90021CD279EB}" sibTransId="{3FAA406D-2CDD-4129-B3A0-68E6F64DF630}"/>
    <dgm:cxn modelId="{5A0F604D-2675-44D0-9189-CF490D670AFC}" type="presOf" srcId="{0F1FD3E1-CF31-4877-8EA9-67A81A071B04}" destId="{16C5A465-2868-46A5-B5EC-C577DFF5D002}" srcOrd="0" destOrd="0" presId="urn:microsoft.com/office/officeart/2018/2/layout/IconLabelList"/>
    <dgm:cxn modelId="{CA64DBBD-1474-4EE1-97B6-FDA8F719A9CB}" type="presOf" srcId="{AD20434E-B2C6-490E-A037-B89B023CEDD1}" destId="{57CF8357-F6AE-4CBE-9704-1D17EAD627FC}" srcOrd="0" destOrd="0" presId="urn:microsoft.com/office/officeart/2018/2/layout/IconLabelList"/>
    <dgm:cxn modelId="{685B85F5-A1FC-4DFA-B0D5-62D26D38D130}" srcId="{AD20434E-B2C6-490E-A037-B89B023CEDD1}" destId="{65759B3D-876B-4EDF-AFB0-0FFFAB844750}" srcOrd="1" destOrd="0" parTransId="{9819CD4C-F717-495E-A747-5B832D092824}" sibTransId="{4FFADF95-3E94-47B8-B36E-CB7356EA0FDF}"/>
    <dgm:cxn modelId="{E75FB124-FAB3-4AD1-9EB5-80D844C8DB37}" type="presParOf" srcId="{57CF8357-F6AE-4CBE-9704-1D17EAD627FC}" destId="{0964FD53-0783-4AB0-BE33-13D2C2B09DB3}" srcOrd="0" destOrd="0" presId="urn:microsoft.com/office/officeart/2018/2/layout/IconLabelList"/>
    <dgm:cxn modelId="{86DF05A6-0B05-49E1-B888-738EAB8D7814}" type="presParOf" srcId="{0964FD53-0783-4AB0-BE33-13D2C2B09DB3}" destId="{77CE5A2D-6FE9-4E7A-9DFE-5FF5ECED90B5}" srcOrd="0" destOrd="0" presId="urn:microsoft.com/office/officeart/2018/2/layout/IconLabelList"/>
    <dgm:cxn modelId="{E69CC4B2-E988-4B20-977E-2A7E3BC9B01A}" type="presParOf" srcId="{0964FD53-0783-4AB0-BE33-13D2C2B09DB3}" destId="{99553093-3906-4760-9087-B1D3F80BBA89}" srcOrd="1" destOrd="0" presId="urn:microsoft.com/office/officeart/2018/2/layout/IconLabelList"/>
    <dgm:cxn modelId="{B983E3CD-2A27-4970-AAA5-9FC650464A82}" type="presParOf" srcId="{0964FD53-0783-4AB0-BE33-13D2C2B09DB3}" destId="{16C5A465-2868-46A5-B5EC-C577DFF5D002}" srcOrd="2" destOrd="0" presId="urn:microsoft.com/office/officeart/2018/2/layout/IconLabelList"/>
    <dgm:cxn modelId="{8735BDE2-24F2-4624-BD9C-F00A89831C65}" type="presParOf" srcId="{57CF8357-F6AE-4CBE-9704-1D17EAD627FC}" destId="{D379AE69-AF46-4007-A5D3-7E77E6C2DDDA}" srcOrd="1" destOrd="0" presId="urn:microsoft.com/office/officeart/2018/2/layout/IconLabelList"/>
    <dgm:cxn modelId="{E0D22E01-7F4C-4197-B0FB-F57CAC25F65E}" type="presParOf" srcId="{57CF8357-F6AE-4CBE-9704-1D17EAD627FC}" destId="{82ECED68-8F9A-418D-B9D3-68303A06A09E}" srcOrd="2" destOrd="0" presId="urn:microsoft.com/office/officeart/2018/2/layout/IconLabelList"/>
    <dgm:cxn modelId="{948E95A1-7045-474F-AD8F-D6A62C0F956F}" type="presParOf" srcId="{82ECED68-8F9A-418D-B9D3-68303A06A09E}" destId="{8FB9E658-7F89-4D1E-97B9-50C419C80D11}" srcOrd="0" destOrd="0" presId="urn:microsoft.com/office/officeart/2018/2/layout/IconLabelList"/>
    <dgm:cxn modelId="{8CF6398D-3793-40C8-9449-7D1A92CC8A10}" type="presParOf" srcId="{82ECED68-8F9A-418D-B9D3-68303A06A09E}" destId="{A25C5A3F-B060-4E75-891A-E19DA446A956}" srcOrd="1" destOrd="0" presId="urn:microsoft.com/office/officeart/2018/2/layout/IconLabelList"/>
    <dgm:cxn modelId="{C55D4E01-722F-40FF-9B54-1A514B85CD8A}" type="presParOf" srcId="{82ECED68-8F9A-418D-B9D3-68303A06A09E}" destId="{87976378-0A66-41CC-BC17-708BD76700BD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7CE5A2D-6FE9-4E7A-9DFE-5FF5ECED90B5}">
      <dsp:nvSpPr>
        <dsp:cNvPr id="0" name=""/>
        <dsp:cNvSpPr/>
      </dsp:nvSpPr>
      <dsp:spPr>
        <a:xfrm>
          <a:off x="1793519" y="717500"/>
          <a:ext cx="1944000" cy="1944000"/>
        </a:xfrm>
        <a:prstGeom prst="rect">
          <a:avLst/>
        </a:prstGeom>
        <a:blipFill rotWithShape="1"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6C5A465-2868-46A5-B5EC-C577DFF5D002}">
      <dsp:nvSpPr>
        <dsp:cNvPr id="0" name=""/>
        <dsp:cNvSpPr/>
      </dsp:nvSpPr>
      <dsp:spPr>
        <a:xfrm>
          <a:off x="605519" y="3235113"/>
          <a:ext cx="4320000" cy="1305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Choose technology that makes it easy for employees to access and share information.</a:t>
          </a:r>
        </a:p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kern="1200" dirty="0"/>
        </a:p>
      </dsp:txBody>
      <dsp:txXfrm>
        <a:off x="605519" y="3235113"/>
        <a:ext cx="4320000" cy="1305000"/>
      </dsp:txXfrm>
    </dsp:sp>
    <dsp:sp modelId="{8FB9E658-7F89-4D1E-97B9-50C419C80D11}">
      <dsp:nvSpPr>
        <dsp:cNvPr id="0" name=""/>
        <dsp:cNvSpPr/>
      </dsp:nvSpPr>
      <dsp:spPr>
        <a:xfrm>
          <a:off x="6869520" y="717500"/>
          <a:ext cx="1944000" cy="1944000"/>
        </a:xfrm>
        <a:prstGeom prst="rect">
          <a:avLst/>
        </a:prstGeom>
        <a:blipFill rotWithShape="1"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7976378-0A66-41CC-BC17-708BD76700BD}">
      <dsp:nvSpPr>
        <dsp:cNvPr id="0" name=""/>
        <dsp:cNvSpPr/>
      </dsp:nvSpPr>
      <dsp:spPr>
        <a:xfrm>
          <a:off x="5681520" y="3235113"/>
          <a:ext cx="4320000" cy="1305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Allow employees to use the company’s intranet, e-mail, or social media sites to share knowledge.</a:t>
          </a:r>
        </a:p>
      </dsp:txBody>
      <dsp:txXfrm>
        <a:off x="5681520" y="3235113"/>
        <a:ext cx="4320000" cy="13050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7CE5A2D-6FE9-4E7A-9DFE-5FF5ECED90B5}">
      <dsp:nvSpPr>
        <dsp:cNvPr id="0" name=""/>
        <dsp:cNvSpPr/>
      </dsp:nvSpPr>
      <dsp:spPr>
        <a:xfrm>
          <a:off x="1793519" y="770509"/>
          <a:ext cx="1944000" cy="1944000"/>
        </a:xfrm>
        <a:prstGeom prst="rect">
          <a:avLst/>
        </a:prstGeom>
        <a:blipFill rotWithShape="1"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6C5A465-2868-46A5-B5EC-C577DFF5D002}">
      <dsp:nvSpPr>
        <dsp:cNvPr id="0" name=""/>
        <dsp:cNvSpPr/>
      </dsp:nvSpPr>
      <dsp:spPr>
        <a:xfrm>
          <a:off x="605519" y="3272104"/>
          <a:ext cx="4320000" cy="1215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Use an </a:t>
          </a:r>
          <a:r>
            <a:rPr lang="en-US" sz="2000" b="1" kern="1200" dirty="0"/>
            <a:t>electronic performance support system </a:t>
          </a:r>
          <a:r>
            <a:rPr lang="en-US" sz="2000" kern="1200" dirty="0"/>
            <a:t>to provide on-demand training, information access, and expert advice.</a:t>
          </a:r>
        </a:p>
      </dsp:txBody>
      <dsp:txXfrm>
        <a:off x="605519" y="3272104"/>
        <a:ext cx="4320000" cy="1215000"/>
      </dsp:txXfrm>
    </dsp:sp>
    <dsp:sp modelId="{8FB9E658-7F89-4D1E-97B9-50C419C80D11}">
      <dsp:nvSpPr>
        <dsp:cNvPr id="0" name=""/>
        <dsp:cNvSpPr/>
      </dsp:nvSpPr>
      <dsp:spPr>
        <a:xfrm>
          <a:off x="6869520" y="770509"/>
          <a:ext cx="1944000" cy="1944000"/>
        </a:xfrm>
        <a:prstGeom prst="rect">
          <a:avLst/>
        </a:prstGeom>
        <a:blipFill rotWithShape="1"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7976378-0A66-41CC-BC17-708BD76700BD}">
      <dsp:nvSpPr>
        <dsp:cNvPr id="0" name=""/>
        <dsp:cNvSpPr/>
      </dsp:nvSpPr>
      <dsp:spPr>
        <a:xfrm>
          <a:off x="5681520" y="3272104"/>
          <a:ext cx="4320000" cy="1215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Create an online library of learning resources, including expertise directories and informational maps.</a:t>
          </a:r>
        </a:p>
      </dsp:txBody>
      <dsp:txXfrm>
        <a:off x="5681520" y="3272104"/>
        <a:ext cx="4320000" cy="1215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CD53F0A8-A4A3-42E2-B7A7-87F5BD78BF47}" type="datetimeFigureOut">
              <a:rPr lang="en-US" smtClean="0"/>
              <a:t>7/19/2021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3C8EADC-945F-4E53-92BA-2A9A67E45E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4582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4708" indent="-174708" defTabSz="931774">
              <a:buFont typeface="Arial" panose="020B0604020202020204" pitchFamily="34" charset="0"/>
              <a:buChar char="•"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C8EADC-945F-4E53-92BA-2A9A67E45E6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97309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4708" indent="-174708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C8EADC-945F-4E53-92BA-2A9A67E45E6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1441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4708" indent="-174708" defTabSz="931774">
              <a:buFont typeface="Arial" panose="020B0604020202020204" pitchFamily="34" charset="0"/>
              <a:buChar char="•"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C8EADC-945F-4E53-92BA-2A9A67E45E6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9499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4708" indent="-174708" defTabSz="931774">
              <a:buFont typeface="Arial" panose="020B0604020202020204" pitchFamily="34" charset="0"/>
              <a:buChar char="•"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C8EADC-945F-4E53-92BA-2A9A67E45E6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66748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1040" y="4473892"/>
            <a:ext cx="5608320" cy="4822508"/>
          </a:xfrm>
        </p:spPr>
        <p:txBody>
          <a:bodyPr/>
          <a:lstStyle/>
          <a:p>
            <a:pPr marL="174708" indent="-174708" defTabSz="931774">
              <a:buFont typeface="Arial" panose="020B0604020202020204" pitchFamily="34" charset="0"/>
              <a:buChar char="•"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C8EADC-945F-4E53-92BA-2A9A67E45E6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2942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48A87A34-81AB-432B-8DAE-1953F412C126}" type="datetimeFigureOut">
              <a:rPr lang="en-US" dirty="0"/>
              <a:pPr/>
              <a:t>7/19/2021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7/19/2021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-70452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2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2230440"/>
            <a:ext cx="8637072" cy="209686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36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DA8BE55B-77FD-4AD9-864E-76E02A5E615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2086109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2CFD98B-B5EB-467C-A5C0-70AC8A7CD917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63550" y="1951038"/>
            <a:ext cx="1092200" cy="942975"/>
          </a:xfr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1DB2A18E-C809-4BF8-AED4-CE906511E813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1555750" y="3794125"/>
            <a:ext cx="1350963" cy="1227138"/>
          </a:xfrm>
        </p:spPr>
        <p:txBody>
          <a:bodyPr/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45169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>
            <a:lvl1pPr>
              <a:lnSpc>
                <a:spcPct val="100000"/>
              </a:lnSpc>
              <a:buClr>
                <a:schemeClr val="accent5">
                  <a:lumMod val="75000"/>
                </a:schemeClr>
              </a:buClr>
              <a:defRPr sz="2400"/>
            </a:lvl1pPr>
            <a:lvl2pPr>
              <a:lnSpc>
                <a:spcPct val="100000"/>
              </a:lnSpc>
              <a:buClr>
                <a:schemeClr val="accent6">
                  <a:lumMod val="75000"/>
                </a:schemeClr>
              </a:buClr>
              <a:defRPr sz="2400"/>
            </a:lvl2pPr>
            <a:lvl3pPr>
              <a:lnSpc>
                <a:spcPct val="100000"/>
              </a:lnSpc>
              <a:defRPr sz="2400"/>
            </a:lvl3pPr>
            <a:lvl4pPr>
              <a:lnSpc>
                <a:spcPct val="100000"/>
              </a:lnSpc>
              <a:defRPr sz="2400"/>
            </a:lvl4pPr>
            <a:lvl5pPr>
              <a:lnSpc>
                <a:spcPct val="100000"/>
              </a:lnSpc>
              <a:defRPr sz="24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46F56-E3DB-405E-9CCF-D653CD615723}" type="datetimeFigureOut">
              <a:rPr lang="en-US" smtClean="0"/>
              <a:t>7/19/2021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BE55B-77FD-4AD9-864E-76E02A5E615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7E59EA84-9FD4-44B9-939D-A06472ED587F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4400" y="3111500"/>
            <a:ext cx="1296988" cy="614363"/>
          </a:xfrm>
        </p:spPr>
        <p:txBody>
          <a:bodyPr/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99948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46F56-E3DB-405E-9CCF-D653CD615723}" type="datetimeFigureOut">
              <a:rPr lang="en-US" smtClean="0"/>
              <a:t>7/19/2021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BE55B-77FD-4AD9-864E-76E02A5E615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B5A966F-5E4E-4BAD-B3F3-66ED7115390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2428875" y="3429000"/>
            <a:ext cx="833438" cy="528638"/>
          </a:xfrm>
        </p:spPr>
        <p:txBody>
          <a:bodyPr/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26193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711200"/>
            <a:ext cx="8637073" cy="1125703"/>
          </a:xfrm>
        </p:spPr>
        <p:txBody>
          <a:bodyPr bIns="0" anchor="b">
            <a:normAutofit/>
          </a:bodyPr>
          <a:lstStyle>
            <a:lvl1pPr algn="l">
              <a:defRPr sz="2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D9F2CCA-54B7-40F1-94AD-7BD2ECE69F4C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2170113" y="3001963"/>
            <a:ext cx="4708525" cy="2019300"/>
          </a:xfr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B2DF89B0-8E51-40D1-837D-047126E9DF5A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973138" y="1597025"/>
            <a:ext cx="1812925" cy="1125538"/>
          </a:xfrm>
        </p:spPr>
        <p:txBody>
          <a:bodyPr/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0717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7/19/2021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7/19/2021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7/19/2021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7/19/2021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7/19/2021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7/19/2021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1CC441-36BA-6640-B20C-2D777F22862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Knowledge Management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23D6BE-FBE0-974F-BB05-2DCB9320D47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8362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2" name="Rectangle 71">
            <a:extLst>
              <a:ext uri="{FF2B5EF4-FFF2-40B4-BE49-F238E27FC236}">
                <a16:creationId xmlns:a16="http://schemas.microsoft.com/office/drawing/2014/main" id="{A3BAF07C-C39E-42EB-BB22-8D46691D97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-1"/>
            <a:ext cx="12193061" cy="686920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4" name="Group 73">
            <a:extLst>
              <a:ext uri="{FF2B5EF4-FFF2-40B4-BE49-F238E27FC236}">
                <a16:creationId xmlns:a16="http://schemas.microsoft.com/office/drawing/2014/main" id="{D8E9CF54-0466-4261-9E62-0249E60E18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5" name="Freeform 5">
              <a:extLst>
                <a:ext uri="{FF2B5EF4-FFF2-40B4-BE49-F238E27FC236}">
                  <a16:creationId xmlns:a16="http://schemas.microsoft.com/office/drawing/2014/main" id="{33E32106-E8B1-4F76-9EE6-58537738A3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>
              <a:extLst>
                <a:ext uri="{FF2B5EF4-FFF2-40B4-BE49-F238E27FC236}">
                  <a16:creationId xmlns:a16="http://schemas.microsoft.com/office/drawing/2014/main" id="{C32C2C46-A045-44FB-8A74-5EBD650C27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>
              <a:extLst>
                <a:ext uri="{FF2B5EF4-FFF2-40B4-BE49-F238E27FC236}">
                  <a16:creationId xmlns:a16="http://schemas.microsoft.com/office/drawing/2014/main" id="{6A76F79C-6683-4940-BCF7-4BCCCEE406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>
              <a:extLst>
                <a:ext uri="{FF2B5EF4-FFF2-40B4-BE49-F238E27FC236}">
                  <a16:creationId xmlns:a16="http://schemas.microsoft.com/office/drawing/2014/main" id="{FF4675A3-6D07-4B1F-9BFC-AEBEA1AD06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>
              <a:extLst>
                <a:ext uri="{FF2B5EF4-FFF2-40B4-BE49-F238E27FC236}">
                  <a16:creationId xmlns:a16="http://schemas.microsoft.com/office/drawing/2014/main" id="{765E127A-B6B7-4B1D-B7BD-6C8C969D29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>
              <a:extLst>
                <a:ext uri="{FF2B5EF4-FFF2-40B4-BE49-F238E27FC236}">
                  <a16:creationId xmlns:a16="http://schemas.microsoft.com/office/drawing/2014/main" id="{3BCA9D9E-C72C-4751-BFA9-10B85CACE3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>
              <a:extLst>
                <a:ext uri="{FF2B5EF4-FFF2-40B4-BE49-F238E27FC236}">
                  <a16:creationId xmlns:a16="http://schemas.microsoft.com/office/drawing/2014/main" id="{080C708C-69BF-441B-AB75-C98160ED06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>
              <a:extLst>
                <a:ext uri="{FF2B5EF4-FFF2-40B4-BE49-F238E27FC236}">
                  <a16:creationId xmlns:a16="http://schemas.microsoft.com/office/drawing/2014/main" id="{3E79964E-F8F1-4763-8892-7BC3DAE306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>
              <a:extLst>
                <a:ext uri="{FF2B5EF4-FFF2-40B4-BE49-F238E27FC236}">
                  <a16:creationId xmlns:a16="http://schemas.microsoft.com/office/drawing/2014/main" id="{FE09592A-FCC9-4AE5-BA0B-730C6F3BBE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>
              <a:extLst>
                <a:ext uri="{FF2B5EF4-FFF2-40B4-BE49-F238E27FC236}">
                  <a16:creationId xmlns:a16="http://schemas.microsoft.com/office/drawing/2014/main" id="{96448994-820C-4BC1-ABF3-4579C6F99A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>
              <a:extLst>
                <a:ext uri="{FF2B5EF4-FFF2-40B4-BE49-F238E27FC236}">
                  <a16:creationId xmlns:a16="http://schemas.microsoft.com/office/drawing/2014/main" id="{9BB0D192-565A-42B9-B292-CC032D71A6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1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>
              <a:extLst>
                <a:ext uri="{FF2B5EF4-FFF2-40B4-BE49-F238E27FC236}">
                  <a16:creationId xmlns:a16="http://schemas.microsoft.com/office/drawing/2014/main" id="{6D1CA09C-5F40-4E92-A7E9-D1FCEE5128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1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>
              <a:extLst>
                <a:ext uri="{FF2B5EF4-FFF2-40B4-BE49-F238E27FC236}">
                  <a16:creationId xmlns:a16="http://schemas.microsoft.com/office/drawing/2014/main" id="{379F5AA5-2E14-4880-A5A6-07AEF2AD89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>
              <a:extLst>
                <a:ext uri="{FF2B5EF4-FFF2-40B4-BE49-F238E27FC236}">
                  <a16:creationId xmlns:a16="http://schemas.microsoft.com/office/drawing/2014/main" id="{EF14BD32-D239-4DA3-98B3-7752073657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>
              <a:extLst>
                <a:ext uri="{FF2B5EF4-FFF2-40B4-BE49-F238E27FC236}">
                  <a16:creationId xmlns:a16="http://schemas.microsoft.com/office/drawing/2014/main" id="{CF07B250-E5E4-4624-9BD7-8D513A67B7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>
              <a:extLst>
                <a:ext uri="{FF2B5EF4-FFF2-40B4-BE49-F238E27FC236}">
                  <a16:creationId xmlns:a16="http://schemas.microsoft.com/office/drawing/2014/main" id="{BCC5D120-7C8C-4290-865C-4EE6E4F245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>
              <a:extLst>
                <a:ext uri="{FF2B5EF4-FFF2-40B4-BE49-F238E27FC236}">
                  <a16:creationId xmlns:a16="http://schemas.microsoft.com/office/drawing/2014/main" id="{C24688C6-CAE5-4EF2-B2BA-A138DA0A24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>
              <a:extLst>
                <a:ext uri="{FF2B5EF4-FFF2-40B4-BE49-F238E27FC236}">
                  <a16:creationId xmlns:a16="http://schemas.microsoft.com/office/drawing/2014/main" id="{6BD31099-7C13-4901-A04F-632B1CD846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>
              <a:extLst>
                <a:ext uri="{FF2B5EF4-FFF2-40B4-BE49-F238E27FC236}">
                  <a16:creationId xmlns:a16="http://schemas.microsoft.com/office/drawing/2014/main" id="{679F5FF7-82B2-4033-8FBE-63170C9378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95" name="Freeform: Shape 94">
            <a:extLst>
              <a:ext uri="{FF2B5EF4-FFF2-40B4-BE49-F238E27FC236}">
                <a16:creationId xmlns:a16="http://schemas.microsoft.com/office/drawing/2014/main" id="{B3D296CC-CA82-4C71-A176-6A9FECDB82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2075000"/>
          </a:xfrm>
          <a:custGeom>
            <a:avLst/>
            <a:gdLst>
              <a:gd name="connsiteX0" fmla="*/ 0 w 12192000"/>
              <a:gd name="connsiteY0" fmla="*/ 0 h 2075000"/>
              <a:gd name="connsiteX1" fmla="*/ 12192000 w 12192000"/>
              <a:gd name="connsiteY1" fmla="*/ 0 h 2075000"/>
              <a:gd name="connsiteX2" fmla="*/ 12192000 w 12192000"/>
              <a:gd name="connsiteY2" fmla="*/ 558112 h 2075000"/>
              <a:gd name="connsiteX3" fmla="*/ 12192000 w 12192000"/>
              <a:gd name="connsiteY3" fmla="*/ 750237 h 2075000"/>
              <a:gd name="connsiteX4" fmla="*/ 12192000 w 12192000"/>
              <a:gd name="connsiteY4" fmla="*/ 1726055 h 2075000"/>
              <a:gd name="connsiteX5" fmla="*/ 12113803 w 12192000"/>
              <a:gd name="connsiteY5" fmla="*/ 1734338 h 2075000"/>
              <a:gd name="connsiteX6" fmla="*/ 6753597 w 12192000"/>
              <a:gd name="connsiteY6" fmla="*/ 2057895 h 2075000"/>
              <a:gd name="connsiteX7" fmla="*/ 400746 w 12192000"/>
              <a:gd name="connsiteY7" fmla="*/ 1886552 h 2075000"/>
              <a:gd name="connsiteX8" fmla="*/ 0 w 12192000"/>
              <a:gd name="connsiteY8" fmla="*/ 1849576 h 2075000"/>
              <a:gd name="connsiteX9" fmla="*/ 0 w 12192000"/>
              <a:gd name="connsiteY9" fmla="*/ 750237 h 2075000"/>
              <a:gd name="connsiteX10" fmla="*/ 0 w 12192000"/>
              <a:gd name="connsiteY10" fmla="*/ 558112 h 2075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2192000" h="2075000">
                <a:moveTo>
                  <a:pt x="0" y="0"/>
                </a:moveTo>
                <a:lnTo>
                  <a:pt x="12192000" y="0"/>
                </a:lnTo>
                <a:lnTo>
                  <a:pt x="12192000" y="558112"/>
                </a:lnTo>
                <a:lnTo>
                  <a:pt x="12192000" y="750237"/>
                </a:lnTo>
                <a:lnTo>
                  <a:pt x="12192000" y="1726055"/>
                </a:lnTo>
                <a:lnTo>
                  <a:pt x="12113803" y="1734338"/>
                </a:lnTo>
                <a:cubicBezTo>
                  <a:pt x="10139508" y="1932287"/>
                  <a:pt x="8237152" y="2025290"/>
                  <a:pt x="6753597" y="2057895"/>
                </a:cubicBezTo>
                <a:cubicBezTo>
                  <a:pt x="4940362" y="2097744"/>
                  <a:pt x="2657278" y="2078414"/>
                  <a:pt x="400746" y="1886552"/>
                </a:cubicBezTo>
                <a:lnTo>
                  <a:pt x="0" y="1849576"/>
                </a:lnTo>
                <a:lnTo>
                  <a:pt x="0" y="750237"/>
                </a:lnTo>
                <a:lnTo>
                  <a:pt x="0" y="558112"/>
                </a:lnTo>
                <a:close/>
              </a:path>
            </a:pathLst>
          </a:custGeom>
          <a:solidFill>
            <a:schemeClr val="tx1"/>
          </a:solidFill>
          <a:ln w="444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78B16E57-3D5E-4948-8B70-0EBC990C3C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762608"/>
            <a:ext cx="10058400" cy="1003932"/>
          </a:xfrm>
        </p:spPr>
        <p:txBody>
          <a:bodyPr anchor="ctr">
            <a:norm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Chief Learning Officers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0BCD19-323B-6B43-A810-6E45391E19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2635976"/>
            <a:ext cx="10058400" cy="3542776"/>
          </a:xfrm>
        </p:spPr>
        <p:txBody>
          <a:bodyPr>
            <a:normAutofit/>
          </a:bodyPr>
          <a:lstStyle/>
          <a:p>
            <a:r>
              <a:rPr lang="en-US" sz="2000" dirty="0"/>
              <a:t>Create leadership positions, like </a:t>
            </a:r>
            <a:r>
              <a:rPr lang="en-US" sz="2000" b="1" dirty="0"/>
              <a:t>chief learning officers (CLOs)</a:t>
            </a:r>
            <a:r>
              <a:rPr lang="en-US" sz="2000" dirty="0"/>
              <a:t>, who:</a:t>
            </a:r>
          </a:p>
          <a:p>
            <a:pPr lvl="1"/>
            <a:r>
              <a:rPr lang="en-US" sz="1800" dirty="0"/>
              <a:t>Ensure implementation of knowledge management practices.</a:t>
            </a:r>
          </a:p>
          <a:p>
            <a:pPr lvl="1"/>
            <a:r>
              <a:rPr lang="en-US" sz="1800" dirty="0"/>
              <a:t>Create a technology infrastructure that supports the learning culture. </a:t>
            </a:r>
          </a:p>
          <a:p>
            <a:pPr lvl="1"/>
            <a:r>
              <a:rPr lang="en-US" sz="1800" dirty="0"/>
              <a:t>Find new ways of capturing, sharing, and using knowledge.</a:t>
            </a:r>
          </a:p>
          <a:p>
            <a:pPr lvl="1"/>
            <a:r>
              <a:rPr lang="en-US" sz="1800" dirty="0"/>
              <a:t>Gain managers’ support for the system. </a:t>
            </a:r>
          </a:p>
          <a:p>
            <a:pPr lvl="1"/>
            <a:r>
              <a:rPr lang="en-US" sz="1800" dirty="0"/>
              <a:t>Inspire partnerships between training specialists and IT specialists. </a:t>
            </a:r>
          </a:p>
        </p:txBody>
      </p:sp>
    </p:spTree>
    <p:extLst>
      <p:ext uri="{BB962C8B-B14F-4D97-AF65-F5344CB8AC3E}">
        <p14:creationId xmlns:p14="http://schemas.microsoft.com/office/powerpoint/2010/main" val="69607895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55">
            <a:extLst>
              <a:ext uri="{FF2B5EF4-FFF2-40B4-BE49-F238E27FC236}">
                <a16:creationId xmlns:a16="http://schemas.microsoft.com/office/drawing/2014/main" id="{08770A7F-846C-4ADA-A5D7-08F8818DEC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8631" y="2091130"/>
            <a:ext cx="3498979" cy="2456442"/>
          </a:xfrm>
        </p:spPr>
        <p:txBody>
          <a:bodyPr/>
          <a:lstStyle/>
          <a:p>
            <a:r>
              <a:rPr lang="en-US" dirty="0"/>
              <a:t>Technological Support</a:t>
            </a: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FE43D436-9D76-4479-B202-282AA3363E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13">
            <a:extLst>
              <a:ext uri="{FF2B5EF4-FFF2-40B4-BE49-F238E27FC236}">
                <a16:creationId xmlns:a16="http://schemas.microsoft.com/office/drawing/2014/main" id="{5ED5FDDF-28FB-4871-BAF5-BC352B7065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 flipV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10" name="Freeform 5">
              <a:extLst>
                <a:ext uri="{FF2B5EF4-FFF2-40B4-BE49-F238E27FC236}">
                  <a16:creationId xmlns:a16="http://schemas.microsoft.com/office/drawing/2014/main" id="{5B7D8589-9CA0-4BA7-B315-7BA600BCB7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>
                <a:gd name="T0" fmla="*/ 813 w 813"/>
                <a:gd name="T1" fmla="*/ 0 h 1440"/>
                <a:gd name="T2" fmla="*/ 435 w 813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6">
              <a:extLst>
                <a:ext uri="{FF2B5EF4-FFF2-40B4-BE49-F238E27FC236}">
                  <a16:creationId xmlns:a16="http://schemas.microsoft.com/office/drawing/2014/main" id="{D0C97FEA-5238-47DE-9956-42F382C26F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>
                <a:gd name="T0" fmla="*/ 324 w 324"/>
                <a:gd name="T1" fmla="*/ 117 h 117"/>
                <a:gd name="T2" fmla="*/ 0 w 324"/>
                <a:gd name="T3" fmla="*/ 0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8C4A9B43-E0C5-483B-B15C-4022ECA49C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>
                <a:gd name="T0" fmla="*/ 0 w 404"/>
                <a:gd name="T1" fmla="*/ 385 h 385"/>
                <a:gd name="T2" fmla="*/ 404 w 404"/>
                <a:gd name="T3" fmla="*/ 0 h 3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8">
              <a:extLst>
                <a:ext uri="{FF2B5EF4-FFF2-40B4-BE49-F238E27FC236}">
                  <a16:creationId xmlns:a16="http://schemas.microsoft.com/office/drawing/2014/main" id="{95BF8B62-C636-43AF-894B-0457A9F268A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>
                <a:gd name="T0" fmla="*/ 774 w 774"/>
                <a:gd name="T1" fmla="*/ 0 h 1440"/>
                <a:gd name="T2" fmla="*/ 411 w 774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9">
              <a:extLst>
                <a:ext uri="{FF2B5EF4-FFF2-40B4-BE49-F238E27FC236}">
                  <a16:creationId xmlns:a16="http://schemas.microsoft.com/office/drawing/2014/main" id="{669F993C-7340-4413-87F8-A281668607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>
                <a:gd name="T0" fmla="*/ 203 w 203"/>
                <a:gd name="T1" fmla="*/ 77 h 77"/>
                <a:gd name="T2" fmla="*/ 0 w 203"/>
                <a:gd name="T3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Freeform 10">
              <a:extLst>
                <a:ext uri="{FF2B5EF4-FFF2-40B4-BE49-F238E27FC236}">
                  <a16:creationId xmlns:a16="http://schemas.microsoft.com/office/drawing/2014/main" id="{6EB881D7-3E2B-4490-BB0A-16E777AD99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>
                <a:gd name="T0" fmla="*/ 0 w 351"/>
                <a:gd name="T1" fmla="*/ 332 h 332"/>
                <a:gd name="T2" fmla="*/ 351 w 351"/>
                <a:gd name="T3" fmla="*/ 0 h 3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11">
              <a:extLst>
                <a:ext uri="{FF2B5EF4-FFF2-40B4-BE49-F238E27FC236}">
                  <a16:creationId xmlns:a16="http://schemas.microsoft.com/office/drawing/2014/main" id="{52CE5935-55CA-4EB9-9A3D-100B75145F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>
                <a:gd name="T0" fmla="*/ 762 w 762"/>
                <a:gd name="T1" fmla="*/ 0 h 1440"/>
                <a:gd name="T2" fmla="*/ 403 w 762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12">
              <a:extLst>
                <a:ext uri="{FF2B5EF4-FFF2-40B4-BE49-F238E27FC236}">
                  <a16:creationId xmlns:a16="http://schemas.microsoft.com/office/drawing/2014/main" id="{CC6D6F8B-79F9-4F06-8A2D-7BABF0529B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>
                <a:gd name="T0" fmla="*/ 140 w 140"/>
                <a:gd name="T1" fmla="*/ 54 h 54"/>
                <a:gd name="T2" fmla="*/ 0 w 140"/>
                <a:gd name="T3" fmla="*/ 0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13">
              <a:extLst>
                <a:ext uri="{FF2B5EF4-FFF2-40B4-BE49-F238E27FC236}">
                  <a16:creationId xmlns:a16="http://schemas.microsoft.com/office/drawing/2014/main" id="{DEF715FE-2D51-4CC6-AD82-306DA627C3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>
                <a:gd name="T0" fmla="*/ 0 w 321"/>
                <a:gd name="T1" fmla="*/ 302 h 302"/>
                <a:gd name="T2" fmla="*/ 321 w 321"/>
                <a:gd name="T3" fmla="*/ 0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14">
              <a:extLst>
                <a:ext uri="{FF2B5EF4-FFF2-40B4-BE49-F238E27FC236}">
                  <a16:creationId xmlns:a16="http://schemas.microsoft.com/office/drawing/2014/main" id="{60E354CF-EF82-4609-8F48-2EFB01C279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>
                <a:gd name="T0" fmla="*/ 683 w 683"/>
                <a:gd name="T1" fmla="*/ 0 h 1440"/>
                <a:gd name="T2" fmla="*/ 355 w 683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15">
              <a:extLst>
                <a:ext uri="{FF2B5EF4-FFF2-40B4-BE49-F238E27FC236}">
                  <a16:creationId xmlns:a16="http://schemas.microsoft.com/office/drawing/2014/main" id="{FB9D2ACB-DE65-4053-BB6A-2DD575E120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>
                <a:gd name="T0" fmla="*/ 0 w 287"/>
                <a:gd name="T1" fmla="*/ 279 h 279"/>
                <a:gd name="T2" fmla="*/ 287 w 287"/>
                <a:gd name="T3" fmla="*/ 0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16">
              <a:extLst>
                <a:ext uri="{FF2B5EF4-FFF2-40B4-BE49-F238E27FC236}">
                  <a16:creationId xmlns:a16="http://schemas.microsoft.com/office/drawing/2014/main" id="{275F112D-24B3-48F4-B2DB-FAB9E57C7A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>
                <a:gd name="T0" fmla="*/ 680 w 680"/>
                <a:gd name="T1" fmla="*/ 0 h 1440"/>
                <a:gd name="T2" fmla="*/ 337 w 68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17">
              <a:extLst>
                <a:ext uri="{FF2B5EF4-FFF2-40B4-BE49-F238E27FC236}">
                  <a16:creationId xmlns:a16="http://schemas.microsoft.com/office/drawing/2014/main" id="{4224785A-F9F5-4670-880A-D7C6FBAB9A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>
                <a:gd name="T0" fmla="*/ 0 w 250"/>
                <a:gd name="T1" fmla="*/ 242 h 242"/>
                <a:gd name="T2" fmla="*/ 250 w 250"/>
                <a:gd name="T3" fmla="*/ 0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18">
              <a:extLst>
                <a:ext uri="{FF2B5EF4-FFF2-40B4-BE49-F238E27FC236}">
                  <a16:creationId xmlns:a16="http://schemas.microsoft.com/office/drawing/2014/main" id="{6767A8E2-1B21-4162-ACFD-4B70C14032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>
                <a:gd name="T0" fmla="*/ 720 w 720"/>
                <a:gd name="T1" fmla="*/ 0 h 1440"/>
                <a:gd name="T2" fmla="*/ 362 w 72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19">
              <a:extLst>
                <a:ext uri="{FF2B5EF4-FFF2-40B4-BE49-F238E27FC236}">
                  <a16:creationId xmlns:a16="http://schemas.microsoft.com/office/drawing/2014/main" id="{260829BA-C3E3-4388-B253-321C7F999A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>
                <a:gd name="T0" fmla="*/ 0 w 185"/>
                <a:gd name="T1" fmla="*/ 167 h 167"/>
                <a:gd name="T2" fmla="*/ 185 w 185"/>
                <a:gd name="T3" fmla="*/ 0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20">
              <a:extLst>
                <a:ext uri="{FF2B5EF4-FFF2-40B4-BE49-F238E27FC236}">
                  <a16:creationId xmlns:a16="http://schemas.microsoft.com/office/drawing/2014/main" id="{7F195E9B-F7B2-48EE-ADF4-0FCA5767B0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>
                <a:gd name="T0" fmla="*/ 572 w 572"/>
                <a:gd name="T1" fmla="*/ 0 h 1440"/>
                <a:gd name="T2" fmla="*/ 164 w 572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1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21">
              <a:extLst>
                <a:ext uri="{FF2B5EF4-FFF2-40B4-BE49-F238E27FC236}">
                  <a16:creationId xmlns:a16="http://schemas.microsoft.com/office/drawing/2014/main" id="{BD0E493A-B71F-4BD3-B6BC-84DC52C14C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>
                <a:gd name="T0" fmla="*/ 620 w 620"/>
                <a:gd name="T1" fmla="*/ 0 h 1440"/>
                <a:gd name="T2" fmla="*/ 186 w 62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22">
              <a:extLst>
                <a:ext uri="{FF2B5EF4-FFF2-40B4-BE49-F238E27FC236}">
                  <a16:creationId xmlns:a16="http://schemas.microsoft.com/office/drawing/2014/main" id="{C82D4841-AB36-409F-AD31-FF0FE10B447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>
                <a:gd name="T0" fmla="*/ 506 w 506"/>
                <a:gd name="T1" fmla="*/ 0 h 1440"/>
                <a:gd name="T2" fmla="*/ 171 w 506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23">
              <a:extLst>
                <a:ext uri="{FF2B5EF4-FFF2-40B4-BE49-F238E27FC236}">
                  <a16:creationId xmlns:a16="http://schemas.microsoft.com/office/drawing/2014/main" id="{A025D47F-C545-4969-97D8-A41AE0B2E3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>
                <a:gd name="T0" fmla="*/ 373 w 373"/>
                <a:gd name="T1" fmla="*/ 0 h 673"/>
                <a:gd name="T2" fmla="*/ 0 w 373"/>
                <a:gd name="T3" fmla="*/ 673 h 6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24">
              <a:extLst>
                <a:ext uri="{FF2B5EF4-FFF2-40B4-BE49-F238E27FC236}">
                  <a16:creationId xmlns:a16="http://schemas.microsoft.com/office/drawing/2014/main" id="{CB1A3BE3-B4BA-4266-A08A-DC26E7CA6B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>
                <a:gd name="T0" fmla="*/ 0 w 45"/>
                <a:gd name="T1" fmla="*/ 0 h 174"/>
                <a:gd name="T2" fmla="*/ 45 w 45"/>
                <a:gd name="T3" fmla="*/ 174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25">
              <a:extLst>
                <a:ext uri="{FF2B5EF4-FFF2-40B4-BE49-F238E27FC236}">
                  <a16:creationId xmlns:a16="http://schemas.microsoft.com/office/drawing/2014/main" id="{CC5D0E10-479B-45F0-9A6D-F38F3240A6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>
                <a:gd name="T0" fmla="*/ 329 w 329"/>
                <a:gd name="T1" fmla="*/ 0 h 469"/>
                <a:gd name="T2" fmla="*/ 0 w 329"/>
                <a:gd name="T3" fmla="*/ 469 h 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aphicFrame>
        <p:nvGraphicFramePr>
          <p:cNvPr id="7" name="Content Placeholder 2" descr="This graphic presents give strategies related to the use of technology in a knowledge management system: Encourage collaboration between the training department and the IT department. Build a technology infrastructure. Choose technology that makes it easy for employees to access and share information. Allow employees to use technology, e-mail, or social networking sites to share knowledge. Create an online library of learning resources.">
            <a:extLst>
              <a:ext uri="{FF2B5EF4-FFF2-40B4-BE49-F238E27FC236}">
                <a16:creationId xmlns:a16="http://schemas.microsoft.com/office/drawing/2014/main" id="{609C69EE-B970-40FE-90CE-EB307989516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42846403"/>
              </p:ext>
            </p:extLst>
          </p:nvPr>
        </p:nvGraphicFramePr>
        <p:xfrm>
          <a:off x="792480" y="1335118"/>
          <a:ext cx="10607040" cy="52576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4" name="Title 1">
            <a:extLst>
              <a:ext uri="{FF2B5EF4-FFF2-40B4-BE49-F238E27FC236}">
                <a16:creationId xmlns:a16="http://schemas.microsoft.com/office/drawing/2014/main" id="{BFC9A348-AD8E-4C88-A717-D5CC31276AB2}"/>
              </a:ext>
            </a:extLst>
          </p:cNvPr>
          <p:cNvSpPr txBox="1">
            <a:spLocks/>
          </p:cNvSpPr>
          <p:nvPr/>
        </p:nvSpPr>
        <p:spPr>
          <a:xfrm>
            <a:off x="1759287" y="798881"/>
            <a:ext cx="8673427" cy="104894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>
            <a:lvl1pPr algn="ctr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000" b="0" i="0" kern="1200" cap="none" spc="-150">
                <a:solidFill>
                  <a:srgbClr val="FFFEFF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solidFill>
                  <a:schemeClr val="tx1"/>
                </a:solidFill>
              </a:rPr>
              <a:t>Technological Support</a:t>
            </a:r>
          </a:p>
        </p:txBody>
      </p:sp>
    </p:spTree>
    <p:extLst>
      <p:ext uri="{BB962C8B-B14F-4D97-AF65-F5344CB8AC3E}">
        <p14:creationId xmlns:p14="http://schemas.microsoft.com/office/powerpoint/2010/main" val="11699189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55">
            <a:extLst>
              <a:ext uri="{FF2B5EF4-FFF2-40B4-BE49-F238E27FC236}">
                <a16:creationId xmlns:a16="http://schemas.microsoft.com/office/drawing/2014/main" id="{08770A7F-846C-4ADA-A5D7-08F8818DEC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8631" y="2091130"/>
            <a:ext cx="3498979" cy="2456442"/>
          </a:xfrm>
        </p:spPr>
        <p:txBody>
          <a:bodyPr/>
          <a:lstStyle/>
          <a:p>
            <a:r>
              <a:rPr lang="en-US" dirty="0"/>
              <a:t>Technological Support</a:t>
            </a: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FE43D436-9D76-4479-B202-282AA3363E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13">
            <a:extLst>
              <a:ext uri="{FF2B5EF4-FFF2-40B4-BE49-F238E27FC236}">
                <a16:creationId xmlns:a16="http://schemas.microsoft.com/office/drawing/2014/main" id="{5ED5FDDF-28FB-4871-BAF5-BC352B7065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 flipV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10" name="Freeform 5">
              <a:extLst>
                <a:ext uri="{FF2B5EF4-FFF2-40B4-BE49-F238E27FC236}">
                  <a16:creationId xmlns:a16="http://schemas.microsoft.com/office/drawing/2014/main" id="{5B7D8589-9CA0-4BA7-B315-7BA600BCB7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>
                <a:gd name="T0" fmla="*/ 813 w 813"/>
                <a:gd name="T1" fmla="*/ 0 h 1440"/>
                <a:gd name="T2" fmla="*/ 435 w 813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6">
              <a:extLst>
                <a:ext uri="{FF2B5EF4-FFF2-40B4-BE49-F238E27FC236}">
                  <a16:creationId xmlns:a16="http://schemas.microsoft.com/office/drawing/2014/main" id="{D0C97FEA-5238-47DE-9956-42F382C26F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>
                <a:gd name="T0" fmla="*/ 324 w 324"/>
                <a:gd name="T1" fmla="*/ 117 h 117"/>
                <a:gd name="T2" fmla="*/ 0 w 324"/>
                <a:gd name="T3" fmla="*/ 0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8C4A9B43-E0C5-483B-B15C-4022ECA49C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>
                <a:gd name="T0" fmla="*/ 0 w 404"/>
                <a:gd name="T1" fmla="*/ 385 h 385"/>
                <a:gd name="T2" fmla="*/ 404 w 404"/>
                <a:gd name="T3" fmla="*/ 0 h 3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8">
              <a:extLst>
                <a:ext uri="{FF2B5EF4-FFF2-40B4-BE49-F238E27FC236}">
                  <a16:creationId xmlns:a16="http://schemas.microsoft.com/office/drawing/2014/main" id="{95BF8B62-C636-43AF-894B-0457A9F268A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>
                <a:gd name="T0" fmla="*/ 774 w 774"/>
                <a:gd name="T1" fmla="*/ 0 h 1440"/>
                <a:gd name="T2" fmla="*/ 411 w 774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9">
              <a:extLst>
                <a:ext uri="{FF2B5EF4-FFF2-40B4-BE49-F238E27FC236}">
                  <a16:creationId xmlns:a16="http://schemas.microsoft.com/office/drawing/2014/main" id="{669F993C-7340-4413-87F8-A281668607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>
                <a:gd name="T0" fmla="*/ 203 w 203"/>
                <a:gd name="T1" fmla="*/ 77 h 77"/>
                <a:gd name="T2" fmla="*/ 0 w 203"/>
                <a:gd name="T3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Freeform 10">
              <a:extLst>
                <a:ext uri="{FF2B5EF4-FFF2-40B4-BE49-F238E27FC236}">
                  <a16:creationId xmlns:a16="http://schemas.microsoft.com/office/drawing/2014/main" id="{6EB881D7-3E2B-4490-BB0A-16E777AD99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>
                <a:gd name="T0" fmla="*/ 0 w 351"/>
                <a:gd name="T1" fmla="*/ 332 h 332"/>
                <a:gd name="T2" fmla="*/ 351 w 351"/>
                <a:gd name="T3" fmla="*/ 0 h 3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11">
              <a:extLst>
                <a:ext uri="{FF2B5EF4-FFF2-40B4-BE49-F238E27FC236}">
                  <a16:creationId xmlns:a16="http://schemas.microsoft.com/office/drawing/2014/main" id="{52CE5935-55CA-4EB9-9A3D-100B75145F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>
                <a:gd name="T0" fmla="*/ 762 w 762"/>
                <a:gd name="T1" fmla="*/ 0 h 1440"/>
                <a:gd name="T2" fmla="*/ 403 w 762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12">
              <a:extLst>
                <a:ext uri="{FF2B5EF4-FFF2-40B4-BE49-F238E27FC236}">
                  <a16:creationId xmlns:a16="http://schemas.microsoft.com/office/drawing/2014/main" id="{CC6D6F8B-79F9-4F06-8A2D-7BABF0529B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>
                <a:gd name="T0" fmla="*/ 140 w 140"/>
                <a:gd name="T1" fmla="*/ 54 h 54"/>
                <a:gd name="T2" fmla="*/ 0 w 140"/>
                <a:gd name="T3" fmla="*/ 0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13">
              <a:extLst>
                <a:ext uri="{FF2B5EF4-FFF2-40B4-BE49-F238E27FC236}">
                  <a16:creationId xmlns:a16="http://schemas.microsoft.com/office/drawing/2014/main" id="{DEF715FE-2D51-4CC6-AD82-306DA627C3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>
                <a:gd name="T0" fmla="*/ 0 w 321"/>
                <a:gd name="T1" fmla="*/ 302 h 302"/>
                <a:gd name="T2" fmla="*/ 321 w 321"/>
                <a:gd name="T3" fmla="*/ 0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14">
              <a:extLst>
                <a:ext uri="{FF2B5EF4-FFF2-40B4-BE49-F238E27FC236}">
                  <a16:creationId xmlns:a16="http://schemas.microsoft.com/office/drawing/2014/main" id="{60E354CF-EF82-4609-8F48-2EFB01C279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>
                <a:gd name="T0" fmla="*/ 683 w 683"/>
                <a:gd name="T1" fmla="*/ 0 h 1440"/>
                <a:gd name="T2" fmla="*/ 355 w 683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15">
              <a:extLst>
                <a:ext uri="{FF2B5EF4-FFF2-40B4-BE49-F238E27FC236}">
                  <a16:creationId xmlns:a16="http://schemas.microsoft.com/office/drawing/2014/main" id="{FB9D2ACB-DE65-4053-BB6A-2DD575E120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>
                <a:gd name="T0" fmla="*/ 0 w 287"/>
                <a:gd name="T1" fmla="*/ 279 h 279"/>
                <a:gd name="T2" fmla="*/ 287 w 287"/>
                <a:gd name="T3" fmla="*/ 0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16">
              <a:extLst>
                <a:ext uri="{FF2B5EF4-FFF2-40B4-BE49-F238E27FC236}">
                  <a16:creationId xmlns:a16="http://schemas.microsoft.com/office/drawing/2014/main" id="{275F112D-24B3-48F4-B2DB-FAB9E57C7A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>
                <a:gd name="T0" fmla="*/ 680 w 680"/>
                <a:gd name="T1" fmla="*/ 0 h 1440"/>
                <a:gd name="T2" fmla="*/ 337 w 68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17">
              <a:extLst>
                <a:ext uri="{FF2B5EF4-FFF2-40B4-BE49-F238E27FC236}">
                  <a16:creationId xmlns:a16="http://schemas.microsoft.com/office/drawing/2014/main" id="{4224785A-F9F5-4670-880A-D7C6FBAB9A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>
                <a:gd name="T0" fmla="*/ 0 w 250"/>
                <a:gd name="T1" fmla="*/ 242 h 242"/>
                <a:gd name="T2" fmla="*/ 250 w 250"/>
                <a:gd name="T3" fmla="*/ 0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18">
              <a:extLst>
                <a:ext uri="{FF2B5EF4-FFF2-40B4-BE49-F238E27FC236}">
                  <a16:creationId xmlns:a16="http://schemas.microsoft.com/office/drawing/2014/main" id="{6767A8E2-1B21-4162-ACFD-4B70C14032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>
                <a:gd name="T0" fmla="*/ 720 w 720"/>
                <a:gd name="T1" fmla="*/ 0 h 1440"/>
                <a:gd name="T2" fmla="*/ 362 w 72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19">
              <a:extLst>
                <a:ext uri="{FF2B5EF4-FFF2-40B4-BE49-F238E27FC236}">
                  <a16:creationId xmlns:a16="http://schemas.microsoft.com/office/drawing/2014/main" id="{260829BA-C3E3-4388-B253-321C7F999A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>
                <a:gd name="T0" fmla="*/ 0 w 185"/>
                <a:gd name="T1" fmla="*/ 167 h 167"/>
                <a:gd name="T2" fmla="*/ 185 w 185"/>
                <a:gd name="T3" fmla="*/ 0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20">
              <a:extLst>
                <a:ext uri="{FF2B5EF4-FFF2-40B4-BE49-F238E27FC236}">
                  <a16:creationId xmlns:a16="http://schemas.microsoft.com/office/drawing/2014/main" id="{7F195E9B-F7B2-48EE-ADF4-0FCA5767B0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>
                <a:gd name="T0" fmla="*/ 572 w 572"/>
                <a:gd name="T1" fmla="*/ 0 h 1440"/>
                <a:gd name="T2" fmla="*/ 164 w 572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1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21">
              <a:extLst>
                <a:ext uri="{FF2B5EF4-FFF2-40B4-BE49-F238E27FC236}">
                  <a16:creationId xmlns:a16="http://schemas.microsoft.com/office/drawing/2014/main" id="{BD0E493A-B71F-4BD3-B6BC-84DC52C14C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>
                <a:gd name="T0" fmla="*/ 620 w 620"/>
                <a:gd name="T1" fmla="*/ 0 h 1440"/>
                <a:gd name="T2" fmla="*/ 186 w 62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22">
              <a:extLst>
                <a:ext uri="{FF2B5EF4-FFF2-40B4-BE49-F238E27FC236}">
                  <a16:creationId xmlns:a16="http://schemas.microsoft.com/office/drawing/2014/main" id="{C82D4841-AB36-409F-AD31-FF0FE10B447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>
                <a:gd name="T0" fmla="*/ 506 w 506"/>
                <a:gd name="T1" fmla="*/ 0 h 1440"/>
                <a:gd name="T2" fmla="*/ 171 w 506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23">
              <a:extLst>
                <a:ext uri="{FF2B5EF4-FFF2-40B4-BE49-F238E27FC236}">
                  <a16:creationId xmlns:a16="http://schemas.microsoft.com/office/drawing/2014/main" id="{A025D47F-C545-4969-97D8-A41AE0B2E3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>
                <a:gd name="T0" fmla="*/ 373 w 373"/>
                <a:gd name="T1" fmla="*/ 0 h 673"/>
                <a:gd name="T2" fmla="*/ 0 w 373"/>
                <a:gd name="T3" fmla="*/ 673 h 6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24">
              <a:extLst>
                <a:ext uri="{FF2B5EF4-FFF2-40B4-BE49-F238E27FC236}">
                  <a16:creationId xmlns:a16="http://schemas.microsoft.com/office/drawing/2014/main" id="{CB1A3BE3-B4BA-4266-A08A-DC26E7CA6B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>
                <a:gd name="T0" fmla="*/ 0 w 45"/>
                <a:gd name="T1" fmla="*/ 0 h 174"/>
                <a:gd name="T2" fmla="*/ 45 w 45"/>
                <a:gd name="T3" fmla="*/ 174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25">
              <a:extLst>
                <a:ext uri="{FF2B5EF4-FFF2-40B4-BE49-F238E27FC236}">
                  <a16:creationId xmlns:a16="http://schemas.microsoft.com/office/drawing/2014/main" id="{CC5D0E10-479B-45F0-9A6D-F38F3240A6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>
                <a:gd name="T0" fmla="*/ 329 w 329"/>
                <a:gd name="T1" fmla="*/ 0 h 469"/>
                <a:gd name="T2" fmla="*/ 0 w 329"/>
                <a:gd name="T3" fmla="*/ 469 h 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aphicFrame>
        <p:nvGraphicFramePr>
          <p:cNvPr id="7" name="Content Placeholder 2" descr="This graphic presents give strategies related to the use of technology in a knowledge management system: Encourage collaboration between the training department and the IT department. Build a technology infrastructure. Choose technology that makes it easy for employees to access and share information. Allow employees to use technology, e-mail, or social networking sites to share knowledge. Create an online library of learning resources.">
            <a:extLst>
              <a:ext uri="{FF2B5EF4-FFF2-40B4-BE49-F238E27FC236}">
                <a16:creationId xmlns:a16="http://schemas.microsoft.com/office/drawing/2014/main" id="{609C69EE-B970-40FE-90CE-EB307989516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34973776"/>
              </p:ext>
            </p:extLst>
          </p:nvPr>
        </p:nvGraphicFramePr>
        <p:xfrm>
          <a:off x="792480" y="1335118"/>
          <a:ext cx="10607040" cy="52576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4" name="Title 1">
            <a:extLst>
              <a:ext uri="{FF2B5EF4-FFF2-40B4-BE49-F238E27FC236}">
                <a16:creationId xmlns:a16="http://schemas.microsoft.com/office/drawing/2014/main" id="{BFC9A348-AD8E-4C88-A717-D5CC31276AB2}"/>
              </a:ext>
            </a:extLst>
          </p:cNvPr>
          <p:cNvSpPr txBox="1">
            <a:spLocks/>
          </p:cNvSpPr>
          <p:nvPr/>
        </p:nvSpPr>
        <p:spPr>
          <a:xfrm>
            <a:off x="1759287" y="798881"/>
            <a:ext cx="8673427" cy="104894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>
            <a:lvl1pPr algn="ctr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000" b="0" i="0" kern="1200" cap="none" spc="-150">
                <a:solidFill>
                  <a:srgbClr val="FFFEFF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solidFill>
                  <a:schemeClr val="tx1"/>
                </a:solidFill>
              </a:rPr>
              <a:t>Technological Support</a:t>
            </a:r>
          </a:p>
        </p:txBody>
      </p:sp>
    </p:spTree>
    <p:extLst>
      <p:ext uri="{BB962C8B-B14F-4D97-AF65-F5344CB8AC3E}">
        <p14:creationId xmlns:p14="http://schemas.microsoft.com/office/powerpoint/2010/main" val="13197612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Rectangle 67">
            <a:extLst>
              <a:ext uri="{FF2B5EF4-FFF2-40B4-BE49-F238E27FC236}">
                <a16:creationId xmlns:a16="http://schemas.microsoft.com/office/drawing/2014/main" id="{90F08744-9D7B-4693-B8D6-2A5210AE96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Oval 32">
            <a:extLst>
              <a:ext uri="{FF2B5EF4-FFF2-40B4-BE49-F238E27FC236}">
                <a16:creationId xmlns:a16="http://schemas.microsoft.com/office/drawing/2014/main" id="{5B2E630F-F386-44FA-B1A1-C10A9BF434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1336127">
            <a:off x="296272" y="1026251"/>
            <a:ext cx="7298578" cy="5088488"/>
          </a:xfrm>
          <a:custGeom>
            <a:avLst/>
            <a:gdLst>
              <a:gd name="connsiteX0" fmla="*/ 0 w 6428838"/>
              <a:gd name="connsiteY0" fmla="*/ 2579031 h 5158062"/>
              <a:gd name="connsiteX1" fmla="*/ 3214419 w 6428838"/>
              <a:gd name="connsiteY1" fmla="*/ 0 h 5158062"/>
              <a:gd name="connsiteX2" fmla="*/ 6428838 w 6428838"/>
              <a:gd name="connsiteY2" fmla="*/ 2579031 h 5158062"/>
              <a:gd name="connsiteX3" fmla="*/ 3214419 w 6428838"/>
              <a:gd name="connsiteY3" fmla="*/ 5158062 h 5158062"/>
              <a:gd name="connsiteX4" fmla="*/ 0 w 6428838"/>
              <a:gd name="connsiteY4" fmla="*/ 2579031 h 5158062"/>
              <a:gd name="connsiteX0" fmla="*/ 3321 w 6432159"/>
              <a:gd name="connsiteY0" fmla="*/ 2647125 h 5226156"/>
              <a:gd name="connsiteX1" fmla="*/ 2789723 w 6432159"/>
              <a:gd name="connsiteY1" fmla="*/ 0 h 5226156"/>
              <a:gd name="connsiteX2" fmla="*/ 6432159 w 6432159"/>
              <a:gd name="connsiteY2" fmla="*/ 2647125 h 5226156"/>
              <a:gd name="connsiteX3" fmla="*/ 3217740 w 6432159"/>
              <a:gd name="connsiteY3" fmla="*/ 5226156 h 5226156"/>
              <a:gd name="connsiteX4" fmla="*/ 3321 w 6432159"/>
              <a:gd name="connsiteY4" fmla="*/ 2647125 h 5226156"/>
              <a:gd name="connsiteX0" fmla="*/ 1953 w 6566979"/>
              <a:gd name="connsiteY0" fmla="*/ 2695803 h 5226224"/>
              <a:gd name="connsiteX1" fmla="*/ 2924543 w 6566979"/>
              <a:gd name="connsiteY1" fmla="*/ 39 h 5226224"/>
              <a:gd name="connsiteX2" fmla="*/ 6566979 w 6566979"/>
              <a:gd name="connsiteY2" fmla="*/ 2647164 h 5226224"/>
              <a:gd name="connsiteX3" fmla="*/ 3352560 w 6566979"/>
              <a:gd name="connsiteY3" fmla="*/ 5226195 h 5226224"/>
              <a:gd name="connsiteX4" fmla="*/ 1953 w 6566979"/>
              <a:gd name="connsiteY4" fmla="*/ 2695803 h 5226224"/>
              <a:gd name="connsiteX0" fmla="*/ 8982 w 6574008"/>
              <a:gd name="connsiteY0" fmla="*/ 2695803 h 5226313"/>
              <a:gd name="connsiteX1" fmla="*/ 2931572 w 6574008"/>
              <a:gd name="connsiteY1" fmla="*/ 39 h 5226313"/>
              <a:gd name="connsiteX2" fmla="*/ 6574008 w 6574008"/>
              <a:gd name="connsiteY2" fmla="*/ 2647164 h 5226313"/>
              <a:gd name="connsiteX3" fmla="*/ 3359589 w 6574008"/>
              <a:gd name="connsiteY3" fmla="*/ 5226195 h 5226313"/>
              <a:gd name="connsiteX4" fmla="*/ 8982 w 6574008"/>
              <a:gd name="connsiteY4" fmla="*/ 2695803 h 5226313"/>
              <a:gd name="connsiteX0" fmla="*/ 11929 w 6576955"/>
              <a:gd name="connsiteY0" fmla="*/ 2695953 h 5226463"/>
              <a:gd name="connsiteX1" fmla="*/ 2934519 w 6576955"/>
              <a:gd name="connsiteY1" fmla="*/ 189 h 5226463"/>
              <a:gd name="connsiteX2" fmla="*/ 6576955 w 6576955"/>
              <a:gd name="connsiteY2" fmla="*/ 2647314 h 5226463"/>
              <a:gd name="connsiteX3" fmla="*/ 3362536 w 6576955"/>
              <a:gd name="connsiteY3" fmla="*/ 5226345 h 5226463"/>
              <a:gd name="connsiteX4" fmla="*/ 11929 w 6576955"/>
              <a:gd name="connsiteY4" fmla="*/ 2695953 h 5226463"/>
              <a:gd name="connsiteX0" fmla="*/ 9262 w 6963394"/>
              <a:gd name="connsiteY0" fmla="*/ 2705797 h 5247356"/>
              <a:gd name="connsiteX1" fmla="*/ 2931852 w 6963394"/>
              <a:gd name="connsiteY1" fmla="*/ 10033 h 5247356"/>
              <a:gd name="connsiteX2" fmla="*/ 6963394 w 6963394"/>
              <a:gd name="connsiteY2" fmla="*/ 3318639 h 5247356"/>
              <a:gd name="connsiteX3" fmla="*/ 3359869 w 6963394"/>
              <a:gd name="connsiteY3" fmla="*/ 5236189 h 5247356"/>
              <a:gd name="connsiteX4" fmla="*/ 9262 w 6963394"/>
              <a:gd name="connsiteY4" fmla="*/ 2705797 h 5247356"/>
              <a:gd name="connsiteX0" fmla="*/ 9262 w 6963394"/>
              <a:gd name="connsiteY0" fmla="*/ 2705797 h 5247356"/>
              <a:gd name="connsiteX1" fmla="*/ 2931852 w 6963394"/>
              <a:gd name="connsiteY1" fmla="*/ 10033 h 5247356"/>
              <a:gd name="connsiteX2" fmla="*/ 6963394 w 6963394"/>
              <a:gd name="connsiteY2" fmla="*/ 3318639 h 5247356"/>
              <a:gd name="connsiteX3" fmla="*/ 3359869 w 6963394"/>
              <a:gd name="connsiteY3" fmla="*/ 5236189 h 5247356"/>
              <a:gd name="connsiteX4" fmla="*/ 9262 w 6963394"/>
              <a:gd name="connsiteY4" fmla="*/ 2705797 h 5247356"/>
              <a:gd name="connsiteX0" fmla="*/ 9262 w 6963394"/>
              <a:gd name="connsiteY0" fmla="*/ 2705797 h 5292159"/>
              <a:gd name="connsiteX1" fmla="*/ 2931852 w 6963394"/>
              <a:gd name="connsiteY1" fmla="*/ 10033 h 5292159"/>
              <a:gd name="connsiteX2" fmla="*/ 6963394 w 6963394"/>
              <a:gd name="connsiteY2" fmla="*/ 3318639 h 5292159"/>
              <a:gd name="connsiteX3" fmla="*/ 3359869 w 6963394"/>
              <a:gd name="connsiteY3" fmla="*/ 5236189 h 5292159"/>
              <a:gd name="connsiteX4" fmla="*/ 9262 w 6963394"/>
              <a:gd name="connsiteY4" fmla="*/ 2705797 h 5292159"/>
              <a:gd name="connsiteX0" fmla="*/ 9262 w 6963394"/>
              <a:gd name="connsiteY0" fmla="*/ 2705797 h 5259961"/>
              <a:gd name="connsiteX1" fmla="*/ 2931852 w 6963394"/>
              <a:gd name="connsiteY1" fmla="*/ 10033 h 5259961"/>
              <a:gd name="connsiteX2" fmla="*/ 6963394 w 6963394"/>
              <a:gd name="connsiteY2" fmla="*/ 3318639 h 5259961"/>
              <a:gd name="connsiteX3" fmla="*/ 3359869 w 6963394"/>
              <a:gd name="connsiteY3" fmla="*/ 5236189 h 5259961"/>
              <a:gd name="connsiteX4" fmla="*/ 9262 w 6963394"/>
              <a:gd name="connsiteY4" fmla="*/ 2705797 h 5259961"/>
              <a:gd name="connsiteX0" fmla="*/ 9557 w 7352795"/>
              <a:gd name="connsiteY0" fmla="*/ 2707501 h 5252013"/>
              <a:gd name="connsiteX1" fmla="*/ 2932147 w 7352795"/>
              <a:gd name="connsiteY1" fmla="*/ 11737 h 5252013"/>
              <a:gd name="connsiteX2" fmla="*/ 7352795 w 7352795"/>
              <a:gd name="connsiteY2" fmla="*/ 3378709 h 5252013"/>
              <a:gd name="connsiteX3" fmla="*/ 3360164 w 7352795"/>
              <a:gd name="connsiteY3" fmla="*/ 5237893 h 5252013"/>
              <a:gd name="connsiteX4" fmla="*/ 9557 w 7352795"/>
              <a:gd name="connsiteY4" fmla="*/ 2707501 h 5252013"/>
              <a:gd name="connsiteX0" fmla="*/ 8078 w 7789061"/>
              <a:gd name="connsiteY0" fmla="*/ 2744796 h 5249051"/>
              <a:gd name="connsiteX1" fmla="*/ 3368413 w 7789061"/>
              <a:gd name="connsiteY1" fmla="*/ 10121 h 5249051"/>
              <a:gd name="connsiteX2" fmla="*/ 7789061 w 7789061"/>
              <a:gd name="connsiteY2" fmla="*/ 3377093 h 5249051"/>
              <a:gd name="connsiteX3" fmla="*/ 3796430 w 7789061"/>
              <a:gd name="connsiteY3" fmla="*/ 5236277 h 5249051"/>
              <a:gd name="connsiteX4" fmla="*/ 8078 w 7789061"/>
              <a:gd name="connsiteY4" fmla="*/ 2744796 h 5249051"/>
              <a:gd name="connsiteX0" fmla="*/ 8078 w 7789061"/>
              <a:gd name="connsiteY0" fmla="*/ 2744796 h 5271741"/>
              <a:gd name="connsiteX1" fmla="*/ 3368413 w 7789061"/>
              <a:gd name="connsiteY1" fmla="*/ 10121 h 5271741"/>
              <a:gd name="connsiteX2" fmla="*/ 7789061 w 7789061"/>
              <a:gd name="connsiteY2" fmla="*/ 3377093 h 5271741"/>
              <a:gd name="connsiteX3" fmla="*/ 3796430 w 7789061"/>
              <a:gd name="connsiteY3" fmla="*/ 5236277 h 5271741"/>
              <a:gd name="connsiteX4" fmla="*/ 8078 w 7789061"/>
              <a:gd name="connsiteY4" fmla="*/ 2744796 h 5271741"/>
              <a:gd name="connsiteX0" fmla="*/ 1055 w 7782038"/>
              <a:gd name="connsiteY0" fmla="*/ 2738806 h 5438018"/>
              <a:gd name="connsiteX1" fmla="*/ 3361390 w 7782038"/>
              <a:gd name="connsiteY1" fmla="*/ 4131 h 5438018"/>
              <a:gd name="connsiteX2" fmla="*/ 7782038 w 7782038"/>
              <a:gd name="connsiteY2" fmla="*/ 3371103 h 5438018"/>
              <a:gd name="connsiteX3" fmla="*/ 3692130 w 7782038"/>
              <a:gd name="connsiteY3" fmla="*/ 5415113 h 5438018"/>
              <a:gd name="connsiteX4" fmla="*/ 1055 w 7782038"/>
              <a:gd name="connsiteY4" fmla="*/ 2738806 h 5438018"/>
              <a:gd name="connsiteX0" fmla="*/ 28883 w 7809866"/>
              <a:gd name="connsiteY0" fmla="*/ 2742147 h 5441359"/>
              <a:gd name="connsiteX1" fmla="*/ 3389218 w 7809866"/>
              <a:gd name="connsiteY1" fmla="*/ 7472 h 5441359"/>
              <a:gd name="connsiteX2" fmla="*/ 7809866 w 7809866"/>
              <a:gd name="connsiteY2" fmla="*/ 3374444 h 5441359"/>
              <a:gd name="connsiteX3" fmla="*/ 3719958 w 7809866"/>
              <a:gd name="connsiteY3" fmla="*/ 5418454 h 5441359"/>
              <a:gd name="connsiteX4" fmla="*/ 28883 w 7809866"/>
              <a:gd name="connsiteY4" fmla="*/ 2742147 h 5441359"/>
              <a:gd name="connsiteX0" fmla="*/ 36549 w 7817532"/>
              <a:gd name="connsiteY0" fmla="*/ 2751085 h 5450297"/>
              <a:gd name="connsiteX1" fmla="*/ 3396884 w 7817532"/>
              <a:gd name="connsiteY1" fmla="*/ 16410 h 5450297"/>
              <a:gd name="connsiteX2" fmla="*/ 7817532 w 7817532"/>
              <a:gd name="connsiteY2" fmla="*/ 3383382 h 5450297"/>
              <a:gd name="connsiteX3" fmla="*/ 3727624 w 7817532"/>
              <a:gd name="connsiteY3" fmla="*/ 5427392 h 5450297"/>
              <a:gd name="connsiteX4" fmla="*/ 36549 w 7817532"/>
              <a:gd name="connsiteY4" fmla="*/ 2751085 h 54502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817532" h="5450297">
                <a:moveTo>
                  <a:pt x="36549" y="2751085"/>
                </a:moveTo>
                <a:cubicBezTo>
                  <a:pt x="-281221" y="925127"/>
                  <a:pt x="1526121" y="-147339"/>
                  <a:pt x="3396884" y="16410"/>
                </a:cubicBezTo>
                <a:cubicBezTo>
                  <a:pt x="5267647" y="180159"/>
                  <a:pt x="7817532" y="1453184"/>
                  <a:pt x="7817532" y="3383382"/>
                </a:cubicBezTo>
                <a:cubicBezTo>
                  <a:pt x="7700800" y="5342763"/>
                  <a:pt x="5024455" y="5532775"/>
                  <a:pt x="3727624" y="5427392"/>
                </a:cubicBezTo>
                <a:cubicBezTo>
                  <a:pt x="2430794" y="5322009"/>
                  <a:pt x="354319" y="4577043"/>
                  <a:pt x="36549" y="275108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2" name="Freeform: Shape 71">
            <a:extLst>
              <a:ext uri="{FF2B5EF4-FFF2-40B4-BE49-F238E27FC236}">
                <a16:creationId xmlns:a16="http://schemas.microsoft.com/office/drawing/2014/main" id="{73567C09-8B4D-49A6-A711-C44C5807D8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>
            <a:off x="3554541" y="-619573"/>
            <a:ext cx="9016699" cy="8033868"/>
          </a:xfrm>
          <a:custGeom>
            <a:avLst/>
            <a:gdLst>
              <a:gd name="connsiteX0" fmla="*/ 6078066 w 9016699"/>
              <a:gd name="connsiteY0" fmla="*/ 782055 h 8033868"/>
              <a:gd name="connsiteX1" fmla="*/ 8705208 w 9016699"/>
              <a:gd name="connsiteY1" fmla="*/ 3409197 h 8033868"/>
              <a:gd name="connsiteX2" fmla="*/ 8793057 w 9016699"/>
              <a:gd name="connsiteY2" fmla="*/ 3617452 h 8033868"/>
              <a:gd name="connsiteX3" fmla="*/ 9016699 w 9016699"/>
              <a:gd name="connsiteY3" fmla="*/ 4793120 h 8033868"/>
              <a:gd name="connsiteX4" fmla="*/ 8960084 w 9016699"/>
              <a:gd name="connsiteY4" fmla="*/ 5272709 h 8033868"/>
              <a:gd name="connsiteX5" fmla="*/ 8920563 w 9016699"/>
              <a:gd name="connsiteY5" fmla="*/ 5444162 h 8033868"/>
              <a:gd name="connsiteX6" fmla="*/ 6620466 w 9016699"/>
              <a:gd name="connsiteY6" fmla="*/ 7744259 h 8033868"/>
              <a:gd name="connsiteX7" fmla="*/ 6480006 w 9016699"/>
              <a:gd name="connsiteY7" fmla="*/ 7795347 h 8033868"/>
              <a:gd name="connsiteX8" fmla="*/ 4389696 w 9016699"/>
              <a:gd name="connsiteY8" fmla="*/ 7987178 h 8033868"/>
              <a:gd name="connsiteX9" fmla="*/ 3086984 w 9016699"/>
              <a:gd name="connsiteY9" fmla="*/ 7466023 h 8033868"/>
              <a:gd name="connsiteX10" fmla="*/ 3024300 w 9016699"/>
              <a:gd name="connsiteY10" fmla="*/ 7426965 h 8033868"/>
              <a:gd name="connsiteX11" fmla="*/ 519567 w 9016699"/>
              <a:gd name="connsiteY11" fmla="*/ 4922232 h 8033868"/>
              <a:gd name="connsiteX12" fmla="*/ 419495 w 9016699"/>
              <a:gd name="connsiteY12" fmla="*/ 4733719 h 8033868"/>
              <a:gd name="connsiteX13" fmla="*/ 3514 w 9016699"/>
              <a:gd name="connsiteY13" fmla="*/ 3245168 h 8033868"/>
              <a:gd name="connsiteX14" fmla="*/ 4193329 w 9016699"/>
              <a:gd name="connsiteY14" fmla="*/ 36108 h 8033868"/>
              <a:gd name="connsiteX15" fmla="*/ 5977677 w 9016699"/>
              <a:gd name="connsiteY15" fmla="*/ 722908 h 80338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9016699" h="8033868">
                <a:moveTo>
                  <a:pt x="6078066" y="782055"/>
                </a:moveTo>
                <a:lnTo>
                  <a:pt x="8705208" y="3409197"/>
                </a:lnTo>
                <a:lnTo>
                  <a:pt x="8793057" y="3617452"/>
                </a:lnTo>
                <a:cubicBezTo>
                  <a:pt x="8935615" y="3988374"/>
                  <a:pt x="9016699" y="4381324"/>
                  <a:pt x="9016699" y="4793120"/>
                </a:cubicBezTo>
                <a:cubicBezTo>
                  <a:pt x="9008675" y="4960329"/>
                  <a:pt x="8989449" y="5120121"/>
                  <a:pt x="8960084" y="5272709"/>
                </a:cubicBezTo>
                <a:lnTo>
                  <a:pt x="8920563" y="5444162"/>
                </a:lnTo>
                <a:lnTo>
                  <a:pt x="6620466" y="7744259"/>
                </a:lnTo>
                <a:lnTo>
                  <a:pt x="6480006" y="7795347"/>
                </a:lnTo>
                <a:cubicBezTo>
                  <a:pt x="5726471" y="8035167"/>
                  <a:pt x="4953020" y="8083925"/>
                  <a:pt x="4389696" y="7987178"/>
                </a:cubicBezTo>
                <a:cubicBezTo>
                  <a:pt x="4014146" y="7922680"/>
                  <a:pt x="3559510" y="7740111"/>
                  <a:pt x="3086984" y="7466023"/>
                </a:cubicBezTo>
                <a:lnTo>
                  <a:pt x="3024300" y="7426965"/>
                </a:lnTo>
                <a:lnTo>
                  <a:pt x="519567" y="4922232"/>
                </a:lnTo>
                <a:lnTo>
                  <a:pt x="419495" y="4733719"/>
                </a:lnTo>
                <a:cubicBezTo>
                  <a:pt x="181303" y="4258474"/>
                  <a:pt x="28977" y="3756361"/>
                  <a:pt x="3514" y="3245168"/>
                </a:cubicBezTo>
                <a:cubicBezTo>
                  <a:pt x="-112889" y="908287"/>
                  <a:pt x="2691131" y="-221884"/>
                  <a:pt x="4193329" y="36108"/>
                </a:cubicBezTo>
                <a:cubicBezTo>
                  <a:pt x="4662766" y="116730"/>
                  <a:pt x="5309837" y="354143"/>
                  <a:pt x="5977677" y="722908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78B16E57-3D5E-4948-8B70-0EBC990C3C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7720" y="2349925"/>
            <a:ext cx="2441894" cy="2456442"/>
          </a:xfrm>
        </p:spPr>
        <p:txBody>
          <a:bodyPr>
            <a:normAutofit/>
          </a:bodyPr>
          <a:lstStyle/>
          <a:p>
            <a:r>
              <a:rPr lang="en-US" dirty="0"/>
              <a:t>Other Strategies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0BCD19-323B-6B43-A810-6E45391E19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46319" y="1111249"/>
            <a:ext cx="6554001" cy="4635503"/>
          </a:xfrm>
        </p:spPr>
        <p:txBody>
          <a:bodyPr>
            <a:normAutofit/>
          </a:bodyPr>
          <a:lstStyle/>
          <a:p>
            <a:r>
              <a:rPr lang="en-US" sz="2000" dirty="0"/>
              <a:t>Build employees’ trust in the system by rewarding participation.</a:t>
            </a:r>
          </a:p>
          <a:p>
            <a:r>
              <a:rPr lang="en-US" sz="2000" dirty="0"/>
              <a:t>Design office spaces to facilitate interaction and collaboration.</a:t>
            </a:r>
          </a:p>
          <a:p>
            <a:r>
              <a:rPr lang="en-US" sz="2000" dirty="0"/>
              <a:t>Establish </a:t>
            </a:r>
            <a:r>
              <a:rPr lang="en-US" sz="2000" b="1" dirty="0"/>
              <a:t>communities of practice </a:t>
            </a:r>
            <a:r>
              <a:rPr lang="en-US" sz="2000" dirty="0"/>
              <a:t>for employees with common interests.</a:t>
            </a:r>
          </a:p>
          <a:p>
            <a:r>
              <a:rPr lang="en-US" sz="2000" dirty="0"/>
              <a:t>Use </a:t>
            </a:r>
            <a:r>
              <a:rPr lang="en-US" sz="2000" b="1" dirty="0"/>
              <a:t>after-action reviews </a:t>
            </a:r>
            <a:r>
              <a:rPr lang="en-US" sz="2000" dirty="0"/>
              <a:t>to identify successes and failures.</a:t>
            </a:r>
          </a:p>
        </p:txBody>
      </p:sp>
    </p:spTree>
    <p:extLst>
      <p:ext uri="{BB962C8B-B14F-4D97-AF65-F5344CB8AC3E}">
        <p14:creationId xmlns:p14="http://schemas.microsoft.com/office/powerpoint/2010/main" val="411233977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485</TotalTime>
  <Words>183</Words>
  <Application>Microsoft Office PowerPoint</Application>
  <PresentationFormat>Widescreen</PresentationFormat>
  <Paragraphs>26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Rockwell</vt:lpstr>
      <vt:lpstr>Wingdings</vt:lpstr>
      <vt:lpstr>Atlas</vt:lpstr>
      <vt:lpstr>Knowledge Management</vt:lpstr>
      <vt:lpstr>Chief Learning Officers</vt:lpstr>
      <vt:lpstr>Technological Support</vt:lpstr>
      <vt:lpstr>Technological Support</vt:lpstr>
      <vt:lpstr>Other Strategies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HR and T&amp;D</dc:title>
  <dc:creator>Quarton, Amy J.</dc:creator>
  <cp:lastModifiedBy>Quarton, Amy J.</cp:lastModifiedBy>
  <cp:revision>79</cp:revision>
  <cp:lastPrinted>2021-07-13T00:21:37Z</cp:lastPrinted>
  <dcterms:created xsi:type="dcterms:W3CDTF">2021-02-10T03:24:09Z</dcterms:created>
  <dcterms:modified xsi:type="dcterms:W3CDTF">2021-07-19T17:14:52Z</dcterms:modified>
</cp:coreProperties>
</file>