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6"/>
  </p:notesMasterIdLst>
  <p:sldIdLst>
    <p:sldId id="256" r:id="rId5"/>
    <p:sldId id="257" r:id="rId6"/>
    <p:sldId id="276" r:id="rId7"/>
    <p:sldId id="277" r:id="rId8"/>
    <p:sldId id="278" r:id="rId9"/>
    <p:sldId id="279" r:id="rId10"/>
    <p:sldId id="260" r:id="rId11"/>
    <p:sldId id="284" r:id="rId12"/>
    <p:sldId id="285" r:id="rId13"/>
    <p:sldId id="286" r:id="rId14"/>
    <p:sldId id="287" r:id="rId15"/>
    <p:sldId id="264" r:id="rId16"/>
    <p:sldId id="313" r:id="rId17"/>
    <p:sldId id="314" r:id="rId18"/>
    <p:sldId id="289" r:id="rId19"/>
    <p:sldId id="269" r:id="rId20"/>
    <p:sldId id="290" r:id="rId21"/>
    <p:sldId id="291" r:id="rId22"/>
    <p:sldId id="265" r:id="rId23"/>
    <p:sldId id="292" r:id="rId24"/>
    <p:sldId id="293" r:id="rId25"/>
    <p:sldId id="266" r:id="rId26"/>
    <p:sldId id="294" r:id="rId27"/>
    <p:sldId id="295" r:id="rId28"/>
    <p:sldId id="259" r:id="rId29"/>
    <p:sldId id="296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6" r:id="rId43"/>
    <p:sldId id="317" r:id="rId44"/>
    <p:sldId id="310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8150C9-EA75-4CAB-A5C9-0397F0F68C5A}" v="43" dt="2026-03-16T16:22:13.8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8"/>
  </p:normalViewPr>
  <p:slideViewPr>
    <p:cSldViewPr snapToGrid="0">
      <p:cViewPr varScale="1">
        <p:scale>
          <a:sx n="76" d="100"/>
          <a:sy n="76" d="100"/>
        </p:scale>
        <p:origin x="62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Jelavich" userId="c6dc77cb523d8982" providerId="LiveId" clId="{3CE68EF6-3BFD-440F-8EBD-46557A1023BB}"/>
    <pc:docChg chg="undo custSel addSld delSld modSld">
      <pc:chgData name="Jennifer Jelavich" userId="c6dc77cb523d8982" providerId="LiveId" clId="{3CE68EF6-3BFD-440F-8EBD-46557A1023BB}" dt="2026-03-16T16:23:13.987" v="177" actId="2696"/>
      <pc:docMkLst>
        <pc:docMk/>
      </pc:docMkLst>
      <pc:sldChg chg="addSp delSp modSp mod">
        <pc:chgData name="Jennifer Jelavich" userId="c6dc77cb523d8982" providerId="LiveId" clId="{3CE68EF6-3BFD-440F-8EBD-46557A1023BB}" dt="2026-03-16T16:19:13.697" v="168" actId="1076"/>
        <pc:sldMkLst>
          <pc:docMk/>
          <pc:sldMk cId="2259308896" sldId="256"/>
        </pc:sldMkLst>
        <pc:spChg chg="add del mod">
          <ac:chgData name="Jennifer Jelavich" userId="c6dc77cb523d8982" providerId="LiveId" clId="{3CE68EF6-3BFD-440F-8EBD-46557A1023BB}" dt="2026-03-16T16:19:13.697" v="168" actId="1076"/>
          <ac:spMkLst>
            <pc:docMk/>
            <pc:sldMk cId="2259308896" sldId="256"/>
            <ac:spMk id="3" creationId="{A068D447-28D3-4F5F-B2DC-FD67E9015868}"/>
          </ac:spMkLst>
        </pc:spChg>
        <pc:spChg chg="add del mod">
          <ac:chgData name="Jennifer Jelavich" userId="c6dc77cb523d8982" providerId="LiveId" clId="{3CE68EF6-3BFD-440F-8EBD-46557A1023BB}" dt="2026-03-16T16:18:58.896" v="166" actId="478"/>
          <ac:spMkLst>
            <pc:docMk/>
            <pc:sldMk cId="2259308896" sldId="256"/>
            <ac:spMk id="7" creationId="{7A15B177-ACA3-2509-857E-02ED90B2E412}"/>
          </ac:spMkLst>
        </pc:spChg>
        <pc:picChg chg="add mod">
          <ac:chgData name="Jennifer Jelavich" userId="c6dc77cb523d8982" providerId="LiveId" clId="{3CE68EF6-3BFD-440F-8EBD-46557A1023BB}" dt="2026-03-16T15:56:13.399" v="85" actId="1076"/>
          <ac:picMkLst>
            <pc:docMk/>
            <pc:sldMk cId="2259308896" sldId="256"/>
            <ac:picMk id="5" creationId="{FA08A3CD-548E-A8CE-CC82-CA4468E346B8}"/>
          </ac:picMkLst>
        </pc:picChg>
      </pc:sldChg>
      <pc:sldChg chg="addSp modSp mod">
        <pc:chgData name="Jennifer Jelavich" userId="c6dc77cb523d8982" providerId="LiveId" clId="{3CE68EF6-3BFD-440F-8EBD-46557A1023BB}" dt="2026-03-16T15:56:07.961" v="84" actId="1076"/>
        <pc:sldMkLst>
          <pc:docMk/>
          <pc:sldMk cId="1325608595" sldId="257"/>
        </pc:sldMkLst>
        <pc:picChg chg="add mod">
          <ac:chgData name="Jennifer Jelavich" userId="c6dc77cb523d8982" providerId="LiveId" clId="{3CE68EF6-3BFD-440F-8EBD-46557A1023BB}" dt="2026-03-16T15:56:07.961" v="84" actId="1076"/>
          <ac:picMkLst>
            <pc:docMk/>
            <pc:sldMk cId="1325608595" sldId="257"/>
            <ac:picMk id="5" creationId="{DF28F3A9-60E2-3051-B5E3-491148BED436}"/>
          </ac:picMkLst>
        </pc:picChg>
      </pc:sldChg>
      <pc:sldChg chg="addSp modSp">
        <pc:chgData name="Jennifer Jelavich" userId="c6dc77cb523d8982" providerId="LiveId" clId="{3CE68EF6-3BFD-440F-8EBD-46557A1023BB}" dt="2026-03-16T16:01:38.929" v="147"/>
        <pc:sldMkLst>
          <pc:docMk/>
          <pc:sldMk cId="3446797337" sldId="259"/>
        </pc:sldMkLst>
        <pc:picChg chg="add mod">
          <ac:chgData name="Jennifer Jelavich" userId="c6dc77cb523d8982" providerId="LiveId" clId="{3CE68EF6-3BFD-440F-8EBD-46557A1023BB}" dt="2026-03-16T16:01:38.929" v="147"/>
          <ac:picMkLst>
            <pc:docMk/>
            <pc:sldMk cId="3446797337" sldId="259"/>
            <ac:picMk id="3" creationId="{DF4DD7F6-A499-57F0-735B-1EAE1D3958E0}"/>
          </ac:picMkLst>
        </pc:picChg>
      </pc:sldChg>
      <pc:sldChg chg="addSp modSp">
        <pc:chgData name="Jennifer Jelavich" userId="c6dc77cb523d8982" providerId="LiveId" clId="{3CE68EF6-3BFD-440F-8EBD-46557A1023BB}" dt="2026-03-16T15:57:11.186" v="96"/>
        <pc:sldMkLst>
          <pc:docMk/>
          <pc:sldMk cId="4212917468" sldId="260"/>
        </pc:sldMkLst>
        <pc:picChg chg="add mod">
          <ac:chgData name="Jennifer Jelavich" userId="c6dc77cb523d8982" providerId="LiveId" clId="{3CE68EF6-3BFD-440F-8EBD-46557A1023BB}" dt="2026-03-16T15:57:11.186" v="96"/>
          <ac:picMkLst>
            <pc:docMk/>
            <pc:sldMk cId="4212917468" sldId="260"/>
            <ac:picMk id="3" creationId="{DF6B6344-6751-33B3-AF7E-70D467B76553}"/>
          </ac:picMkLst>
        </pc:picChg>
      </pc:sldChg>
      <pc:sldChg chg="addSp modSp mod">
        <pc:chgData name="Jennifer Jelavich" userId="c6dc77cb523d8982" providerId="LiveId" clId="{3CE68EF6-3BFD-440F-8EBD-46557A1023BB}" dt="2026-03-16T15:58:20.351" v="113" actId="404"/>
        <pc:sldMkLst>
          <pc:docMk/>
          <pc:sldMk cId="700209266" sldId="264"/>
        </pc:sldMkLst>
        <pc:spChg chg="mod">
          <ac:chgData name="Jennifer Jelavich" userId="c6dc77cb523d8982" providerId="LiveId" clId="{3CE68EF6-3BFD-440F-8EBD-46557A1023BB}" dt="2026-03-16T15:58:20.351" v="113" actId="404"/>
          <ac:spMkLst>
            <pc:docMk/>
            <pc:sldMk cId="700209266" sldId="264"/>
            <ac:spMk id="5" creationId="{9133AEEC-2DAD-990F-F3F4-463BA9B57707}"/>
          </ac:spMkLst>
        </pc:spChg>
        <pc:picChg chg="add mod">
          <ac:chgData name="Jennifer Jelavich" userId="c6dc77cb523d8982" providerId="LiveId" clId="{3CE68EF6-3BFD-440F-8EBD-46557A1023BB}" dt="2026-03-16T15:57:46.023" v="106"/>
          <ac:picMkLst>
            <pc:docMk/>
            <pc:sldMk cId="700209266" sldId="264"/>
            <ac:picMk id="4" creationId="{0B3DF17E-D134-6E84-2E71-0FE240D6ACF1}"/>
          </ac:picMkLst>
        </pc:picChg>
      </pc:sldChg>
      <pc:sldChg chg="addSp modSp">
        <pc:chgData name="Jennifer Jelavich" userId="c6dc77cb523d8982" providerId="LiveId" clId="{3CE68EF6-3BFD-440F-8EBD-46557A1023BB}" dt="2026-03-16T16:00:34.416" v="134"/>
        <pc:sldMkLst>
          <pc:docMk/>
          <pc:sldMk cId="2563119616" sldId="265"/>
        </pc:sldMkLst>
        <pc:picChg chg="add mod">
          <ac:chgData name="Jennifer Jelavich" userId="c6dc77cb523d8982" providerId="LiveId" clId="{3CE68EF6-3BFD-440F-8EBD-46557A1023BB}" dt="2026-03-16T16:00:34.416" v="134"/>
          <ac:picMkLst>
            <pc:docMk/>
            <pc:sldMk cId="2563119616" sldId="265"/>
            <ac:picMk id="3" creationId="{096BE431-02B6-24DE-3797-32B9D248BB43}"/>
          </ac:picMkLst>
        </pc:picChg>
      </pc:sldChg>
      <pc:sldChg chg="addSp modSp mod">
        <pc:chgData name="Jennifer Jelavich" userId="c6dc77cb523d8982" providerId="LiveId" clId="{3CE68EF6-3BFD-440F-8EBD-46557A1023BB}" dt="2026-03-16T16:00:59.664" v="138"/>
        <pc:sldMkLst>
          <pc:docMk/>
          <pc:sldMk cId="2721508595" sldId="266"/>
        </pc:sldMkLst>
        <pc:picChg chg="add mod">
          <ac:chgData name="Jennifer Jelavich" userId="c6dc77cb523d8982" providerId="LiveId" clId="{3CE68EF6-3BFD-440F-8EBD-46557A1023BB}" dt="2026-03-16T16:00:59.664" v="138"/>
          <ac:picMkLst>
            <pc:docMk/>
            <pc:sldMk cId="2721508595" sldId="266"/>
            <ac:picMk id="3" creationId="{7E5DE8EC-8113-FBF3-39BE-3985FC5921D2}"/>
          </ac:picMkLst>
        </pc:picChg>
        <pc:picChg chg="mod">
          <ac:chgData name="Jennifer Jelavich" userId="c6dc77cb523d8982" providerId="LiveId" clId="{3CE68EF6-3BFD-440F-8EBD-46557A1023BB}" dt="2026-03-16T16:00:57.672" v="137" actId="1076"/>
          <ac:picMkLst>
            <pc:docMk/>
            <pc:sldMk cId="2721508595" sldId="266"/>
            <ac:picMk id="26" creationId="{6D2E983D-9A06-2193-7F4E-9D044474EAB0}"/>
          </ac:picMkLst>
        </pc:picChg>
      </pc:sldChg>
      <pc:sldChg chg="addSp modSp mod">
        <pc:chgData name="Jennifer Jelavich" userId="c6dc77cb523d8982" providerId="LiveId" clId="{3CE68EF6-3BFD-440F-8EBD-46557A1023BB}" dt="2026-03-16T15:59:52.555" v="129" actId="14100"/>
        <pc:sldMkLst>
          <pc:docMk/>
          <pc:sldMk cId="2204957482" sldId="269"/>
        </pc:sldMkLst>
        <pc:picChg chg="add mod">
          <ac:chgData name="Jennifer Jelavich" userId="c6dc77cb523d8982" providerId="LiveId" clId="{3CE68EF6-3BFD-440F-8EBD-46557A1023BB}" dt="2026-03-16T15:59:11.583" v="122"/>
          <ac:picMkLst>
            <pc:docMk/>
            <pc:sldMk cId="2204957482" sldId="269"/>
            <ac:picMk id="2" creationId="{AB7A30F8-AFE8-160F-642D-40DAEBD2342B}"/>
          </ac:picMkLst>
        </pc:picChg>
        <pc:picChg chg="mod">
          <ac:chgData name="Jennifer Jelavich" userId="c6dc77cb523d8982" providerId="LiveId" clId="{3CE68EF6-3BFD-440F-8EBD-46557A1023BB}" dt="2026-03-16T15:59:52.555" v="129" actId="14100"/>
          <ac:picMkLst>
            <pc:docMk/>
            <pc:sldMk cId="2204957482" sldId="269"/>
            <ac:picMk id="3" creationId="{05518AD6-F65A-D345-5E2D-F4A4BCD1C19A}"/>
          </ac:picMkLst>
        </pc:picChg>
        <pc:picChg chg="mod">
          <ac:chgData name="Jennifer Jelavich" userId="c6dc77cb523d8982" providerId="LiveId" clId="{3CE68EF6-3BFD-440F-8EBD-46557A1023BB}" dt="2026-03-16T15:59:16.240" v="123" actId="14100"/>
          <ac:picMkLst>
            <pc:docMk/>
            <pc:sldMk cId="2204957482" sldId="269"/>
            <ac:picMk id="4" creationId="{8C8C7BDB-84E4-175E-3215-0955A2DF1967}"/>
          </ac:picMkLst>
        </pc:picChg>
      </pc:sldChg>
      <pc:sldChg chg="addSp modSp del">
        <pc:chgData name="Jennifer Jelavich" userId="c6dc77cb523d8982" providerId="LiveId" clId="{3CE68EF6-3BFD-440F-8EBD-46557A1023BB}" dt="2026-03-16T16:21:56.627" v="173" actId="47"/>
        <pc:sldMkLst>
          <pc:docMk/>
          <pc:sldMk cId="3335690284" sldId="271"/>
        </pc:sldMkLst>
        <pc:picChg chg="add mod">
          <ac:chgData name="Jennifer Jelavich" userId="c6dc77cb523d8982" providerId="LiveId" clId="{3CE68EF6-3BFD-440F-8EBD-46557A1023BB}" dt="2026-03-16T15:58:30.290" v="114"/>
          <ac:picMkLst>
            <pc:docMk/>
            <pc:sldMk cId="3335690284" sldId="271"/>
            <ac:picMk id="3" creationId="{08CF1BB0-D366-9EBE-FB70-A3CEB19F7174}"/>
          </ac:picMkLst>
        </pc:picChg>
      </pc:sldChg>
      <pc:sldChg chg="addSp modSp">
        <pc:chgData name="Jennifer Jelavich" userId="c6dc77cb523d8982" providerId="LiveId" clId="{3CE68EF6-3BFD-440F-8EBD-46557A1023BB}" dt="2026-03-16T15:56:20.626" v="86"/>
        <pc:sldMkLst>
          <pc:docMk/>
          <pc:sldMk cId="2527810840" sldId="276"/>
        </pc:sldMkLst>
        <pc:picChg chg="add mod">
          <ac:chgData name="Jennifer Jelavich" userId="c6dc77cb523d8982" providerId="LiveId" clId="{3CE68EF6-3BFD-440F-8EBD-46557A1023BB}" dt="2026-03-16T15:56:20.626" v="86"/>
          <ac:picMkLst>
            <pc:docMk/>
            <pc:sldMk cId="2527810840" sldId="276"/>
            <ac:picMk id="2" creationId="{33E06D3D-9456-69AD-E4CA-DF1239229E2F}"/>
          </ac:picMkLst>
        </pc:picChg>
      </pc:sldChg>
      <pc:sldChg chg="addSp modSp">
        <pc:chgData name="Jennifer Jelavich" userId="c6dc77cb523d8982" providerId="LiveId" clId="{3CE68EF6-3BFD-440F-8EBD-46557A1023BB}" dt="2026-03-16T15:56:25.406" v="87"/>
        <pc:sldMkLst>
          <pc:docMk/>
          <pc:sldMk cId="1007200536" sldId="277"/>
        </pc:sldMkLst>
        <pc:picChg chg="add mod">
          <ac:chgData name="Jennifer Jelavich" userId="c6dc77cb523d8982" providerId="LiveId" clId="{3CE68EF6-3BFD-440F-8EBD-46557A1023BB}" dt="2026-03-16T15:56:25.406" v="87"/>
          <ac:picMkLst>
            <pc:docMk/>
            <pc:sldMk cId="1007200536" sldId="277"/>
            <ac:picMk id="2" creationId="{AEF6DC3B-7725-B02E-A8B1-C7876542E523}"/>
          </ac:picMkLst>
        </pc:picChg>
      </pc:sldChg>
      <pc:sldChg chg="addSp delSp modSp mod">
        <pc:chgData name="Jennifer Jelavich" userId="c6dc77cb523d8982" providerId="LiveId" clId="{3CE68EF6-3BFD-440F-8EBD-46557A1023BB}" dt="2026-03-16T15:56:43.780" v="92" actId="14100"/>
        <pc:sldMkLst>
          <pc:docMk/>
          <pc:sldMk cId="2735336987" sldId="278"/>
        </pc:sldMkLst>
        <pc:spChg chg="add del mod">
          <ac:chgData name="Jennifer Jelavich" userId="c6dc77cb523d8982" providerId="LiveId" clId="{3CE68EF6-3BFD-440F-8EBD-46557A1023BB}" dt="2026-03-16T15:56:43.780" v="92" actId="14100"/>
          <ac:spMkLst>
            <pc:docMk/>
            <pc:sldMk cId="2735336987" sldId="278"/>
            <ac:spMk id="10" creationId="{87A67A67-CF38-98C9-CA08-2570869E78CA}"/>
          </ac:spMkLst>
        </pc:spChg>
        <pc:picChg chg="add mod">
          <ac:chgData name="Jennifer Jelavich" userId="c6dc77cb523d8982" providerId="LiveId" clId="{3CE68EF6-3BFD-440F-8EBD-46557A1023BB}" dt="2026-03-16T15:56:29.817" v="88"/>
          <ac:picMkLst>
            <pc:docMk/>
            <pc:sldMk cId="2735336987" sldId="278"/>
            <ac:picMk id="2" creationId="{7D62778A-D208-D1DE-4974-65AF0AB2E6B4}"/>
          </ac:picMkLst>
        </pc:picChg>
      </pc:sldChg>
      <pc:sldChg chg="addSp modSp mod">
        <pc:chgData name="Jennifer Jelavich" userId="c6dc77cb523d8982" providerId="LiveId" clId="{3CE68EF6-3BFD-440F-8EBD-46557A1023BB}" dt="2026-03-16T15:57:00.244" v="94" actId="1036"/>
        <pc:sldMkLst>
          <pc:docMk/>
          <pc:sldMk cId="1166855118" sldId="279"/>
        </pc:sldMkLst>
        <pc:picChg chg="add mod">
          <ac:chgData name="Jennifer Jelavich" userId="c6dc77cb523d8982" providerId="LiveId" clId="{3CE68EF6-3BFD-440F-8EBD-46557A1023BB}" dt="2026-03-16T15:57:00.244" v="94" actId="1036"/>
          <ac:picMkLst>
            <pc:docMk/>
            <pc:sldMk cId="1166855118" sldId="279"/>
            <ac:picMk id="2" creationId="{6CE61D5A-2E8B-7938-A4F4-35DECDE8EC1C}"/>
          </ac:picMkLst>
        </pc:picChg>
      </pc:sldChg>
      <pc:sldChg chg="addSp modSp del">
        <pc:chgData name="Jennifer Jelavich" userId="c6dc77cb523d8982" providerId="LiveId" clId="{3CE68EF6-3BFD-440F-8EBD-46557A1023BB}" dt="2026-03-16T16:23:13.987" v="177" actId="2696"/>
        <pc:sldMkLst>
          <pc:docMk/>
          <pc:sldMk cId="734945739" sldId="280"/>
        </pc:sldMkLst>
        <pc:picChg chg="add mod">
          <ac:chgData name="Jennifer Jelavich" userId="c6dc77cb523d8982" providerId="LiveId" clId="{3CE68EF6-3BFD-440F-8EBD-46557A1023BB}" dt="2026-03-16T15:57:06.718" v="95"/>
          <ac:picMkLst>
            <pc:docMk/>
            <pc:sldMk cId="734945739" sldId="280"/>
            <ac:picMk id="2" creationId="{8E6E3688-99AB-028A-7C78-A76F133154BF}"/>
          </ac:picMkLst>
        </pc:picChg>
      </pc:sldChg>
      <pc:sldChg chg="addSp modSp mod">
        <pc:chgData name="Jennifer Jelavich" userId="c6dc77cb523d8982" providerId="LiveId" clId="{3CE68EF6-3BFD-440F-8EBD-46557A1023BB}" dt="2026-03-16T15:57:25.315" v="101" actId="14100"/>
        <pc:sldMkLst>
          <pc:docMk/>
          <pc:sldMk cId="1639048589" sldId="284"/>
        </pc:sldMkLst>
        <pc:picChg chg="add mod">
          <ac:chgData name="Jennifer Jelavich" userId="c6dc77cb523d8982" providerId="LiveId" clId="{3CE68EF6-3BFD-440F-8EBD-46557A1023BB}" dt="2026-03-16T15:57:15.653" v="97"/>
          <ac:picMkLst>
            <pc:docMk/>
            <pc:sldMk cId="1639048589" sldId="284"/>
            <ac:picMk id="3" creationId="{DA2FFF85-F71A-80EC-28D0-D5BD6082D92C}"/>
          </ac:picMkLst>
        </pc:picChg>
        <pc:picChg chg="mod">
          <ac:chgData name="Jennifer Jelavich" userId="c6dc77cb523d8982" providerId="LiveId" clId="{3CE68EF6-3BFD-440F-8EBD-46557A1023BB}" dt="2026-03-16T15:57:25.315" v="101" actId="14100"/>
          <ac:picMkLst>
            <pc:docMk/>
            <pc:sldMk cId="1639048589" sldId="284"/>
            <ac:picMk id="4" creationId="{094E0FA3-51E2-5D25-6509-CCE3BFC0E5D3}"/>
          </ac:picMkLst>
        </pc:picChg>
      </pc:sldChg>
      <pc:sldChg chg="addSp modSp mod">
        <pc:chgData name="Jennifer Jelavich" userId="c6dc77cb523d8982" providerId="LiveId" clId="{3CE68EF6-3BFD-440F-8EBD-46557A1023BB}" dt="2026-03-16T15:57:36.822" v="104" actId="1076"/>
        <pc:sldMkLst>
          <pc:docMk/>
          <pc:sldMk cId="959704927" sldId="285"/>
        </pc:sldMkLst>
        <pc:picChg chg="add mod">
          <ac:chgData name="Jennifer Jelavich" userId="c6dc77cb523d8982" providerId="LiveId" clId="{3CE68EF6-3BFD-440F-8EBD-46557A1023BB}" dt="2026-03-16T15:57:31.480" v="102"/>
          <ac:picMkLst>
            <pc:docMk/>
            <pc:sldMk cId="959704927" sldId="285"/>
            <ac:picMk id="3" creationId="{B3F992E2-4EBD-E48C-71FC-C694D442CFFB}"/>
          </ac:picMkLst>
        </pc:picChg>
        <pc:picChg chg="mod">
          <ac:chgData name="Jennifer Jelavich" userId="c6dc77cb523d8982" providerId="LiveId" clId="{3CE68EF6-3BFD-440F-8EBD-46557A1023BB}" dt="2026-03-16T15:57:36.822" v="104" actId="1076"/>
          <ac:picMkLst>
            <pc:docMk/>
            <pc:sldMk cId="959704927" sldId="285"/>
            <ac:picMk id="4" creationId="{094E0FA3-51E2-5D25-6509-CCE3BFC0E5D3}"/>
          </ac:picMkLst>
        </pc:picChg>
      </pc:sldChg>
      <pc:sldChg chg="addSp modSp">
        <pc:chgData name="Jennifer Jelavich" userId="c6dc77cb523d8982" providerId="LiveId" clId="{3CE68EF6-3BFD-440F-8EBD-46557A1023BB}" dt="2026-03-16T15:57:40.812" v="105"/>
        <pc:sldMkLst>
          <pc:docMk/>
          <pc:sldMk cId="678518319" sldId="286"/>
        </pc:sldMkLst>
        <pc:picChg chg="add mod">
          <ac:chgData name="Jennifer Jelavich" userId="c6dc77cb523d8982" providerId="LiveId" clId="{3CE68EF6-3BFD-440F-8EBD-46557A1023BB}" dt="2026-03-16T15:57:40.812" v="105"/>
          <ac:picMkLst>
            <pc:docMk/>
            <pc:sldMk cId="678518319" sldId="286"/>
            <ac:picMk id="3" creationId="{15851A52-DF0D-D36A-142A-3F7995B0230D}"/>
          </ac:picMkLst>
        </pc:picChg>
      </pc:sldChg>
      <pc:sldChg chg="addSp modSp mod">
        <pc:chgData name="Jennifer Jelavich" userId="c6dc77cb523d8982" providerId="LiveId" clId="{3CE68EF6-3BFD-440F-8EBD-46557A1023BB}" dt="2026-03-16T15:57:56.009" v="108" actId="14100"/>
        <pc:sldMkLst>
          <pc:docMk/>
          <pc:sldMk cId="1024468886" sldId="287"/>
        </pc:sldMkLst>
        <pc:picChg chg="mod">
          <ac:chgData name="Jennifer Jelavich" userId="c6dc77cb523d8982" providerId="LiveId" clId="{3CE68EF6-3BFD-440F-8EBD-46557A1023BB}" dt="2026-03-16T15:57:56.009" v="108" actId="14100"/>
          <ac:picMkLst>
            <pc:docMk/>
            <pc:sldMk cId="1024468886" sldId="287"/>
            <ac:picMk id="4" creationId="{9D55E333-0111-49B4-1FF3-FF233EBF19ED}"/>
          </ac:picMkLst>
        </pc:picChg>
        <pc:picChg chg="add mod">
          <ac:chgData name="Jennifer Jelavich" userId="c6dc77cb523d8982" providerId="LiveId" clId="{3CE68EF6-3BFD-440F-8EBD-46557A1023BB}" dt="2026-03-16T15:57:51.175" v="107"/>
          <ac:picMkLst>
            <pc:docMk/>
            <pc:sldMk cId="1024468886" sldId="287"/>
            <ac:picMk id="5" creationId="{ABD017EF-AA83-D379-75B2-CF4DDD90A917}"/>
          </ac:picMkLst>
        </pc:picChg>
      </pc:sldChg>
      <pc:sldChg chg="addSp modSp del mod">
        <pc:chgData name="Jennifer Jelavich" userId="c6dc77cb523d8982" providerId="LiveId" clId="{3CE68EF6-3BFD-440F-8EBD-46557A1023BB}" dt="2026-03-16T16:21:58.226" v="174" actId="47"/>
        <pc:sldMkLst>
          <pc:docMk/>
          <pc:sldMk cId="568629231" sldId="288"/>
        </pc:sldMkLst>
        <pc:picChg chg="mod">
          <ac:chgData name="Jennifer Jelavich" userId="c6dc77cb523d8982" providerId="LiveId" clId="{3CE68EF6-3BFD-440F-8EBD-46557A1023BB}" dt="2026-03-16T15:58:37.526" v="115" actId="1076"/>
          <ac:picMkLst>
            <pc:docMk/>
            <pc:sldMk cId="568629231" sldId="288"/>
            <ac:picMk id="4" creationId="{F784592C-3D7F-6390-5C6A-8D2D33DC629F}"/>
          </ac:picMkLst>
        </pc:picChg>
        <pc:picChg chg="add mod">
          <ac:chgData name="Jennifer Jelavich" userId="c6dc77cb523d8982" providerId="LiveId" clId="{3CE68EF6-3BFD-440F-8EBD-46557A1023BB}" dt="2026-03-16T15:58:39.614" v="116"/>
          <ac:picMkLst>
            <pc:docMk/>
            <pc:sldMk cId="568629231" sldId="288"/>
            <ac:picMk id="5" creationId="{A686C978-EF06-65D5-0C52-9A2AB27671D8}"/>
          </ac:picMkLst>
        </pc:picChg>
      </pc:sldChg>
      <pc:sldChg chg="addSp modSp mod">
        <pc:chgData name="Jennifer Jelavich" userId="c6dc77cb523d8982" providerId="LiveId" clId="{3CE68EF6-3BFD-440F-8EBD-46557A1023BB}" dt="2026-03-16T15:59:05.060" v="121" actId="1076"/>
        <pc:sldMkLst>
          <pc:docMk/>
          <pc:sldMk cId="1967433856" sldId="289"/>
        </pc:sldMkLst>
        <pc:picChg chg="add mod">
          <ac:chgData name="Jennifer Jelavich" userId="c6dc77cb523d8982" providerId="LiveId" clId="{3CE68EF6-3BFD-440F-8EBD-46557A1023BB}" dt="2026-03-16T15:58:46.855" v="117"/>
          <ac:picMkLst>
            <pc:docMk/>
            <pc:sldMk cId="1967433856" sldId="289"/>
            <ac:picMk id="2" creationId="{D254F77D-55F3-4947-A555-93571F809246}"/>
          </ac:picMkLst>
        </pc:picChg>
        <pc:picChg chg="mod">
          <ac:chgData name="Jennifer Jelavich" userId="c6dc77cb523d8982" providerId="LiveId" clId="{3CE68EF6-3BFD-440F-8EBD-46557A1023BB}" dt="2026-03-16T15:59:05.060" v="121" actId="1076"/>
          <ac:picMkLst>
            <pc:docMk/>
            <pc:sldMk cId="1967433856" sldId="289"/>
            <ac:picMk id="79" creationId="{F9D7709A-0847-E851-ADA8-ED9E0A2CF639}"/>
          </ac:picMkLst>
        </pc:picChg>
      </pc:sldChg>
      <pc:sldChg chg="addSp modSp mod">
        <pc:chgData name="Jennifer Jelavich" userId="c6dc77cb523d8982" providerId="LiveId" clId="{3CE68EF6-3BFD-440F-8EBD-46557A1023BB}" dt="2026-03-16T15:59:45.636" v="128" actId="14100"/>
        <pc:sldMkLst>
          <pc:docMk/>
          <pc:sldMk cId="2965045970" sldId="290"/>
        </pc:sldMkLst>
        <pc:picChg chg="mod">
          <ac:chgData name="Jennifer Jelavich" userId="c6dc77cb523d8982" providerId="LiveId" clId="{3CE68EF6-3BFD-440F-8EBD-46557A1023BB}" dt="2026-03-16T15:59:31.498" v="126" actId="14100"/>
          <ac:picMkLst>
            <pc:docMk/>
            <pc:sldMk cId="2965045970" sldId="290"/>
            <ac:picMk id="2" creationId="{01B5C79D-B1AA-FDD2-26E0-430121B2EAC4}"/>
          </ac:picMkLst>
        </pc:picChg>
        <pc:picChg chg="mod">
          <ac:chgData name="Jennifer Jelavich" userId="c6dc77cb523d8982" providerId="LiveId" clId="{3CE68EF6-3BFD-440F-8EBD-46557A1023BB}" dt="2026-03-16T15:59:45.636" v="128" actId="14100"/>
          <ac:picMkLst>
            <pc:docMk/>
            <pc:sldMk cId="2965045970" sldId="290"/>
            <ac:picMk id="3" creationId="{05518AD6-F65A-D345-5E2D-F4A4BCD1C19A}"/>
          </ac:picMkLst>
        </pc:picChg>
        <pc:picChg chg="add mod">
          <ac:chgData name="Jennifer Jelavich" userId="c6dc77cb523d8982" providerId="LiveId" clId="{3CE68EF6-3BFD-440F-8EBD-46557A1023BB}" dt="2026-03-16T15:59:27.762" v="125"/>
          <ac:picMkLst>
            <pc:docMk/>
            <pc:sldMk cId="2965045970" sldId="290"/>
            <ac:picMk id="4" creationId="{79A11BD9-03A0-3679-BC34-81227B4EF92A}"/>
          </ac:picMkLst>
        </pc:picChg>
        <pc:picChg chg="mod">
          <ac:chgData name="Jennifer Jelavich" userId="c6dc77cb523d8982" providerId="LiveId" clId="{3CE68EF6-3BFD-440F-8EBD-46557A1023BB}" dt="2026-03-16T15:59:25.263" v="124" actId="1076"/>
          <ac:picMkLst>
            <pc:docMk/>
            <pc:sldMk cId="2965045970" sldId="290"/>
            <ac:picMk id="5" creationId="{DD829DC1-C8EC-28EF-308E-320527471DC6}"/>
          </ac:picMkLst>
        </pc:picChg>
      </pc:sldChg>
      <pc:sldChg chg="addSp modSp mod">
        <pc:chgData name="Jennifer Jelavich" userId="c6dc77cb523d8982" providerId="LiveId" clId="{3CE68EF6-3BFD-440F-8EBD-46557A1023BB}" dt="2026-03-16T16:00:11.414" v="131"/>
        <pc:sldMkLst>
          <pc:docMk/>
          <pc:sldMk cId="806367185" sldId="291"/>
        </pc:sldMkLst>
        <pc:picChg chg="add mod">
          <ac:chgData name="Jennifer Jelavich" userId="c6dc77cb523d8982" providerId="LiveId" clId="{3CE68EF6-3BFD-440F-8EBD-46557A1023BB}" dt="2026-03-16T16:00:11.414" v="131"/>
          <ac:picMkLst>
            <pc:docMk/>
            <pc:sldMk cId="806367185" sldId="291"/>
            <ac:picMk id="2" creationId="{8664C90D-7773-651B-B669-CF5577C9FD47}"/>
          </ac:picMkLst>
        </pc:picChg>
        <pc:picChg chg="mod">
          <ac:chgData name="Jennifer Jelavich" userId="c6dc77cb523d8982" providerId="LiveId" clId="{3CE68EF6-3BFD-440F-8EBD-46557A1023BB}" dt="2026-03-16T16:00:09.244" v="130" actId="1076"/>
          <ac:picMkLst>
            <pc:docMk/>
            <pc:sldMk cId="806367185" sldId="291"/>
            <ac:picMk id="12" creationId="{5831BFE9-EF9C-0D0E-5543-3EA02FE83BA0}"/>
          </ac:picMkLst>
        </pc:picChg>
      </pc:sldChg>
      <pc:sldChg chg="addSp modSp">
        <pc:chgData name="Jennifer Jelavich" userId="c6dc77cb523d8982" providerId="LiveId" clId="{3CE68EF6-3BFD-440F-8EBD-46557A1023BB}" dt="2026-03-16T16:00:17.980" v="132"/>
        <pc:sldMkLst>
          <pc:docMk/>
          <pc:sldMk cId="379593972" sldId="292"/>
        </pc:sldMkLst>
        <pc:picChg chg="add mod">
          <ac:chgData name="Jennifer Jelavich" userId="c6dc77cb523d8982" providerId="LiveId" clId="{3CE68EF6-3BFD-440F-8EBD-46557A1023BB}" dt="2026-03-16T16:00:17.980" v="132"/>
          <ac:picMkLst>
            <pc:docMk/>
            <pc:sldMk cId="379593972" sldId="292"/>
            <ac:picMk id="4" creationId="{F7892B05-E286-F5B7-8B21-D7B6EF000450}"/>
          </ac:picMkLst>
        </pc:picChg>
      </pc:sldChg>
      <pc:sldChg chg="addSp modSp">
        <pc:chgData name="Jennifer Jelavich" userId="c6dc77cb523d8982" providerId="LiveId" clId="{3CE68EF6-3BFD-440F-8EBD-46557A1023BB}" dt="2026-03-16T16:00:26.297" v="133"/>
        <pc:sldMkLst>
          <pc:docMk/>
          <pc:sldMk cId="340903085" sldId="293"/>
        </pc:sldMkLst>
        <pc:picChg chg="add mod">
          <ac:chgData name="Jennifer Jelavich" userId="c6dc77cb523d8982" providerId="LiveId" clId="{3CE68EF6-3BFD-440F-8EBD-46557A1023BB}" dt="2026-03-16T16:00:26.297" v="133"/>
          <ac:picMkLst>
            <pc:docMk/>
            <pc:sldMk cId="340903085" sldId="293"/>
            <ac:picMk id="3" creationId="{9B0D3994-CB9F-AF1F-33BE-2430D7A83409}"/>
          </ac:picMkLst>
        </pc:picChg>
      </pc:sldChg>
      <pc:sldChg chg="addSp modSp mod">
        <pc:chgData name="Jennifer Jelavich" userId="c6dc77cb523d8982" providerId="LiveId" clId="{3CE68EF6-3BFD-440F-8EBD-46557A1023BB}" dt="2026-03-16T16:01:16.192" v="142" actId="1076"/>
        <pc:sldMkLst>
          <pc:docMk/>
          <pc:sldMk cId="2727906346" sldId="294"/>
        </pc:sldMkLst>
        <pc:picChg chg="add mod">
          <ac:chgData name="Jennifer Jelavich" userId="c6dc77cb523d8982" providerId="LiveId" clId="{3CE68EF6-3BFD-440F-8EBD-46557A1023BB}" dt="2026-03-16T16:01:08.497" v="139"/>
          <ac:picMkLst>
            <pc:docMk/>
            <pc:sldMk cId="2727906346" sldId="294"/>
            <ac:picMk id="2" creationId="{A2A1FED9-8599-5F24-B633-FFFFE778E674}"/>
          </ac:picMkLst>
        </pc:picChg>
        <pc:picChg chg="mod">
          <ac:chgData name="Jennifer Jelavich" userId="c6dc77cb523d8982" providerId="LiveId" clId="{3CE68EF6-3BFD-440F-8EBD-46557A1023BB}" dt="2026-03-16T16:01:16.192" v="142" actId="1076"/>
          <ac:picMkLst>
            <pc:docMk/>
            <pc:sldMk cId="2727906346" sldId="294"/>
            <ac:picMk id="11" creationId="{AF0C4008-50F1-FAA0-449E-CA60E250E697}"/>
          </ac:picMkLst>
        </pc:picChg>
      </pc:sldChg>
      <pc:sldChg chg="addSp modSp mod">
        <pc:chgData name="Jennifer Jelavich" userId="c6dc77cb523d8982" providerId="LiveId" clId="{3CE68EF6-3BFD-440F-8EBD-46557A1023BB}" dt="2026-03-16T16:01:29.673" v="146" actId="1076"/>
        <pc:sldMkLst>
          <pc:docMk/>
          <pc:sldMk cId="2741437933" sldId="295"/>
        </pc:sldMkLst>
        <pc:picChg chg="add mod">
          <ac:chgData name="Jennifer Jelavich" userId="c6dc77cb523d8982" providerId="LiveId" clId="{3CE68EF6-3BFD-440F-8EBD-46557A1023BB}" dt="2026-03-16T16:01:24.622" v="143"/>
          <ac:picMkLst>
            <pc:docMk/>
            <pc:sldMk cId="2741437933" sldId="295"/>
            <ac:picMk id="2" creationId="{E2968D03-D7AE-CFBC-934F-BF74E968FFBF}"/>
          </ac:picMkLst>
        </pc:picChg>
        <pc:picChg chg="mod">
          <ac:chgData name="Jennifer Jelavich" userId="c6dc77cb523d8982" providerId="LiveId" clId="{3CE68EF6-3BFD-440F-8EBD-46557A1023BB}" dt="2026-03-16T16:01:29.673" v="146" actId="1076"/>
          <ac:picMkLst>
            <pc:docMk/>
            <pc:sldMk cId="2741437933" sldId="295"/>
            <ac:picMk id="11" creationId="{AF0C4008-50F1-FAA0-449E-CA60E250E697}"/>
          </ac:picMkLst>
        </pc:picChg>
      </pc:sldChg>
      <pc:sldChg chg="addSp modSp mod">
        <pc:chgData name="Jennifer Jelavich" userId="c6dc77cb523d8982" providerId="LiveId" clId="{3CE68EF6-3BFD-440F-8EBD-46557A1023BB}" dt="2026-03-16T16:01:57.612" v="151" actId="1076"/>
        <pc:sldMkLst>
          <pc:docMk/>
          <pc:sldMk cId="2986873012" sldId="296"/>
        </pc:sldMkLst>
        <pc:picChg chg="mod">
          <ac:chgData name="Jennifer Jelavich" userId="c6dc77cb523d8982" providerId="LiveId" clId="{3CE68EF6-3BFD-440F-8EBD-46557A1023BB}" dt="2026-03-16T16:01:57.612" v="151" actId="1076"/>
          <ac:picMkLst>
            <pc:docMk/>
            <pc:sldMk cId="2986873012" sldId="296"/>
            <ac:picMk id="3" creationId="{95A9B193-783F-03A9-A736-ADB61AA6B9F8}"/>
          </ac:picMkLst>
        </pc:picChg>
        <pc:picChg chg="add mod">
          <ac:chgData name="Jennifer Jelavich" userId="c6dc77cb523d8982" providerId="LiveId" clId="{3CE68EF6-3BFD-440F-8EBD-46557A1023BB}" dt="2026-03-16T16:01:47.611" v="148"/>
          <ac:picMkLst>
            <pc:docMk/>
            <pc:sldMk cId="2986873012" sldId="296"/>
            <ac:picMk id="4" creationId="{A2BE4E5A-331D-8777-C92D-B4A29A24E059}"/>
          </ac:picMkLst>
        </pc:picChg>
      </pc:sldChg>
      <pc:sldChg chg="addSp modSp">
        <pc:chgData name="Jennifer Jelavich" userId="c6dc77cb523d8982" providerId="LiveId" clId="{3CE68EF6-3BFD-440F-8EBD-46557A1023BB}" dt="2026-03-16T16:02:04.673" v="152"/>
        <pc:sldMkLst>
          <pc:docMk/>
          <pc:sldMk cId="1714981180" sldId="298"/>
        </pc:sldMkLst>
        <pc:picChg chg="add mod">
          <ac:chgData name="Jennifer Jelavich" userId="c6dc77cb523d8982" providerId="LiveId" clId="{3CE68EF6-3BFD-440F-8EBD-46557A1023BB}" dt="2026-03-16T16:02:04.673" v="152"/>
          <ac:picMkLst>
            <pc:docMk/>
            <pc:sldMk cId="1714981180" sldId="298"/>
            <ac:picMk id="3" creationId="{819D1034-910E-4268-2D42-6240B9A4BF68}"/>
          </ac:picMkLst>
        </pc:picChg>
      </pc:sldChg>
      <pc:sldChg chg="addSp delSp modSp mod">
        <pc:chgData name="Jennifer Jelavich" userId="c6dc77cb523d8982" providerId="LiveId" clId="{3CE68EF6-3BFD-440F-8EBD-46557A1023BB}" dt="2026-03-16T16:02:24.290" v="157"/>
        <pc:sldMkLst>
          <pc:docMk/>
          <pc:sldMk cId="3711986818" sldId="299"/>
        </pc:sldMkLst>
        <pc:picChg chg="add del mod">
          <ac:chgData name="Jennifer Jelavich" userId="c6dc77cb523d8982" providerId="LiveId" clId="{3CE68EF6-3BFD-440F-8EBD-46557A1023BB}" dt="2026-03-16T16:02:20.927" v="156" actId="478"/>
          <ac:picMkLst>
            <pc:docMk/>
            <pc:sldMk cId="3711986818" sldId="299"/>
            <ac:picMk id="4" creationId="{612F6C94-4CC7-EF98-6587-CF12CFD12609}"/>
          </ac:picMkLst>
        </pc:picChg>
        <pc:picChg chg="add mod">
          <ac:chgData name="Jennifer Jelavich" userId="c6dc77cb523d8982" providerId="LiveId" clId="{3CE68EF6-3BFD-440F-8EBD-46557A1023BB}" dt="2026-03-16T16:02:24.290" v="157"/>
          <ac:picMkLst>
            <pc:docMk/>
            <pc:sldMk cId="3711986818" sldId="299"/>
            <ac:picMk id="5" creationId="{AC572B16-2C31-EFCB-E873-8343C7CA2504}"/>
          </ac:picMkLst>
        </pc:picChg>
      </pc:sldChg>
      <pc:sldChg chg="addSp modSp">
        <pc:chgData name="Jennifer Jelavich" userId="c6dc77cb523d8982" providerId="LiveId" clId="{3CE68EF6-3BFD-440F-8EBD-46557A1023BB}" dt="2026-03-16T16:02:28.565" v="158"/>
        <pc:sldMkLst>
          <pc:docMk/>
          <pc:sldMk cId="532223493" sldId="300"/>
        </pc:sldMkLst>
        <pc:picChg chg="add mod">
          <ac:chgData name="Jennifer Jelavich" userId="c6dc77cb523d8982" providerId="LiveId" clId="{3CE68EF6-3BFD-440F-8EBD-46557A1023BB}" dt="2026-03-16T16:02:28.565" v="158"/>
          <ac:picMkLst>
            <pc:docMk/>
            <pc:sldMk cId="532223493" sldId="300"/>
            <ac:picMk id="2" creationId="{48D44E47-6478-184F-C590-8B582BB1C975}"/>
          </ac:picMkLst>
        </pc:picChg>
      </pc:sldChg>
      <pc:sldChg chg="addSp delSp modSp mod">
        <pc:chgData name="Jennifer Jelavich" userId="c6dc77cb523d8982" providerId="LiveId" clId="{3CE68EF6-3BFD-440F-8EBD-46557A1023BB}" dt="2026-03-16T16:02:38.867" v="160" actId="478"/>
        <pc:sldMkLst>
          <pc:docMk/>
          <pc:sldMk cId="2567480082" sldId="301"/>
        </pc:sldMkLst>
        <pc:picChg chg="add del mod">
          <ac:chgData name="Jennifer Jelavich" userId="c6dc77cb523d8982" providerId="LiveId" clId="{3CE68EF6-3BFD-440F-8EBD-46557A1023BB}" dt="2026-03-16T16:02:38.867" v="160" actId="478"/>
          <ac:picMkLst>
            <pc:docMk/>
            <pc:sldMk cId="2567480082" sldId="301"/>
            <ac:picMk id="3" creationId="{CD942A75-2240-7615-5A44-7F77FCD1925D}"/>
          </ac:picMkLst>
        </pc:picChg>
      </pc:sldChg>
      <pc:sldChg chg="addSp modSp">
        <pc:chgData name="Jennifer Jelavich" userId="c6dc77cb523d8982" providerId="LiveId" clId="{3CE68EF6-3BFD-440F-8EBD-46557A1023BB}" dt="2026-03-16T16:02:51.424" v="161"/>
        <pc:sldMkLst>
          <pc:docMk/>
          <pc:sldMk cId="188044278" sldId="307"/>
        </pc:sldMkLst>
        <pc:picChg chg="add mod">
          <ac:chgData name="Jennifer Jelavich" userId="c6dc77cb523d8982" providerId="LiveId" clId="{3CE68EF6-3BFD-440F-8EBD-46557A1023BB}" dt="2026-03-16T16:02:51.424" v="161"/>
          <ac:picMkLst>
            <pc:docMk/>
            <pc:sldMk cId="188044278" sldId="307"/>
            <ac:picMk id="4" creationId="{23A03F0C-C67D-97E2-A11B-A3C04962A08F}"/>
          </ac:picMkLst>
        </pc:picChg>
      </pc:sldChg>
      <pc:sldChg chg="addSp modSp">
        <pc:chgData name="Jennifer Jelavich" userId="c6dc77cb523d8982" providerId="LiveId" clId="{3CE68EF6-3BFD-440F-8EBD-46557A1023BB}" dt="2026-03-16T16:02:57.331" v="162"/>
        <pc:sldMkLst>
          <pc:docMk/>
          <pc:sldMk cId="4045814362" sldId="308"/>
        </pc:sldMkLst>
        <pc:picChg chg="add mod">
          <ac:chgData name="Jennifer Jelavich" userId="c6dc77cb523d8982" providerId="LiveId" clId="{3CE68EF6-3BFD-440F-8EBD-46557A1023BB}" dt="2026-03-16T16:02:57.331" v="162"/>
          <ac:picMkLst>
            <pc:docMk/>
            <pc:sldMk cId="4045814362" sldId="308"/>
            <ac:picMk id="3" creationId="{B5699591-C680-6A43-F9E0-A4DB4F0DDF0C}"/>
          </ac:picMkLst>
        </pc:picChg>
      </pc:sldChg>
      <pc:sldChg chg="addSp modSp">
        <pc:chgData name="Jennifer Jelavich" userId="c6dc77cb523d8982" providerId="LiveId" clId="{3CE68EF6-3BFD-440F-8EBD-46557A1023BB}" dt="2026-03-16T16:03:02.316" v="163"/>
        <pc:sldMkLst>
          <pc:docMk/>
          <pc:sldMk cId="4004646387" sldId="309"/>
        </pc:sldMkLst>
        <pc:picChg chg="add mod">
          <ac:chgData name="Jennifer Jelavich" userId="c6dc77cb523d8982" providerId="LiveId" clId="{3CE68EF6-3BFD-440F-8EBD-46557A1023BB}" dt="2026-03-16T16:03:02.316" v="163"/>
          <ac:picMkLst>
            <pc:docMk/>
            <pc:sldMk cId="4004646387" sldId="309"/>
            <ac:picMk id="4" creationId="{865F39D5-1973-23FF-3D89-34D049384D67}"/>
          </ac:picMkLst>
        </pc:picChg>
      </pc:sldChg>
      <pc:sldChg chg="addSp modSp mod">
        <pc:chgData name="Jennifer Jelavich" userId="c6dc77cb523d8982" providerId="LiveId" clId="{3CE68EF6-3BFD-440F-8EBD-46557A1023BB}" dt="2026-03-16T16:03:09.069" v="164"/>
        <pc:sldMkLst>
          <pc:docMk/>
          <pc:sldMk cId="1838934119" sldId="310"/>
        </pc:sldMkLst>
        <pc:spChg chg="mod">
          <ac:chgData name="Jennifer Jelavich" userId="c6dc77cb523d8982" providerId="LiveId" clId="{3CE68EF6-3BFD-440F-8EBD-46557A1023BB}" dt="2026-03-16T15:49:50.151" v="78" actId="1076"/>
          <ac:spMkLst>
            <pc:docMk/>
            <pc:sldMk cId="1838934119" sldId="310"/>
            <ac:spMk id="3" creationId="{A068D447-28D3-4F5F-B2DC-FD67E9015868}"/>
          </ac:spMkLst>
        </pc:spChg>
        <pc:picChg chg="add mod">
          <ac:chgData name="Jennifer Jelavich" userId="c6dc77cb523d8982" providerId="LiveId" clId="{3CE68EF6-3BFD-440F-8EBD-46557A1023BB}" dt="2026-03-16T16:03:09.069" v="164"/>
          <ac:picMkLst>
            <pc:docMk/>
            <pc:sldMk cId="1838934119" sldId="310"/>
            <ac:picMk id="5" creationId="{BF604BC0-817C-BE10-9F72-BBDCCD1AD67B}"/>
          </ac:picMkLst>
        </pc:picChg>
      </pc:sldChg>
      <pc:sldChg chg="addSp modSp add">
        <pc:chgData name="Jennifer Jelavich" userId="c6dc77cb523d8982" providerId="LiveId" clId="{3CE68EF6-3BFD-440F-8EBD-46557A1023BB}" dt="2026-03-16T16:22:09.698" v="175"/>
        <pc:sldMkLst>
          <pc:docMk/>
          <pc:sldMk cId="491525579" sldId="313"/>
        </pc:sldMkLst>
        <pc:picChg chg="add mod">
          <ac:chgData name="Jennifer Jelavich" userId="c6dc77cb523d8982" providerId="LiveId" clId="{3CE68EF6-3BFD-440F-8EBD-46557A1023BB}" dt="2026-03-16T16:22:09.698" v="175"/>
          <ac:picMkLst>
            <pc:docMk/>
            <pc:sldMk cId="491525579" sldId="313"/>
            <ac:picMk id="3" creationId="{4AA1727C-CAF8-60B8-548D-281681D570F6}"/>
          </ac:picMkLst>
        </pc:picChg>
      </pc:sldChg>
      <pc:sldChg chg="addSp modSp add">
        <pc:chgData name="Jennifer Jelavich" userId="c6dc77cb523d8982" providerId="LiveId" clId="{3CE68EF6-3BFD-440F-8EBD-46557A1023BB}" dt="2026-03-16T16:22:13.805" v="176"/>
        <pc:sldMkLst>
          <pc:docMk/>
          <pc:sldMk cId="3973616587" sldId="314"/>
        </pc:sldMkLst>
        <pc:picChg chg="add mod">
          <ac:chgData name="Jennifer Jelavich" userId="c6dc77cb523d8982" providerId="LiveId" clId="{3CE68EF6-3BFD-440F-8EBD-46557A1023BB}" dt="2026-03-16T16:22:13.805" v="176"/>
          <ac:picMkLst>
            <pc:docMk/>
            <pc:sldMk cId="3973616587" sldId="314"/>
            <ac:picMk id="3" creationId="{1799EB8A-897A-1A30-5D3B-7222CFACBEA8}"/>
          </ac:picMkLst>
        </pc:picChg>
      </pc:sldChg>
      <pc:sldChg chg="addSp modSp add">
        <pc:chgData name="Jennifer Jelavich" userId="c6dc77cb523d8982" providerId="LiveId" clId="{3CE68EF6-3BFD-440F-8EBD-46557A1023BB}" dt="2026-03-16T16:20:45.435" v="170"/>
        <pc:sldMkLst>
          <pc:docMk/>
          <pc:sldMk cId="0" sldId="316"/>
        </pc:sldMkLst>
        <pc:picChg chg="add mod">
          <ac:chgData name="Jennifer Jelavich" userId="c6dc77cb523d8982" providerId="LiveId" clId="{3CE68EF6-3BFD-440F-8EBD-46557A1023BB}" dt="2026-03-16T16:20:45.435" v="170"/>
          <ac:picMkLst>
            <pc:docMk/>
            <pc:sldMk cId="0" sldId="316"/>
            <ac:picMk id="2" creationId="{E6F182B1-41A4-BF4C-D9AF-74397555D489}"/>
          </ac:picMkLst>
        </pc:picChg>
      </pc:sldChg>
      <pc:sldChg chg="addSp modSp add">
        <pc:chgData name="Jennifer Jelavich" userId="c6dc77cb523d8982" providerId="LiveId" clId="{3CE68EF6-3BFD-440F-8EBD-46557A1023BB}" dt="2026-03-16T16:20:49.285" v="171"/>
        <pc:sldMkLst>
          <pc:docMk/>
          <pc:sldMk cId="0" sldId="317"/>
        </pc:sldMkLst>
        <pc:picChg chg="add mod">
          <ac:chgData name="Jennifer Jelavich" userId="c6dc77cb523d8982" providerId="LiveId" clId="{3CE68EF6-3BFD-440F-8EBD-46557A1023BB}" dt="2026-03-16T16:20:49.285" v="171"/>
          <ac:picMkLst>
            <pc:docMk/>
            <pc:sldMk cId="0" sldId="317"/>
            <ac:picMk id="2" creationId="{326DCF68-8B58-5FE6-9BDD-3D84901BCE3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3/16/2026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g26783ca9d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2" name="Google Shape;1002;g26783ca9dc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g2682e4ad5e2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0" name="Google Shape;1010;g2682e4ad5e2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45B08281-154C-4FEF-A6DF-18BA3AC0F374}" type="datetime1">
              <a:rPr lang="en-US" smtClean="0"/>
              <a:t>3/16/2026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04D857D4-BD7E-4A06-844B-AAD504F1114F}" type="datetime1">
              <a:rPr lang="en-US" smtClean="0"/>
              <a:t>3/16/2026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916AFA50-87A4-4E99-B112-8C6B1DFB84B2}" type="datetime1">
              <a:rPr lang="en-US" smtClean="0"/>
              <a:t>3/16/2026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3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6B3905CA-BF0F-4A1B-AA0D-85E42F5D5A85}" type="datetime1">
              <a:rPr lang="en-US" smtClean="0"/>
              <a:t>3/16/2026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1813" y="4494213"/>
            <a:ext cx="3511550" cy="679450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D3DA9A77-60C0-4BB8-898D-2828EE4073AD}" type="datetime1">
              <a:rPr lang="en-US" smtClean="0"/>
              <a:t>3/16/2026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56980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C1F30CD5-42B1-4614-9F46-5D29928CC2DB}" type="datetime1">
              <a:rPr lang="en-US" smtClean="0"/>
              <a:t>3/16/2026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1106" y="6356350"/>
            <a:ext cx="4114800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tea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3" name="Picture Placeholder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6" name="Picture Placeholder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9" name="Picture Placeholder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2" name="Picture Placeholder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5" name="Picture Placeholder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7" name="Text Placeholder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8" name="Picture Placeholder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9" name="Text Placeholder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0" name="Text Placeholder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1" name="Picture Placeholder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3" name="Text Placeholder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0445668-2DC5-E84C-8B16-922BC95F13F2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EE6020E3-D95B-4E55-964F-4B1A98BDAA6F}" type="datetime1">
              <a:rPr lang="en-US" smtClean="0"/>
              <a:t>3/16/2026</a:t>
            </a:fld>
            <a:endParaRPr lang="en-US" dirty="0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D9227732-A878-814C-8621-64ED1B2CCF9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AE46C21D-EBB5-4F3D-B06D-166777189317}" type="datetime1">
              <a:rPr lang="en-US" smtClean="0"/>
              <a:t>3/16/2026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1DFFEA26-EB1D-498C-95CD-1ECE586790AA}" type="datetime1">
              <a:rPr lang="en-US" smtClean="0"/>
              <a:t>3/16/2026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539842EE-D56F-4F18-94E7-094CEF23F906}" type="datetime1">
              <a:rPr lang="en-US" smtClean="0"/>
              <a:t>3/16/2026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29456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FC9A72C8-1C87-42EF-8A11-BF6DFA19ED8B}" type="datetime1">
              <a:rPr lang="en-US" smtClean="0"/>
              <a:t>3/16/2026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.png"/><Relationship Id="rId4" Type="http://schemas.openxmlformats.org/officeDocument/2006/relationships/hyperlink" Target="https://www.youtube.com/watch?v=U5lZBjWDR_c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9.png"/><Relationship Id="rId7" Type="http://schemas.openxmlformats.org/officeDocument/2006/relationships/image" Target="../media/image32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1.png"/><Relationship Id="rId5" Type="http://schemas.openxmlformats.org/officeDocument/2006/relationships/hyperlink" Target="https://www.facebook.com/watch/?v=634903261894361" TargetMode="External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8982" y="1588511"/>
            <a:ext cx="8077200" cy="2387600"/>
          </a:xfrm>
        </p:spPr>
        <p:txBody>
          <a:bodyPr/>
          <a:lstStyle/>
          <a:p>
            <a:r>
              <a:rPr lang="en-US" sz="7200" b="1" dirty="0"/>
              <a:t>Brain Fit for Life</a:t>
            </a:r>
            <a:br>
              <a:rPr lang="en-US" sz="7200" b="1" dirty="0"/>
            </a:br>
            <a:r>
              <a:rPr lang="en-US" sz="3600" b="0" i="1" dirty="0"/>
              <a:t>Simple Ideas for Creating Balance </a:t>
            </a:r>
            <a:br>
              <a:rPr lang="en-US" sz="3600" b="0" i="1" dirty="0"/>
            </a:br>
            <a:r>
              <a:rPr lang="en-US" sz="3600" b="0" i="1" dirty="0"/>
              <a:t>in Work, School, &amp; Life</a:t>
            </a:r>
            <a:endParaRPr lang="en-US" b="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22491" y="4866151"/>
            <a:ext cx="9500507" cy="806675"/>
          </a:xfrm>
        </p:spPr>
        <p:txBody>
          <a:bodyPr/>
          <a:lstStyle/>
          <a:p>
            <a:r>
              <a:rPr lang="en-US" dirty="0"/>
              <a:t>Jennifer Jelavich, Back2Basics4Life.com</a:t>
            </a:r>
          </a:p>
          <a:p>
            <a:r>
              <a:rPr lang="en-US" dirty="0"/>
              <a:t> (925) 997-4952 – phone/text</a:t>
            </a:r>
          </a:p>
          <a:p>
            <a:r>
              <a:rPr lang="en-US" dirty="0"/>
              <a:t>Jennifer@Back2Basics4Life.com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08A3CD-548E-A8CE-CC82-CA4468E34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92" y="381000"/>
            <a:ext cx="10212384" cy="1325563"/>
          </a:xfrm>
        </p:spPr>
        <p:txBody>
          <a:bodyPr/>
          <a:lstStyle/>
          <a:p>
            <a:r>
              <a:rPr lang="en-US" dirty="0"/>
              <a:t>Brain Fit for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8818" y="2787115"/>
            <a:ext cx="8758499" cy="23744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b="1" dirty="0">
                <a:latin typeface="Twentieth Century"/>
                <a:ea typeface="Calibri" panose="020F0502020204030204" pitchFamily="34" charset="0"/>
                <a:cs typeface="Times New Roman" panose="02020603050405020304" pitchFamily="18" charset="0"/>
              </a:rPr>
              <a:t>Blue Zones:</a:t>
            </a:r>
            <a:r>
              <a:rPr lang="en-US" sz="2800" dirty="0">
                <a:latin typeface="Twentieth Century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wentieth Century"/>
              </a:rPr>
              <a:t>Areas of the world where people live the longest lives, consistently reaching age 100.</a:t>
            </a:r>
            <a:endParaRPr lang="en-US" sz="2800" dirty="0">
              <a:latin typeface="Twentieth Century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800" dirty="0">
              <a:latin typeface="Twentieth Century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latin typeface="Twentieth Century"/>
                <a:ea typeface="Calibri" panose="020F0502020204030204" pitchFamily="34" charset="0"/>
                <a:cs typeface="Times New Roman" panose="02020603050405020304" pitchFamily="18" charset="0"/>
              </a:rPr>
              <a:t>Amen University: </a:t>
            </a:r>
            <a:r>
              <a:rPr lang="en-US" sz="2800" dirty="0">
                <a:latin typeface="Twentieth Century"/>
                <a:ea typeface="Calibri" panose="020F0502020204030204" pitchFamily="34" charset="0"/>
                <a:cs typeface="Times New Roman" panose="02020603050405020304" pitchFamily="18" charset="0"/>
              </a:rPr>
              <a:t>A healthy brain is the “hardware.” Amen Clinics provide strategies for a healthy and happy brain. </a:t>
            </a:r>
          </a:p>
          <a:p>
            <a:endParaRPr lang="en-US" sz="2800" dirty="0">
              <a:latin typeface="Twentieth Century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09F61F-6F6E-DFC3-3362-D3639F2B9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71" y="2840444"/>
            <a:ext cx="2784147" cy="601978"/>
          </a:xfrm>
          <a:prstGeom prst="rect">
            <a:avLst/>
          </a:prstGeom>
        </p:spPr>
      </p:pic>
      <p:pic>
        <p:nvPicPr>
          <p:cNvPr id="7" name="Google Shape;388;gee9e25427a_0_56" descr="brain.jpg">
            <a:extLst>
              <a:ext uri="{FF2B5EF4-FFF2-40B4-BE49-F238E27FC236}">
                <a16:creationId xmlns:a16="http://schemas.microsoft.com/office/drawing/2014/main" id="{081A1ED8-893A-D223-2F20-E2A748FCF56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110" y="3755740"/>
            <a:ext cx="1695020" cy="16411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849C92-2D1B-2576-E147-63FF798675F5}"/>
              </a:ext>
            </a:extLst>
          </p:cNvPr>
          <p:cNvSpPr txBox="1"/>
          <p:nvPr/>
        </p:nvSpPr>
        <p:spPr>
          <a:xfrm>
            <a:off x="734292" y="1539337"/>
            <a:ext cx="109730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Simple Ideas for Creating Balance in Work, School, &amp; Life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28F3A9-60E2-3051-B5E3-491148BED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6130" y="5571819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2BC4317-605F-A0A1-F4C1-177E95C176BB}"/>
              </a:ext>
            </a:extLst>
          </p:cNvPr>
          <p:cNvSpPr/>
          <p:nvPr/>
        </p:nvSpPr>
        <p:spPr>
          <a:xfrm>
            <a:off x="7716982" y="5320145"/>
            <a:ext cx="2105891" cy="1537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21645B-C642-C574-44F3-49B3E5D066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5" name="BlueZonesNovember-3-2004-055.jpeg" descr="BlueZonesNovember-3-2004-055.jpeg">
            <a:extLst>
              <a:ext uri="{FF2B5EF4-FFF2-40B4-BE49-F238E27FC236}">
                <a16:creationId xmlns:a16="http://schemas.microsoft.com/office/drawing/2014/main" id="{2E798E46-0E48-A672-106E-17A12FF0B4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402"/>
            <a:ext cx="4724272" cy="6864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Dan_Buettner_119-1940x1293.jpeg" descr="Dan_Buettner_119-1940x1293.jpeg">
            <a:extLst>
              <a:ext uri="{FF2B5EF4-FFF2-40B4-BE49-F238E27FC236}">
                <a16:creationId xmlns:a16="http://schemas.microsoft.com/office/drawing/2014/main" id="{727B2A87-1290-E6E9-BB79-830184F24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1649" y="933671"/>
            <a:ext cx="2017076" cy="20165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4" extrusionOk="0">
                <a:moveTo>
                  <a:pt x="9761" y="0"/>
                </a:moveTo>
                <a:cubicBezTo>
                  <a:pt x="7269" y="21"/>
                  <a:pt x="4782" y="1022"/>
                  <a:pt x="2881" y="3012"/>
                </a:cubicBezTo>
                <a:cubicBezTo>
                  <a:pt x="-961" y="7034"/>
                  <a:pt x="-961" y="13556"/>
                  <a:pt x="2881" y="17578"/>
                </a:cubicBezTo>
                <a:cubicBezTo>
                  <a:pt x="6724" y="21600"/>
                  <a:pt x="12954" y="21600"/>
                  <a:pt x="16797" y="17578"/>
                </a:cubicBezTo>
                <a:cubicBezTo>
                  <a:pt x="20639" y="13556"/>
                  <a:pt x="20639" y="7034"/>
                  <a:pt x="16797" y="3012"/>
                </a:cubicBezTo>
                <a:cubicBezTo>
                  <a:pt x="14896" y="1022"/>
                  <a:pt x="12412" y="21"/>
                  <a:pt x="9921" y="0"/>
                </a:cubicBezTo>
                <a:lnTo>
                  <a:pt x="9761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47F6A9C4-48C7-8837-29DB-D39FF4C9E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0017" y="575361"/>
            <a:ext cx="2102213" cy="3033193"/>
          </a:xfrm>
          <a:prstGeom prst="rect">
            <a:avLst/>
          </a:prstGeom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A74064E-F308-180B-7070-849A27B29B51}"/>
              </a:ext>
            </a:extLst>
          </p:cNvPr>
          <p:cNvSpPr txBox="1"/>
          <p:nvPr/>
        </p:nvSpPr>
        <p:spPr>
          <a:xfrm>
            <a:off x="5857370" y="4695767"/>
            <a:ext cx="4288047" cy="897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marR="2540">
              <a:lnSpc>
                <a:spcPct val="125000"/>
              </a:lnSpc>
              <a:spcBef>
                <a:spcPts val="1000"/>
              </a:spcBef>
              <a:buSzPct val="90000"/>
              <a:tabLst>
                <a:tab pos="120328" algn="l"/>
                <a:tab pos="120645" algn="l"/>
              </a:tabLst>
            </a:pPr>
            <a:r>
              <a:rPr lang="en-US" sz="1600" dirty="0">
                <a:latin typeface="Montserrat" panose="02000505000000020004" pitchFamily="2" charset="77"/>
                <a:cs typeface="Arial" panose="020B0604020202020204" pitchFamily="34" charset="0"/>
              </a:rPr>
              <a:t>It all began with with Dan Buettner’s  </a:t>
            </a:r>
            <a:br>
              <a:rPr lang="en-US" sz="1600" dirty="0">
                <a:latin typeface="Montserrat" panose="02000505000000020004" pitchFamily="2" charset="77"/>
                <a:cs typeface="Arial" panose="020B0604020202020204" pitchFamily="34" charset="0"/>
              </a:rPr>
            </a:br>
            <a:r>
              <a:rPr lang="en-US" sz="1600" dirty="0">
                <a:latin typeface="Montserrat" panose="02000505000000020004" pitchFamily="2" charset="77"/>
                <a:cs typeface="Arial" panose="020B0604020202020204" pitchFamily="34" charset="0"/>
              </a:rPr>
              <a:t>20+ year longevity study to find the world’s healthiest people</a:t>
            </a:r>
            <a:endParaRPr lang="en-US" sz="900" spc="-2" dirty="0">
              <a:solidFill>
                <a:srgbClr val="231F20"/>
              </a:solidFill>
              <a:latin typeface="Montserrat Light" pitchFamily="2" charset="77"/>
              <a:cs typeface="Gotham-Book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D3CF1A-5239-C6B2-B63A-AE03A956D815}"/>
              </a:ext>
            </a:extLst>
          </p:cNvPr>
          <p:cNvSpPr/>
          <p:nvPr/>
        </p:nvSpPr>
        <p:spPr>
          <a:xfrm>
            <a:off x="5287121" y="2541280"/>
            <a:ext cx="6288945" cy="2760474"/>
          </a:xfrm>
          <a:prstGeom prst="rect">
            <a:avLst/>
          </a:prstGeom>
          <a:noFill/>
          <a:ln w="41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defTabSz="321430">
              <a:defRPr sz="9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5000" dirty="0">
                <a:solidFill>
                  <a:srgbClr val="343333"/>
                </a:solidFill>
                <a:latin typeface="Montserrat" panose="02000505000000020004" pitchFamily="2" charset="77"/>
                <a:cs typeface="Arial" panose="020B0604020202020204" pitchFamily="34" charset="0"/>
              </a:rPr>
              <a:t>20+ years longevity study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F5681C6-2671-82D5-19AE-53D7BBE3EA6C}"/>
              </a:ext>
            </a:extLst>
          </p:cNvPr>
          <p:cNvSpPr/>
          <p:nvPr/>
        </p:nvSpPr>
        <p:spPr>
          <a:xfrm>
            <a:off x="5586717" y="788413"/>
            <a:ext cx="2299745" cy="2299745"/>
          </a:xfrm>
          <a:custGeom>
            <a:avLst/>
            <a:gdLst>
              <a:gd name="csX0" fmla="*/ 0 w 2299745"/>
              <a:gd name="csY0" fmla="*/ 1149873 h 2299745"/>
              <a:gd name="csX1" fmla="*/ 1149873 w 2299745"/>
              <a:gd name="csY1" fmla="*/ 0 h 2299745"/>
              <a:gd name="csX2" fmla="*/ 2299746 w 2299745"/>
              <a:gd name="csY2" fmla="*/ 1149873 h 2299745"/>
              <a:gd name="csX3" fmla="*/ 1149873 w 2299745"/>
              <a:gd name="csY3" fmla="*/ 2299746 h 2299745"/>
              <a:gd name="csX4" fmla="*/ 0 w 2299745"/>
              <a:gd name="csY4" fmla="*/ 1149873 h 22997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99745" h="2299745" extrusionOk="0">
                <a:moveTo>
                  <a:pt x="0" y="1149873"/>
                </a:moveTo>
                <a:cubicBezTo>
                  <a:pt x="-53118" y="482052"/>
                  <a:pt x="428911" y="32242"/>
                  <a:pt x="1149873" y="0"/>
                </a:cubicBezTo>
                <a:cubicBezTo>
                  <a:pt x="1814000" y="6120"/>
                  <a:pt x="2199539" y="518002"/>
                  <a:pt x="2299746" y="1149873"/>
                </a:cubicBezTo>
                <a:cubicBezTo>
                  <a:pt x="2253176" y="1830408"/>
                  <a:pt x="1773126" y="2364990"/>
                  <a:pt x="1149873" y="2299746"/>
                </a:cubicBezTo>
                <a:cubicBezTo>
                  <a:pt x="404849" y="2239581"/>
                  <a:pt x="56543" y="1811947"/>
                  <a:pt x="0" y="1149873"/>
                </a:cubicBezTo>
                <a:close/>
              </a:path>
            </a:pathLst>
          </a:custGeom>
          <a:noFill/>
          <a:ln w="41275">
            <a:solidFill>
              <a:schemeClr val="accent3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0" tIns="0" rIns="0" bIns="0" rtlCol="0" anchor="ctr"/>
          <a:lstStyle/>
          <a:p>
            <a:pPr algn="l"/>
            <a:endParaRPr lang="en-US" sz="900" dirty="0">
              <a:latin typeface="Montserrat" pitchFamily="2" charset="77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ABF887-A18D-FBC2-2C27-702EB279A5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394" y="1680691"/>
            <a:ext cx="3474137" cy="75116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D791EEC-F888-8183-56DB-146713594F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3231" y="3731449"/>
            <a:ext cx="2299745" cy="27745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3E06D3D-9456-69AD-E4CA-DF1239229E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810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7D62DE-5B6B-A455-E86D-AAECA468DA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811835-0175-3ADD-3A8A-C940282C8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6D5B59-1113-477A-977B-1012636E7246}"/>
              </a:ext>
            </a:extLst>
          </p:cNvPr>
          <p:cNvSpPr/>
          <p:nvPr/>
        </p:nvSpPr>
        <p:spPr>
          <a:xfrm>
            <a:off x="-89452" y="-215154"/>
            <a:ext cx="12281453" cy="7087941"/>
          </a:xfrm>
          <a:prstGeom prst="rect">
            <a:avLst/>
          </a:prstGeom>
          <a:solidFill>
            <a:srgbClr val="0C51A3"/>
          </a:solidFill>
          <a:ln w="12700">
            <a:solidFill>
              <a:srgbClr val="333333"/>
            </a:solidFill>
          </a:ln>
        </p:spPr>
        <p:txBody>
          <a:bodyPr wrap="square" lIns="0" tIns="0" rIns="0" bIns="0" rtlCol="0" anchor="ctr"/>
          <a:lstStyle/>
          <a:p>
            <a:pPr algn="l"/>
            <a:endParaRPr lang="en-US" sz="2583" dirty="0">
              <a:latin typeface="Montserrat" pitchFamily="2" charset="77"/>
            </a:endParaRPr>
          </a:p>
        </p:txBody>
      </p:sp>
      <p:sp>
        <p:nvSpPr>
          <p:cNvPr id="7" name="The original blue zones exist all over the globe">
            <a:extLst>
              <a:ext uri="{FF2B5EF4-FFF2-40B4-BE49-F238E27FC236}">
                <a16:creationId xmlns:a16="http://schemas.microsoft.com/office/drawing/2014/main" id="{22715431-2E04-2D7E-1184-1252A7B5C485}"/>
              </a:ext>
            </a:extLst>
          </p:cNvPr>
          <p:cNvSpPr txBox="1"/>
          <p:nvPr/>
        </p:nvSpPr>
        <p:spPr>
          <a:xfrm>
            <a:off x="872904" y="409325"/>
            <a:ext cx="11023592" cy="533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p14="http://schemas.microsoft.com/office/powerpoint/2010/main" xmlns:p15="http://schemas.microsoft.com/office/powerpoint/2012/main" xmlns:ma14="http://schemas.microsoft.com/office/mac/drawingml/2011/main" xmlns="" val="1"/>
            </a:ext>
          </a:extLst>
        </p:spPr>
        <p:txBody>
          <a:bodyPr wrap="square" lIns="35718" tIns="35718" rIns="35718" bIns="35718" anchor="ctr">
            <a:spAutoFit/>
          </a:bodyPr>
          <a:lstStyle>
            <a:lvl1pPr algn="l" defTabSz="457200">
              <a:lnSpc>
                <a:spcPts val="9400"/>
              </a:lnSpc>
              <a:defRPr sz="426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000" dirty="0">
                <a:latin typeface="Montserrat" panose="02000505000000020004" pitchFamily="2" charset="77"/>
                <a:cs typeface="Arial" panose="020B0604020202020204" pitchFamily="34" charset="0"/>
              </a:rPr>
              <a:t>20+ Year Longevity Study</a:t>
            </a:r>
            <a:endParaRPr lang="en-US" sz="3000" dirty="0">
              <a:solidFill>
                <a:srgbClr val="000000"/>
              </a:solidFill>
              <a:latin typeface="Montserrat" panose="02000505000000020004" pitchFamily="2" charset="77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FE3E0FB-27FC-43D3-4EC9-682892DC1B7B}"/>
              </a:ext>
            </a:extLst>
          </p:cNvPr>
          <p:cNvGrpSpPr/>
          <p:nvPr/>
        </p:nvGrpSpPr>
        <p:grpSpPr>
          <a:xfrm>
            <a:off x="588499" y="1439454"/>
            <a:ext cx="1962075" cy="2034527"/>
            <a:chOff x="264858" y="1131570"/>
            <a:chExt cx="1471557" cy="1525894"/>
          </a:xfrm>
        </p:grpSpPr>
        <p:sp>
          <p:nvSpPr>
            <p:cNvPr id="9" name="3x">
              <a:extLst>
                <a:ext uri="{FF2B5EF4-FFF2-40B4-BE49-F238E27FC236}">
                  <a16:creationId xmlns:a16="http://schemas.microsoft.com/office/drawing/2014/main" id="{EB808BD9-B75E-B26B-7562-C695F2B7E104}"/>
                </a:ext>
              </a:extLst>
            </p:cNvPr>
            <p:cNvSpPr txBox="1"/>
            <p:nvPr/>
          </p:nvSpPr>
          <p:spPr>
            <a:xfrm>
              <a:off x="297461" y="1131570"/>
              <a:ext cx="1218846" cy="11613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p14="http://schemas.microsoft.com/office/powerpoint/2010/main" xmlns:p15="http://schemas.microsoft.com/office/powerpoint/2012/main" xmlns:ma14="http://schemas.microsoft.com/office/mac/drawingml/2011/main" xmlns="" val="1"/>
              </a:ext>
            </a:extLst>
          </p:spPr>
          <p:txBody>
            <a:bodyPr wrap="square" lIns="35718" tIns="35718" rIns="35718" bIns="35718" numCol="1" anchor="ctr">
              <a:spAutoFit/>
            </a:bodyPr>
            <a:lstStyle>
              <a:lvl1pPr algn="l" defTabSz="457200">
                <a:lnSpc>
                  <a:spcPts val="12500"/>
                </a:lnSpc>
                <a:defRPr sz="5693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8650" b="1" dirty="0">
                  <a:solidFill>
                    <a:schemeClr val="bg1"/>
                  </a:solidFill>
                  <a:latin typeface="Montserrat" panose="02000505000000020004" pitchFamily="2" charset="77"/>
                  <a:cs typeface="Arial" panose="020B0604020202020204" pitchFamily="34" charset="0"/>
                </a:rPr>
                <a:t>3x</a:t>
              </a:r>
            </a:p>
          </p:txBody>
        </p:sp>
        <p:sp>
          <p:nvSpPr>
            <p:cNvPr id="10" name="more likely to…">
              <a:extLst>
                <a:ext uri="{FF2B5EF4-FFF2-40B4-BE49-F238E27FC236}">
                  <a16:creationId xmlns:a16="http://schemas.microsoft.com/office/drawing/2014/main" id="{D64DB73C-6F7A-8140-6C1E-28EEEBF336F6}"/>
                </a:ext>
              </a:extLst>
            </p:cNvPr>
            <p:cNvSpPr txBox="1"/>
            <p:nvPr/>
          </p:nvSpPr>
          <p:spPr>
            <a:xfrm>
              <a:off x="264858" y="2064851"/>
              <a:ext cx="1471557" cy="5926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p14="http://schemas.microsoft.com/office/powerpoint/2010/main" xmlns:p15="http://schemas.microsoft.com/office/powerpoint/2012/main" xmlns:ma14="http://schemas.microsoft.com/office/mac/drawingml/2011/main" xmlns="" val="1"/>
              </a:ext>
            </a:extLst>
          </p:spPr>
          <p:txBody>
            <a:bodyPr wrap="none" lIns="35718" tIns="35718" rIns="35718" bIns="35718" numCol="1" anchor="ctr">
              <a:spAutoFit/>
            </a:bodyPr>
            <a:lstStyle/>
            <a:p>
              <a:pPr defTabSz="321436">
                <a:defRPr sz="2840" b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2333" dirty="0">
                  <a:latin typeface="Montserrat Medium" panose="02000505000000020004" pitchFamily="2" charset="77"/>
                  <a:cs typeface="Arial" panose="020B0604020202020204" pitchFamily="34" charset="0"/>
                </a:rPr>
                <a:t>more likely </a:t>
              </a:r>
              <a:endParaRPr lang="en-US" sz="2333" dirty="0">
                <a:latin typeface="Montserrat Medium" panose="02000505000000020004" pitchFamily="2" charset="77"/>
                <a:cs typeface="Arial" panose="020B0604020202020204" pitchFamily="34" charset="0"/>
              </a:endParaRPr>
            </a:p>
            <a:p>
              <a:pPr defTabSz="321436">
                <a:defRPr sz="2840" b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2333" dirty="0">
                  <a:latin typeface="Montserrat Medium" panose="02000505000000020004" pitchFamily="2" charset="77"/>
                  <a:cs typeface="Arial" panose="020B0604020202020204" pitchFamily="34" charset="0"/>
                </a:rPr>
                <a:t>to live to 100</a:t>
              </a:r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7CFBDEB4-1B5D-A2D6-27EC-0BF68A68538D}"/>
              </a:ext>
            </a:extLst>
          </p:cNvPr>
          <p:cNvSpPr/>
          <p:nvPr/>
        </p:nvSpPr>
        <p:spPr>
          <a:xfrm>
            <a:off x="3976093" y="1415416"/>
            <a:ext cx="7050962" cy="5457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457" y="0"/>
                </a:moveTo>
                <a:lnTo>
                  <a:pt x="8249" y="69"/>
                </a:lnTo>
                <a:lnTo>
                  <a:pt x="8175" y="309"/>
                </a:lnTo>
                <a:lnTo>
                  <a:pt x="7968" y="281"/>
                </a:lnTo>
                <a:lnTo>
                  <a:pt x="7776" y="646"/>
                </a:lnTo>
                <a:lnTo>
                  <a:pt x="7766" y="887"/>
                </a:lnTo>
                <a:lnTo>
                  <a:pt x="7904" y="1183"/>
                </a:lnTo>
                <a:lnTo>
                  <a:pt x="7782" y="1011"/>
                </a:lnTo>
                <a:lnTo>
                  <a:pt x="7703" y="962"/>
                </a:lnTo>
                <a:lnTo>
                  <a:pt x="7563" y="756"/>
                </a:lnTo>
                <a:lnTo>
                  <a:pt x="7410" y="1059"/>
                </a:lnTo>
                <a:lnTo>
                  <a:pt x="7345" y="887"/>
                </a:lnTo>
                <a:lnTo>
                  <a:pt x="7164" y="893"/>
                </a:lnTo>
                <a:lnTo>
                  <a:pt x="6984" y="984"/>
                </a:lnTo>
                <a:lnTo>
                  <a:pt x="6845" y="1121"/>
                </a:lnTo>
                <a:lnTo>
                  <a:pt x="6871" y="1355"/>
                </a:lnTo>
                <a:lnTo>
                  <a:pt x="6787" y="1409"/>
                </a:lnTo>
                <a:lnTo>
                  <a:pt x="6586" y="1740"/>
                </a:lnTo>
                <a:lnTo>
                  <a:pt x="6532" y="1918"/>
                </a:lnTo>
                <a:lnTo>
                  <a:pt x="6692" y="2068"/>
                </a:lnTo>
                <a:lnTo>
                  <a:pt x="6670" y="2221"/>
                </a:lnTo>
                <a:lnTo>
                  <a:pt x="6458" y="2412"/>
                </a:lnTo>
                <a:lnTo>
                  <a:pt x="6233" y="2599"/>
                </a:lnTo>
                <a:lnTo>
                  <a:pt x="6223" y="2742"/>
                </a:lnTo>
                <a:lnTo>
                  <a:pt x="6356" y="2893"/>
                </a:lnTo>
                <a:lnTo>
                  <a:pt x="6605" y="2983"/>
                </a:lnTo>
                <a:lnTo>
                  <a:pt x="6489" y="2996"/>
                </a:lnTo>
                <a:lnTo>
                  <a:pt x="6335" y="3107"/>
                </a:lnTo>
                <a:lnTo>
                  <a:pt x="6436" y="3314"/>
                </a:lnTo>
                <a:lnTo>
                  <a:pt x="6506" y="3417"/>
                </a:lnTo>
                <a:lnTo>
                  <a:pt x="6649" y="3389"/>
                </a:lnTo>
                <a:lnTo>
                  <a:pt x="6803" y="3374"/>
                </a:lnTo>
                <a:lnTo>
                  <a:pt x="6925" y="3402"/>
                </a:lnTo>
                <a:lnTo>
                  <a:pt x="7084" y="3580"/>
                </a:lnTo>
                <a:lnTo>
                  <a:pt x="7084" y="3705"/>
                </a:lnTo>
                <a:lnTo>
                  <a:pt x="7159" y="3814"/>
                </a:lnTo>
                <a:lnTo>
                  <a:pt x="7229" y="4110"/>
                </a:lnTo>
                <a:lnTo>
                  <a:pt x="7277" y="4289"/>
                </a:lnTo>
                <a:lnTo>
                  <a:pt x="7309" y="4385"/>
                </a:lnTo>
                <a:lnTo>
                  <a:pt x="7244" y="4611"/>
                </a:lnTo>
                <a:lnTo>
                  <a:pt x="7292" y="4673"/>
                </a:lnTo>
                <a:lnTo>
                  <a:pt x="7350" y="4639"/>
                </a:lnTo>
                <a:lnTo>
                  <a:pt x="7403" y="4722"/>
                </a:lnTo>
                <a:lnTo>
                  <a:pt x="7505" y="4866"/>
                </a:lnTo>
                <a:lnTo>
                  <a:pt x="7383" y="4804"/>
                </a:lnTo>
                <a:lnTo>
                  <a:pt x="7330" y="4810"/>
                </a:lnTo>
                <a:lnTo>
                  <a:pt x="7309" y="4929"/>
                </a:lnTo>
                <a:lnTo>
                  <a:pt x="7314" y="5079"/>
                </a:lnTo>
                <a:lnTo>
                  <a:pt x="7383" y="5148"/>
                </a:lnTo>
                <a:lnTo>
                  <a:pt x="7437" y="5120"/>
                </a:lnTo>
                <a:lnTo>
                  <a:pt x="7468" y="5085"/>
                </a:lnTo>
                <a:lnTo>
                  <a:pt x="7536" y="5010"/>
                </a:lnTo>
                <a:lnTo>
                  <a:pt x="7521" y="5176"/>
                </a:lnTo>
                <a:lnTo>
                  <a:pt x="7500" y="5264"/>
                </a:lnTo>
                <a:lnTo>
                  <a:pt x="7410" y="5341"/>
                </a:lnTo>
                <a:lnTo>
                  <a:pt x="7357" y="5573"/>
                </a:lnTo>
                <a:lnTo>
                  <a:pt x="7393" y="5642"/>
                </a:lnTo>
                <a:lnTo>
                  <a:pt x="7372" y="5779"/>
                </a:lnTo>
                <a:lnTo>
                  <a:pt x="7452" y="5951"/>
                </a:lnTo>
                <a:lnTo>
                  <a:pt x="7463" y="6110"/>
                </a:lnTo>
                <a:lnTo>
                  <a:pt x="7490" y="6219"/>
                </a:lnTo>
                <a:lnTo>
                  <a:pt x="7590" y="6425"/>
                </a:lnTo>
                <a:lnTo>
                  <a:pt x="7633" y="6584"/>
                </a:lnTo>
                <a:lnTo>
                  <a:pt x="7686" y="6666"/>
                </a:lnTo>
                <a:lnTo>
                  <a:pt x="7802" y="6672"/>
                </a:lnTo>
                <a:lnTo>
                  <a:pt x="7889" y="6797"/>
                </a:lnTo>
                <a:lnTo>
                  <a:pt x="7973" y="6784"/>
                </a:lnTo>
                <a:lnTo>
                  <a:pt x="8000" y="6638"/>
                </a:lnTo>
                <a:lnTo>
                  <a:pt x="8027" y="6509"/>
                </a:lnTo>
                <a:lnTo>
                  <a:pt x="8005" y="6378"/>
                </a:lnTo>
                <a:lnTo>
                  <a:pt x="8101" y="6247"/>
                </a:lnTo>
                <a:lnTo>
                  <a:pt x="8128" y="6138"/>
                </a:lnTo>
                <a:lnTo>
                  <a:pt x="8133" y="6013"/>
                </a:lnTo>
                <a:lnTo>
                  <a:pt x="8181" y="5904"/>
                </a:lnTo>
                <a:lnTo>
                  <a:pt x="8266" y="5856"/>
                </a:lnTo>
                <a:lnTo>
                  <a:pt x="8341" y="5813"/>
                </a:lnTo>
                <a:lnTo>
                  <a:pt x="8382" y="5807"/>
                </a:lnTo>
                <a:lnTo>
                  <a:pt x="8505" y="5676"/>
                </a:lnTo>
                <a:lnTo>
                  <a:pt x="8590" y="5470"/>
                </a:lnTo>
                <a:lnTo>
                  <a:pt x="8648" y="5388"/>
                </a:lnTo>
                <a:lnTo>
                  <a:pt x="8713" y="5388"/>
                </a:lnTo>
                <a:lnTo>
                  <a:pt x="8883" y="5319"/>
                </a:lnTo>
                <a:lnTo>
                  <a:pt x="9042" y="5154"/>
                </a:lnTo>
                <a:lnTo>
                  <a:pt x="9202" y="4969"/>
                </a:lnTo>
                <a:lnTo>
                  <a:pt x="9117" y="4954"/>
                </a:lnTo>
                <a:lnTo>
                  <a:pt x="8967" y="4941"/>
                </a:lnTo>
                <a:lnTo>
                  <a:pt x="9032" y="4826"/>
                </a:lnTo>
                <a:lnTo>
                  <a:pt x="9016" y="4667"/>
                </a:lnTo>
                <a:lnTo>
                  <a:pt x="9085" y="4804"/>
                </a:lnTo>
                <a:lnTo>
                  <a:pt x="9132" y="4886"/>
                </a:lnTo>
                <a:lnTo>
                  <a:pt x="9233" y="4845"/>
                </a:lnTo>
                <a:lnTo>
                  <a:pt x="9212" y="4660"/>
                </a:lnTo>
                <a:lnTo>
                  <a:pt x="9139" y="4508"/>
                </a:lnTo>
                <a:lnTo>
                  <a:pt x="9059" y="4448"/>
                </a:lnTo>
                <a:lnTo>
                  <a:pt x="9085" y="4385"/>
                </a:lnTo>
                <a:lnTo>
                  <a:pt x="9202" y="4488"/>
                </a:lnTo>
                <a:lnTo>
                  <a:pt x="9202" y="4379"/>
                </a:lnTo>
                <a:lnTo>
                  <a:pt x="9127" y="4198"/>
                </a:lnTo>
                <a:lnTo>
                  <a:pt x="9212" y="4198"/>
                </a:lnTo>
                <a:lnTo>
                  <a:pt x="9292" y="4158"/>
                </a:lnTo>
                <a:lnTo>
                  <a:pt x="9313" y="4061"/>
                </a:lnTo>
                <a:lnTo>
                  <a:pt x="9245" y="3951"/>
                </a:lnTo>
                <a:lnTo>
                  <a:pt x="9371" y="3932"/>
                </a:lnTo>
                <a:lnTo>
                  <a:pt x="9298" y="3683"/>
                </a:lnTo>
                <a:lnTo>
                  <a:pt x="9361" y="3664"/>
                </a:lnTo>
                <a:lnTo>
                  <a:pt x="9345" y="3402"/>
                </a:lnTo>
                <a:lnTo>
                  <a:pt x="9238" y="3230"/>
                </a:lnTo>
                <a:lnTo>
                  <a:pt x="9335" y="3127"/>
                </a:lnTo>
                <a:lnTo>
                  <a:pt x="9425" y="3114"/>
                </a:lnTo>
                <a:lnTo>
                  <a:pt x="9356" y="2886"/>
                </a:lnTo>
                <a:lnTo>
                  <a:pt x="9356" y="2480"/>
                </a:lnTo>
                <a:lnTo>
                  <a:pt x="9398" y="2221"/>
                </a:lnTo>
                <a:lnTo>
                  <a:pt x="9468" y="1911"/>
                </a:lnTo>
                <a:lnTo>
                  <a:pt x="9335" y="1890"/>
                </a:lnTo>
                <a:lnTo>
                  <a:pt x="9521" y="1815"/>
                </a:lnTo>
                <a:lnTo>
                  <a:pt x="9553" y="1712"/>
                </a:lnTo>
                <a:lnTo>
                  <a:pt x="9792" y="1368"/>
                </a:lnTo>
                <a:lnTo>
                  <a:pt x="9760" y="1149"/>
                </a:lnTo>
                <a:lnTo>
                  <a:pt x="9584" y="1046"/>
                </a:lnTo>
                <a:lnTo>
                  <a:pt x="9298" y="1252"/>
                </a:lnTo>
                <a:lnTo>
                  <a:pt x="9154" y="1437"/>
                </a:lnTo>
                <a:lnTo>
                  <a:pt x="9218" y="1140"/>
                </a:lnTo>
                <a:lnTo>
                  <a:pt x="9165" y="949"/>
                </a:lnTo>
                <a:lnTo>
                  <a:pt x="9052" y="1115"/>
                </a:lnTo>
                <a:lnTo>
                  <a:pt x="8878" y="928"/>
                </a:lnTo>
                <a:lnTo>
                  <a:pt x="8670" y="990"/>
                </a:lnTo>
                <a:lnTo>
                  <a:pt x="8643" y="887"/>
                </a:lnTo>
                <a:lnTo>
                  <a:pt x="8957" y="840"/>
                </a:lnTo>
                <a:lnTo>
                  <a:pt x="9180" y="812"/>
                </a:lnTo>
                <a:lnTo>
                  <a:pt x="9287" y="584"/>
                </a:lnTo>
                <a:lnTo>
                  <a:pt x="8919" y="90"/>
                </a:lnTo>
                <a:lnTo>
                  <a:pt x="8457" y="0"/>
                </a:lnTo>
                <a:close/>
                <a:moveTo>
                  <a:pt x="6255" y="275"/>
                </a:moveTo>
                <a:lnTo>
                  <a:pt x="6085" y="378"/>
                </a:lnTo>
                <a:lnTo>
                  <a:pt x="6054" y="316"/>
                </a:lnTo>
                <a:lnTo>
                  <a:pt x="5877" y="337"/>
                </a:lnTo>
                <a:lnTo>
                  <a:pt x="5771" y="406"/>
                </a:lnTo>
                <a:lnTo>
                  <a:pt x="5691" y="509"/>
                </a:lnTo>
                <a:lnTo>
                  <a:pt x="5648" y="825"/>
                </a:lnTo>
                <a:lnTo>
                  <a:pt x="5585" y="659"/>
                </a:lnTo>
                <a:lnTo>
                  <a:pt x="5515" y="634"/>
                </a:lnTo>
                <a:lnTo>
                  <a:pt x="5425" y="846"/>
                </a:lnTo>
                <a:lnTo>
                  <a:pt x="5314" y="934"/>
                </a:lnTo>
                <a:lnTo>
                  <a:pt x="5244" y="956"/>
                </a:lnTo>
                <a:lnTo>
                  <a:pt x="5159" y="1059"/>
                </a:lnTo>
                <a:lnTo>
                  <a:pt x="5169" y="1237"/>
                </a:lnTo>
                <a:lnTo>
                  <a:pt x="5239" y="1381"/>
                </a:lnTo>
                <a:lnTo>
                  <a:pt x="5287" y="1581"/>
                </a:lnTo>
                <a:lnTo>
                  <a:pt x="5394" y="1740"/>
                </a:lnTo>
                <a:lnTo>
                  <a:pt x="5595" y="1712"/>
                </a:lnTo>
                <a:lnTo>
                  <a:pt x="5728" y="1759"/>
                </a:lnTo>
                <a:lnTo>
                  <a:pt x="5638" y="1924"/>
                </a:lnTo>
                <a:lnTo>
                  <a:pt x="5590" y="1877"/>
                </a:lnTo>
                <a:lnTo>
                  <a:pt x="5430" y="1855"/>
                </a:lnTo>
                <a:lnTo>
                  <a:pt x="5457" y="2083"/>
                </a:lnTo>
                <a:lnTo>
                  <a:pt x="5537" y="2240"/>
                </a:lnTo>
                <a:lnTo>
                  <a:pt x="5522" y="2386"/>
                </a:lnTo>
                <a:lnTo>
                  <a:pt x="5415" y="2474"/>
                </a:lnTo>
                <a:lnTo>
                  <a:pt x="5372" y="2626"/>
                </a:lnTo>
                <a:lnTo>
                  <a:pt x="5462" y="2695"/>
                </a:lnTo>
                <a:lnTo>
                  <a:pt x="5542" y="2921"/>
                </a:lnTo>
                <a:lnTo>
                  <a:pt x="5389" y="2770"/>
                </a:lnTo>
                <a:lnTo>
                  <a:pt x="5351" y="2798"/>
                </a:lnTo>
                <a:lnTo>
                  <a:pt x="5382" y="3052"/>
                </a:lnTo>
                <a:lnTo>
                  <a:pt x="5271" y="3127"/>
                </a:lnTo>
                <a:lnTo>
                  <a:pt x="5282" y="3286"/>
                </a:lnTo>
                <a:lnTo>
                  <a:pt x="5394" y="3299"/>
                </a:lnTo>
                <a:lnTo>
                  <a:pt x="5479" y="3339"/>
                </a:lnTo>
                <a:lnTo>
                  <a:pt x="5648" y="3286"/>
                </a:lnTo>
                <a:lnTo>
                  <a:pt x="5803" y="3374"/>
                </a:lnTo>
                <a:lnTo>
                  <a:pt x="5957" y="3183"/>
                </a:lnTo>
                <a:lnTo>
                  <a:pt x="5957" y="3099"/>
                </a:lnTo>
                <a:lnTo>
                  <a:pt x="5856" y="3114"/>
                </a:lnTo>
                <a:lnTo>
                  <a:pt x="5851" y="3039"/>
                </a:lnTo>
                <a:lnTo>
                  <a:pt x="5931" y="2936"/>
                </a:lnTo>
                <a:lnTo>
                  <a:pt x="5957" y="2798"/>
                </a:lnTo>
                <a:lnTo>
                  <a:pt x="6047" y="2695"/>
                </a:lnTo>
                <a:lnTo>
                  <a:pt x="6100" y="2564"/>
                </a:lnTo>
                <a:lnTo>
                  <a:pt x="6054" y="2371"/>
                </a:lnTo>
                <a:lnTo>
                  <a:pt x="6095" y="2302"/>
                </a:lnTo>
                <a:lnTo>
                  <a:pt x="6015" y="2255"/>
                </a:lnTo>
                <a:lnTo>
                  <a:pt x="6192" y="2206"/>
                </a:lnTo>
                <a:lnTo>
                  <a:pt x="6228" y="2124"/>
                </a:lnTo>
                <a:lnTo>
                  <a:pt x="6351" y="2055"/>
                </a:lnTo>
                <a:lnTo>
                  <a:pt x="6446" y="1690"/>
                </a:lnTo>
                <a:lnTo>
                  <a:pt x="6542" y="1561"/>
                </a:lnTo>
                <a:lnTo>
                  <a:pt x="6680" y="1258"/>
                </a:lnTo>
                <a:lnTo>
                  <a:pt x="6552" y="1265"/>
                </a:lnTo>
                <a:lnTo>
                  <a:pt x="6605" y="1149"/>
                </a:lnTo>
                <a:lnTo>
                  <a:pt x="6750" y="1037"/>
                </a:lnTo>
                <a:lnTo>
                  <a:pt x="6893" y="797"/>
                </a:lnTo>
                <a:lnTo>
                  <a:pt x="6893" y="646"/>
                </a:lnTo>
                <a:lnTo>
                  <a:pt x="6787" y="481"/>
                </a:lnTo>
                <a:lnTo>
                  <a:pt x="6659" y="406"/>
                </a:lnTo>
                <a:lnTo>
                  <a:pt x="6506" y="359"/>
                </a:lnTo>
                <a:lnTo>
                  <a:pt x="6378" y="316"/>
                </a:lnTo>
                <a:lnTo>
                  <a:pt x="6255" y="275"/>
                </a:lnTo>
                <a:close/>
                <a:moveTo>
                  <a:pt x="5111" y="1381"/>
                </a:moveTo>
                <a:lnTo>
                  <a:pt x="4973" y="1409"/>
                </a:lnTo>
                <a:lnTo>
                  <a:pt x="5000" y="1518"/>
                </a:lnTo>
                <a:lnTo>
                  <a:pt x="4942" y="1553"/>
                </a:lnTo>
                <a:lnTo>
                  <a:pt x="4898" y="1699"/>
                </a:lnTo>
                <a:lnTo>
                  <a:pt x="4862" y="1896"/>
                </a:lnTo>
                <a:lnTo>
                  <a:pt x="4898" y="2096"/>
                </a:lnTo>
                <a:lnTo>
                  <a:pt x="4963" y="2233"/>
                </a:lnTo>
                <a:lnTo>
                  <a:pt x="5070" y="2227"/>
                </a:lnTo>
                <a:lnTo>
                  <a:pt x="5021" y="2337"/>
                </a:lnTo>
                <a:lnTo>
                  <a:pt x="5021" y="2480"/>
                </a:lnTo>
                <a:lnTo>
                  <a:pt x="5085" y="2633"/>
                </a:lnTo>
                <a:lnTo>
                  <a:pt x="5203" y="2680"/>
                </a:lnTo>
                <a:lnTo>
                  <a:pt x="5309" y="2652"/>
                </a:lnTo>
                <a:lnTo>
                  <a:pt x="5415" y="2364"/>
                </a:lnTo>
                <a:lnTo>
                  <a:pt x="5495" y="2248"/>
                </a:lnTo>
                <a:lnTo>
                  <a:pt x="5425" y="2111"/>
                </a:lnTo>
                <a:lnTo>
                  <a:pt x="5377" y="1828"/>
                </a:lnTo>
                <a:lnTo>
                  <a:pt x="5282" y="1740"/>
                </a:lnTo>
                <a:lnTo>
                  <a:pt x="5186" y="1643"/>
                </a:lnTo>
                <a:lnTo>
                  <a:pt x="5111" y="1381"/>
                </a:lnTo>
                <a:close/>
                <a:moveTo>
                  <a:pt x="16107" y="1389"/>
                </a:moveTo>
                <a:lnTo>
                  <a:pt x="15979" y="1499"/>
                </a:lnTo>
                <a:lnTo>
                  <a:pt x="15824" y="1815"/>
                </a:lnTo>
                <a:lnTo>
                  <a:pt x="15904" y="1905"/>
                </a:lnTo>
                <a:lnTo>
                  <a:pt x="15952" y="2214"/>
                </a:lnTo>
                <a:lnTo>
                  <a:pt x="16047" y="2364"/>
                </a:lnTo>
                <a:lnTo>
                  <a:pt x="16213" y="2474"/>
                </a:lnTo>
                <a:lnTo>
                  <a:pt x="16334" y="2427"/>
                </a:lnTo>
                <a:lnTo>
                  <a:pt x="16351" y="2062"/>
                </a:lnTo>
                <a:lnTo>
                  <a:pt x="16218" y="1630"/>
                </a:lnTo>
                <a:lnTo>
                  <a:pt x="16107" y="1389"/>
                </a:lnTo>
                <a:close/>
                <a:moveTo>
                  <a:pt x="13425" y="1546"/>
                </a:moveTo>
                <a:lnTo>
                  <a:pt x="13372" y="1630"/>
                </a:lnTo>
                <a:lnTo>
                  <a:pt x="13334" y="1740"/>
                </a:lnTo>
                <a:lnTo>
                  <a:pt x="13324" y="1615"/>
                </a:lnTo>
                <a:lnTo>
                  <a:pt x="13234" y="1621"/>
                </a:lnTo>
                <a:lnTo>
                  <a:pt x="13121" y="1705"/>
                </a:lnTo>
                <a:lnTo>
                  <a:pt x="13249" y="1718"/>
                </a:lnTo>
                <a:lnTo>
                  <a:pt x="13218" y="1855"/>
                </a:lnTo>
                <a:lnTo>
                  <a:pt x="13281" y="1965"/>
                </a:lnTo>
                <a:lnTo>
                  <a:pt x="13351" y="1890"/>
                </a:lnTo>
                <a:lnTo>
                  <a:pt x="13356" y="1815"/>
                </a:lnTo>
                <a:lnTo>
                  <a:pt x="13409" y="1780"/>
                </a:lnTo>
                <a:lnTo>
                  <a:pt x="13489" y="1724"/>
                </a:lnTo>
                <a:lnTo>
                  <a:pt x="13510" y="1649"/>
                </a:lnTo>
                <a:lnTo>
                  <a:pt x="13425" y="1546"/>
                </a:lnTo>
                <a:close/>
                <a:moveTo>
                  <a:pt x="11840" y="1671"/>
                </a:moveTo>
                <a:lnTo>
                  <a:pt x="11782" y="1808"/>
                </a:lnTo>
                <a:lnTo>
                  <a:pt x="11697" y="1699"/>
                </a:lnTo>
                <a:lnTo>
                  <a:pt x="11516" y="1828"/>
                </a:lnTo>
                <a:lnTo>
                  <a:pt x="11579" y="2027"/>
                </a:lnTo>
                <a:lnTo>
                  <a:pt x="11665" y="2034"/>
                </a:lnTo>
                <a:lnTo>
                  <a:pt x="11675" y="2152"/>
                </a:lnTo>
                <a:lnTo>
                  <a:pt x="11845" y="2221"/>
                </a:lnTo>
                <a:lnTo>
                  <a:pt x="12016" y="2171"/>
                </a:lnTo>
                <a:lnTo>
                  <a:pt x="12106" y="1946"/>
                </a:lnTo>
                <a:lnTo>
                  <a:pt x="11989" y="1787"/>
                </a:lnTo>
                <a:lnTo>
                  <a:pt x="11840" y="1671"/>
                </a:lnTo>
                <a:close/>
                <a:moveTo>
                  <a:pt x="11494" y="1946"/>
                </a:moveTo>
                <a:lnTo>
                  <a:pt x="11409" y="1959"/>
                </a:lnTo>
                <a:lnTo>
                  <a:pt x="11388" y="2111"/>
                </a:lnTo>
                <a:lnTo>
                  <a:pt x="11303" y="2111"/>
                </a:lnTo>
                <a:lnTo>
                  <a:pt x="11271" y="1965"/>
                </a:lnTo>
                <a:lnTo>
                  <a:pt x="11112" y="2117"/>
                </a:lnTo>
                <a:lnTo>
                  <a:pt x="11160" y="2433"/>
                </a:lnTo>
                <a:lnTo>
                  <a:pt x="11271" y="2749"/>
                </a:lnTo>
                <a:lnTo>
                  <a:pt x="11361" y="2852"/>
                </a:lnTo>
                <a:lnTo>
                  <a:pt x="11308" y="2976"/>
                </a:lnTo>
                <a:lnTo>
                  <a:pt x="11431" y="3183"/>
                </a:lnTo>
                <a:lnTo>
                  <a:pt x="11506" y="3176"/>
                </a:lnTo>
                <a:lnTo>
                  <a:pt x="11532" y="2886"/>
                </a:lnTo>
                <a:lnTo>
                  <a:pt x="11585" y="2824"/>
                </a:lnTo>
                <a:lnTo>
                  <a:pt x="11617" y="2549"/>
                </a:lnTo>
                <a:lnTo>
                  <a:pt x="11760" y="2399"/>
                </a:lnTo>
                <a:lnTo>
                  <a:pt x="11569" y="2096"/>
                </a:lnTo>
                <a:lnTo>
                  <a:pt x="11494" y="1946"/>
                </a:lnTo>
                <a:close/>
                <a:moveTo>
                  <a:pt x="16462" y="2240"/>
                </a:moveTo>
                <a:lnTo>
                  <a:pt x="16414" y="2289"/>
                </a:lnTo>
                <a:lnTo>
                  <a:pt x="16308" y="2790"/>
                </a:lnTo>
                <a:lnTo>
                  <a:pt x="16638" y="2646"/>
                </a:lnTo>
                <a:lnTo>
                  <a:pt x="16653" y="2495"/>
                </a:lnTo>
                <a:lnTo>
                  <a:pt x="16505" y="2268"/>
                </a:lnTo>
                <a:lnTo>
                  <a:pt x="16462" y="2240"/>
                </a:lnTo>
                <a:close/>
                <a:moveTo>
                  <a:pt x="4345" y="2261"/>
                </a:moveTo>
                <a:lnTo>
                  <a:pt x="4352" y="2412"/>
                </a:lnTo>
                <a:lnTo>
                  <a:pt x="4420" y="2508"/>
                </a:lnTo>
                <a:lnTo>
                  <a:pt x="4367" y="2618"/>
                </a:lnTo>
                <a:lnTo>
                  <a:pt x="4495" y="2633"/>
                </a:lnTo>
                <a:lnTo>
                  <a:pt x="4591" y="2755"/>
                </a:lnTo>
                <a:lnTo>
                  <a:pt x="4686" y="2790"/>
                </a:lnTo>
                <a:lnTo>
                  <a:pt x="4664" y="2639"/>
                </a:lnTo>
                <a:lnTo>
                  <a:pt x="4618" y="2461"/>
                </a:lnTo>
                <a:lnTo>
                  <a:pt x="4463" y="2317"/>
                </a:lnTo>
                <a:lnTo>
                  <a:pt x="4345" y="2261"/>
                </a:lnTo>
                <a:close/>
                <a:moveTo>
                  <a:pt x="4744" y="2433"/>
                </a:moveTo>
                <a:lnTo>
                  <a:pt x="4751" y="2592"/>
                </a:lnTo>
                <a:lnTo>
                  <a:pt x="4777" y="2730"/>
                </a:lnTo>
                <a:lnTo>
                  <a:pt x="4824" y="2811"/>
                </a:lnTo>
                <a:lnTo>
                  <a:pt x="4910" y="2742"/>
                </a:lnTo>
                <a:lnTo>
                  <a:pt x="4925" y="2605"/>
                </a:lnTo>
                <a:lnTo>
                  <a:pt x="4857" y="2474"/>
                </a:lnTo>
                <a:lnTo>
                  <a:pt x="4824" y="2446"/>
                </a:lnTo>
                <a:lnTo>
                  <a:pt x="4744" y="2433"/>
                </a:lnTo>
                <a:close/>
                <a:moveTo>
                  <a:pt x="3994" y="2440"/>
                </a:moveTo>
                <a:lnTo>
                  <a:pt x="3936" y="2558"/>
                </a:lnTo>
                <a:lnTo>
                  <a:pt x="3936" y="2611"/>
                </a:lnTo>
                <a:lnTo>
                  <a:pt x="4032" y="2611"/>
                </a:lnTo>
                <a:lnTo>
                  <a:pt x="4101" y="2536"/>
                </a:lnTo>
                <a:lnTo>
                  <a:pt x="4026" y="2461"/>
                </a:lnTo>
                <a:lnTo>
                  <a:pt x="3994" y="2440"/>
                </a:lnTo>
                <a:close/>
                <a:moveTo>
                  <a:pt x="11840" y="2592"/>
                </a:moveTo>
                <a:lnTo>
                  <a:pt x="11718" y="2667"/>
                </a:lnTo>
                <a:lnTo>
                  <a:pt x="11755" y="2783"/>
                </a:lnTo>
                <a:lnTo>
                  <a:pt x="11712" y="2873"/>
                </a:lnTo>
                <a:lnTo>
                  <a:pt x="11818" y="2955"/>
                </a:lnTo>
                <a:lnTo>
                  <a:pt x="11946" y="2811"/>
                </a:lnTo>
                <a:lnTo>
                  <a:pt x="11861" y="2730"/>
                </a:lnTo>
                <a:lnTo>
                  <a:pt x="11840" y="2592"/>
                </a:lnTo>
                <a:close/>
                <a:moveTo>
                  <a:pt x="4011" y="2702"/>
                </a:moveTo>
                <a:lnTo>
                  <a:pt x="3926" y="2742"/>
                </a:lnTo>
                <a:lnTo>
                  <a:pt x="3878" y="2858"/>
                </a:lnTo>
                <a:lnTo>
                  <a:pt x="3963" y="2970"/>
                </a:lnTo>
                <a:lnTo>
                  <a:pt x="4074" y="2867"/>
                </a:lnTo>
                <a:lnTo>
                  <a:pt x="4091" y="2764"/>
                </a:lnTo>
                <a:lnTo>
                  <a:pt x="4011" y="2702"/>
                </a:lnTo>
                <a:close/>
                <a:moveTo>
                  <a:pt x="4877" y="2818"/>
                </a:moveTo>
                <a:lnTo>
                  <a:pt x="4888" y="2921"/>
                </a:lnTo>
                <a:lnTo>
                  <a:pt x="5000" y="2942"/>
                </a:lnTo>
                <a:lnTo>
                  <a:pt x="5026" y="2927"/>
                </a:lnTo>
                <a:lnTo>
                  <a:pt x="5031" y="2893"/>
                </a:lnTo>
                <a:lnTo>
                  <a:pt x="4995" y="2824"/>
                </a:lnTo>
                <a:lnTo>
                  <a:pt x="4877" y="2818"/>
                </a:lnTo>
                <a:close/>
                <a:moveTo>
                  <a:pt x="3723" y="2886"/>
                </a:moveTo>
                <a:lnTo>
                  <a:pt x="3643" y="2942"/>
                </a:lnTo>
                <a:lnTo>
                  <a:pt x="3554" y="2936"/>
                </a:lnTo>
                <a:lnTo>
                  <a:pt x="3431" y="3155"/>
                </a:lnTo>
                <a:lnTo>
                  <a:pt x="3334" y="3395"/>
                </a:lnTo>
                <a:lnTo>
                  <a:pt x="3414" y="3464"/>
                </a:lnTo>
                <a:lnTo>
                  <a:pt x="3506" y="3417"/>
                </a:lnTo>
                <a:lnTo>
                  <a:pt x="3612" y="3279"/>
                </a:lnTo>
                <a:lnTo>
                  <a:pt x="3670" y="3264"/>
                </a:lnTo>
                <a:lnTo>
                  <a:pt x="3713" y="3148"/>
                </a:lnTo>
                <a:lnTo>
                  <a:pt x="3723" y="2886"/>
                </a:lnTo>
                <a:close/>
                <a:moveTo>
                  <a:pt x="16632" y="2949"/>
                </a:moveTo>
                <a:lnTo>
                  <a:pt x="16494" y="3092"/>
                </a:lnTo>
                <a:lnTo>
                  <a:pt x="16441" y="3236"/>
                </a:lnTo>
                <a:lnTo>
                  <a:pt x="16426" y="3374"/>
                </a:lnTo>
                <a:lnTo>
                  <a:pt x="16319" y="3367"/>
                </a:lnTo>
                <a:lnTo>
                  <a:pt x="16186" y="3533"/>
                </a:lnTo>
                <a:lnTo>
                  <a:pt x="16138" y="3464"/>
                </a:lnTo>
                <a:lnTo>
                  <a:pt x="15984" y="3492"/>
                </a:lnTo>
                <a:lnTo>
                  <a:pt x="15962" y="3574"/>
                </a:lnTo>
                <a:lnTo>
                  <a:pt x="15807" y="3614"/>
                </a:lnTo>
                <a:lnTo>
                  <a:pt x="15696" y="3767"/>
                </a:lnTo>
                <a:lnTo>
                  <a:pt x="15628" y="3773"/>
                </a:lnTo>
                <a:lnTo>
                  <a:pt x="15558" y="3958"/>
                </a:lnTo>
                <a:lnTo>
                  <a:pt x="15606" y="4104"/>
                </a:lnTo>
                <a:lnTo>
                  <a:pt x="15478" y="4138"/>
                </a:lnTo>
                <a:lnTo>
                  <a:pt x="15340" y="4123"/>
                </a:lnTo>
                <a:lnTo>
                  <a:pt x="15239" y="4179"/>
                </a:lnTo>
                <a:lnTo>
                  <a:pt x="15244" y="4454"/>
                </a:lnTo>
                <a:lnTo>
                  <a:pt x="15297" y="4660"/>
                </a:lnTo>
                <a:lnTo>
                  <a:pt x="15191" y="4523"/>
                </a:lnTo>
                <a:lnTo>
                  <a:pt x="15069" y="4536"/>
                </a:lnTo>
                <a:lnTo>
                  <a:pt x="14973" y="4632"/>
                </a:lnTo>
                <a:lnTo>
                  <a:pt x="14999" y="4804"/>
                </a:lnTo>
                <a:lnTo>
                  <a:pt x="14936" y="4763"/>
                </a:lnTo>
                <a:lnTo>
                  <a:pt x="14956" y="4529"/>
                </a:lnTo>
                <a:lnTo>
                  <a:pt x="14925" y="4392"/>
                </a:lnTo>
                <a:lnTo>
                  <a:pt x="14898" y="4398"/>
                </a:lnTo>
                <a:lnTo>
                  <a:pt x="14915" y="4576"/>
                </a:lnTo>
                <a:lnTo>
                  <a:pt x="14808" y="4742"/>
                </a:lnTo>
                <a:lnTo>
                  <a:pt x="14883" y="4935"/>
                </a:lnTo>
                <a:lnTo>
                  <a:pt x="14835" y="5154"/>
                </a:lnTo>
                <a:lnTo>
                  <a:pt x="14850" y="5272"/>
                </a:lnTo>
                <a:lnTo>
                  <a:pt x="14915" y="5292"/>
                </a:lnTo>
                <a:lnTo>
                  <a:pt x="14888" y="5429"/>
                </a:lnTo>
                <a:lnTo>
                  <a:pt x="14920" y="5547"/>
                </a:lnTo>
                <a:lnTo>
                  <a:pt x="14872" y="5642"/>
                </a:lnTo>
                <a:lnTo>
                  <a:pt x="14857" y="5738"/>
                </a:lnTo>
                <a:lnTo>
                  <a:pt x="14792" y="5788"/>
                </a:lnTo>
                <a:lnTo>
                  <a:pt x="14770" y="5856"/>
                </a:lnTo>
                <a:lnTo>
                  <a:pt x="14702" y="5828"/>
                </a:lnTo>
                <a:lnTo>
                  <a:pt x="14813" y="5554"/>
                </a:lnTo>
                <a:lnTo>
                  <a:pt x="14840" y="5416"/>
                </a:lnTo>
                <a:lnTo>
                  <a:pt x="14777" y="5285"/>
                </a:lnTo>
                <a:lnTo>
                  <a:pt x="14787" y="4989"/>
                </a:lnTo>
                <a:lnTo>
                  <a:pt x="14765" y="4832"/>
                </a:lnTo>
                <a:lnTo>
                  <a:pt x="14729" y="4757"/>
                </a:lnTo>
                <a:lnTo>
                  <a:pt x="14782" y="4557"/>
                </a:lnTo>
                <a:lnTo>
                  <a:pt x="14770" y="4420"/>
                </a:lnTo>
                <a:lnTo>
                  <a:pt x="14617" y="4351"/>
                </a:lnTo>
                <a:lnTo>
                  <a:pt x="14574" y="4398"/>
                </a:lnTo>
                <a:lnTo>
                  <a:pt x="14537" y="4626"/>
                </a:lnTo>
                <a:lnTo>
                  <a:pt x="14431" y="4838"/>
                </a:lnTo>
                <a:lnTo>
                  <a:pt x="14431" y="4914"/>
                </a:lnTo>
                <a:lnTo>
                  <a:pt x="14463" y="5085"/>
                </a:lnTo>
                <a:lnTo>
                  <a:pt x="14441" y="5188"/>
                </a:lnTo>
                <a:lnTo>
                  <a:pt x="14511" y="5210"/>
                </a:lnTo>
                <a:lnTo>
                  <a:pt x="14511" y="5257"/>
                </a:lnTo>
                <a:lnTo>
                  <a:pt x="14569" y="5367"/>
                </a:lnTo>
                <a:lnTo>
                  <a:pt x="14531" y="5478"/>
                </a:lnTo>
                <a:lnTo>
                  <a:pt x="14318" y="5244"/>
                </a:lnTo>
                <a:lnTo>
                  <a:pt x="14238" y="5176"/>
                </a:lnTo>
                <a:lnTo>
                  <a:pt x="14069" y="5107"/>
                </a:lnTo>
                <a:lnTo>
                  <a:pt x="14037" y="5176"/>
                </a:lnTo>
                <a:lnTo>
                  <a:pt x="14095" y="5298"/>
                </a:lnTo>
                <a:lnTo>
                  <a:pt x="14032" y="5435"/>
                </a:lnTo>
                <a:lnTo>
                  <a:pt x="13962" y="5313"/>
                </a:lnTo>
                <a:lnTo>
                  <a:pt x="13878" y="5395"/>
                </a:lnTo>
                <a:lnTo>
                  <a:pt x="13766" y="5401"/>
                </a:lnTo>
                <a:lnTo>
                  <a:pt x="13723" y="5470"/>
                </a:lnTo>
                <a:lnTo>
                  <a:pt x="13648" y="5450"/>
                </a:lnTo>
                <a:lnTo>
                  <a:pt x="13706" y="5326"/>
                </a:lnTo>
                <a:lnTo>
                  <a:pt x="13665" y="5319"/>
                </a:lnTo>
                <a:lnTo>
                  <a:pt x="13462" y="5498"/>
                </a:lnTo>
                <a:lnTo>
                  <a:pt x="13341" y="5594"/>
                </a:lnTo>
                <a:lnTo>
                  <a:pt x="13324" y="5719"/>
                </a:lnTo>
                <a:lnTo>
                  <a:pt x="13234" y="5760"/>
                </a:lnTo>
                <a:lnTo>
                  <a:pt x="13186" y="5691"/>
                </a:lnTo>
                <a:lnTo>
                  <a:pt x="13186" y="5581"/>
                </a:lnTo>
                <a:lnTo>
                  <a:pt x="13261" y="5554"/>
                </a:lnTo>
                <a:lnTo>
                  <a:pt x="13228" y="5444"/>
                </a:lnTo>
                <a:lnTo>
                  <a:pt x="13063" y="5375"/>
                </a:lnTo>
                <a:lnTo>
                  <a:pt x="13106" y="5498"/>
                </a:lnTo>
                <a:lnTo>
                  <a:pt x="13080" y="5616"/>
                </a:lnTo>
                <a:lnTo>
                  <a:pt x="13128" y="5732"/>
                </a:lnTo>
                <a:lnTo>
                  <a:pt x="13095" y="5863"/>
                </a:lnTo>
                <a:lnTo>
                  <a:pt x="13041" y="5794"/>
                </a:lnTo>
                <a:lnTo>
                  <a:pt x="12988" y="5779"/>
                </a:lnTo>
                <a:lnTo>
                  <a:pt x="12850" y="5959"/>
                </a:lnTo>
                <a:lnTo>
                  <a:pt x="12889" y="6088"/>
                </a:lnTo>
                <a:lnTo>
                  <a:pt x="12840" y="6131"/>
                </a:lnTo>
                <a:lnTo>
                  <a:pt x="12696" y="6020"/>
                </a:lnTo>
                <a:lnTo>
                  <a:pt x="12659" y="6082"/>
                </a:lnTo>
                <a:lnTo>
                  <a:pt x="12696" y="6157"/>
                </a:lnTo>
                <a:lnTo>
                  <a:pt x="12691" y="6241"/>
                </a:lnTo>
                <a:lnTo>
                  <a:pt x="12643" y="6200"/>
                </a:lnTo>
                <a:lnTo>
                  <a:pt x="12569" y="6144"/>
                </a:lnTo>
                <a:lnTo>
                  <a:pt x="12563" y="5876"/>
                </a:lnTo>
                <a:lnTo>
                  <a:pt x="12468" y="5738"/>
                </a:lnTo>
                <a:lnTo>
                  <a:pt x="12510" y="5710"/>
                </a:lnTo>
                <a:lnTo>
                  <a:pt x="12771" y="5856"/>
                </a:lnTo>
                <a:lnTo>
                  <a:pt x="12867" y="5807"/>
                </a:lnTo>
                <a:lnTo>
                  <a:pt x="12930" y="5710"/>
                </a:lnTo>
                <a:lnTo>
                  <a:pt x="12925" y="5581"/>
                </a:lnTo>
                <a:lnTo>
                  <a:pt x="12882" y="5485"/>
                </a:lnTo>
                <a:lnTo>
                  <a:pt x="12664" y="5251"/>
                </a:lnTo>
                <a:lnTo>
                  <a:pt x="12505" y="5203"/>
                </a:lnTo>
                <a:lnTo>
                  <a:pt x="12410" y="5072"/>
                </a:lnTo>
                <a:lnTo>
                  <a:pt x="12350" y="5148"/>
                </a:lnTo>
                <a:lnTo>
                  <a:pt x="12287" y="5010"/>
                </a:lnTo>
                <a:lnTo>
                  <a:pt x="12362" y="4948"/>
                </a:lnTo>
                <a:lnTo>
                  <a:pt x="12180" y="4783"/>
                </a:lnTo>
                <a:lnTo>
                  <a:pt x="12074" y="4832"/>
                </a:lnTo>
                <a:lnTo>
                  <a:pt x="11968" y="4826"/>
                </a:lnTo>
                <a:lnTo>
                  <a:pt x="11878" y="5010"/>
                </a:lnTo>
                <a:lnTo>
                  <a:pt x="11782" y="4997"/>
                </a:lnTo>
                <a:lnTo>
                  <a:pt x="11654" y="5092"/>
                </a:lnTo>
                <a:lnTo>
                  <a:pt x="11494" y="5360"/>
                </a:lnTo>
                <a:lnTo>
                  <a:pt x="11399" y="5513"/>
                </a:lnTo>
                <a:lnTo>
                  <a:pt x="11260" y="5882"/>
                </a:lnTo>
                <a:lnTo>
                  <a:pt x="11153" y="6131"/>
                </a:lnTo>
                <a:lnTo>
                  <a:pt x="11037" y="6309"/>
                </a:lnTo>
                <a:lnTo>
                  <a:pt x="10882" y="6447"/>
                </a:lnTo>
                <a:lnTo>
                  <a:pt x="10829" y="6550"/>
                </a:lnTo>
                <a:lnTo>
                  <a:pt x="10846" y="6907"/>
                </a:lnTo>
                <a:lnTo>
                  <a:pt x="10867" y="7065"/>
                </a:lnTo>
                <a:lnTo>
                  <a:pt x="10947" y="7141"/>
                </a:lnTo>
                <a:lnTo>
                  <a:pt x="11027" y="7106"/>
                </a:lnTo>
                <a:lnTo>
                  <a:pt x="11143" y="6934"/>
                </a:lnTo>
                <a:lnTo>
                  <a:pt x="11180" y="7025"/>
                </a:lnTo>
                <a:lnTo>
                  <a:pt x="11223" y="7222"/>
                </a:lnTo>
                <a:lnTo>
                  <a:pt x="11271" y="7381"/>
                </a:lnTo>
                <a:lnTo>
                  <a:pt x="11286" y="7506"/>
                </a:lnTo>
                <a:lnTo>
                  <a:pt x="11356" y="7497"/>
                </a:lnTo>
                <a:lnTo>
                  <a:pt x="11388" y="7394"/>
                </a:lnTo>
                <a:lnTo>
                  <a:pt x="11457" y="7409"/>
                </a:lnTo>
                <a:lnTo>
                  <a:pt x="11489" y="7278"/>
                </a:lnTo>
                <a:lnTo>
                  <a:pt x="11511" y="7038"/>
                </a:lnTo>
                <a:lnTo>
                  <a:pt x="11569" y="7003"/>
                </a:lnTo>
                <a:lnTo>
                  <a:pt x="11622" y="6838"/>
                </a:lnTo>
                <a:lnTo>
                  <a:pt x="11569" y="6756"/>
                </a:lnTo>
                <a:lnTo>
                  <a:pt x="11526" y="6647"/>
                </a:lnTo>
                <a:lnTo>
                  <a:pt x="11569" y="6419"/>
                </a:lnTo>
                <a:lnTo>
                  <a:pt x="11680" y="6275"/>
                </a:lnTo>
                <a:lnTo>
                  <a:pt x="11772" y="6138"/>
                </a:lnTo>
                <a:lnTo>
                  <a:pt x="11760" y="6028"/>
                </a:lnTo>
                <a:lnTo>
                  <a:pt x="11818" y="5904"/>
                </a:lnTo>
                <a:lnTo>
                  <a:pt x="11919" y="5848"/>
                </a:lnTo>
                <a:lnTo>
                  <a:pt x="11999" y="5938"/>
                </a:lnTo>
                <a:lnTo>
                  <a:pt x="12004" y="6013"/>
                </a:lnTo>
                <a:lnTo>
                  <a:pt x="11968" y="6047"/>
                </a:lnTo>
                <a:lnTo>
                  <a:pt x="11835" y="6234"/>
                </a:lnTo>
                <a:lnTo>
                  <a:pt x="11782" y="6337"/>
                </a:lnTo>
                <a:lnTo>
                  <a:pt x="11755" y="6432"/>
                </a:lnTo>
                <a:lnTo>
                  <a:pt x="11782" y="6578"/>
                </a:lnTo>
                <a:lnTo>
                  <a:pt x="11772" y="6728"/>
                </a:lnTo>
                <a:lnTo>
                  <a:pt x="11830" y="6776"/>
                </a:lnTo>
                <a:lnTo>
                  <a:pt x="11861" y="6859"/>
                </a:lnTo>
                <a:lnTo>
                  <a:pt x="11958" y="6825"/>
                </a:lnTo>
                <a:lnTo>
                  <a:pt x="12057" y="6769"/>
                </a:lnTo>
                <a:lnTo>
                  <a:pt x="12164" y="6756"/>
                </a:lnTo>
                <a:lnTo>
                  <a:pt x="12224" y="6831"/>
                </a:lnTo>
                <a:lnTo>
                  <a:pt x="12159" y="6913"/>
                </a:lnTo>
                <a:lnTo>
                  <a:pt x="12101" y="6922"/>
                </a:lnTo>
                <a:lnTo>
                  <a:pt x="12037" y="6894"/>
                </a:lnTo>
                <a:lnTo>
                  <a:pt x="11963" y="6913"/>
                </a:lnTo>
                <a:lnTo>
                  <a:pt x="11888" y="6956"/>
                </a:lnTo>
                <a:lnTo>
                  <a:pt x="11893" y="7038"/>
                </a:lnTo>
                <a:lnTo>
                  <a:pt x="11931" y="7085"/>
                </a:lnTo>
                <a:lnTo>
                  <a:pt x="11951" y="7065"/>
                </a:lnTo>
                <a:lnTo>
                  <a:pt x="11946" y="7147"/>
                </a:lnTo>
                <a:lnTo>
                  <a:pt x="11936" y="7257"/>
                </a:lnTo>
                <a:lnTo>
                  <a:pt x="11888" y="7257"/>
                </a:lnTo>
                <a:lnTo>
                  <a:pt x="11840" y="7153"/>
                </a:lnTo>
                <a:lnTo>
                  <a:pt x="11787" y="7203"/>
                </a:lnTo>
                <a:lnTo>
                  <a:pt x="11760" y="7291"/>
                </a:lnTo>
                <a:lnTo>
                  <a:pt x="11760" y="7394"/>
                </a:lnTo>
                <a:lnTo>
                  <a:pt x="11772" y="7506"/>
                </a:lnTo>
                <a:lnTo>
                  <a:pt x="11692" y="7546"/>
                </a:lnTo>
                <a:lnTo>
                  <a:pt x="11680" y="7600"/>
                </a:lnTo>
                <a:lnTo>
                  <a:pt x="11622" y="7600"/>
                </a:lnTo>
                <a:lnTo>
                  <a:pt x="11617" y="7566"/>
                </a:lnTo>
                <a:lnTo>
                  <a:pt x="11559" y="7546"/>
                </a:lnTo>
                <a:lnTo>
                  <a:pt x="11484" y="7587"/>
                </a:lnTo>
                <a:lnTo>
                  <a:pt x="11393" y="7650"/>
                </a:lnTo>
                <a:lnTo>
                  <a:pt x="11356" y="7684"/>
                </a:lnTo>
                <a:lnTo>
                  <a:pt x="11329" y="7643"/>
                </a:lnTo>
                <a:lnTo>
                  <a:pt x="11266" y="7594"/>
                </a:lnTo>
                <a:lnTo>
                  <a:pt x="11233" y="7628"/>
                </a:lnTo>
                <a:lnTo>
                  <a:pt x="11175" y="7656"/>
                </a:lnTo>
                <a:lnTo>
                  <a:pt x="11175" y="7609"/>
                </a:lnTo>
                <a:lnTo>
                  <a:pt x="11117" y="7581"/>
                </a:lnTo>
                <a:lnTo>
                  <a:pt x="11117" y="7531"/>
                </a:lnTo>
                <a:lnTo>
                  <a:pt x="11100" y="7471"/>
                </a:lnTo>
                <a:lnTo>
                  <a:pt x="11143" y="7375"/>
                </a:lnTo>
                <a:lnTo>
                  <a:pt x="11160" y="7388"/>
                </a:lnTo>
                <a:lnTo>
                  <a:pt x="11175" y="7340"/>
                </a:lnTo>
                <a:lnTo>
                  <a:pt x="11143" y="7319"/>
                </a:lnTo>
                <a:lnTo>
                  <a:pt x="11138" y="7278"/>
                </a:lnTo>
                <a:lnTo>
                  <a:pt x="11153" y="7231"/>
                </a:lnTo>
                <a:lnTo>
                  <a:pt x="11153" y="7162"/>
                </a:lnTo>
                <a:lnTo>
                  <a:pt x="11107" y="7203"/>
                </a:lnTo>
                <a:lnTo>
                  <a:pt x="11085" y="7244"/>
                </a:lnTo>
                <a:lnTo>
                  <a:pt x="11032" y="7250"/>
                </a:lnTo>
                <a:lnTo>
                  <a:pt x="11015" y="7291"/>
                </a:lnTo>
                <a:lnTo>
                  <a:pt x="11005" y="7325"/>
                </a:lnTo>
                <a:lnTo>
                  <a:pt x="11005" y="7463"/>
                </a:lnTo>
                <a:lnTo>
                  <a:pt x="11027" y="7540"/>
                </a:lnTo>
                <a:lnTo>
                  <a:pt x="11032" y="7615"/>
                </a:lnTo>
                <a:lnTo>
                  <a:pt x="11047" y="7662"/>
                </a:lnTo>
                <a:lnTo>
                  <a:pt x="11010" y="7725"/>
                </a:lnTo>
                <a:lnTo>
                  <a:pt x="11000" y="7697"/>
                </a:lnTo>
                <a:lnTo>
                  <a:pt x="10952" y="7703"/>
                </a:lnTo>
                <a:lnTo>
                  <a:pt x="10940" y="7731"/>
                </a:lnTo>
                <a:lnTo>
                  <a:pt x="10894" y="7725"/>
                </a:lnTo>
                <a:lnTo>
                  <a:pt x="10814" y="7781"/>
                </a:lnTo>
                <a:lnTo>
                  <a:pt x="10761" y="7959"/>
                </a:lnTo>
                <a:lnTo>
                  <a:pt x="10728" y="7993"/>
                </a:lnTo>
                <a:lnTo>
                  <a:pt x="10681" y="8012"/>
                </a:lnTo>
                <a:lnTo>
                  <a:pt x="10628" y="8040"/>
                </a:lnTo>
                <a:lnTo>
                  <a:pt x="10611" y="8137"/>
                </a:lnTo>
                <a:lnTo>
                  <a:pt x="10473" y="8227"/>
                </a:lnTo>
                <a:lnTo>
                  <a:pt x="10420" y="8178"/>
                </a:lnTo>
                <a:lnTo>
                  <a:pt x="10435" y="8309"/>
                </a:lnTo>
                <a:lnTo>
                  <a:pt x="10340" y="8281"/>
                </a:lnTo>
                <a:lnTo>
                  <a:pt x="10266" y="8309"/>
                </a:lnTo>
                <a:lnTo>
                  <a:pt x="10271" y="8390"/>
                </a:lnTo>
                <a:lnTo>
                  <a:pt x="10362" y="8433"/>
                </a:lnTo>
                <a:lnTo>
                  <a:pt x="10404" y="8487"/>
                </a:lnTo>
                <a:lnTo>
                  <a:pt x="10462" y="8605"/>
                </a:lnTo>
                <a:lnTo>
                  <a:pt x="10452" y="8818"/>
                </a:lnTo>
                <a:lnTo>
                  <a:pt x="10420" y="8880"/>
                </a:lnTo>
                <a:lnTo>
                  <a:pt x="10324" y="8880"/>
                </a:lnTo>
                <a:lnTo>
                  <a:pt x="10276" y="8887"/>
                </a:lnTo>
                <a:lnTo>
                  <a:pt x="10212" y="8865"/>
                </a:lnTo>
                <a:lnTo>
                  <a:pt x="10133" y="8865"/>
                </a:lnTo>
                <a:lnTo>
                  <a:pt x="10063" y="8846"/>
                </a:lnTo>
                <a:lnTo>
                  <a:pt x="9978" y="8921"/>
                </a:lnTo>
                <a:lnTo>
                  <a:pt x="10000" y="8962"/>
                </a:lnTo>
                <a:lnTo>
                  <a:pt x="9995" y="9037"/>
                </a:lnTo>
                <a:lnTo>
                  <a:pt x="9995" y="9071"/>
                </a:lnTo>
                <a:lnTo>
                  <a:pt x="10005" y="9106"/>
                </a:lnTo>
                <a:lnTo>
                  <a:pt x="10005" y="9146"/>
                </a:lnTo>
                <a:lnTo>
                  <a:pt x="9995" y="9209"/>
                </a:lnTo>
                <a:lnTo>
                  <a:pt x="9990" y="9249"/>
                </a:lnTo>
                <a:lnTo>
                  <a:pt x="9968" y="9284"/>
                </a:lnTo>
                <a:lnTo>
                  <a:pt x="9963" y="9346"/>
                </a:lnTo>
                <a:lnTo>
                  <a:pt x="9978" y="9380"/>
                </a:lnTo>
                <a:lnTo>
                  <a:pt x="10005" y="9387"/>
                </a:lnTo>
                <a:lnTo>
                  <a:pt x="10010" y="9449"/>
                </a:lnTo>
                <a:lnTo>
                  <a:pt x="10000" y="9524"/>
                </a:lnTo>
                <a:lnTo>
                  <a:pt x="10031" y="9511"/>
                </a:lnTo>
                <a:lnTo>
                  <a:pt x="10063" y="9524"/>
                </a:lnTo>
                <a:lnTo>
                  <a:pt x="10084" y="9499"/>
                </a:lnTo>
                <a:lnTo>
                  <a:pt x="10138" y="9511"/>
                </a:lnTo>
                <a:lnTo>
                  <a:pt x="10154" y="9567"/>
                </a:lnTo>
                <a:lnTo>
                  <a:pt x="10171" y="9593"/>
                </a:lnTo>
                <a:lnTo>
                  <a:pt x="10149" y="9593"/>
                </a:lnTo>
                <a:lnTo>
                  <a:pt x="10133" y="9649"/>
                </a:lnTo>
                <a:lnTo>
                  <a:pt x="10096" y="9746"/>
                </a:lnTo>
                <a:lnTo>
                  <a:pt x="10053" y="9780"/>
                </a:lnTo>
                <a:lnTo>
                  <a:pt x="9995" y="9821"/>
                </a:lnTo>
                <a:lnTo>
                  <a:pt x="9956" y="9883"/>
                </a:lnTo>
                <a:lnTo>
                  <a:pt x="9951" y="9930"/>
                </a:lnTo>
                <a:lnTo>
                  <a:pt x="9930" y="10005"/>
                </a:lnTo>
                <a:lnTo>
                  <a:pt x="9946" y="10117"/>
                </a:lnTo>
                <a:lnTo>
                  <a:pt x="9898" y="10186"/>
                </a:lnTo>
                <a:lnTo>
                  <a:pt x="9867" y="10205"/>
                </a:lnTo>
                <a:lnTo>
                  <a:pt x="9818" y="10261"/>
                </a:lnTo>
                <a:lnTo>
                  <a:pt x="9765" y="10267"/>
                </a:lnTo>
                <a:lnTo>
                  <a:pt x="9734" y="10302"/>
                </a:lnTo>
                <a:lnTo>
                  <a:pt x="9697" y="10392"/>
                </a:lnTo>
                <a:lnTo>
                  <a:pt x="9659" y="10418"/>
                </a:lnTo>
                <a:lnTo>
                  <a:pt x="9637" y="10474"/>
                </a:lnTo>
                <a:lnTo>
                  <a:pt x="9637" y="10514"/>
                </a:lnTo>
                <a:lnTo>
                  <a:pt x="9622" y="10564"/>
                </a:lnTo>
                <a:lnTo>
                  <a:pt x="9601" y="10577"/>
                </a:lnTo>
                <a:lnTo>
                  <a:pt x="9569" y="10632"/>
                </a:lnTo>
                <a:lnTo>
                  <a:pt x="9548" y="10686"/>
                </a:lnTo>
                <a:lnTo>
                  <a:pt x="9553" y="10714"/>
                </a:lnTo>
                <a:lnTo>
                  <a:pt x="9531" y="10755"/>
                </a:lnTo>
                <a:lnTo>
                  <a:pt x="9511" y="10776"/>
                </a:lnTo>
                <a:lnTo>
                  <a:pt x="9504" y="10811"/>
                </a:lnTo>
                <a:lnTo>
                  <a:pt x="9504" y="10845"/>
                </a:lnTo>
                <a:lnTo>
                  <a:pt x="9538" y="10879"/>
                </a:lnTo>
                <a:lnTo>
                  <a:pt x="9553" y="10920"/>
                </a:lnTo>
                <a:lnTo>
                  <a:pt x="9548" y="10961"/>
                </a:lnTo>
                <a:lnTo>
                  <a:pt x="9553" y="11002"/>
                </a:lnTo>
                <a:lnTo>
                  <a:pt x="9558" y="11079"/>
                </a:lnTo>
                <a:lnTo>
                  <a:pt x="9553" y="11154"/>
                </a:lnTo>
                <a:lnTo>
                  <a:pt x="9538" y="11195"/>
                </a:lnTo>
                <a:lnTo>
                  <a:pt x="9543" y="11236"/>
                </a:lnTo>
                <a:lnTo>
                  <a:pt x="9526" y="11277"/>
                </a:lnTo>
                <a:lnTo>
                  <a:pt x="9499" y="11333"/>
                </a:lnTo>
                <a:lnTo>
                  <a:pt x="9473" y="11345"/>
                </a:lnTo>
                <a:lnTo>
                  <a:pt x="9499" y="11373"/>
                </a:lnTo>
                <a:lnTo>
                  <a:pt x="9526" y="11436"/>
                </a:lnTo>
                <a:lnTo>
                  <a:pt x="9521" y="11470"/>
                </a:lnTo>
                <a:lnTo>
                  <a:pt x="9531" y="11532"/>
                </a:lnTo>
                <a:lnTo>
                  <a:pt x="9538" y="11545"/>
                </a:lnTo>
                <a:lnTo>
                  <a:pt x="9553" y="11560"/>
                </a:lnTo>
                <a:lnTo>
                  <a:pt x="9553" y="11573"/>
                </a:lnTo>
                <a:lnTo>
                  <a:pt x="9569" y="11595"/>
                </a:lnTo>
                <a:lnTo>
                  <a:pt x="9596" y="11601"/>
                </a:lnTo>
                <a:lnTo>
                  <a:pt x="9627" y="11635"/>
                </a:lnTo>
                <a:lnTo>
                  <a:pt x="9644" y="11648"/>
                </a:lnTo>
                <a:lnTo>
                  <a:pt x="9654" y="11663"/>
                </a:lnTo>
                <a:lnTo>
                  <a:pt x="9659" y="11698"/>
                </a:lnTo>
                <a:lnTo>
                  <a:pt x="9676" y="11711"/>
                </a:lnTo>
                <a:lnTo>
                  <a:pt x="9690" y="11717"/>
                </a:lnTo>
                <a:lnTo>
                  <a:pt x="9712" y="11745"/>
                </a:lnTo>
                <a:lnTo>
                  <a:pt x="9739" y="11792"/>
                </a:lnTo>
                <a:lnTo>
                  <a:pt x="9744" y="11848"/>
                </a:lnTo>
                <a:lnTo>
                  <a:pt x="9755" y="11876"/>
                </a:lnTo>
                <a:lnTo>
                  <a:pt x="9787" y="11917"/>
                </a:lnTo>
                <a:lnTo>
                  <a:pt x="9830" y="11945"/>
                </a:lnTo>
                <a:lnTo>
                  <a:pt x="9845" y="11951"/>
                </a:lnTo>
                <a:lnTo>
                  <a:pt x="9883" y="11998"/>
                </a:lnTo>
                <a:lnTo>
                  <a:pt x="9930" y="12041"/>
                </a:lnTo>
                <a:lnTo>
                  <a:pt x="9983" y="12095"/>
                </a:lnTo>
                <a:lnTo>
                  <a:pt x="10043" y="12129"/>
                </a:lnTo>
                <a:lnTo>
                  <a:pt x="10058" y="12129"/>
                </a:lnTo>
                <a:lnTo>
                  <a:pt x="10069" y="12129"/>
                </a:lnTo>
                <a:lnTo>
                  <a:pt x="10128" y="12101"/>
                </a:lnTo>
                <a:lnTo>
                  <a:pt x="10169" y="12082"/>
                </a:lnTo>
                <a:lnTo>
                  <a:pt x="10239" y="12067"/>
                </a:lnTo>
                <a:lnTo>
                  <a:pt x="10276" y="12067"/>
                </a:lnTo>
                <a:lnTo>
                  <a:pt x="10319" y="12082"/>
                </a:lnTo>
                <a:lnTo>
                  <a:pt x="10345" y="12082"/>
                </a:lnTo>
                <a:lnTo>
                  <a:pt x="10399" y="12101"/>
                </a:lnTo>
                <a:lnTo>
                  <a:pt x="10452" y="12082"/>
                </a:lnTo>
                <a:lnTo>
                  <a:pt x="10483" y="12054"/>
                </a:lnTo>
                <a:lnTo>
                  <a:pt x="10575" y="12013"/>
                </a:lnTo>
                <a:lnTo>
                  <a:pt x="10621" y="11998"/>
                </a:lnTo>
                <a:lnTo>
                  <a:pt x="10670" y="11992"/>
                </a:lnTo>
                <a:lnTo>
                  <a:pt x="10723" y="11992"/>
                </a:lnTo>
                <a:lnTo>
                  <a:pt x="10766" y="11992"/>
                </a:lnTo>
                <a:lnTo>
                  <a:pt x="10807" y="12041"/>
                </a:lnTo>
                <a:lnTo>
                  <a:pt x="10829" y="12095"/>
                </a:lnTo>
                <a:lnTo>
                  <a:pt x="10861" y="12144"/>
                </a:lnTo>
                <a:lnTo>
                  <a:pt x="10909" y="12144"/>
                </a:lnTo>
                <a:lnTo>
                  <a:pt x="10930" y="12129"/>
                </a:lnTo>
                <a:lnTo>
                  <a:pt x="10952" y="12136"/>
                </a:lnTo>
                <a:lnTo>
                  <a:pt x="11010" y="12110"/>
                </a:lnTo>
                <a:lnTo>
                  <a:pt x="11010" y="12129"/>
                </a:lnTo>
                <a:lnTo>
                  <a:pt x="11027" y="12144"/>
                </a:lnTo>
                <a:lnTo>
                  <a:pt x="11037" y="12179"/>
                </a:lnTo>
                <a:lnTo>
                  <a:pt x="11063" y="12192"/>
                </a:lnTo>
                <a:lnTo>
                  <a:pt x="11085" y="12239"/>
                </a:lnTo>
                <a:lnTo>
                  <a:pt x="11073" y="12301"/>
                </a:lnTo>
                <a:lnTo>
                  <a:pt x="11053" y="12385"/>
                </a:lnTo>
                <a:lnTo>
                  <a:pt x="11063" y="12398"/>
                </a:lnTo>
                <a:lnTo>
                  <a:pt x="11053" y="12454"/>
                </a:lnTo>
                <a:lnTo>
                  <a:pt x="11037" y="12507"/>
                </a:lnTo>
                <a:lnTo>
                  <a:pt x="11027" y="12529"/>
                </a:lnTo>
                <a:lnTo>
                  <a:pt x="11027" y="12557"/>
                </a:lnTo>
                <a:lnTo>
                  <a:pt x="11063" y="12632"/>
                </a:lnTo>
                <a:lnTo>
                  <a:pt x="11100" y="12694"/>
                </a:lnTo>
                <a:lnTo>
                  <a:pt x="11160" y="12769"/>
                </a:lnTo>
                <a:lnTo>
                  <a:pt x="11206" y="12851"/>
                </a:lnTo>
                <a:lnTo>
                  <a:pt x="11223" y="12907"/>
                </a:lnTo>
                <a:lnTo>
                  <a:pt x="11233" y="12926"/>
                </a:lnTo>
                <a:lnTo>
                  <a:pt x="11228" y="12941"/>
                </a:lnTo>
                <a:lnTo>
                  <a:pt x="11255" y="12988"/>
                </a:lnTo>
                <a:lnTo>
                  <a:pt x="11266" y="13038"/>
                </a:lnTo>
                <a:lnTo>
                  <a:pt x="11281" y="13113"/>
                </a:lnTo>
                <a:lnTo>
                  <a:pt x="11266" y="13141"/>
                </a:lnTo>
                <a:lnTo>
                  <a:pt x="11260" y="13154"/>
                </a:lnTo>
                <a:lnTo>
                  <a:pt x="11276" y="13201"/>
                </a:lnTo>
                <a:lnTo>
                  <a:pt x="11293" y="13250"/>
                </a:lnTo>
                <a:lnTo>
                  <a:pt x="11308" y="13278"/>
                </a:lnTo>
                <a:lnTo>
                  <a:pt x="11313" y="13319"/>
                </a:lnTo>
                <a:lnTo>
                  <a:pt x="11308" y="13373"/>
                </a:lnTo>
                <a:lnTo>
                  <a:pt x="11286" y="13407"/>
                </a:lnTo>
                <a:lnTo>
                  <a:pt x="11255" y="13457"/>
                </a:lnTo>
                <a:lnTo>
                  <a:pt x="11240" y="13491"/>
                </a:lnTo>
                <a:lnTo>
                  <a:pt x="11218" y="13560"/>
                </a:lnTo>
                <a:lnTo>
                  <a:pt x="11213" y="13594"/>
                </a:lnTo>
                <a:lnTo>
                  <a:pt x="11191" y="13663"/>
                </a:lnTo>
                <a:lnTo>
                  <a:pt x="11180" y="13731"/>
                </a:lnTo>
                <a:lnTo>
                  <a:pt x="11186" y="13779"/>
                </a:lnTo>
                <a:lnTo>
                  <a:pt x="11191" y="13841"/>
                </a:lnTo>
                <a:lnTo>
                  <a:pt x="11240" y="13916"/>
                </a:lnTo>
                <a:lnTo>
                  <a:pt x="11250" y="13965"/>
                </a:lnTo>
                <a:lnTo>
                  <a:pt x="11281" y="14060"/>
                </a:lnTo>
                <a:lnTo>
                  <a:pt x="11313" y="14129"/>
                </a:lnTo>
                <a:lnTo>
                  <a:pt x="11334" y="14163"/>
                </a:lnTo>
                <a:lnTo>
                  <a:pt x="11339" y="14206"/>
                </a:lnTo>
                <a:lnTo>
                  <a:pt x="11339" y="14300"/>
                </a:lnTo>
                <a:lnTo>
                  <a:pt x="11361" y="14425"/>
                </a:lnTo>
                <a:lnTo>
                  <a:pt x="11378" y="14487"/>
                </a:lnTo>
                <a:lnTo>
                  <a:pt x="11388" y="14569"/>
                </a:lnTo>
                <a:lnTo>
                  <a:pt x="11409" y="14631"/>
                </a:lnTo>
                <a:lnTo>
                  <a:pt x="11452" y="14693"/>
                </a:lnTo>
                <a:lnTo>
                  <a:pt x="11494" y="14803"/>
                </a:lnTo>
                <a:lnTo>
                  <a:pt x="11526" y="14878"/>
                </a:lnTo>
                <a:lnTo>
                  <a:pt x="11564" y="14962"/>
                </a:lnTo>
                <a:lnTo>
                  <a:pt x="11564" y="15031"/>
                </a:lnTo>
                <a:lnTo>
                  <a:pt x="11542" y="15044"/>
                </a:lnTo>
                <a:lnTo>
                  <a:pt x="11564" y="15106"/>
                </a:lnTo>
                <a:lnTo>
                  <a:pt x="11564" y="15160"/>
                </a:lnTo>
                <a:lnTo>
                  <a:pt x="11569" y="15187"/>
                </a:lnTo>
                <a:lnTo>
                  <a:pt x="11574" y="15175"/>
                </a:lnTo>
                <a:lnTo>
                  <a:pt x="11600" y="15215"/>
                </a:lnTo>
                <a:lnTo>
                  <a:pt x="11622" y="15215"/>
                </a:lnTo>
                <a:lnTo>
                  <a:pt x="11649" y="15250"/>
                </a:lnTo>
                <a:lnTo>
                  <a:pt x="11675" y="15250"/>
                </a:lnTo>
                <a:lnTo>
                  <a:pt x="11712" y="15215"/>
                </a:lnTo>
                <a:lnTo>
                  <a:pt x="11760" y="15202"/>
                </a:lnTo>
                <a:lnTo>
                  <a:pt x="11818" y="15168"/>
                </a:lnTo>
                <a:lnTo>
                  <a:pt x="11845" y="15175"/>
                </a:lnTo>
                <a:lnTo>
                  <a:pt x="11883" y="15160"/>
                </a:lnTo>
                <a:lnTo>
                  <a:pt x="11946" y="15181"/>
                </a:lnTo>
                <a:lnTo>
                  <a:pt x="11973" y="15160"/>
                </a:lnTo>
                <a:lnTo>
                  <a:pt x="12011" y="15175"/>
                </a:lnTo>
                <a:lnTo>
                  <a:pt x="12016" y="15147"/>
                </a:lnTo>
                <a:lnTo>
                  <a:pt x="12047" y="15140"/>
                </a:lnTo>
                <a:lnTo>
                  <a:pt x="12106" y="15106"/>
                </a:lnTo>
                <a:lnTo>
                  <a:pt x="12149" y="15065"/>
                </a:lnTo>
                <a:lnTo>
                  <a:pt x="12190" y="15009"/>
                </a:lnTo>
                <a:lnTo>
                  <a:pt x="12255" y="14919"/>
                </a:lnTo>
                <a:lnTo>
                  <a:pt x="12287" y="14859"/>
                </a:lnTo>
                <a:lnTo>
                  <a:pt x="12303" y="14816"/>
                </a:lnTo>
                <a:lnTo>
                  <a:pt x="12330" y="14775"/>
                </a:lnTo>
                <a:lnTo>
                  <a:pt x="12340" y="14762"/>
                </a:lnTo>
                <a:lnTo>
                  <a:pt x="12377" y="14721"/>
                </a:lnTo>
                <a:lnTo>
                  <a:pt x="12393" y="14678"/>
                </a:lnTo>
                <a:lnTo>
                  <a:pt x="12398" y="14610"/>
                </a:lnTo>
                <a:lnTo>
                  <a:pt x="12415" y="14550"/>
                </a:lnTo>
                <a:lnTo>
                  <a:pt x="12420" y="14507"/>
                </a:lnTo>
                <a:lnTo>
                  <a:pt x="12403" y="14500"/>
                </a:lnTo>
                <a:lnTo>
                  <a:pt x="12398" y="14466"/>
                </a:lnTo>
                <a:lnTo>
                  <a:pt x="12425" y="14438"/>
                </a:lnTo>
                <a:lnTo>
                  <a:pt x="12495" y="14391"/>
                </a:lnTo>
                <a:lnTo>
                  <a:pt x="12543" y="14363"/>
                </a:lnTo>
                <a:lnTo>
                  <a:pt x="12569" y="14335"/>
                </a:lnTo>
                <a:lnTo>
                  <a:pt x="12579" y="14300"/>
                </a:lnTo>
                <a:lnTo>
                  <a:pt x="12563" y="14288"/>
                </a:lnTo>
                <a:lnTo>
                  <a:pt x="12574" y="14247"/>
                </a:lnTo>
                <a:lnTo>
                  <a:pt x="12574" y="14163"/>
                </a:lnTo>
                <a:lnTo>
                  <a:pt x="12563" y="14172"/>
                </a:lnTo>
                <a:lnTo>
                  <a:pt x="12563" y="14144"/>
                </a:lnTo>
                <a:lnTo>
                  <a:pt x="12553" y="14094"/>
                </a:lnTo>
                <a:lnTo>
                  <a:pt x="12526" y="14034"/>
                </a:lnTo>
                <a:lnTo>
                  <a:pt x="12531" y="13978"/>
                </a:lnTo>
                <a:lnTo>
                  <a:pt x="12558" y="13957"/>
                </a:lnTo>
                <a:lnTo>
                  <a:pt x="12601" y="13903"/>
                </a:lnTo>
                <a:lnTo>
                  <a:pt x="12623" y="13888"/>
                </a:lnTo>
                <a:lnTo>
                  <a:pt x="12686" y="13807"/>
                </a:lnTo>
                <a:lnTo>
                  <a:pt x="12756" y="13772"/>
                </a:lnTo>
                <a:lnTo>
                  <a:pt x="12809" y="13744"/>
                </a:lnTo>
                <a:lnTo>
                  <a:pt x="12845" y="13697"/>
                </a:lnTo>
                <a:lnTo>
                  <a:pt x="12867" y="13641"/>
                </a:lnTo>
                <a:lnTo>
                  <a:pt x="12882" y="13588"/>
                </a:lnTo>
                <a:lnTo>
                  <a:pt x="12872" y="13545"/>
                </a:lnTo>
                <a:lnTo>
                  <a:pt x="12872" y="13422"/>
                </a:lnTo>
                <a:lnTo>
                  <a:pt x="12867" y="13353"/>
                </a:lnTo>
                <a:lnTo>
                  <a:pt x="12867" y="13278"/>
                </a:lnTo>
                <a:lnTo>
                  <a:pt x="12855" y="13244"/>
                </a:lnTo>
                <a:lnTo>
                  <a:pt x="12835" y="13229"/>
                </a:lnTo>
                <a:lnTo>
                  <a:pt x="12809" y="13154"/>
                </a:lnTo>
                <a:lnTo>
                  <a:pt x="12787" y="13106"/>
                </a:lnTo>
                <a:lnTo>
                  <a:pt x="12792" y="13072"/>
                </a:lnTo>
                <a:lnTo>
                  <a:pt x="12787" y="13051"/>
                </a:lnTo>
                <a:lnTo>
                  <a:pt x="12802" y="13003"/>
                </a:lnTo>
                <a:lnTo>
                  <a:pt x="12802" y="12982"/>
                </a:lnTo>
                <a:lnTo>
                  <a:pt x="12766" y="12954"/>
                </a:lnTo>
                <a:lnTo>
                  <a:pt x="12761" y="12913"/>
                </a:lnTo>
                <a:lnTo>
                  <a:pt x="12787" y="12823"/>
                </a:lnTo>
                <a:lnTo>
                  <a:pt x="12809" y="12797"/>
                </a:lnTo>
                <a:lnTo>
                  <a:pt x="12819" y="12748"/>
                </a:lnTo>
                <a:lnTo>
                  <a:pt x="12840" y="12720"/>
                </a:lnTo>
                <a:lnTo>
                  <a:pt x="12850" y="12666"/>
                </a:lnTo>
                <a:lnTo>
                  <a:pt x="12872" y="12660"/>
                </a:lnTo>
                <a:lnTo>
                  <a:pt x="12889" y="12625"/>
                </a:lnTo>
                <a:lnTo>
                  <a:pt x="12930" y="12597"/>
                </a:lnTo>
                <a:lnTo>
                  <a:pt x="12942" y="12576"/>
                </a:lnTo>
                <a:lnTo>
                  <a:pt x="12957" y="12535"/>
                </a:lnTo>
                <a:lnTo>
                  <a:pt x="13022" y="12445"/>
                </a:lnTo>
                <a:lnTo>
                  <a:pt x="13075" y="12391"/>
                </a:lnTo>
                <a:lnTo>
                  <a:pt x="13159" y="12316"/>
                </a:lnTo>
                <a:lnTo>
                  <a:pt x="13218" y="12254"/>
                </a:lnTo>
                <a:lnTo>
                  <a:pt x="13287" y="12151"/>
                </a:lnTo>
                <a:lnTo>
                  <a:pt x="13334" y="12067"/>
                </a:lnTo>
                <a:lnTo>
                  <a:pt x="13382" y="11958"/>
                </a:lnTo>
                <a:lnTo>
                  <a:pt x="13420" y="11861"/>
                </a:lnTo>
                <a:lnTo>
                  <a:pt x="13447" y="11779"/>
                </a:lnTo>
                <a:lnTo>
                  <a:pt x="13462" y="11698"/>
                </a:lnTo>
                <a:lnTo>
                  <a:pt x="13474" y="11670"/>
                </a:lnTo>
                <a:lnTo>
                  <a:pt x="13474" y="11629"/>
                </a:lnTo>
                <a:lnTo>
                  <a:pt x="13479" y="11586"/>
                </a:lnTo>
                <a:lnTo>
                  <a:pt x="13479" y="11567"/>
                </a:lnTo>
                <a:lnTo>
                  <a:pt x="13457" y="11567"/>
                </a:lnTo>
                <a:lnTo>
                  <a:pt x="13430" y="11595"/>
                </a:lnTo>
                <a:lnTo>
                  <a:pt x="13399" y="11601"/>
                </a:lnTo>
                <a:lnTo>
                  <a:pt x="13372" y="11614"/>
                </a:lnTo>
                <a:lnTo>
                  <a:pt x="13351" y="11614"/>
                </a:lnTo>
                <a:lnTo>
                  <a:pt x="13319" y="11614"/>
                </a:lnTo>
                <a:lnTo>
                  <a:pt x="13297" y="11629"/>
                </a:lnTo>
                <a:lnTo>
                  <a:pt x="13271" y="11635"/>
                </a:lnTo>
                <a:lnTo>
                  <a:pt x="13218" y="11655"/>
                </a:lnTo>
                <a:lnTo>
                  <a:pt x="13154" y="11663"/>
                </a:lnTo>
                <a:lnTo>
                  <a:pt x="13101" y="11683"/>
                </a:lnTo>
                <a:lnTo>
                  <a:pt x="13075" y="11683"/>
                </a:lnTo>
                <a:lnTo>
                  <a:pt x="13048" y="11648"/>
                </a:lnTo>
                <a:lnTo>
                  <a:pt x="13036" y="11614"/>
                </a:lnTo>
                <a:lnTo>
                  <a:pt x="13015" y="11601"/>
                </a:lnTo>
                <a:lnTo>
                  <a:pt x="12988" y="11580"/>
                </a:lnTo>
                <a:lnTo>
                  <a:pt x="13022" y="11560"/>
                </a:lnTo>
                <a:lnTo>
                  <a:pt x="13022" y="11526"/>
                </a:lnTo>
                <a:lnTo>
                  <a:pt x="13005" y="11504"/>
                </a:lnTo>
                <a:lnTo>
                  <a:pt x="12978" y="11483"/>
                </a:lnTo>
                <a:lnTo>
                  <a:pt x="12962" y="11457"/>
                </a:lnTo>
                <a:lnTo>
                  <a:pt x="12930" y="11414"/>
                </a:lnTo>
                <a:lnTo>
                  <a:pt x="12898" y="11373"/>
                </a:lnTo>
                <a:lnTo>
                  <a:pt x="12819" y="11298"/>
                </a:lnTo>
                <a:lnTo>
                  <a:pt x="12787" y="11257"/>
                </a:lnTo>
                <a:lnTo>
                  <a:pt x="12771" y="11189"/>
                </a:lnTo>
                <a:lnTo>
                  <a:pt x="12739" y="11099"/>
                </a:lnTo>
                <a:lnTo>
                  <a:pt x="12707" y="11071"/>
                </a:lnTo>
                <a:lnTo>
                  <a:pt x="12686" y="11051"/>
                </a:lnTo>
                <a:lnTo>
                  <a:pt x="12664" y="10955"/>
                </a:lnTo>
                <a:lnTo>
                  <a:pt x="12654" y="10873"/>
                </a:lnTo>
                <a:lnTo>
                  <a:pt x="12664" y="10858"/>
                </a:lnTo>
                <a:lnTo>
                  <a:pt x="12643" y="10776"/>
                </a:lnTo>
                <a:lnTo>
                  <a:pt x="12633" y="10761"/>
                </a:lnTo>
                <a:lnTo>
                  <a:pt x="12563" y="10686"/>
                </a:lnTo>
                <a:lnTo>
                  <a:pt x="12563" y="10632"/>
                </a:lnTo>
                <a:lnTo>
                  <a:pt x="12574" y="10617"/>
                </a:lnTo>
                <a:lnTo>
                  <a:pt x="12521" y="10529"/>
                </a:lnTo>
                <a:lnTo>
                  <a:pt x="12500" y="10480"/>
                </a:lnTo>
                <a:lnTo>
                  <a:pt x="12478" y="10433"/>
                </a:lnTo>
                <a:lnTo>
                  <a:pt x="12436" y="10302"/>
                </a:lnTo>
                <a:lnTo>
                  <a:pt x="12398" y="10220"/>
                </a:lnTo>
                <a:lnTo>
                  <a:pt x="12372" y="10130"/>
                </a:lnTo>
                <a:lnTo>
                  <a:pt x="12377" y="10124"/>
                </a:lnTo>
                <a:lnTo>
                  <a:pt x="12420" y="10246"/>
                </a:lnTo>
                <a:lnTo>
                  <a:pt x="12446" y="10289"/>
                </a:lnTo>
                <a:lnTo>
                  <a:pt x="12468" y="10315"/>
                </a:lnTo>
                <a:lnTo>
                  <a:pt x="12483" y="10302"/>
                </a:lnTo>
                <a:lnTo>
                  <a:pt x="12500" y="10261"/>
                </a:lnTo>
                <a:lnTo>
                  <a:pt x="12510" y="10199"/>
                </a:lnTo>
                <a:lnTo>
                  <a:pt x="12526" y="10164"/>
                </a:lnTo>
                <a:lnTo>
                  <a:pt x="12526" y="10177"/>
                </a:lnTo>
                <a:lnTo>
                  <a:pt x="12521" y="10212"/>
                </a:lnTo>
                <a:lnTo>
                  <a:pt x="12521" y="10239"/>
                </a:lnTo>
                <a:lnTo>
                  <a:pt x="12510" y="10289"/>
                </a:lnTo>
                <a:lnTo>
                  <a:pt x="12536" y="10289"/>
                </a:lnTo>
                <a:lnTo>
                  <a:pt x="12569" y="10343"/>
                </a:lnTo>
                <a:lnTo>
                  <a:pt x="12606" y="10411"/>
                </a:lnTo>
                <a:lnTo>
                  <a:pt x="12628" y="10474"/>
                </a:lnTo>
                <a:lnTo>
                  <a:pt x="12643" y="10495"/>
                </a:lnTo>
                <a:lnTo>
                  <a:pt x="12659" y="10536"/>
                </a:lnTo>
                <a:lnTo>
                  <a:pt x="12654" y="10555"/>
                </a:lnTo>
                <a:lnTo>
                  <a:pt x="12676" y="10605"/>
                </a:lnTo>
                <a:lnTo>
                  <a:pt x="12707" y="10617"/>
                </a:lnTo>
                <a:lnTo>
                  <a:pt x="12734" y="10652"/>
                </a:lnTo>
                <a:lnTo>
                  <a:pt x="12766" y="10742"/>
                </a:lnTo>
                <a:lnTo>
                  <a:pt x="12766" y="10789"/>
                </a:lnTo>
                <a:lnTo>
                  <a:pt x="12771" y="10845"/>
                </a:lnTo>
                <a:lnTo>
                  <a:pt x="12809" y="10920"/>
                </a:lnTo>
                <a:lnTo>
                  <a:pt x="12835" y="10933"/>
                </a:lnTo>
                <a:lnTo>
                  <a:pt x="12877" y="10989"/>
                </a:lnTo>
                <a:lnTo>
                  <a:pt x="12894" y="11051"/>
                </a:lnTo>
                <a:lnTo>
                  <a:pt x="12925" y="11120"/>
                </a:lnTo>
                <a:lnTo>
                  <a:pt x="12957" y="11148"/>
                </a:lnTo>
                <a:lnTo>
                  <a:pt x="12962" y="11182"/>
                </a:lnTo>
                <a:lnTo>
                  <a:pt x="12978" y="11202"/>
                </a:lnTo>
                <a:lnTo>
                  <a:pt x="12983" y="11236"/>
                </a:lnTo>
                <a:lnTo>
                  <a:pt x="12983" y="11270"/>
                </a:lnTo>
                <a:lnTo>
                  <a:pt x="12978" y="11285"/>
                </a:lnTo>
                <a:lnTo>
                  <a:pt x="12983" y="11320"/>
                </a:lnTo>
                <a:lnTo>
                  <a:pt x="12973" y="11326"/>
                </a:lnTo>
                <a:lnTo>
                  <a:pt x="12988" y="11361"/>
                </a:lnTo>
                <a:lnTo>
                  <a:pt x="13000" y="11414"/>
                </a:lnTo>
                <a:lnTo>
                  <a:pt x="13010" y="11436"/>
                </a:lnTo>
                <a:lnTo>
                  <a:pt x="13010" y="11476"/>
                </a:lnTo>
                <a:lnTo>
                  <a:pt x="13026" y="11526"/>
                </a:lnTo>
                <a:lnTo>
                  <a:pt x="13068" y="11532"/>
                </a:lnTo>
                <a:lnTo>
                  <a:pt x="13090" y="11517"/>
                </a:lnTo>
                <a:lnTo>
                  <a:pt x="13116" y="11517"/>
                </a:lnTo>
                <a:lnTo>
                  <a:pt x="13128" y="11498"/>
                </a:lnTo>
                <a:lnTo>
                  <a:pt x="13143" y="11492"/>
                </a:lnTo>
                <a:lnTo>
                  <a:pt x="13154" y="11470"/>
                </a:lnTo>
                <a:lnTo>
                  <a:pt x="13169" y="11464"/>
                </a:lnTo>
                <a:lnTo>
                  <a:pt x="13218" y="11457"/>
                </a:lnTo>
                <a:lnTo>
                  <a:pt x="13254" y="11442"/>
                </a:lnTo>
                <a:lnTo>
                  <a:pt x="13287" y="11408"/>
                </a:lnTo>
                <a:lnTo>
                  <a:pt x="13302" y="11414"/>
                </a:lnTo>
                <a:lnTo>
                  <a:pt x="13329" y="11408"/>
                </a:lnTo>
                <a:lnTo>
                  <a:pt x="13382" y="11354"/>
                </a:lnTo>
                <a:lnTo>
                  <a:pt x="13479" y="11320"/>
                </a:lnTo>
                <a:lnTo>
                  <a:pt x="13537" y="11285"/>
                </a:lnTo>
                <a:lnTo>
                  <a:pt x="13537" y="11257"/>
                </a:lnTo>
                <a:lnTo>
                  <a:pt x="13547" y="11223"/>
                </a:lnTo>
                <a:lnTo>
                  <a:pt x="13590" y="11202"/>
                </a:lnTo>
                <a:lnTo>
                  <a:pt x="13617" y="11195"/>
                </a:lnTo>
                <a:lnTo>
                  <a:pt x="13653" y="11167"/>
                </a:lnTo>
                <a:lnTo>
                  <a:pt x="13686" y="11174"/>
                </a:lnTo>
                <a:lnTo>
                  <a:pt x="13713" y="11154"/>
                </a:lnTo>
                <a:lnTo>
                  <a:pt x="13713" y="11120"/>
                </a:lnTo>
                <a:lnTo>
                  <a:pt x="13733" y="11099"/>
                </a:lnTo>
                <a:lnTo>
                  <a:pt x="13771" y="11099"/>
                </a:lnTo>
                <a:lnTo>
                  <a:pt x="13786" y="11086"/>
                </a:lnTo>
                <a:lnTo>
                  <a:pt x="13793" y="11045"/>
                </a:lnTo>
                <a:lnTo>
                  <a:pt x="13829" y="11017"/>
                </a:lnTo>
                <a:lnTo>
                  <a:pt x="13856" y="11017"/>
                </a:lnTo>
                <a:lnTo>
                  <a:pt x="13861" y="11010"/>
                </a:lnTo>
                <a:lnTo>
                  <a:pt x="13856" y="10955"/>
                </a:lnTo>
                <a:lnTo>
                  <a:pt x="13866" y="10914"/>
                </a:lnTo>
                <a:lnTo>
                  <a:pt x="13878" y="10892"/>
                </a:lnTo>
                <a:lnTo>
                  <a:pt x="13904" y="10899"/>
                </a:lnTo>
                <a:lnTo>
                  <a:pt x="13926" y="10845"/>
                </a:lnTo>
                <a:lnTo>
                  <a:pt x="13952" y="10817"/>
                </a:lnTo>
                <a:lnTo>
                  <a:pt x="13962" y="10796"/>
                </a:lnTo>
                <a:lnTo>
                  <a:pt x="13984" y="10748"/>
                </a:lnTo>
                <a:lnTo>
                  <a:pt x="13984" y="10727"/>
                </a:lnTo>
                <a:lnTo>
                  <a:pt x="13962" y="10721"/>
                </a:lnTo>
                <a:lnTo>
                  <a:pt x="13946" y="10693"/>
                </a:lnTo>
                <a:lnTo>
                  <a:pt x="13919" y="10645"/>
                </a:lnTo>
                <a:lnTo>
                  <a:pt x="13887" y="10632"/>
                </a:lnTo>
                <a:lnTo>
                  <a:pt x="13846" y="10617"/>
                </a:lnTo>
                <a:lnTo>
                  <a:pt x="13813" y="10590"/>
                </a:lnTo>
                <a:lnTo>
                  <a:pt x="13786" y="10536"/>
                </a:lnTo>
                <a:lnTo>
                  <a:pt x="13781" y="10467"/>
                </a:lnTo>
                <a:lnTo>
                  <a:pt x="13786" y="10452"/>
                </a:lnTo>
                <a:lnTo>
                  <a:pt x="13793" y="10418"/>
                </a:lnTo>
                <a:lnTo>
                  <a:pt x="13786" y="10411"/>
                </a:lnTo>
                <a:lnTo>
                  <a:pt x="13771" y="10439"/>
                </a:lnTo>
                <a:lnTo>
                  <a:pt x="13733" y="10486"/>
                </a:lnTo>
                <a:lnTo>
                  <a:pt x="13691" y="10542"/>
                </a:lnTo>
                <a:lnTo>
                  <a:pt x="13648" y="10598"/>
                </a:lnTo>
                <a:lnTo>
                  <a:pt x="13612" y="10598"/>
                </a:lnTo>
                <a:lnTo>
                  <a:pt x="13563" y="10598"/>
                </a:lnTo>
                <a:lnTo>
                  <a:pt x="13515" y="10611"/>
                </a:lnTo>
                <a:lnTo>
                  <a:pt x="13515" y="10590"/>
                </a:lnTo>
                <a:lnTo>
                  <a:pt x="13505" y="10598"/>
                </a:lnTo>
                <a:lnTo>
                  <a:pt x="13494" y="10564"/>
                </a:lnTo>
                <a:lnTo>
                  <a:pt x="13505" y="10514"/>
                </a:lnTo>
                <a:lnTo>
                  <a:pt x="13505" y="10467"/>
                </a:lnTo>
                <a:lnTo>
                  <a:pt x="13489" y="10439"/>
                </a:lnTo>
                <a:lnTo>
                  <a:pt x="13474" y="10446"/>
                </a:lnTo>
                <a:lnTo>
                  <a:pt x="13457" y="10486"/>
                </a:lnTo>
                <a:lnTo>
                  <a:pt x="13462" y="10549"/>
                </a:lnTo>
                <a:lnTo>
                  <a:pt x="13452" y="10529"/>
                </a:lnTo>
                <a:lnTo>
                  <a:pt x="13447" y="10501"/>
                </a:lnTo>
                <a:lnTo>
                  <a:pt x="13430" y="10480"/>
                </a:lnTo>
                <a:lnTo>
                  <a:pt x="13425" y="10452"/>
                </a:lnTo>
                <a:lnTo>
                  <a:pt x="13430" y="10426"/>
                </a:lnTo>
                <a:lnTo>
                  <a:pt x="13425" y="10392"/>
                </a:lnTo>
                <a:lnTo>
                  <a:pt x="13387" y="10358"/>
                </a:lnTo>
                <a:lnTo>
                  <a:pt x="13377" y="10330"/>
                </a:lnTo>
                <a:lnTo>
                  <a:pt x="13351" y="10308"/>
                </a:lnTo>
                <a:lnTo>
                  <a:pt x="13329" y="10233"/>
                </a:lnTo>
                <a:lnTo>
                  <a:pt x="13307" y="10171"/>
                </a:lnTo>
                <a:lnTo>
                  <a:pt x="13314" y="10151"/>
                </a:lnTo>
                <a:lnTo>
                  <a:pt x="13302" y="10108"/>
                </a:lnTo>
                <a:lnTo>
                  <a:pt x="13341" y="10117"/>
                </a:lnTo>
                <a:lnTo>
                  <a:pt x="13361" y="10083"/>
                </a:lnTo>
                <a:lnTo>
                  <a:pt x="13399" y="10108"/>
                </a:lnTo>
                <a:lnTo>
                  <a:pt x="13430" y="10096"/>
                </a:lnTo>
                <a:lnTo>
                  <a:pt x="13479" y="10220"/>
                </a:lnTo>
                <a:lnTo>
                  <a:pt x="13515" y="10302"/>
                </a:lnTo>
                <a:lnTo>
                  <a:pt x="13573" y="10330"/>
                </a:lnTo>
                <a:lnTo>
                  <a:pt x="13633" y="10392"/>
                </a:lnTo>
                <a:lnTo>
                  <a:pt x="13701" y="10418"/>
                </a:lnTo>
                <a:lnTo>
                  <a:pt x="13760" y="10377"/>
                </a:lnTo>
                <a:lnTo>
                  <a:pt x="13803" y="10364"/>
                </a:lnTo>
                <a:lnTo>
                  <a:pt x="13829" y="10377"/>
                </a:lnTo>
                <a:lnTo>
                  <a:pt x="13856" y="10480"/>
                </a:lnTo>
                <a:lnTo>
                  <a:pt x="13919" y="10495"/>
                </a:lnTo>
                <a:lnTo>
                  <a:pt x="13984" y="10514"/>
                </a:lnTo>
                <a:lnTo>
                  <a:pt x="14095" y="10542"/>
                </a:lnTo>
                <a:lnTo>
                  <a:pt x="14175" y="10529"/>
                </a:lnTo>
                <a:lnTo>
                  <a:pt x="14271" y="10529"/>
                </a:lnTo>
                <a:lnTo>
                  <a:pt x="14378" y="10514"/>
                </a:lnTo>
                <a:lnTo>
                  <a:pt x="14419" y="10577"/>
                </a:lnTo>
                <a:lnTo>
                  <a:pt x="14436" y="10639"/>
                </a:lnTo>
                <a:lnTo>
                  <a:pt x="14478" y="10658"/>
                </a:lnTo>
                <a:lnTo>
                  <a:pt x="14547" y="10727"/>
                </a:lnTo>
                <a:lnTo>
                  <a:pt x="14564" y="10761"/>
                </a:lnTo>
                <a:lnTo>
                  <a:pt x="14537" y="10789"/>
                </a:lnTo>
                <a:lnTo>
                  <a:pt x="14611" y="10886"/>
                </a:lnTo>
                <a:lnTo>
                  <a:pt x="14654" y="10892"/>
                </a:lnTo>
                <a:lnTo>
                  <a:pt x="14739" y="10845"/>
                </a:lnTo>
                <a:lnTo>
                  <a:pt x="14750" y="10920"/>
                </a:lnTo>
                <a:lnTo>
                  <a:pt x="14750" y="11017"/>
                </a:lnTo>
                <a:lnTo>
                  <a:pt x="14765" y="11120"/>
                </a:lnTo>
                <a:lnTo>
                  <a:pt x="14792" y="11270"/>
                </a:lnTo>
                <a:lnTo>
                  <a:pt x="14845" y="11380"/>
                </a:lnTo>
                <a:lnTo>
                  <a:pt x="14857" y="11429"/>
                </a:lnTo>
                <a:lnTo>
                  <a:pt x="14872" y="11526"/>
                </a:lnTo>
                <a:lnTo>
                  <a:pt x="14903" y="11601"/>
                </a:lnTo>
                <a:lnTo>
                  <a:pt x="14925" y="11635"/>
                </a:lnTo>
                <a:lnTo>
                  <a:pt x="14946" y="11711"/>
                </a:lnTo>
                <a:lnTo>
                  <a:pt x="14973" y="11814"/>
                </a:lnTo>
                <a:lnTo>
                  <a:pt x="15026" y="11882"/>
                </a:lnTo>
                <a:lnTo>
                  <a:pt x="15048" y="11861"/>
                </a:lnTo>
                <a:lnTo>
                  <a:pt x="15069" y="11814"/>
                </a:lnTo>
                <a:lnTo>
                  <a:pt x="15122" y="11792"/>
                </a:lnTo>
                <a:lnTo>
                  <a:pt x="15106" y="11766"/>
                </a:lnTo>
                <a:lnTo>
                  <a:pt x="15132" y="11711"/>
                </a:lnTo>
                <a:lnTo>
                  <a:pt x="15164" y="11704"/>
                </a:lnTo>
                <a:lnTo>
                  <a:pt x="15164" y="11573"/>
                </a:lnTo>
                <a:lnTo>
                  <a:pt x="15191" y="11498"/>
                </a:lnTo>
                <a:lnTo>
                  <a:pt x="15186" y="11436"/>
                </a:lnTo>
                <a:lnTo>
                  <a:pt x="15176" y="11333"/>
                </a:lnTo>
                <a:lnTo>
                  <a:pt x="15191" y="11270"/>
                </a:lnTo>
                <a:lnTo>
                  <a:pt x="15217" y="11264"/>
                </a:lnTo>
                <a:lnTo>
                  <a:pt x="15270" y="11236"/>
                </a:lnTo>
                <a:lnTo>
                  <a:pt x="15297" y="11217"/>
                </a:lnTo>
                <a:lnTo>
                  <a:pt x="15297" y="11182"/>
                </a:lnTo>
                <a:lnTo>
                  <a:pt x="15355" y="11133"/>
                </a:lnTo>
                <a:lnTo>
                  <a:pt x="15398" y="11086"/>
                </a:lnTo>
                <a:lnTo>
                  <a:pt x="15462" y="10989"/>
                </a:lnTo>
                <a:lnTo>
                  <a:pt x="15548" y="10933"/>
                </a:lnTo>
                <a:lnTo>
                  <a:pt x="15580" y="10886"/>
                </a:lnTo>
                <a:lnTo>
                  <a:pt x="15575" y="10824"/>
                </a:lnTo>
                <a:lnTo>
                  <a:pt x="15648" y="10811"/>
                </a:lnTo>
                <a:lnTo>
                  <a:pt x="15686" y="10811"/>
                </a:lnTo>
                <a:lnTo>
                  <a:pt x="15696" y="10783"/>
                </a:lnTo>
                <a:lnTo>
                  <a:pt x="15718" y="10789"/>
                </a:lnTo>
                <a:lnTo>
                  <a:pt x="15734" y="10796"/>
                </a:lnTo>
                <a:lnTo>
                  <a:pt x="15744" y="10783"/>
                </a:lnTo>
                <a:lnTo>
                  <a:pt x="15771" y="10796"/>
                </a:lnTo>
                <a:lnTo>
                  <a:pt x="15787" y="10748"/>
                </a:lnTo>
                <a:lnTo>
                  <a:pt x="15781" y="10714"/>
                </a:lnTo>
                <a:lnTo>
                  <a:pt x="15834" y="10714"/>
                </a:lnTo>
                <a:lnTo>
                  <a:pt x="15861" y="10761"/>
                </a:lnTo>
                <a:lnTo>
                  <a:pt x="15872" y="10804"/>
                </a:lnTo>
                <a:lnTo>
                  <a:pt x="15877" y="10845"/>
                </a:lnTo>
                <a:lnTo>
                  <a:pt x="15894" y="10886"/>
                </a:lnTo>
                <a:lnTo>
                  <a:pt x="15935" y="10948"/>
                </a:lnTo>
                <a:lnTo>
                  <a:pt x="15967" y="10955"/>
                </a:lnTo>
                <a:lnTo>
                  <a:pt x="15962" y="10983"/>
                </a:lnTo>
                <a:lnTo>
                  <a:pt x="16010" y="11071"/>
                </a:lnTo>
                <a:lnTo>
                  <a:pt x="16020" y="11148"/>
                </a:lnTo>
                <a:lnTo>
                  <a:pt x="16000" y="11242"/>
                </a:lnTo>
                <a:lnTo>
                  <a:pt x="16037" y="11264"/>
                </a:lnTo>
                <a:lnTo>
                  <a:pt x="16068" y="11230"/>
                </a:lnTo>
                <a:lnTo>
                  <a:pt x="16133" y="11174"/>
                </a:lnTo>
                <a:lnTo>
                  <a:pt x="16170" y="11133"/>
                </a:lnTo>
                <a:lnTo>
                  <a:pt x="16196" y="11195"/>
                </a:lnTo>
                <a:lnTo>
                  <a:pt x="16206" y="11292"/>
                </a:lnTo>
                <a:lnTo>
                  <a:pt x="16228" y="11380"/>
                </a:lnTo>
                <a:lnTo>
                  <a:pt x="16249" y="11423"/>
                </a:lnTo>
                <a:lnTo>
                  <a:pt x="16244" y="11504"/>
                </a:lnTo>
                <a:lnTo>
                  <a:pt x="16266" y="11552"/>
                </a:lnTo>
                <a:lnTo>
                  <a:pt x="16249" y="11614"/>
                </a:lnTo>
                <a:lnTo>
                  <a:pt x="16254" y="11670"/>
                </a:lnTo>
                <a:lnTo>
                  <a:pt x="16239" y="11745"/>
                </a:lnTo>
                <a:lnTo>
                  <a:pt x="16233" y="11792"/>
                </a:lnTo>
                <a:lnTo>
                  <a:pt x="16244" y="11835"/>
                </a:lnTo>
                <a:lnTo>
                  <a:pt x="16254" y="11792"/>
                </a:lnTo>
                <a:lnTo>
                  <a:pt x="16281" y="11827"/>
                </a:lnTo>
                <a:lnTo>
                  <a:pt x="16313" y="11869"/>
                </a:lnTo>
                <a:lnTo>
                  <a:pt x="16324" y="11904"/>
                </a:lnTo>
                <a:lnTo>
                  <a:pt x="16346" y="11930"/>
                </a:lnTo>
                <a:lnTo>
                  <a:pt x="16356" y="11964"/>
                </a:lnTo>
                <a:lnTo>
                  <a:pt x="16351" y="12020"/>
                </a:lnTo>
                <a:lnTo>
                  <a:pt x="16372" y="12061"/>
                </a:lnTo>
                <a:lnTo>
                  <a:pt x="16382" y="12123"/>
                </a:lnTo>
                <a:lnTo>
                  <a:pt x="16414" y="12170"/>
                </a:lnTo>
                <a:lnTo>
                  <a:pt x="16419" y="12213"/>
                </a:lnTo>
                <a:lnTo>
                  <a:pt x="16489" y="12273"/>
                </a:lnTo>
                <a:lnTo>
                  <a:pt x="16542" y="12329"/>
                </a:lnTo>
                <a:lnTo>
                  <a:pt x="16585" y="12323"/>
                </a:lnTo>
                <a:lnTo>
                  <a:pt x="16585" y="12295"/>
                </a:lnTo>
                <a:lnTo>
                  <a:pt x="16564" y="12226"/>
                </a:lnTo>
                <a:lnTo>
                  <a:pt x="16542" y="12204"/>
                </a:lnTo>
                <a:lnTo>
                  <a:pt x="16537" y="12164"/>
                </a:lnTo>
                <a:lnTo>
                  <a:pt x="16532" y="12136"/>
                </a:lnTo>
                <a:lnTo>
                  <a:pt x="16537" y="12101"/>
                </a:lnTo>
                <a:lnTo>
                  <a:pt x="16532" y="12054"/>
                </a:lnTo>
                <a:lnTo>
                  <a:pt x="16505" y="12007"/>
                </a:lnTo>
                <a:lnTo>
                  <a:pt x="16472" y="11958"/>
                </a:lnTo>
                <a:lnTo>
                  <a:pt x="16457" y="11951"/>
                </a:lnTo>
                <a:lnTo>
                  <a:pt x="16426" y="11910"/>
                </a:lnTo>
                <a:lnTo>
                  <a:pt x="16387" y="11904"/>
                </a:lnTo>
                <a:lnTo>
                  <a:pt x="16356" y="11861"/>
                </a:lnTo>
                <a:lnTo>
                  <a:pt x="16346" y="11792"/>
                </a:lnTo>
                <a:lnTo>
                  <a:pt x="16324" y="11723"/>
                </a:lnTo>
                <a:lnTo>
                  <a:pt x="16286" y="11723"/>
                </a:lnTo>
                <a:lnTo>
                  <a:pt x="16281" y="11670"/>
                </a:lnTo>
                <a:lnTo>
                  <a:pt x="16303" y="11601"/>
                </a:lnTo>
                <a:lnTo>
                  <a:pt x="16334" y="11492"/>
                </a:lnTo>
                <a:lnTo>
                  <a:pt x="16339" y="11408"/>
                </a:lnTo>
                <a:lnTo>
                  <a:pt x="16392" y="11408"/>
                </a:lnTo>
                <a:lnTo>
                  <a:pt x="16382" y="11470"/>
                </a:lnTo>
                <a:lnTo>
                  <a:pt x="16431" y="11470"/>
                </a:lnTo>
                <a:lnTo>
                  <a:pt x="16484" y="11504"/>
                </a:lnTo>
                <a:lnTo>
                  <a:pt x="16515" y="11586"/>
                </a:lnTo>
                <a:lnTo>
                  <a:pt x="16537" y="11629"/>
                </a:lnTo>
                <a:lnTo>
                  <a:pt x="16585" y="11642"/>
                </a:lnTo>
                <a:lnTo>
                  <a:pt x="16627" y="11683"/>
                </a:lnTo>
                <a:lnTo>
                  <a:pt x="16612" y="11732"/>
                </a:lnTo>
                <a:lnTo>
                  <a:pt x="16632" y="11779"/>
                </a:lnTo>
                <a:lnTo>
                  <a:pt x="16707" y="11711"/>
                </a:lnTo>
                <a:lnTo>
                  <a:pt x="16755" y="11648"/>
                </a:lnTo>
                <a:lnTo>
                  <a:pt x="16825" y="11601"/>
                </a:lnTo>
                <a:lnTo>
                  <a:pt x="16871" y="11552"/>
                </a:lnTo>
                <a:lnTo>
                  <a:pt x="16878" y="11414"/>
                </a:lnTo>
                <a:lnTo>
                  <a:pt x="16851" y="11270"/>
                </a:lnTo>
                <a:lnTo>
                  <a:pt x="16813" y="11208"/>
                </a:lnTo>
                <a:lnTo>
                  <a:pt x="16760" y="11161"/>
                </a:lnTo>
                <a:lnTo>
                  <a:pt x="16707" y="11058"/>
                </a:lnTo>
                <a:lnTo>
                  <a:pt x="16665" y="10976"/>
                </a:lnTo>
                <a:lnTo>
                  <a:pt x="16675" y="10920"/>
                </a:lnTo>
                <a:lnTo>
                  <a:pt x="16723" y="10845"/>
                </a:lnTo>
                <a:lnTo>
                  <a:pt x="16803" y="10776"/>
                </a:lnTo>
                <a:lnTo>
                  <a:pt x="16830" y="10761"/>
                </a:lnTo>
                <a:lnTo>
                  <a:pt x="16909" y="10789"/>
                </a:lnTo>
                <a:lnTo>
                  <a:pt x="16893" y="10824"/>
                </a:lnTo>
                <a:lnTo>
                  <a:pt x="16909" y="10879"/>
                </a:lnTo>
                <a:lnTo>
                  <a:pt x="16941" y="10873"/>
                </a:lnTo>
                <a:lnTo>
                  <a:pt x="16963" y="10789"/>
                </a:lnTo>
                <a:lnTo>
                  <a:pt x="17026" y="10776"/>
                </a:lnTo>
                <a:lnTo>
                  <a:pt x="17105" y="10736"/>
                </a:lnTo>
                <a:lnTo>
                  <a:pt x="17137" y="10693"/>
                </a:lnTo>
                <a:lnTo>
                  <a:pt x="17159" y="10721"/>
                </a:lnTo>
                <a:lnTo>
                  <a:pt x="17197" y="10686"/>
                </a:lnTo>
                <a:lnTo>
                  <a:pt x="17260" y="10680"/>
                </a:lnTo>
                <a:lnTo>
                  <a:pt x="17340" y="10611"/>
                </a:lnTo>
                <a:lnTo>
                  <a:pt x="17420" y="10536"/>
                </a:lnTo>
                <a:lnTo>
                  <a:pt x="17473" y="10439"/>
                </a:lnTo>
                <a:lnTo>
                  <a:pt x="17521" y="10330"/>
                </a:lnTo>
                <a:lnTo>
                  <a:pt x="17563" y="10239"/>
                </a:lnTo>
                <a:lnTo>
                  <a:pt x="17596" y="10233"/>
                </a:lnTo>
                <a:lnTo>
                  <a:pt x="17611" y="10164"/>
                </a:lnTo>
                <a:lnTo>
                  <a:pt x="17622" y="10096"/>
                </a:lnTo>
                <a:lnTo>
                  <a:pt x="17589" y="10068"/>
                </a:lnTo>
                <a:lnTo>
                  <a:pt x="17574" y="10020"/>
                </a:lnTo>
                <a:lnTo>
                  <a:pt x="17611" y="9999"/>
                </a:lnTo>
                <a:lnTo>
                  <a:pt x="17611" y="9937"/>
                </a:lnTo>
                <a:lnTo>
                  <a:pt x="17574" y="9868"/>
                </a:lnTo>
                <a:lnTo>
                  <a:pt x="17536" y="9786"/>
                </a:lnTo>
                <a:lnTo>
                  <a:pt x="17516" y="9696"/>
                </a:lnTo>
                <a:lnTo>
                  <a:pt x="17451" y="9649"/>
                </a:lnTo>
                <a:lnTo>
                  <a:pt x="17483" y="9587"/>
                </a:lnTo>
                <a:lnTo>
                  <a:pt x="17543" y="9539"/>
                </a:lnTo>
                <a:lnTo>
                  <a:pt x="17569" y="9490"/>
                </a:lnTo>
                <a:lnTo>
                  <a:pt x="17654" y="9464"/>
                </a:lnTo>
                <a:lnTo>
                  <a:pt x="17642" y="9415"/>
                </a:lnTo>
                <a:lnTo>
                  <a:pt x="17606" y="9415"/>
                </a:lnTo>
                <a:lnTo>
                  <a:pt x="17553" y="9380"/>
                </a:lnTo>
                <a:lnTo>
                  <a:pt x="17489" y="9449"/>
                </a:lnTo>
                <a:lnTo>
                  <a:pt x="17441" y="9421"/>
                </a:lnTo>
                <a:lnTo>
                  <a:pt x="17441" y="9380"/>
                </a:lnTo>
                <a:lnTo>
                  <a:pt x="17393" y="9368"/>
                </a:lnTo>
                <a:lnTo>
                  <a:pt x="17361" y="9305"/>
                </a:lnTo>
                <a:lnTo>
                  <a:pt x="17393" y="9258"/>
                </a:lnTo>
                <a:lnTo>
                  <a:pt x="17451" y="9249"/>
                </a:lnTo>
                <a:lnTo>
                  <a:pt x="17489" y="9189"/>
                </a:lnTo>
                <a:lnTo>
                  <a:pt x="17553" y="9121"/>
                </a:lnTo>
                <a:lnTo>
                  <a:pt x="17606" y="9086"/>
                </a:lnTo>
                <a:lnTo>
                  <a:pt x="17637" y="9140"/>
                </a:lnTo>
                <a:lnTo>
                  <a:pt x="17589" y="9209"/>
                </a:lnTo>
                <a:lnTo>
                  <a:pt x="17601" y="9249"/>
                </a:lnTo>
                <a:lnTo>
                  <a:pt x="17569" y="9299"/>
                </a:lnTo>
                <a:lnTo>
                  <a:pt x="17632" y="9271"/>
                </a:lnTo>
                <a:lnTo>
                  <a:pt x="17659" y="9196"/>
                </a:lnTo>
                <a:lnTo>
                  <a:pt x="17739" y="9168"/>
                </a:lnTo>
                <a:lnTo>
                  <a:pt x="17765" y="9196"/>
                </a:lnTo>
                <a:lnTo>
                  <a:pt x="17797" y="9209"/>
                </a:lnTo>
                <a:lnTo>
                  <a:pt x="17802" y="9224"/>
                </a:lnTo>
                <a:lnTo>
                  <a:pt x="17787" y="9277"/>
                </a:lnTo>
                <a:lnTo>
                  <a:pt x="17792" y="9299"/>
                </a:lnTo>
                <a:lnTo>
                  <a:pt x="17775" y="9312"/>
                </a:lnTo>
                <a:lnTo>
                  <a:pt x="17760" y="9353"/>
                </a:lnTo>
                <a:lnTo>
                  <a:pt x="17775" y="9368"/>
                </a:lnTo>
                <a:lnTo>
                  <a:pt x="17792" y="9374"/>
                </a:lnTo>
                <a:lnTo>
                  <a:pt x="17792" y="9396"/>
                </a:lnTo>
                <a:lnTo>
                  <a:pt x="17809" y="9387"/>
                </a:lnTo>
                <a:lnTo>
                  <a:pt x="17814" y="9368"/>
                </a:lnTo>
                <a:lnTo>
                  <a:pt x="17840" y="9387"/>
                </a:lnTo>
                <a:lnTo>
                  <a:pt x="17882" y="9471"/>
                </a:lnTo>
                <a:lnTo>
                  <a:pt x="17840" y="9484"/>
                </a:lnTo>
                <a:lnTo>
                  <a:pt x="17867" y="9580"/>
                </a:lnTo>
                <a:lnTo>
                  <a:pt x="17855" y="9649"/>
                </a:lnTo>
                <a:lnTo>
                  <a:pt x="17862" y="9696"/>
                </a:lnTo>
                <a:lnTo>
                  <a:pt x="17915" y="9690"/>
                </a:lnTo>
                <a:lnTo>
                  <a:pt x="17961" y="9649"/>
                </a:lnTo>
                <a:lnTo>
                  <a:pt x="18015" y="9627"/>
                </a:lnTo>
                <a:lnTo>
                  <a:pt x="18036" y="9580"/>
                </a:lnTo>
                <a:lnTo>
                  <a:pt x="18036" y="9471"/>
                </a:lnTo>
                <a:lnTo>
                  <a:pt x="18021" y="9408"/>
                </a:lnTo>
                <a:lnTo>
                  <a:pt x="17973" y="9299"/>
                </a:lnTo>
                <a:lnTo>
                  <a:pt x="17942" y="9258"/>
                </a:lnTo>
                <a:lnTo>
                  <a:pt x="17920" y="9243"/>
                </a:lnTo>
                <a:lnTo>
                  <a:pt x="17925" y="9230"/>
                </a:lnTo>
                <a:lnTo>
                  <a:pt x="17925" y="9189"/>
                </a:lnTo>
                <a:lnTo>
                  <a:pt x="17952" y="9161"/>
                </a:lnTo>
                <a:lnTo>
                  <a:pt x="17988" y="9146"/>
                </a:lnTo>
                <a:lnTo>
                  <a:pt x="18010" y="9121"/>
                </a:lnTo>
                <a:lnTo>
                  <a:pt x="18021" y="9099"/>
                </a:lnTo>
                <a:lnTo>
                  <a:pt x="18053" y="9078"/>
                </a:lnTo>
                <a:lnTo>
                  <a:pt x="18053" y="9009"/>
                </a:lnTo>
                <a:lnTo>
                  <a:pt x="18068" y="8975"/>
                </a:lnTo>
                <a:lnTo>
                  <a:pt x="18094" y="8940"/>
                </a:lnTo>
                <a:lnTo>
                  <a:pt x="18116" y="8949"/>
                </a:lnTo>
                <a:lnTo>
                  <a:pt x="18128" y="8914"/>
                </a:lnTo>
                <a:lnTo>
                  <a:pt x="18207" y="8837"/>
                </a:lnTo>
                <a:lnTo>
                  <a:pt x="18244" y="8887"/>
                </a:lnTo>
                <a:lnTo>
                  <a:pt x="18281" y="8887"/>
                </a:lnTo>
                <a:lnTo>
                  <a:pt x="18360" y="8824"/>
                </a:lnTo>
                <a:lnTo>
                  <a:pt x="18399" y="8762"/>
                </a:lnTo>
                <a:lnTo>
                  <a:pt x="18478" y="8640"/>
                </a:lnTo>
                <a:lnTo>
                  <a:pt x="18558" y="8515"/>
                </a:lnTo>
                <a:lnTo>
                  <a:pt x="18580" y="8440"/>
                </a:lnTo>
                <a:lnTo>
                  <a:pt x="18670" y="8274"/>
                </a:lnTo>
                <a:lnTo>
                  <a:pt x="18696" y="8090"/>
                </a:lnTo>
                <a:lnTo>
                  <a:pt x="18701" y="7944"/>
                </a:lnTo>
                <a:lnTo>
                  <a:pt x="18749" y="7821"/>
                </a:lnTo>
                <a:lnTo>
                  <a:pt x="18749" y="7718"/>
                </a:lnTo>
                <a:lnTo>
                  <a:pt x="18665" y="7581"/>
                </a:lnTo>
                <a:lnTo>
                  <a:pt x="18600" y="7574"/>
                </a:lnTo>
                <a:lnTo>
                  <a:pt x="18563" y="7635"/>
                </a:lnTo>
                <a:lnTo>
                  <a:pt x="18505" y="7609"/>
                </a:lnTo>
                <a:lnTo>
                  <a:pt x="18478" y="7525"/>
                </a:lnTo>
                <a:lnTo>
                  <a:pt x="18387" y="7512"/>
                </a:lnTo>
                <a:lnTo>
                  <a:pt x="18611" y="7196"/>
                </a:lnTo>
                <a:lnTo>
                  <a:pt x="18803" y="6922"/>
                </a:lnTo>
                <a:lnTo>
                  <a:pt x="18994" y="6879"/>
                </a:lnTo>
                <a:lnTo>
                  <a:pt x="19175" y="6907"/>
                </a:lnTo>
                <a:lnTo>
                  <a:pt x="19250" y="6831"/>
                </a:lnTo>
                <a:lnTo>
                  <a:pt x="19339" y="6853"/>
                </a:lnTo>
                <a:lnTo>
                  <a:pt x="19334" y="6956"/>
                </a:lnTo>
                <a:lnTo>
                  <a:pt x="19424" y="6941"/>
                </a:lnTo>
                <a:lnTo>
                  <a:pt x="19552" y="6900"/>
                </a:lnTo>
                <a:lnTo>
                  <a:pt x="19504" y="6810"/>
                </a:lnTo>
                <a:lnTo>
                  <a:pt x="19649" y="6556"/>
                </a:lnTo>
                <a:lnTo>
                  <a:pt x="19797" y="6501"/>
                </a:lnTo>
                <a:lnTo>
                  <a:pt x="19845" y="6694"/>
                </a:lnTo>
                <a:lnTo>
                  <a:pt x="19994" y="6522"/>
                </a:lnTo>
                <a:lnTo>
                  <a:pt x="20031" y="6391"/>
                </a:lnTo>
                <a:lnTo>
                  <a:pt x="20101" y="6378"/>
                </a:lnTo>
                <a:lnTo>
                  <a:pt x="20053" y="6604"/>
                </a:lnTo>
                <a:lnTo>
                  <a:pt x="19946" y="6728"/>
                </a:lnTo>
                <a:lnTo>
                  <a:pt x="19845" y="6879"/>
                </a:lnTo>
                <a:lnTo>
                  <a:pt x="19738" y="7065"/>
                </a:lnTo>
                <a:lnTo>
                  <a:pt x="19649" y="7100"/>
                </a:lnTo>
                <a:lnTo>
                  <a:pt x="19644" y="7169"/>
                </a:lnTo>
                <a:lnTo>
                  <a:pt x="19595" y="7250"/>
                </a:lnTo>
                <a:lnTo>
                  <a:pt x="19569" y="7437"/>
                </a:lnTo>
                <a:lnTo>
                  <a:pt x="19600" y="7725"/>
                </a:lnTo>
                <a:lnTo>
                  <a:pt x="19627" y="7903"/>
                </a:lnTo>
                <a:lnTo>
                  <a:pt x="19649" y="7987"/>
                </a:lnTo>
                <a:lnTo>
                  <a:pt x="19733" y="7875"/>
                </a:lnTo>
                <a:lnTo>
                  <a:pt x="19750" y="7753"/>
                </a:lnTo>
                <a:lnTo>
                  <a:pt x="19835" y="7725"/>
                </a:lnTo>
                <a:lnTo>
                  <a:pt x="19856" y="7581"/>
                </a:lnTo>
                <a:lnTo>
                  <a:pt x="19956" y="7512"/>
                </a:lnTo>
                <a:lnTo>
                  <a:pt x="19930" y="7456"/>
                </a:lnTo>
                <a:lnTo>
                  <a:pt x="19956" y="7347"/>
                </a:lnTo>
                <a:lnTo>
                  <a:pt x="20009" y="7340"/>
                </a:lnTo>
                <a:lnTo>
                  <a:pt x="20016" y="7141"/>
                </a:lnTo>
                <a:lnTo>
                  <a:pt x="19951" y="7106"/>
                </a:lnTo>
                <a:lnTo>
                  <a:pt x="19951" y="7050"/>
                </a:lnTo>
                <a:lnTo>
                  <a:pt x="20021" y="6913"/>
                </a:lnTo>
                <a:lnTo>
                  <a:pt x="20043" y="6818"/>
                </a:lnTo>
                <a:lnTo>
                  <a:pt x="20122" y="6838"/>
                </a:lnTo>
                <a:lnTo>
                  <a:pt x="20181" y="6776"/>
                </a:lnTo>
                <a:lnTo>
                  <a:pt x="20207" y="6831"/>
                </a:lnTo>
                <a:lnTo>
                  <a:pt x="20362" y="6715"/>
                </a:lnTo>
                <a:lnTo>
                  <a:pt x="20446" y="6818"/>
                </a:lnTo>
                <a:lnTo>
                  <a:pt x="20468" y="6750"/>
                </a:lnTo>
                <a:lnTo>
                  <a:pt x="20553" y="6653"/>
                </a:lnTo>
                <a:lnTo>
                  <a:pt x="20643" y="6544"/>
                </a:lnTo>
                <a:lnTo>
                  <a:pt x="20696" y="6522"/>
                </a:lnTo>
                <a:lnTo>
                  <a:pt x="20860" y="6398"/>
                </a:lnTo>
                <a:lnTo>
                  <a:pt x="20967" y="6432"/>
                </a:lnTo>
                <a:lnTo>
                  <a:pt x="20983" y="6391"/>
                </a:lnTo>
                <a:lnTo>
                  <a:pt x="20978" y="6322"/>
                </a:lnTo>
                <a:lnTo>
                  <a:pt x="20952" y="6275"/>
                </a:lnTo>
                <a:lnTo>
                  <a:pt x="20914" y="6138"/>
                </a:lnTo>
                <a:lnTo>
                  <a:pt x="20860" y="6047"/>
                </a:lnTo>
                <a:lnTo>
                  <a:pt x="20935" y="6063"/>
                </a:lnTo>
                <a:lnTo>
                  <a:pt x="21010" y="5985"/>
                </a:lnTo>
                <a:lnTo>
                  <a:pt x="21042" y="5910"/>
                </a:lnTo>
                <a:lnTo>
                  <a:pt x="21015" y="5824"/>
                </a:lnTo>
                <a:lnTo>
                  <a:pt x="21015" y="5822"/>
                </a:lnTo>
                <a:lnTo>
                  <a:pt x="21017" y="5822"/>
                </a:lnTo>
                <a:lnTo>
                  <a:pt x="21085" y="5779"/>
                </a:lnTo>
                <a:lnTo>
                  <a:pt x="21073" y="5848"/>
                </a:lnTo>
                <a:lnTo>
                  <a:pt x="21106" y="5910"/>
                </a:lnTo>
                <a:lnTo>
                  <a:pt x="21174" y="5891"/>
                </a:lnTo>
                <a:lnTo>
                  <a:pt x="21233" y="5916"/>
                </a:lnTo>
                <a:lnTo>
                  <a:pt x="21244" y="6000"/>
                </a:lnTo>
                <a:lnTo>
                  <a:pt x="21324" y="6047"/>
                </a:lnTo>
                <a:lnTo>
                  <a:pt x="21366" y="6110"/>
                </a:lnTo>
                <a:lnTo>
                  <a:pt x="21419" y="6116"/>
                </a:lnTo>
                <a:lnTo>
                  <a:pt x="21445" y="6075"/>
                </a:lnTo>
                <a:lnTo>
                  <a:pt x="21445" y="5904"/>
                </a:lnTo>
                <a:lnTo>
                  <a:pt x="21542" y="5882"/>
                </a:lnTo>
                <a:lnTo>
                  <a:pt x="21600" y="5807"/>
                </a:lnTo>
                <a:lnTo>
                  <a:pt x="21484" y="5629"/>
                </a:lnTo>
                <a:lnTo>
                  <a:pt x="21329" y="5601"/>
                </a:lnTo>
                <a:lnTo>
                  <a:pt x="21339" y="5738"/>
                </a:lnTo>
                <a:lnTo>
                  <a:pt x="21302" y="5691"/>
                </a:lnTo>
                <a:lnTo>
                  <a:pt x="21307" y="5573"/>
                </a:lnTo>
                <a:lnTo>
                  <a:pt x="21153" y="5375"/>
                </a:lnTo>
                <a:lnTo>
                  <a:pt x="21037" y="5246"/>
                </a:lnTo>
                <a:lnTo>
                  <a:pt x="21037" y="5244"/>
                </a:lnTo>
                <a:lnTo>
                  <a:pt x="20957" y="5154"/>
                </a:lnTo>
                <a:lnTo>
                  <a:pt x="20787" y="5051"/>
                </a:lnTo>
                <a:lnTo>
                  <a:pt x="20664" y="5066"/>
                </a:lnTo>
                <a:lnTo>
                  <a:pt x="20478" y="5004"/>
                </a:lnTo>
                <a:lnTo>
                  <a:pt x="20451" y="5100"/>
                </a:lnTo>
                <a:lnTo>
                  <a:pt x="20500" y="5238"/>
                </a:lnTo>
                <a:lnTo>
                  <a:pt x="20425" y="5307"/>
                </a:lnTo>
                <a:lnTo>
                  <a:pt x="20323" y="5120"/>
                </a:lnTo>
                <a:lnTo>
                  <a:pt x="20212" y="5141"/>
                </a:lnTo>
                <a:lnTo>
                  <a:pt x="20101" y="5100"/>
                </a:lnTo>
                <a:lnTo>
                  <a:pt x="19999" y="5107"/>
                </a:lnTo>
                <a:lnTo>
                  <a:pt x="19920" y="5148"/>
                </a:lnTo>
                <a:lnTo>
                  <a:pt x="19845" y="5085"/>
                </a:lnTo>
                <a:lnTo>
                  <a:pt x="19850" y="4920"/>
                </a:lnTo>
                <a:lnTo>
                  <a:pt x="19803" y="4826"/>
                </a:lnTo>
                <a:lnTo>
                  <a:pt x="19685" y="4783"/>
                </a:lnTo>
                <a:lnTo>
                  <a:pt x="19451" y="4826"/>
                </a:lnTo>
                <a:lnTo>
                  <a:pt x="19298" y="4645"/>
                </a:lnTo>
                <a:lnTo>
                  <a:pt x="19250" y="4501"/>
                </a:lnTo>
                <a:lnTo>
                  <a:pt x="18723" y="4336"/>
                </a:lnTo>
                <a:lnTo>
                  <a:pt x="18648" y="4448"/>
                </a:lnTo>
                <a:lnTo>
                  <a:pt x="18691" y="4673"/>
                </a:lnTo>
                <a:lnTo>
                  <a:pt x="18595" y="4639"/>
                </a:lnTo>
                <a:lnTo>
                  <a:pt x="18553" y="4707"/>
                </a:lnTo>
                <a:lnTo>
                  <a:pt x="18440" y="4632"/>
                </a:lnTo>
                <a:lnTo>
                  <a:pt x="18340" y="4695"/>
                </a:lnTo>
                <a:lnTo>
                  <a:pt x="18244" y="4585"/>
                </a:lnTo>
                <a:lnTo>
                  <a:pt x="18186" y="4832"/>
                </a:lnTo>
                <a:lnTo>
                  <a:pt x="18094" y="4735"/>
                </a:lnTo>
                <a:lnTo>
                  <a:pt x="18021" y="4551"/>
                </a:lnTo>
                <a:lnTo>
                  <a:pt x="18053" y="4448"/>
                </a:lnTo>
                <a:lnTo>
                  <a:pt x="18026" y="4282"/>
                </a:lnTo>
                <a:lnTo>
                  <a:pt x="17930" y="4145"/>
                </a:lnTo>
                <a:lnTo>
                  <a:pt x="17835" y="4145"/>
                </a:lnTo>
                <a:lnTo>
                  <a:pt x="17712" y="4095"/>
                </a:lnTo>
                <a:lnTo>
                  <a:pt x="17707" y="4295"/>
                </a:lnTo>
                <a:lnTo>
                  <a:pt x="17463" y="4254"/>
                </a:lnTo>
                <a:lnTo>
                  <a:pt x="17446" y="4130"/>
                </a:lnTo>
                <a:lnTo>
                  <a:pt x="17260" y="4089"/>
                </a:lnTo>
                <a:lnTo>
                  <a:pt x="17164" y="4130"/>
                </a:lnTo>
                <a:lnTo>
                  <a:pt x="17137" y="4198"/>
                </a:lnTo>
                <a:lnTo>
                  <a:pt x="17105" y="4027"/>
                </a:lnTo>
                <a:lnTo>
                  <a:pt x="17052" y="4076"/>
                </a:lnTo>
                <a:lnTo>
                  <a:pt x="16968" y="4007"/>
                </a:lnTo>
                <a:lnTo>
                  <a:pt x="16893" y="3967"/>
                </a:lnTo>
                <a:lnTo>
                  <a:pt x="16936" y="3883"/>
                </a:lnTo>
                <a:lnTo>
                  <a:pt x="17091" y="3726"/>
                </a:lnTo>
                <a:lnTo>
                  <a:pt x="17154" y="3636"/>
                </a:lnTo>
                <a:lnTo>
                  <a:pt x="17207" y="3554"/>
                </a:lnTo>
                <a:lnTo>
                  <a:pt x="17159" y="3436"/>
                </a:lnTo>
                <a:lnTo>
                  <a:pt x="17026" y="3279"/>
                </a:lnTo>
                <a:lnTo>
                  <a:pt x="16856" y="3271"/>
                </a:lnTo>
                <a:lnTo>
                  <a:pt x="16803" y="3354"/>
                </a:lnTo>
                <a:lnTo>
                  <a:pt x="16786" y="3189"/>
                </a:lnTo>
                <a:lnTo>
                  <a:pt x="16653" y="3142"/>
                </a:lnTo>
                <a:lnTo>
                  <a:pt x="16733" y="3058"/>
                </a:lnTo>
                <a:lnTo>
                  <a:pt x="16632" y="2949"/>
                </a:lnTo>
                <a:close/>
                <a:moveTo>
                  <a:pt x="4857" y="3052"/>
                </a:moveTo>
                <a:lnTo>
                  <a:pt x="4835" y="3189"/>
                </a:lnTo>
                <a:lnTo>
                  <a:pt x="4903" y="3292"/>
                </a:lnTo>
                <a:lnTo>
                  <a:pt x="5021" y="3333"/>
                </a:lnTo>
                <a:lnTo>
                  <a:pt x="5080" y="3470"/>
                </a:lnTo>
                <a:lnTo>
                  <a:pt x="5090" y="3623"/>
                </a:lnTo>
                <a:lnTo>
                  <a:pt x="5111" y="3780"/>
                </a:lnTo>
                <a:lnTo>
                  <a:pt x="5266" y="3870"/>
                </a:lnTo>
                <a:lnTo>
                  <a:pt x="5356" y="3904"/>
                </a:lnTo>
                <a:lnTo>
                  <a:pt x="5479" y="3904"/>
                </a:lnTo>
                <a:lnTo>
                  <a:pt x="5643" y="3855"/>
                </a:lnTo>
                <a:lnTo>
                  <a:pt x="5723" y="3889"/>
                </a:lnTo>
                <a:lnTo>
                  <a:pt x="5808" y="3829"/>
                </a:lnTo>
                <a:lnTo>
                  <a:pt x="5846" y="3752"/>
                </a:lnTo>
                <a:lnTo>
                  <a:pt x="5829" y="3636"/>
                </a:lnTo>
                <a:lnTo>
                  <a:pt x="5771" y="3520"/>
                </a:lnTo>
                <a:lnTo>
                  <a:pt x="5675" y="3498"/>
                </a:lnTo>
                <a:lnTo>
                  <a:pt x="5553" y="3526"/>
                </a:lnTo>
                <a:lnTo>
                  <a:pt x="5462" y="3589"/>
                </a:lnTo>
                <a:lnTo>
                  <a:pt x="5377" y="3567"/>
                </a:lnTo>
                <a:lnTo>
                  <a:pt x="5297" y="3554"/>
                </a:lnTo>
                <a:lnTo>
                  <a:pt x="5261" y="3477"/>
                </a:lnTo>
                <a:lnTo>
                  <a:pt x="5196" y="3408"/>
                </a:lnTo>
                <a:lnTo>
                  <a:pt x="5208" y="3292"/>
                </a:lnTo>
                <a:lnTo>
                  <a:pt x="5159" y="3183"/>
                </a:lnTo>
                <a:lnTo>
                  <a:pt x="5043" y="3183"/>
                </a:lnTo>
                <a:lnTo>
                  <a:pt x="4978" y="3080"/>
                </a:lnTo>
                <a:lnTo>
                  <a:pt x="4857" y="3052"/>
                </a:lnTo>
                <a:close/>
                <a:moveTo>
                  <a:pt x="14484" y="3127"/>
                </a:moveTo>
                <a:lnTo>
                  <a:pt x="14366" y="3176"/>
                </a:lnTo>
                <a:lnTo>
                  <a:pt x="14271" y="3292"/>
                </a:lnTo>
                <a:lnTo>
                  <a:pt x="14074" y="3354"/>
                </a:lnTo>
                <a:lnTo>
                  <a:pt x="13883" y="3554"/>
                </a:lnTo>
                <a:lnTo>
                  <a:pt x="13750" y="3711"/>
                </a:lnTo>
                <a:lnTo>
                  <a:pt x="13766" y="3842"/>
                </a:lnTo>
                <a:lnTo>
                  <a:pt x="13627" y="4082"/>
                </a:lnTo>
                <a:lnTo>
                  <a:pt x="13680" y="4117"/>
                </a:lnTo>
                <a:lnTo>
                  <a:pt x="13563" y="4336"/>
                </a:lnTo>
                <a:lnTo>
                  <a:pt x="13568" y="4473"/>
                </a:lnTo>
                <a:lnTo>
                  <a:pt x="13505" y="4529"/>
                </a:lnTo>
                <a:lnTo>
                  <a:pt x="13515" y="4660"/>
                </a:lnTo>
                <a:lnTo>
                  <a:pt x="13622" y="4722"/>
                </a:lnTo>
                <a:lnTo>
                  <a:pt x="13638" y="4826"/>
                </a:lnTo>
                <a:lnTo>
                  <a:pt x="13829" y="4851"/>
                </a:lnTo>
                <a:lnTo>
                  <a:pt x="13861" y="4832"/>
                </a:lnTo>
                <a:lnTo>
                  <a:pt x="13750" y="4639"/>
                </a:lnTo>
                <a:lnTo>
                  <a:pt x="13740" y="4439"/>
                </a:lnTo>
                <a:lnTo>
                  <a:pt x="13829" y="4192"/>
                </a:lnTo>
                <a:lnTo>
                  <a:pt x="13919" y="3932"/>
                </a:lnTo>
                <a:lnTo>
                  <a:pt x="14100" y="3657"/>
                </a:lnTo>
                <a:lnTo>
                  <a:pt x="14276" y="3511"/>
                </a:lnTo>
                <a:lnTo>
                  <a:pt x="14484" y="3361"/>
                </a:lnTo>
                <a:lnTo>
                  <a:pt x="14521" y="3258"/>
                </a:lnTo>
                <a:lnTo>
                  <a:pt x="14484" y="3127"/>
                </a:lnTo>
                <a:close/>
                <a:moveTo>
                  <a:pt x="4106" y="3176"/>
                </a:moveTo>
                <a:lnTo>
                  <a:pt x="4052" y="3299"/>
                </a:lnTo>
                <a:lnTo>
                  <a:pt x="4139" y="3595"/>
                </a:lnTo>
                <a:lnTo>
                  <a:pt x="4037" y="3567"/>
                </a:lnTo>
                <a:lnTo>
                  <a:pt x="3931" y="3389"/>
                </a:lnTo>
                <a:lnTo>
                  <a:pt x="3766" y="3279"/>
                </a:lnTo>
                <a:lnTo>
                  <a:pt x="3713" y="3367"/>
                </a:lnTo>
                <a:lnTo>
                  <a:pt x="3634" y="3670"/>
                </a:lnTo>
                <a:lnTo>
                  <a:pt x="3713" y="3717"/>
                </a:lnTo>
                <a:lnTo>
                  <a:pt x="3979" y="3683"/>
                </a:lnTo>
                <a:lnTo>
                  <a:pt x="3856" y="3814"/>
                </a:lnTo>
                <a:lnTo>
                  <a:pt x="3866" y="3904"/>
                </a:lnTo>
                <a:lnTo>
                  <a:pt x="3953" y="3898"/>
                </a:lnTo>
                <a:lnTo>
                  <a:pt x="4101" y="3773"/>
                </a:lnTo>
                <a:lnTo>
                  <a:pt x="4298" y="3732"/>
                </a:lnTo>
                <a:lnTo>
                  <a:pt x="4335" y="3589"/>
                </a:lnTo>
                <a:lnTo>
                  <a:pt x="4325" y="3443"/>
                </a:lnTo>
                <a:lnTo>
                  <a:pt x="4260" y="3430"/>
                </a:lnTo>
                <a:lnTo>
                  <a:pt x="4212" y="3477"/>
                </a:lnTo>
                <a:lnTo>
                  <a:pt x="4185" y="3367"/>
                </a:lnTo>
                <a:lnTo>
                  <a:pt x="4170" y="3217"/>
                </a:lnTo>
                <a:lnTo>
                  <a:pt x="4106" y="3176"/>
                </a:lnTo>
                <a:close/>
                <a:moveTo>
                  <a:pt x="4755" y="3202"/>
                </a:moveTo>
                <a:lnTo>
                  <a:pt x="4751" y="3245"/>
                </a:lnTo>
                <a:lnTo>
                  <a:pt x="4671" y="3223"/>
                </a:lnTo>
                <a:lnTo>
                  <a:pt x="4579" y="3333"/>
                </a:lnTo>
                <a:lnTo>
                  <a:pt x="4516" y="3327"/>
                </a:lnTo>
                <a:lnTo>
                  <a:pt x="4521" y="3567"/>
                </a:lnTo>
                <a:lnTo>
                  <a:pt x="4618" y="3539"/>
                </a:lnTo>
                <a:lnTo>
                  <a:pt x="4618" y="3717"/>
                </a:lnTo>
                <a:lnTo>
                  <a:pt x="4681" y="3760"/>
                </a:lnTo>
                <a:lnTo>
                  <a:pt x="4777" y="3732"/>
                </a:lnTo>
                <a:lnTo>
                  <a:pt x="4804" y="3511"/>
                </a:lnTo>
                <a:lnTo>
                  <a:pt x="4797" y="3354"/>
                </a:lnTo>
                <a:lnTo>
                  <a:pt x="4755" y="3202"/>
                </a:lnTo>
                <a:close/>
                <a:moveTo>
                  <a:pt x="18606" y="3389"/>
                </a:moveTo>
                <a:lnTo>
                  <a:pt x="18532" y="3451"/>
                </a:lnTo>
                <a:lnTo>
                  <a:pt x="18500" y="3657"/>
                </a:lnTo>
                <a:lnTo>
                  <a:pt x="18616" y="3842"/>
                </a:lnTo>
                <a:lnTo>
                  <a:pt x="18713" y="3780"/>
                </a:lnTo>
                <a:lnTo>
                  <a:pt x="18926" y="3786"/>
                </a:lnTo>
                <a:lnTo>
                  <a:pt x="18972" y="3567"/>
                </a:lnTo>
                <a:lnTo>
                  <a:pt x="18759" y="3402"/>
                </a:lnTo>
                <a:lnTo>
                  <a:pt x="18606" y="3389"/>
                </a:lnTo>
                <a:close/>
                <a:moveTo>
                  <a:pt x="4968" y="3539"/>
                </a:moveTo>
                <a:lnTo>
                  <a:pt x="4883" y="3623"/>
                </a:lnTo>
                <a:lnTo>
                  <a:pt x="4850" y="3752"/>
                </a:lnTo>
                <a:lnTo>
                  <a:pt x="4925" y="3829"/>
                </a:lnTo>
                <a:lnTo>
                  <a:pt x="5010" y="3848"/>
                </a:lnTo>
                <a:lnTo>
                  <a:pt x="5043" y="3739"/>
                </a:lnTo>
                <a:lnTo>
                  <a:pt x="5021" y="3642"/>
                </a:lnTo>
                <a:lnTo>
                  <a:pt x="4968" y="3539"/>
                </a:lnTo>
                <a:close/>
                <a:moveTo>
                  <a:pt x="19047" y="3589"/>
                </a:moveTo>
                <a:lnTo>
                  <a:pt x="19032" y="3683"/>
                </a:lnTo>
                <a:lnTo>
                  <a:pt x="19143" y="3795"/>
                </a:lnTo>
                <a:lnTo>
                  <a:pt x="19233" y="3820"/>
                </a:lnTo>
                <a:lnTo>
                  <a:pt x="19303" y="3711"/>
                </a:lnTo>
                <a:lnTo>
                  <a:pt x="19153" y="3629"/>
                </a:lnTo>
                <a:lnTo>
                  <a:pt x="19047" y="3589"/>
                </a:lnTo>
                <a:close/>
                <a:moveTo>
                  <a:pt x="3409" y="3889"/>
                </a:moveTo>
                <a:lnTo>
                  <a:pt x="3213" y="3932"/>
                </a:lnTo>
                <a:lnTo>
                  <a:pt x="3271" y="4104"/>
                </a:lnTo>
                <a:lnTo>
                  <a:pt x="3218" y="4276"/>
                </a:lnTo>
                <a:lnTo>
                  <a:pt x="3175" y="4482"/>
                </a:lnTo>
                <a:lnTo>
                  <a:pt x="3155" y="4564"/>
                </a:lnTo>
                <a:lnTo>
                  <a:pt x="3288" y="4688"/>
                </a:lnTo>
                <a:lnTo>
                  <a:pt x="3319" y="4791"/>
                </a:lnTo>
                <a:lnTo>
                  <a:pt x="3474" y="4673"/>
                </a:lnTo>
                <a:lnTo>
                  <a:pt x="3474" y="4576"/>
                </a:lnTo>
                <a:lnTo>
                  <a:pt x="3547" y="4405"/>
                </a:lnTo>
                <a:lnTo>
                  <a:pt x="3687" y="4220"/>
                </a:lnTo>
                <a:lnTo>
                  <a:pt x="3760" y="4158"/>
                </a:lnTo>
                <a:lnTo>
                  <a:pt x="3697" y="4042"/>
                </a:lnTo>
                <a:lnTo>
                  <a:pt x="3643" y="3967"/>
                </a:lnTo>
                <a:lnTo>
                  <a:pt x="3494" y="3951"/>
                </a:lnTo>
                <a:lnTo>
                  <a:pt x="3409" y="3889"/>
                </a:lnTo>
                <a:close/>
                <a:moveTo>
                  <a:pt x="4990" y="3979"/>
                </a:moveTo>
                <a:lnTo>
                  <a:pt x="4930" y="4055"/>
                </a:lnTo>
                <a:lnTo>
                  <a:pt x="4898" y="4164"/>
                </a:lnTo>
                <a:lnTo>
                  <a:pt x="4898" y="4295"/>
                </a:lnTo>
                <a:lnTo>
                  <a:pt x="4937" y="4516"/>
                </a:lnTo>
                <a:lnTo>
                  <a:pt x="5000" y="4523"/>
                </a:lnTo>
                <a:lnTo>
                  <a:pt x="5063" y="4336"/>
                </a:lnTo>
                <a:lnTo>
                  <a:pt x="5133" y="4289"/>
                </a:lnTo>
                <a:lnTo>
                  <a:pt x="5223" y="4055"/>
                </a:lnTo>
                <a:lnTo>
                  <a:pt x="5111" y="3986"/>
                </a:lnTo>
                <a:lnTo>
                  <a:pt x="4990" y="3979"/>
                </a:lnTo>
                <a:close/>
                <a:moveTo>
                  <a:pt x="4649" y="4055"/>
                </a:moveTo>
                <a:lnTo>
                  <a:pt x="4579" y="4186"/>
                </a:lnTo>
                <a:lnTo>
                  <a:pt x="4644" y="4357"/>
                </a:lnTo>
                <a:lnTo>
                  <a:pt x="4521" y="4323"/>
                </a:lnTo>
                <a:lnTo>
                  <a:pt x="4521" y="4405"/>
                </a:lnTo>
                <a:lnTo>
                  <a:pt x="4664" y="4598"/>
                </a:lnTo>
                <a:lnTo>
                  <a:pt x="4707" y="4688"/>
                </a:lnTo>
                <a:lnTo>
                  <a:pt x="4760" y="4707"/>
                </a:lnTo>
                <a:lnTo>
                  <a:pt x="4857" y="4611"/>
                </a:lnTo>
                <a:lnTo>
                  <a:pt x="4867" y="4392"/>
                </a:lnTo>
                <a:lnTo>
                  <a:pt x="4782" y="4282"/>
                </a:lnTo>
                <a:lnTo>
                  <a:pt x="4835" y="4158"/>
                </a:lnTo>
                <a:lnTo>
                  <a:pt x="4819" y="4082"/>
                </a:lnTo>
                <a:lnTo>
                  <a:pt x="4717" y="4117"/>
                </a:lnTo>
                <a:lnTo>
                  <a:pt x="4649" y="4055"/>
                </a:lnTo>
                <a:close/>
                <a:moveTo>
                  <a:pt x="18798" y="4055"/>
                </a:moveTo>
                <a:lnTo>
                  <a:pt x="18723" y="4076"/>
                </a:lnTo>
                <a:lnTo>
                  <a:pt x="18670" y="4186"/>
                </a:lnTo>
                <a:lnTo>
                  <a:pt x="18680" y="4198"/>
                </a:lnTo>
                <a:lnTo>
                  <a:pt x="18798" y="4226"/>
                </a:lnTo>
                <a:lnTo>
                  <a:pt x="18887" y="4226"/>
                </a:lnTo>
                <a:lnTo>
                  <a:pt x="18877" y="4158"/>
                </a:lnTo>
                <a:lnTo>
                  <a:pt x="18798" y="4055"/>
                </a:lnTo>
                <a:close/>
                <a:moveTo>
                  <a:pt x="5495" y="4070"/>
                </a:moveTo>
                <a:lnTo>
                  <a:pt x="5346" y="4138"/>
                </a:lnTo>
                <a:lnTo>
                  <a:pt x="5282" y="4248"/>
                </a:lnTo>
                <a:lnTo>
                  <a:pt x="5239" y="4473"/>
                </a:lnTo>
                <a:lnTo>
                  <a:pt x="5256" y="4714"/>
                </a:lnTo>
                <a:lnTo>
                  <a:pt x="5341" y="4714"/>
                </a:lnTo>
                <a:lnTo>
                  <a:pt x="5282" y="4826"/>
                </a:lnTo>
                <a:lnTo>
                  <a:pt x="5329" y="4901"/>
                </a:lnTo>
                <a:lnTo>
                  <a:pt x="5420" y="4935"/>
                </a:lnTo>
                <a:lnTo>
                  <a:pt x="5548" y="5004"/>
                </a:lnTo>
                <a:lnTo>
                  <a:pt x="5761" y="5051"/>
                </a:lnTo>
                <a:lnTo>
                  <a:pt x="5867" y="5023"/>
                </a:lnTo>
                <a:lnTo>
                  <a:pt x="5894" y="4954"/>
                </a:lnTo>
                <a:lnTo>
                  <a:pt x="5941" y="5032"/>
                </a:lnTo>
                <a:lnTo>
                  <a:pt x="5994" y="5045"/>
                </a:lnTo>
                <a:lnTo>
                  <a:pt x="6054" y="5176"/>
                </a:lnTo>
                <a:lnTo>
                  <a:pt x="6015" y="5229"/>
                </a:lnTo>
                <a:lnTo>
                  <a:pt x="6138" y="5307"/>
                </a:lnTo>
                <a:lnTo>
                  <a:pt x="6223" y="5401"/>
                </a:lnTo>
                <a:lnTo>
                  <a:pt x="6250" y="5470"/>
                </a:lnTo>
                <a:lnTo>
                  <a:pt x="6266" y="5560"/>
                </a:lnTo>
                <a:lnTo>
                  <a:pt x="6187" y="5745"/>
                </a:lnTo>
                <a:lnTo>
                  <a:pt x="6170" y="5835"/>
                </a:lnTo>
                <a:lnTo>
                  <a:pt x="6187" y="5904"/>
                </a:lnTo>
                <a:lnTo>
                  <a:pt x="6069" y="5925"/>
                </a:lnTo>
                <a:lnTo>
                  <a:pt x="5957" y="5925"/>
                </a:lnTo>
                <a:lnTo>
                  <a:pt x="5921" y="6063"/>
                </a:lnTo>
                <a:lnTo>
                  <a:pt x="5967" y="6116"/>
                </a:lnTo>
                <a:lnTo>
                  <a:pt x="6138" y="6088"/>
                </a:lnTo>
                <a:lnTo>
                  <a:pt x="6138" y="6041"/>
                </a:lnTo>
                <a:lnTo>
                  <a:pt x="6223" y="6123"/>
                </a:lnTo>
                <a:lnTo>
                  <a:pt x="6308" y="6213"/>
                </a:lnTo>
                <a:lnTo>
                  <a:pt x="6286" y="6260"/>
                </a:lnTo>
                <a:lnTo>
                  <a:pt x="6356" y="6344"/>
                </a:lnTo>
                <a:lnTo>
                  <a:pt x="6484" y="6440"/>
                </a:lnTo>
                <a:lnTo>
                  <a:pt x="6644" y="6501"/>
                </a:lnTo>
                <a:lnTo>
                  <a:pt x="6632" y="6447"/>
                </a:lnTo>
                <a:lnTo>
                  <a:pt x="6574" y="6344"/>
                </a:lnTo>
                <a:lnTo>
                  <a:pt x="6489" y="6200"/>
                </a:lnTo>
                <a:lnTo>
                  <a:pt x="6639" y="6337"/>
                </a:lnTo>
                <a:lnTo>
                  <a:pt x="6707" y="6378"/>
                </a:lnTo>
                <a:lnTo>
                  <a:pt x="6728" y="6260"/>
                </a:lnTo>
                <a:lnTo>
                  <a:pt x="6692" y="6088"/>
                </a:lnTo>
                <a:lnTo>
                  <a:pt x="6670" y="6047"/>
                </a:lnTo>
                <a:lnTo>
                  <a:pt x="6591" y="5966"/>
                </a:lnTo>
                <a:lnTo>
                  <a:pt x="6526" y="5856"/>
                </a:lnTo>
                <a:lnTo>
                  <a:pt x="6532" y="5753"/>
                </a:lnTo>
                <a:lnTo>
                  <a:pt x="6612" y="5732"/>
                </a:lnTo>
                <a:lnTo>
                  <a:pt x="6702" y="5904"/>
                </a:lnTo>
                <a:lnTo>
                  <a:pt x="6772" y="5985"/>
                </a:lnTo>
                <a:lnTo>
                  <a:pt x="6878" y="5773"/>
                </a:lnTo>
                <a:lnTo>
                  <a:pt x="6893" y="5635"/>
                </a:lnTo>
                <a:lnTo>
                  <a:pt x="6803" y="5629"/>
                </a:lnTo>
                <a:lnTo>
                  <a:pt x="6719" y="5444"/>
                </a:lnTo>
                <a:lnTo>
                  <a:pt x="6627" y="5401"/>
                </a:lnTo>
                <a:lnTo>
                  <a:pt x="6489" y="5272"/>
                </a:lnTo>
                <a:lnTo>
                  <a:pt x="6596" y="5169"/>
                </a:lnTo>
                <a:lnTo>
                  <a:pt x="6542" y="4969"/>
                </a:lnTo>
                <a:lnTo>
                  <a:pt x="6489" y="4879"/>
                </a:lnTo>
                <a:lnTo>
                  <a:pt x="6346" y="4791"/>
                </a:lnTo>
                <a:lnTo>
                  <a:pt x="6286" y="4639"/>
                </a:lnTo>
                <a:lnTo>
                  <a:pt x="6180" y="4695"/>
                </a:lnTo>
                <a:lnTo>
                  <a:pt x="6170" y="4591"/>
                </a:lnTo>
                <a:lnTo>
                  <a:pt x="6090" y="4473"/>
                </a:lnTo>
                <a:lnTo>
                  <a:pt x="5962" y="4344"/>
                </a:lnTo>
                <a:lnTo>
                  <a:pt x="5904" y="4448"/>
                </a:lnTo>
                <a:lnTo>
                  <a:pt x="5793" y="4516"/>
                </a:lnTo>
                <a:lnTo>
                  <a:pt x="5798" y="4351"/>
                </a:lnTo>
                <a:lnTo>
                  <a:pt x="5701" y="4082"/>
                </a:lnTo>
                <a:lnTo>
                  <a:pt x="5553" y="4192"/>
                </a:lnTo>
                <a:lnTo>
                  <a:pt x="5500" y="4398"/>
                </a:lnTo>
                <a:lnTo>
                  <a:pt x="5452" y="4241"/>
                </a:lnTo>
                <a:lnTo>
                  <a:pt x="5495" y="4070"/>
                </a:lnTo>
                <a:close/>
                <a:moveTo>
                  <a:pt x="5814" y="4082"/>
                </a:moveTo>
                <a:lnTo>
                  <a:pt x="5788" y="4095"/>
                </a:lnTo>
                <a:lnTo>
                  <a:pt x="5781" y="4192"/>
                </a:lnTo>
                <a:lnTo>
                  <a:pt x="5846" y="4329"/>
                </a:lnTo>
                <a:lnTo>
                  <a:pt x="5867" y="4344"/>
                </a:lnTo>
                <a:lnTo>
                  <a:pt x="5931" y="4310"/>
                </a:lnTo>
                <a:lnTo>
                  <a:pt x="5989" y="4317"/>
                </a:lnTo>
                <a:lnTo>
                  <a:pt x="6054" y="4323"/>
                </a:lnTo>
                <a:lnTo>
                  <a:pt x="6047" y="4254"/>
                </a:lnTo>
                <a:lnTo>
                  <a:pt x="5947" y="4110"/>
                </a:lnTo>
                <a:lnTo>
                  <a:pt x="5814" y="4082"/>
                </a:lnTo>
                <a:close/>
                <a:moveTo>
                  <a:pt x="4362" y="4110"/>
                </a:moveTo>
                <a:lnTo>
                  <a:pt x="4282" y="4123"/>
                </a:lnTo>
                <a:lnTo>
                  <a:pt x="4260" y="4158"/>
                </a:lnTo>
                <a:lnTo>
                  <a:pt x="4352" y="4344"/>
                </a:lnTo>
                <a:lnTo>
                  <a:pt x="4405" y="4173"/>
                </a:lnTo>
                <a:lnTo>
                  <a:pt x="4362" y="4110"/>
                </a:lnTo>
                <a:close/>
                <a:moveTo>
                  <a:pt x="3781" y="4198"/>
                </a:moveTo>
                <a:lnTo>
                  <a:pt x="3622" y="4357"/>
                </a:lnTo>
                <a:lnTo>
                  <a:pt x="3585" y="4454"/>
                </a:lnTo>
                <a:lnTo>
                  <a:pt x="3537" y="4639"/>
                </a:lnTo>
                <a:lnTo>
                  <a:pt x="3639" y="4701"/>
                </a:lnTo>
                <a:lnTo>
                  <a:pt x="3728" y="4695"/>
                </a:lnTo>
                <a:lnTo>
                  <a:pt x="3590" y="4791"/>
                </a:lnTo>
                <a:lnTo>
                  <a:pt x="3622" y="4873"/>
                </a:lnTo>
                <a:lnTo>
                  <a:pt x="3707" y="4879"/>
                </a:lnTo>
                <a:lnTo>
                  <a:pt x="3830" y="4860"/>
                </a:lnTo>
                <a:lnTo>
                  <a:pt x="3941" y="4914"/>
                </a:lnTo>
                <a:lnTo>
                  <a:pt x="3866" y="4954"/>
                </a:lnTo>
                <a:lnTo>
                  <a:pt x="3781" y="4941"/>
                </a:lnTo>
                <a:lnTo>
                  <a:pt x="3692" y="4982"/>
                </a:lnTo>
                <a:lnTo>
                  <a:pt x="3653" y="5004"/>
                </a:lnTo>
                <a:lnTo>
                  <a:pt x="3728" y="5176"/>
                </a:lnTo>
                <a:lnTo>
                  <a:pt x="3776" y="5148"/>
                </a:lnTo>
                <a:lnTo>
                  <a:pt x="3856" y="5210"/>
                </a:lnTo>
                <a:lnTo>
                  <a:pt x="3888" y="5307"/>
                </a:lnTo>
                <a:lnTo>
                  <a:pt x="3968" y="5292"/>
                </a:lnTo>
                <a:lnTo>
                  <a:pt x="4144" y="5257"/>
                </a:lnTo>
                <a:lnTo>
                  <a:pt x="4250" y="5182"/>
                </a:lnTo>
                <a:lnTo>
                  <a:pt x="4318" y="5176"/>
                </a:lnTo>
                <a:lnTo>
                  <a:pt x="4420" y="5229"/>
                </a:lnTo>
                <a:lnTo>
                  <a:pt x="4526" y="5264"/>
                </a:lnTo>
                <a:lnTo>
                  <a:pt x="4543" y="5182"/>
                </a:lnTo>
                <a:lnTo>
                  <a:pt x="4505" y="5100"/>
                </a:lnTo>
                <a:lnTo>
                  <a:pt x="4606" y="5085"/>
                </a:lnTo>
                <a:lnTo>
                  <a:pt x="4611" y="4989"/>
                </a:lnTo>
                <a:lnTo>
                  <a:pt x="4505" y="4886"/>
                </a:lnTo>
                <a:lnTo>
                  <a:pt x="4405" y="4770"/>
                </a:lnTo>
                <a:lnTo>
                  <a:pt x="4388" y="4604"/>
                </a:lnTo>
                <a:lnTo>
                  <a:pt x="4352" y="4364"/>
                </a:lnTo>
                <a:lnTo>
                  <a:pt x="4287" y="4261"/>
                </a:lnTo>
                <a:lnTo>
                  <a:pt x="4229" y="4220"/>
                </a:lnTo>
                <a:lnTo>
                  <a:pt x="4175" y="4254"/>
                </a:lnTo>
                <a:lnTo>
                  <a:pt x="4219" y="4516"/>
                </a:lnTo>
                <a:lnTo>
                  <a:pt x="4192" y="4619"/>
                </a:lnTo>
                <a:lnTo>
                  <a:pt x="4144" y="4370"/>
                </a:lnTo>
                <a:lnTo>
                  <a:pt x="4091" y="4289"/>
                </a:lnTo>
                <a:lnTo>
                  <a:pt x="4021" y="4420"/>
                </a:lnTo>
                <a:lnTo>
                  <a:pt x="3941" y="4289"/>
                </a:lnTo>
                <a:lnTo>
                  <a:pt x="3813" y="4370"/>
                </a:lnTo>
                <a:lnTo>
                  <a:pt x="3840" y="4248"/>
                </a:lnTo>
                <a:lnTo>
                  <a:pt x="3781" y="4198"/>
                </a:lnTo>
                <a:close/>
                <a:moveTo>
                  <a:pt x="4947" y="4551"/>
                </a:moveTo>
                <a:lnTo>
                  <a:pt x="4877" y="4722"/>
                </a:lnTo>
                <a:lnTo>
                  <a:pt x="4872" y="4976"/>
                </a:lnTo>
                <a:lnTo>
                  <a:pt x="4942" y="5066"/>
                </a:lnTo>
                <a:lnTo>
                  <a:pt x="5005" y="5195"/>
                </a:lnTo>
                <a:lnTo>
                  <a:pt x="4978" y="5401"/>
                </a:lnTo>
                <a:lnTo>
                  <a:pt x="4930" y="5395"/>
                </a:lnTo>
                <a:lnTo>
                  <a:pt x="4893" y="5554"/>
                </a:lnTo>
                <a:lnTo>
                  <a:pt x="4893" y="5367"/>
                </a:lnTo>
                <a:lnTo>
                  <a:pt x="4804" y="5298"/>
                </a:lnTo>
                <a:lnTo>
                  <a:pt x="4751" y="5332"/>
                </a:lnTo>
                <a:lnTo>
                  <a:pt x="4760" y="5457"/>
                </a:lnTo>
                <a:lnTo>
                  <a:pt x="4676" y="5457"/>
                </a:lnTo>
                <a:lnTo>
                  <a:pt x="4584" y="5485"/>
                </a:lnTo>
                <a:lnTo>
                  <a:pt x="4478" y="5395"/>
                </a:lnTo>
                <a:lnTo>
                  <a:pt x="4415" y="5410"/>
                </a:lnTo>
                <a:lnTo>
                  <a:pt x="4357" y="5298"/>
                </a:lnTo>
                <a:lnTo>
                  <a:pt x="4308" y="5251"/>
                </a:lnTo>
                <a:lnTo>
                  <a:pt x="4260" y="5272"/>
                </a:lnTo>
                <a:lnTo>
                  <a:pt x="4192" y="5285"/>
                </a:lnTo>
                <a:lnTo>
                  <a:pt x="4154" y="5354"/>
                </a:lnTo>
                <a:lnTo>
                  <a:pt x="4212" y="5435"/>
                </a:lnTo>
                <a:lnTo>
                  <a:pt x="4149" y="5539"/>
                </a:lnTo>
                <a:lnTo>
                  <a:pt x="4086" y="5423"/>
                </a:lnTo>
                <a:lnTo>
                  <a:pt x="4037" y="5457"/>
                </a:lnTo>
                <a:lnTo>
                  <a:pt x="3878" y="5478"/>
                </a:lnTo>
                <a:lnTo>
                  <a:pt x="3776" y="5435"/>
                </a:lnTo>
                <a:lnTo>
                  <a:pt x="3856" y="5332"/>
                </a:lnTo>
                <a:lnTo>
                  <a:pt x="3776" y="5229"/>
                </a:lnTo>
                <a:lnTo>
                  <a:pt x="3718" y="5244"/>
                </a:lnTo>
                <a:lnTo>
                  <a:pt x="3639" y="5210"/>
                </a:lnTo>
                <a:lnTo>
                  <a:pt x="3506" y="5126"/>
                </a:lnTo>
                <a:lnTo>
                  <a:pt x="3414" y="5038"/>
                </a:lnTo>
                <a:lnTo>
                  <a:pt x="3346" y="5023"/>
                </a:lnTo>
                <a:lnTo>
                  <a:pt x="3319" y="5092"/>
                </a:lnTo>
                <a:lnTo>
                  <a:pt x="3250" y="5126"/>
                </a:lnTo>
                <a:lnTo>
                  <a:pt x="3240" y="4963"/>
                </a:lnTo>
                <a:lnTo>
                  <a:pt x="3165" y="5107"/>
                </a:lnTo>
                <a:lnTo>
                  <a:pt x="3063" y="4914"/>
                </a:lnTo>
                <a:lnTo>
                  <a:pt x="3027" y="4886"/>
                </a:lnTo>
                <a:lnTo>
                  <a:pt x="3010" y="4989"/>
                </a:lnTo>
                <a:lnTo>
                  <a:pt x="2969" y="5045"/>
                </a:lnTo>
                <a:lnTo>
                  <a:pt x="2930" y="4948"/>
                </a:lnTo>
                <a:lnTo>
                  <a:pt x="2836" y="5004"/>
                </a:lnTo>
                <a:lnTo>
                  <a:pt x="2744" y="5100"/>
                </a:lnTo>
                <a:lnTo>
                  <a:pt x="2659" y="5079"/>
                </a:lnTo>
                <a:lnTo>
                  <a:pt x="2590" y="5141"/>
                </a:lnTo>
                <a:lnTo>
                  <a:pt x="2536" y="5229"/>
                </a:lnTo>
                <a:lnTo>
                  <a:pt x="2473" y="5210"/>
                </a:lnTo>
                <a:lnTo>
                  <a:pt x="2384" y="5107"/>
                </a:lnTo>
                <a:lnTo>
                  <a:pt x="2277" y="5057"/>
                </a:lnTo>
                <a:lnTo>
                  <a:pt x="2212" y="5023"/>
                </a:lnTo>
                <a:lnTo>
                  <a:pt x="2123" y="4963"/>
                </a:lnTo>
                <a:lnTo>
                  <a:pt x="2048" y="4997"/>
                </a:lnTo>
                <a:lnTo>
                  <a:pt x="2000" y="4969"/>
                </a:lnTo>
                <a:lnTo>
                  <a:pt x="1888" y="4948"/>
                </a:lnTo>
                <a:lnTo>
                  <a:pt x="1765" y="4879"/>
                </a:lnTo>
                <a:lnTo>
                  <a:pt x="1707" y="4901"/>
                </a:lnTo>
                <a:lnTo>
                  <a:pt x="1617" y="4860"/>
                </a:lnTo>
                <a:lnTo>
                  <a:pt x="1622" y="4810"/>
                </a:lnTo>
                <a:lnTo>
                  <a:pt x="1521" y="4798"/>
                </a:lnTo>
                <a:lnTo>
                  <a:pt x="1494" y="4838"/>
                </a:lnTo>
                <a:lnTo>
                  <a:pt x="1453" y="4735"/>
                </a:lnTo>
                <a:lnTo>
                  <a:pt x="1366" y="4688"/>
                </a:lnTo>
                <a:lnTo>
                  <a:pt x="1277" y="4810"/>
                </a:lnTo>
                <a:lnTo>
                  <a:pt x="1223" y="4798"/>
                </a:lnTo>
                <a:lnTo>
                  <a:pt x="1112" y="4894"/>
                </a:lnTo>
                <a:lnTo>
                  <a:pt x="1054" y="4920"/>
                </a:lnTo>
                <a:lnTo>
                  <a:pt x="994" y="5023"/>
                </a:lnTo>
                <a:lnTo>
                  <a:pt x="979" y="5135"/>
                </a:lnTo>
                <a:lnTo>
                  <a:pt x="904" y="5229"/>
                </a:lnTo>
                <a:lnTo>
                  <a:pt x="803" y="5238"/>
                </a:lnTo>
                <a:lnTo>
                  <a:pt x="771" y="5341"/>
                </a:lnTo>
                <a:lnTo>
                  <a:pt x="851" y="5410"/>
                </a:lnTo>
                <a:lnTo>
                  <a:pt x="904" y="5491"/>
                </a:lnTo>
                <a:lnTo>
                  <a:pt x="947" y="5588"/>
                </a:lnTo>
                <a:lnTo>
                  <a:pt x="1021" y="5663"/>
                </a:lnTo>
                <a:lnTo>
                  <a:pt x="1069" y="5779"/>
                </a:lnTo>
                <a:lnTo>
                  <a:pt x="941" y="5788"/>
                </a:lnTo>
                <a:lnTo>
                  <a:pt x="952" y="5691"/>
                </a:lnTo>
                <a:lnTo>
                  <a:pt x="904" y="5691"/>
                </a:lnTo>
                <a:lnTo>
                  <a:pt x="771" y="5788"/>
                </a:lnTo>
                <a:lnTo>
                  <a:pt x="691" y="5863"/>
                </a:lnTo>
                <a:lnTo>
                  <a:pt x="766" y="5966"/>
                </a:lnTo>
                <a:lnTo>
                  <a:pt x="793" y="6041"/>
                </a:lnTo>
                <a:lnTo>
                  <a:pt x="878" y="6082"/>
                </a:lnTo>
                <a:lnTo>
                  <a:pt x="957" y="6063"/>
                </a:lnTo>
                <a:lnTo>
                  <a:pt x="1006" y="6097"/>
                </a:lnTo>
                <a:lnTo>
                  <a:pt x="1021" y="6063"/>
                </a:lnTo>
                <a:lnTo>
                  <a:pt x="1085" y="6020"/>
                </a:lnTo>
                <a:lnTo>
                  <a:pt x="1122" y="6020"/>
                </a:lnTo>
                <a:lnTo>
                  <a:pt x="1074" y="6088"/>
                </a:lnTo>
                <a:lnTo>
                  <a:pt x="1112" y="6116"/>
                </a:lnTo>
                <a:lnTo>
                  <a:pt x="1122" y="6200"/>
                </a:lnTo>
                <a:lnTo>
                  <a:pt x="1074" y="6247"/>
                </a:lnTo>
                <a:lnTo>
                  <a:pt x="1032" y="6234"/>
                </a:lnTo>
                <a:lnTo>
                  <a:pt x="984" y="6316"/>
                </a:lnTo>
                <a:lnTo>
                  <a:pt x="947" y="6288"/>
                </a:lnTo>
                <a:lnTo>
                  <a:pt x="899" y="6303"/>
                </a:lnTo>
                <a:lnTo>
                  <a:pt x="878" y="6385"/>
                </a:lnTo>
                <a:lnTo>
                  <a:pt x="829" y="6481"/>
                </a:lnTo>
                <a:lnTo>
                  <a:pt x="808" y="6569"/>
                </a:lnTo>
                <a:lnTo>
                  <a:pt x="851" y="6638"/>
                </a:lnTo>
                <a:lnTo>
                  <a:pt x="851" y="6722"/>
                </a:lnTo>
                <a:lnTo>
                  <a:pt x="894" y="6763"/>
                </a:lnTo>
                <a:lnTo>
                  <a:pt x="941" y="6831"/>
                </a:lnTo>
                <a:lnTo>
                  <a:pt x="1016" y="6803"/>
                </a:lnTo>
                <a:lnTo>
                  <a:pt x="1054" y="6853"/>
                </a:lnTo>
                <a:lnTo>
                  <a:pt x="1047" y="6907"/>
                </a:lnTo>
                <a:lnTo>
                  <a:pt x="1047" y="6997"/>
                </a:lnTo>
                <a:lnTo>
                  <a:pt x="1085" y="6997"/>
                </a:lnTo>
                <a:lnTo>
                  <a:pt x="1144" y="6941"/>
                </a:lnTo>
                <a:lnTo>
                  <a:pt x="1165" y="7010"/>
                </a:lnTo>
                <a:lnTo>
                  <a:pt x="1180" y="6962"/>
                </a:lnTo>
                <a:lnTo>
                  <a:pt x="1218" y="7031"/>
                </a:lnTo>
                <a:lnTo>
                  <a:pt x="1250" y="6982"/>
                </a:lnTo>
                <a:lnTo>
                  <a:pt x="1272" y="7003"/>
                </a:lnTo>
                <a:lnTo>
                  <a:pt x="1340" y="6962"/>
                </a:lnTo>
                <a:lnTo>
                  <a:pt x="1308" y="7044"/>
                </a:lnTo>
                <a:lnTo>
                  <a:pt x="1298" y="7153"/>
                </a:lnTo>
                <a:lnTo>
                  <a:pt x="1255" y="7203"/>
                </a:lnTo>
                <a:lnTo>
                  <a:pt x="1240" y="7231"/>
                </a:lnTo>
                <a:lnTo>
                  <a:pt x="1160" y="7312"/>
                </a:lnTo>
                <a:lnTo>
                  <a:pt x="1134" y="7368"/>
                </a:lnTo>
                <a:lnTo>
                  <a:pt x="1059" y="7381"/>
                </a:lnTo>
                <a:lnTo>
                  <a:pt x="1001" y="7456"/>
                </a:lnTo>
                <a:lnTo>
                  <a:pt x="941" y="7497"/>
                </a:lnTo>
                <a:lnTo>
                  <a:pt x="878" y="7559"/>
                </a:lnTo>
                <a:lnTo>
                  <a:pt x="888" y="7581"/>
                </a:lnTo>
                <a:lnTo>
                  <a:pt x="984" y="7546"/>
                </a:lnTo>
                <a:lnTo>
                  <a:pt x="1032" y="7497"/>
                </a:lnTo>
                <a:lnTo>
                  <a:pt x="1095" y="7456"/>
                </a:lnTo>
                <a:lnTo>
                  <a:pt x="1149" y="7415"/>
                </a:lnTo>
                <a:lnTo>
                  <a:pt x="1187" y="7428"/>
                </a:lnTo>
                <a:lnTo>
                  <a:pt x="1255" y="7368"/>
                </a:lnTo>
                <a:lnTo>
                  <a:pt x="1277" y="7306"/>
                </a:lnTo>
                <a:lnTo>
                  <a:pt x="1366" y="7237"/>
                </a:lnTo>
                <a:lnTo>
                  <a:pt x="1383" y="7175"/>
                </a:lnTo>
                <a:lnTo>
                  <a:pt x="1441" y="7134"/>
                </a:lnTo>
                <a:lnTo>
                  <a:pt x="1499" y="7072"/>
                </a:lnTo>
                <a:lnTo>
                  <a:pt x="1559" y="6969"/>
                </a:lnTo>
                <a:lnTo>
                  <a:pt x="1516" y="6900"/>
                </a:lnTo>
                <a:lnTo>
                  <a:pt x="1596" y="6791"/>
                </a:lnTo>
                <a:lnTo>
                  <a:pt x="1639" y="6687"/>
                </a:lnTo>
                <a:lnTo>
                  <a:pt x="1712" y="6604"/>
                </a:lnTo>
                <a:lnTo>
                  <a:pt x="1729" y="6638"/>
                </a:lnTo>
                <a:lnTo>
                  <a:pt x="1666" y="6687"/>
                </a:lnTo>
                <a:lnTo>
                  <a:pt x="1639" y="6838"/>
                </a:lnTo>
                <a:lnTo>
                  <a:pt x="1649" y="6928"/>
                </a:lnTo>
                <a:lnTo>
                  <a:pt x="1712" y="6894"/>
                </a:lnTo>
                <a:lnTo>
                  <a:pt x="1765" y="6844"/>
                </a:lnTo>
                <a:lnTo>
                  <a:pt x="1830" y="6810"/>
                </a:lnTo>
                <a:lnTo>
                  <a:pt x="1867" y="6803"/>
                </a:lnTo>
                <a:lnTo>
                  <a:pt x="1852" y="6700"/>
                </a:lnTo>
                <a:lnTo>
                  <a:pt x="1915" y="6666"/>
                </a:lnTo>
                <a:lnTo>
                  <a:pt x="1990" y="6728"/>
                </a:lnTo>
                <a:lnTo>
                  <a:pt x="2101" y="6803"/>
                </a:lnTo>
                <a:lnTo>
                  <a:pt x="2181" y="6791"/>
                </a:lnTo>
                <a:lnTo>
                  <a:pt x="2282" y="6838"/>
                </a:lnTo>
                <a:lnTo>
                  <a:pt x="2340" y="6872"/>
                </a:lnTo>
                <a:lnTo>
                  <a:pt x="2463" y="7025"/>
                </a:lnTo>
                <a:lnTo>
                  <a:pt x="2531" y="7065"/>
                </a:lnTo>
                <a:lnTo>
                  <a:pt x="2623" y="7065"/>
                </a:lnTo>
                <a:lnTo>
                  <a:pt x="2681" y="7078"/>
                </a:lnTo>
                <a:lnTo>
                  <a:pt x="2708" y="7209"/>
                </a:lnTo>
                <a:lnTo>
                  <a:pt x="2787" y="7319"/>
                </a:lnTo>
                <a:lnTo>
                  <a:pt x="2802" y="7437"/>
                </a:lnTo>
                <a:lnTo>
                  <a:pt x="2851" y="7478"/>
                </a:lnTo>
                <a:lnTo>
                  <a:pt x="2882" y="7525"/>
                </a:lnTo>
                <a:lnTo>
                  <a:pt x="2889" y="7594"/>
                </a:lnTo>
                <a:lnTo>
                  <a:pt x="2957" y="7690"/>
                </a:lnTo>
                <a:lnTo>
                  <a:pt x="2969" y="7787"/>
                </a:lnTo>
                <a:lnTo>
                  <a:pt x="3042" y="7841"/>
                </a:lnTo>
                <a:lnTo>
                  <a:pt x="3032" y="7918"/>
                </a:lnTo>
                <a:lnTo>
                  <a:pt x="3063" y="8021"/>
                </a:lnTo>
                <a:lnTo>
                  <a:pt x="3170" y="8075"/>
                </a:lnTo>
                <a:lnTo>
                  <a:pt x="3213" y="8124"/>
                </a:lnTo>
                <a:lnTo>
                  <a:pt x="3324" y="8234"/>
                </a:lnTo>
                <a:lnTo>
                  <a:pt x="3334" y="8234"/>
                </a:lnTo>
                <a:lnTo>
                  <a:pt x="3356" y="8330"/>
                </a:lnTo>
                <a:lnTo>
                  <a:pt x="3361" y="8418"/>
                </a:lnTo>
                <a:lnTo>
                  <a:pt x="3351" y="8453"/>
                </a:lnTo>
                <a:lnTo>
                  <a:pt x="3319" y="8343"/>
                </a:lnTo>
                <a:lnTo>
                  <a:pt x="3235" y="8309"/>
                </a:lnTo>
                <a:lnTo>
                  <a:pt x="3228" y="8330"/>
                </a:lnTo>
                <a:lnTo>
                  <a:pt x="3245" y="8384"/>
                </a:lnTo>
                <a:lnTo>
                  <a:pt x="3261" y="8474"/>
                </a:lnTo>
                <a:lnTo>
                  <a:pt x="3271" y="8625"/>
                </a:lnTo>
                <a:lnTo>
                  <a:pt x="3261" y="8811"/>
                </a:lnTo>
                <a:lnTo>
                  <a:pt x="3235" y="8914"/>
                </a:lnTo>
                <a:lnTo>
                  <a:pt x="3255" y="8990"/>
                </a:lnTo>
                <a:lnTo>
                  <a:pt x="3255" y="9071"/>
                </a:lnTo>
                <a:lnTo>
                  <a:pt x="3245" y="9155"/>
                </a:lnTo>
                <a:lnTo>
                  <a:pt x="3276" y="9209"/>
                </a:lnTo>
                <a:lnTo>
                  <a:pt x="3281" y="9292"/>
                </a:lnTo>
                <a:lnTo>
                  <a:pt x="3329" y="9368"/>
                </a:lnTo>
                <a:lnTo>
                  <a:pt x="3351" y="9402"/>
                </a:lnTo>
                <a:lnTo>
                  <a:pt x="3351" y="9421"/>
                </a:lnTo>
                <a:lnTo>
                  <a:pt x="3399" y="9552"/>
                </a:lnTo>
                <a:lnTo>
                  <a:pt x="3457" y="9649"/>
                </a:lnTo>
                <a:lnTo>
                  <a:pt x="3462" y="9696"/>
                </a:lnTo>
                <a:lnTo>
                  <a:pt x="3479" y="9711"/>
                </a:lnTo>
                <a:lnTo>
                  <a:pt x="3532" y="9718"/>
                </a:lnTo>
                <a:lnTo>
                  <a:pt x="3554" y="9746"/>
                </a:lnTo>
                <a:lnTo>
                  <a:pt x="3585" y="9752"/>
                </a:lnTo>
                <a:lnTo>
                  <a:pt x="3590" y="9773"/>
                </a:lnTo>
                <a:lnTo>
                  <a:pt x="3622" y="9786"/>
                </a:lnTo>
                <a:lnTo>
                  <a:pt x="3660" y="9842"/>
                </a:lnTo>
                <a:lnTo>
                  <a:pt x="3670" y="9883"/>
                </a:lnTo>
                <a:lnTo>
                  <a:pt x="3692" y="9965"/>
                </a:lnTo>
                <a:lnTo>
                  <a:pt x="3718" y="10033"/>
                </a:lnTo>
                <a:lnTo>
                  <a:pt x="3740" y="10089"/>
                </a:lnTo>
                <a:lnTo>
                  <a:pt x="3760" y="10143"/>
                </a:lnTo>
                <a:lnTo>
                  <a:pt x="3798" y="10171"/>
                </a:lnTo>
                <a:lnTo>
                  <a:pt x="3840" y="10233"/>
                </a:lnTo>
                <a:lnTo>
                  <a:pt x="3840" y="10267"/>
                </a:lnTo>
                <a:lnTo>
                  <a:pt x="3820" y="10302"/>
                </a:lnTo>
                <a:lnTo>
                  <a:pt x="3793" y="10295"/>
                </a:lnTo>
                <a:lnTo>
                  <a:pt x="3786" y="10302"/>
                </a:lnTo>
                <a:lnTo>
                  <a:pt x="3825" y="10349"/>
                </a:lnTo>
                <a:lnTo>
                  <a:pt x="3856" y="10370"/>
                </a:lnTo>
                <a:lnTo>
                  <a:pt x="3873" y="10392"/>
                </a:lnTo>
                <a:lnTo>
                  <a:pt x="3883" y="10383"/>
                </a:lnTo>
                <a:lnTo>
                  <a:pt x="3919" y="10418"/>
                </a:lnTo>
                <a:lnTo>
                  <a:pt x="3946" y="10446"/>
                </a:lnTo>
                <a:lnTo>
                  <a:pt x="3958" y="10486"/>
                </a:lnTo>
                <a:lnTo>
                  <a:pt x="3958" y="10549"/>
                </a:lnTo>
                <a:lnTo>
                  <a:pt x="3984" y="10570"/>
                </a:lnTo>
                <a:lnTo>
                  <a:pt x="4026" y="10611"/>
                </a:lnTo>
                <a:lnTo>
                  <a:pt x="4064" y="10658"/>
                </a:lnTo>
                <a:lnTo>
                  <a:pt x="4079" y="10708"/>
                </a:lnTo>
                <a:lnTo>
                  <a:pt x="4091" y="10708"/>
                </a:lnTo>
                <a:lnTo>
                  <a:pt x="4117" y="10680"/>
                </a:lnTo>
                <a:lnTo>
                  <a:pt x="4117" y="10667"/>
                </a:lnTo>
                <a:lnTo>
                  <a:pt x="4096" y="10624"/>
                </a:lnTo>
                <a:lnTo>
                  <a:pt x="4074" y="10590"/>
                </a:lnTo>
                <a:lnTo>
                  <a:pt x="4047" y="10590"/>
                </a:lnTo>
                <a:lnTo>
                  <a:pt x="4042" y="10542"/>
                </a:lnTo>
                <a:lnTo>
                  <a:pt x="4026" y="10508"/>
                </a:lnTo>
                <a:lnTo>
                  <a:pt x="4011" y="10467"/>
                </a:lnTo>
                <a:lnTo>
                  <a:pt x="3989" y="10392"/>
                </a:lnTo>
                <a:lnTo>
                  <a:pt x="3953" y="10349"/>
                </a:lnTo>
                <a:lnTo>
                  <a:pt x="3941" y="10315"/>
                </a:lnTo>
                <a:lnTo>
                  <a:pt x="3919" y="10295"/>
                </a:lnTo>
                <a:lnTo>
                  <a:pt x="3909" y="10239"/>
                </a:lnTo>
                <a:lnTo>
                  <a:pt x="3899" y="10239"/>
                </a:lnTo>
                <a:lnTo>
                  <a:pt x="3893" y="10212"/>
                </a:lnTo>
                <a:lnTo>
                  <a:pt x="3883" y="10205"/>
                </a:lnTo>
                <a:lnTo>
                  <a:pt x="3873" y="10186"/>
                </a:lnTo>
                <a:lnTo>
                  <a:pt x="3830" y="10130"/>
                </a:lnTo>
                <a:lnTo>
                  <a:pt x="3808" y="10096"/>
                </a:lnTo>
                <a:lnTo>
                  <a:pt x="3803" y="10027"/>
                </a:lnTo>
                <a:lnTo>
                  <a:pt x="3798" y="9986"/>
                </a:lnTo>
                <a:lnTo>
                  <a:pt x="3803" y="9952"/>
                </a:lnTo>
                <a:lnTo>
                  <a:pt x="3840" y="9971"/>
                </a:lnTo>
                <a:lnTo>
                  <a:pt x="3856" y="9971"/>
                </a:lnTo>
                <a:lnTo>
                  <a:pt x="3899" y="10005"/>
                </a:lnTo>
                <a:lnTo>
                  <a:pt x="3899" y="10040"/>
                </a:lnTo>
                <a:lnTo>
                  <a:pt x="3919" y="10102"/>
                </a:lnTo>
                <a:lnTo>
                  <a:pt x="3953" y="10171"/>
                </a:lnTo>
                <a:lnTo>
                  <a:pt x="3953" y="10199"/>
                </a:lnTo>
                <a:lnTo>
                  <a:pt x="3979" y="10239"/>
                </a:lnTo>
                <a:lnTo>
                  <a:pt x="4016" y="10280"/>
                </a:lnTo>
                <a:lnTo>
                  <a:pt x="4047" y="10289"/>
                </a:lnTo>
                <a:lnTo>
                  <a:pt x="4059" y="10349"/>
                </a:lnTo>
                <a:lnTo>
                  <a:pt x="4096" y="10392"/>
                </a:lnTo>
                <a:lnTo>
                  <a:pt x="4127" y="10411"/>
                </a:lnTo>
                <a:lnTo>
                  <a:pt x="4117" y="10461"/>
                </a:lnTo>
                <a:lnTo>
                  <a:pt x="4127" y="10480"/>
                </a:lnTo>
                <a:lnTo>
                  <a:pt x="4175" y="10514"/>
                </a:lnTo>
                <a:lnTo>
                  <a:pt x="4207" y="10570"/>
                </a:lnTo>
                <a:lnTo>
                  <a:pt x="4265" y="10632"/>
                </a:lnTo>
                <a:lnTo>
                  <a:pt x="4313" y="10714"/>
                </a:lnTo>
                <a:lnTo>
                  <a:pt x="4335" y="10755"/>
                </a:lnTo>
                <a:lnTo>
                  <a:pt x="4340" y="10783"/>
                </a:lnTo>
                <a:lnTo>
                  <a:pt x="4362" y="10824"/>
                </a:lnTo>
                <a:lnTo>
                  <a:pt x="4362" y="10852"/>
                </a:lnTo>
                <a:lnTo>
                  <a:pt x="4345" y="10873"/>
                </a:lnTo>
                <a:lnTo>
                  <a:pt x="4352" y="10892"/>
                </a:lnTo>
                <a:lnTo>
                  <a:pt x="4335" y="10899"/>
                </a:lnTo>
                <a:lnTo>
                  <a:pt x="4345" y="10942"/>
                </a:lnTo>
                <a:lnTo>
                  <a:pt x="4378" y="10989"/>
                </a:lnTo>
                <a:lnTo>
                  <a:pt x="4436" y="11036"/>
                </a:lnTo>
                <a:lnTo>
                  <a:pt x="4463" y="11071"/>
                </a:lnTo>
                <a:lnTo>
                  <a:pt x="4521" y="11099"/>
                </a:lnTo>
                <a:lnTo>
                  <a:pt x="4553" y="11099"/>
                </a:lnTo>
                <a:lnTo>
                  <a:pt x="4569" y="11120"/>
                </a:lnTo>
                <a:lnTo>
                  <a:pt x="4618" y="11161"/>
                </a:lnTo>
                <a:lnTo>
                  <a:pt x="4686" y="11195"/>
                </a:lnTo>
                <a:lnTo>
                  <a:pt x="4729" y="11208"/>
                </a:lnTo>
                <a:lnTo>
                  <a:pt x="4782" y="11242"/>
                </a:lnTo>
                <a:lnTo>
                  <a:pt x="4824" y="11257"/>
                </a:lnTo>
                <a:lnTo>
                  <a:pt x="4867" y="11277"/>
                </a:lnTo>
                <a:lnTo>
                  <a:pt x="4898" y="11270"/>
                </a:lnTo>
                <a:lnTo>
                  <a:pt x="4947" y="11242"/>
                </a:lnTo>
                <a:lnTo>
                  <a:pt x="4978" y="11236"/>
                </a:lnTo>
                <a:lnTo>
                  <a:pt x="5026" y="11257"/>
                </a:lnTo>
                <a:lnTo>
                  <a:pt x="5053" y="11277"/>
                </a:lnTo>
                <a:lnTo>
                  <a:pt x="5123" y="11367"/>
                </a:lnTo>
                <a:lnTo>
                  <a:pt x="5154" y="11395"/>
                </a:lnTo>
                <a:lnTo>
                  <a:pt x="5181" y="11414"/>
                </a:lnTo>
                <a:lnTo>
                  <a:pt x="5218" y="11414"/>
                </a:lnTo>
                <a:lnTo>
                  <a:pt x="5244" y="11429"/>
                </a:lnTo>
                <a:lnTo>
                  <a:pt x="5261" y="11442"/>
                </a:lnTo>
                <a:lnTo>
                  <a:pt x="5292" y="11449"/>
                </a:lnTo>
                <a:lnTo>
                  <a:pt x="5319" y="11464"/>
                </a:lnTo>
                <a:lnTo>
                  <a:pt x="5341" y="11470"/>
                </a:lnTo>
                <a:lnTo>
                  <a:pt x="5372" y="11470"/>
                </a:lnTo>
                <a:lnTo>
                  <a:pt x="5377" y="11457"/>
                </a:lnTo>
                <a:lnTo>
                  <a:pt x="5399" y="11464"/>
                </a:lnTo>
                <a:lnTo>
                  <a:pt x="5409" y="11483"/>
                </a:lnTo>
                <a:lnTo>
                  <a:pt x="5404" y="11492"/>
                </a:lnTo>
                <a:lnTo>
                  <a:pt x="5394" y="11476"/>
                </a:lnTo>
                <a:lnTo>
                  <a:pt x="5389" y="11492"/>
                </a:lnTo>
                <a:lnTo>
                  <a:pt x="5415" y="11526"/>
                </a:lnTo>
                <a:lnTo>
                  <a:pt x="5442" y="11545"/>
                </a:lnTo>
                <a:lnTo>
                  <a:pt x="5452" y="11573"/>
                </a:lnTo>
                <a:lnTo>
                  <a:pt x="5479" y="11607"/>
                </a:lnTo>
                <a:lnTo>
                  <a:pt x="5500" y="11629"/>
                </a:lnTo>
                <a:lnTo>
                  <a:pt x="5489" y="11642"/>
                </a:lnTo>
                <a:lnTo>
                  <a:pt x="5505" y="11655"/>
                </a:lnTo>
                <a:lnTo>
                  <a:pt x="5495" y="11676"/>
                </a:lnTo>
                <a:lnTo>
                  <a:pt x="5495" y="11704"/>
                </a:lnTo>
                <a:lnTo>
                  <a:pt x="5505" y="11717"/>
                </a:lnTo>
                <a:lnTo>
                  <a:pt x="5522" y="11723"/>
                </a:lnTo>
                <a:lnTo>
                  <a:pt x="5537" y="11745"/>
                </a:lnTo>
                <a:lnTo>
                  <a:pt x="5548" y="11732"/>
                </a:lnTo>
                <a:lnTo>
                  <a:pt x="5542" y="11704"/>
                </a:lnTo>
                <a:lnTo>
                  <a:pt x="5558" y="11717"/>
                </a:lnTo>
                <a:lnTo>
                  <a:pt x="5563" y="11745"/>
                </a:lnTo>
                <a:lnTo>
                  <a:pt x="5585" y="11751"/>
                </a:lnTo>
                <a:lnTo>
                  <a:pt x="5607" y="11766"/>
                </a:lnTo>
                <a:lnTo>
                  <a:pt x="5621" y="11786"/>
                </a:lnTo>
                <a:lnTo>
                  <a:pt x="5621" y="11801"/>
                </a:lnTo>
                <a:lnTo>
                  <a:pt x="5616" y="11814"/>
                </a:lnTo>
                <a:lnTo>
                  <a:pt x="5628" y="11827"/>
                </a:lnTo>
                <a:lnTo>
                  <a:pt x="5660" y="11848"/>
                </a:lnTo>
                <a:lnTo>
                  <a:pt x="5670" y="11861"/>
                </a:lnTo>
                <a:lnTo>
                  <a:pt x="5670" y="11842"/>
                </a:lnTo>
                <a:lnTo>
                  <a:pt x="5696" y="11842"/>
                </a:lnTo>
                <a:lnTo>
                  <a:pt x="5713" y="11848"/>
                </a:lnTo>
                <a:lnTo>
                  <a:pt x="5735" y="11854"/>
                </a:lnTo>
                <a:lnTo>
                  <a:pt x="5744" y="11889"/>
                </a:lnTo>
                <a:lnTo>
                  <a:pt x="5766" y="11889"/>
                </a:lnTo>
                <a:lnTo>
                  <a:pt x="5771" y="11876"/>
                </a:lnTo>
                <a:lnTo>
                  <a:pt x="5781" y="11923"/>
                </a:lnTo>
                <a:lnTo>
                  <a:pt x="5808" y="11917"/>
                </a:lnTo>
                <a:lnTo>
                  <a:pt x="5819" y="11910"/>
                </a:lnTo>
                <a:lnTo>
                  <a:pt x="5834" y="11895"/>
                </a:lnTo>
                <a:lnTo>
                  <a:pt x="5808" y="11854"/>
                </a:lnTo>
                <a:lnTo>
                  <a:pt x="5814" y="11842"/>
                </a:lnTo>
                <a:lnTo>
                  <a:pt x="5824" y="11842"/>
                </a:lnTo>
                <a:lnTo>
                  <a:pt x="5851" y="11820"/>
                </a:lnTo>
                <a:lnTo>
                  <a:pt x="5861" y="11792"/>
                </a:lnTo>
                <a:lnTo>
                  <a:pt x="5887" y="11786"/>
                </a:lnTo>
                <a:lnTo>
                  <a:pt x="5914" y="11807"/>
                </a:lnTo>
                <a:lnTo>
                  <a:pt x="5926" y="11835"/>
                </a:lnTo>
                <a:lnTo>
                  <a:pt x="5941" y="11842"/>
                </a:lnTo>
                <a:lnTo>
                  <a:pt x="5926" y="11861"/>
                </a:lnTo>
                <a:lnTo>
                  <a:pt x="5941" y="11904"/>
                </a:lnTo>
                <a:lnTo>
                  <a:pt x="5957" y="11923"/>
                </a:lnTo>
                <a:lnTo>
                  <a:pt x="5984" y="11964"/>
                </a:lnTo>
                <a:lnTo>
                  <a:pt x="5989" y="12026"/>
                </a:lnTo>
                <a:lnTo>
                  <a:pt x="5979" y="12048"/>
                </a:lnTo>
                <a:lnTo>
                  <a:pt x="5989" y="12116"/>
                </a:lnTo>
                <a:lnTo>
                  <a:pt x="5979" y="12157"/>
                </a:lnTo>
                <a:lnTo>
                  <a:pt x="6000" y="12179"/>
                </a:lnTo>
                <a:lnTo>
                  <a:pt x="5979" y="12220"/>
                </a:lnTo>
                <a:lnTo>
                  <a:pt x="5957" y="12260"/>
                </a:lnTo>
                <a:lnTo>
                  <a:pt x="5926" y="12267"/>
                </a:lnTo>
                <a:lnTo>
                  <a:pt x="5914" y="12295"/>
                </a:lnTo>
                <a:lnTo>
                  <a:pt x="5914" y="12335"/>
                </a:lnTo>
                <a:lnTo>
                  <a:pt x="5894" y="12335"/>
                </a:lnTo>
                <a:lnTo>
                  <a:pt x="5899" y="12363"/>
                </a:lnTo>
                <a:lnTo>
                  <a:pt x="5861" y="12391"/>
                </a:lnTo>
                <a:lnTo>
                  <a:pt x="5829" y="12404"/>
                </a:lnTo>
                <a:lnTo>
                  <a:pt x="5834" y="12439"/>
                </a:lnTo>
                <a:lnTo>
                  <a:pt x="5814" y="12488"/>
                </a:lnTo>
                <a:lnTo>
                  <a:pt x="5803" y="12535"/>
                </a:lnTo>
                <a:lnTo>
                  <a:pt x="5781" y="12542"/>
                </a:lnTo>
                <a:lnTo>
                  <a:pt x="5793" y="12610"/>
                </a:lnTo>
                <a:lnTo>
                  <a:pt x="5776" y="12632"/>
                </a:lnTo>
                <a:lnTo>
                  <a:pt x="5814" y="12666"/>
                </a:lnTo>
                <a:lnTo>
                  <a:pt x="5834" y="12632"/>
                </a:lnTo>
                <a:lnTo>
                  <a:pt x="5846" y="12666"/>
                </a:lnTo>
                <a:lnTo>
                  <a:pt x="5819" y="12720"/>
                </a:lnTo>
                <a:lnTo>
                  <a:pt x="5771" y="12769"/>
                </a:lnTo>
                <a:lnTo>
                  <a:pt x="5749" y="12823"/>
                </a:lnTo>
                <a:lnTo>
                  <a:pt x="5781" y="12892"/>
                </a:lnTo>
                <a:lnTo>
                  <a:pt x="5761" y="12926"/>
                </a:lnTo>
                <a:lnTo>
                  <a:pt x="5803" y="12954"/>
                </a:lnTo>
                <a:lnTo>
                  <a:pt x="5851" y="13003"/>
                </a:lnTo>
                <a:lnTo>
                  <a:pt x="5867" y="13064"/>
                </a:lnTo>
                <a:lnTo>
                  <a:pt x="5887" y="13098"/>
                </a:lnTo>
                <a:lnTo>
                  <a:pt x="5947" y="13250"/>
                </a:lnTo>
                <a:lnTo>
                  <a:pt x="6005" y="13388"/>
                </a:lnTo>
                <a:lnTo>
                  <a:pt x="6054" y="13491"/>
                </a:lnTo>
                <a:lnTo>
                  <a:pt x="6042" y="13510"/>
                </a:lnTo>
                <a:lnTo>
                  <a:pt x="6069" y="13572"/>
                </a:lnTo>
                <a:lnTo>
                  <a:pt x="6112" y="13622"/>
                </a:lnTo>
                <a:lnTo>
                  <a:pt x="6218" y="13710"/>
                </a:lnTo>
                <a:lnTo>
                  <a:pt x="6335" y="13785"/>
                </a:lnTo>
                <a:lnTo>
                  <a:pt x="6340" y="13819"/>
                </a:lnTo>
                <a:lnTo>
                  <a:pt x="6399" y="13862"/>
                </a:lnTo>
                <a:lnTo>
                  <a:pt x="6409" y="13978"/>
                </a:lnTo>
                <a:lnTo>
                  <a:pt x="6414" y="14109"/>
                </a:lnTo>
                <a:lnTo>
                  <a:pt x="6393" y="14288"/>
                </a:lnTo>
                <a:lnTo>
                  <a:pt x="6378" y="14459"/>
                </a:lnTo>
                <a:lnTo>
                  <a:pt x="6366" y="14625"/>
                </a:lnTo>
                <a:lnTo>
                  <a:pt x="6330" y="14728"/>
                </a:lnTo>
                <a:lnTo>
                  <a:pt x="6340" y="14831"/>
                </a:lnTo>
                <a:lnTo>
                  <a:pt x="6320" y="14906"/>
                </a:lnTo>
                <a:lnTo>
                  <a:pt x="6335" y="15037"/>
                </a:lnTo>
                <a:lnTo>
                  <a:pt x="6308" y="15168"/>
                </a:lnTo>
                <a:lnTo>
                  <a:pt x="6271" y="15318"/>
                </a:lnTo>
                <a:lnTo>
                  <a:pt x="6233" y="15469"/>
                </a:lnTo>
                <a:lnTo>
                  <a:pt x="6207" y="15469"/>
                </a:lnTo>
                <a:lnTo>
                  <a:pt x="6213" y="15580"/>
                </a:lnTo>
                <a:lnTo>
                  <a:pt x="6228" y="15668"/>
                </a:lnTo>
                <a:lnTo>
                  <a:pt x="6202" y="15737"/>
                </a:lnTo>
                <a:lnTo>
                  <a:pt x="6187" y="15924"/>
                </a:lnTo>
                <a:lnTo>
                  <a:pt x="6165" y="16068"/>
                </a:lnTo>
                <a:lnTo>
                  <a:pt x="6202" y="16081"/>
                </a:lnTo>
                <a:lnTo>
                  <a:pt x="6218" y="15958"/>
                </a:lnTo>
                <a:lnTo>
                  <a:pt x="6260" y="15978"/>
                </a:lnTo>
                <a:lnTo>
                  <a:pt x="6228" y="16199"/>
                </a:lnTo>
                <a:lnTo>
                  <a:pt x="6165" y="16156"/>
                </a:lnTo>
                <a:lnTo>
                  <a:pt x="6143" y="16336"/>
                </a:lnTo>
                <a:lnTo>
                  <a:pt x="6090" y="16431"/>
                </a:lnTo>
                <a:lnTo>
                  <a:pt x="6175" y="16465"/>
                </a:lnTo>
                <a:lnTo>
                  <a:pt x="6117" y="16549"/>
                </a:lnTo>
                <a:lnTo>
                  <a:pt x="6090" y="16659"/>
                </a:lnTo>
                <a:lnTo>
                  <a:pt x="6100" y="16858"/>
                </a:lnTo>
                <a:lnTo>
                  <a:pt x="6127" y="16933"/>
                </a:lnTo>
                <a:lnTo>
                  <a:pt x="6112" y="17002"/>
                </a:lnTo>
                <a:lnTo>
                  <a:pt x="6127" y="17084"/>
                </a:lnTo>
                <a:lnTo>
                  <a:pt x="6202" y="17152"/>
                </a:lnTo>
                <a:lnTo>
                  <a:pt x="6271" y="17243"/>
                </a:lnTo>
                <a:lnTo>
                  <a:pt x="6335" y="17283"/>
                </a:lnTo>
                <a:lnTo>
                  <a:pt x="6361" y="17277"/>
                </a:lnTo>
                <a:lnTo>
                  <a:pt x="6366" y="17161"/>
                </a:lnTo>
                <a:lnTo>
                  <a:pt x="6419" y="17118"/>
                </a:lnTo>
                <a:lnTo>
                  <a:pt x="6453" y="17084"/>
                </a:lnTo>
                <a:lnTo>
                  <a:pt x="6499" y="17084"/>
                </a:lnTo>
                <a:lnTo>
                  <a:pt x="6526" y="17092"/>
                </a:lnTo>
                <a:lnTo>
                  <a:pt x="6489" y="17024"/>
                </a:lnTo>
                <a:lnTo>
                  <a:pt x="6468" y="16899"/>
                </a:lnTo>
                <a:lnTo>
                  <a:pt x="6494" y="16843"/>
                </a:lnTo>
                <a:lnTo>
                  <a:pt x="6547" y="16796"/>
                </a:lnTo>
                <a:lnTo>
                  <a:pt x="6586" y="16659"/>
                </a:lnTo>
                <a:lnTo>
                  <a:pt x="6654" y="16596"/>
                </a:lnTo>
                <a:lnTo>
                  <a:pt x="6670" y="16493"/>
                </a:lnTo>
                <a:lnTo>
                  <a:pt x="6617" y="16474"/>
                </a:lnTo>
                <a:lnTo>
                  <a:pt x="6559" y="16390"/>
                </a:lnTo>
                <a:lnTo>
                  <a:pt x="6574" y="16315"/>
                </a:lnTo>
                <a:lnTo>
                  <a:pt x="6622" y="16259"/>
                </a:lnTo>
                <a:lnTo>
                  <a:pt x="6675" y="16259"/>
                </a:lnTo>
                <a:lnTo>
                  <a:pt x="6692" y="16199"/>
                </a:lnTo>
                <a:lnTo>
                  <a:pt x="6702" y="16096"/>
                </a:lnTo>
                <a:lnTo>
                  <a:pt x="6745" y="16034"/>
                </a:lnTo>
                <a:lnTo>
                  <a:pt x="6798" y="15999"/>
                </a:lnTo>
                <a:lnTo>
                  <a:pt x="6782" y="15943"/>
                </a:lnTo>
                <a:lnTo>
                  <a:pt x="6750" y="15978"/>
                </a:lnTo>
                <a:lnTo>
                  <a:pt x="6712" y="15950"/>
                </a:lnTo>
                <a:lnTo>
                  <a:pt x="6702" y="15847"/>
                </a:lnTo>
                <a:lnTo>
                  <a:pt x="6724" y="15821"/>
                </a:lnTo>
                <a:lnTo>
                  <a:pt x="6782" y="15862"/>
                </a:lnTo>
                <a:lnTo>
                  <a:pt x="6840" y="15847"/>
                </a:lnTo>
                <a:lnTo>
                  <a:pt x="6878" y="15812"/>
                </a:lnTo>
                <a:lnTo>
                  <a:pt x="6866" y="15759"/>
                </a:lnTo>
                <a:lnTo>
                  <a:pt x="6878" y="15690"/>
                </a:lnTo>
                <a:lnTo>
                  <a:pt x="6866" y="15628"/>
                </a:lnTo>
                <a:lnTo>
                  <a:pt x="6931" y="15641"/>
                </a:lnTo>
                <a:lnTo>
                  <a:pt x="7048" y="15621"/>
                </a:lnTo>
                <a:lnTo>
                  <a:pt x="7132" y="15565"/>
                </a:lnTo>
                <a:lnTo>
                  <a:pt x="7191" y="15449"/>
                </a:lnTo>
                <a:lnTo>
                  <a:pt x="7191" y="15400"/>
                </a:lnTo>
                <a:lnTo>
                  <a:pt x="7154" y="15359"/>
                </a:lnTo>
                <a:lnTo>
                  <a:pt x="7164" y="15297"/>
                </a:lnTo>
                <a:lnTo>
                  <a:pt x="7091" y="15215"/>
                </a:lnTo>
                <a:lnTo>
                  <a:pt x="7096" y="15168"/>
                </a:lnTo>
                <a:lnTo>
                  <a:pt x="7127" y="15222"/>
                </a:lnTo>
                <a:lnTo>
                  <a:pt x="7171" y="15215"/>
                </a:lnTo>
                <a:lnTo>
                  <a:pt x="7224" y="15256"/>
                </a:lnTo>
                <a:lnTo>
                  <a:pt x="7255" y="15250"/>
                </a:lnTo>
                <a:lnTo>
                  <a:pt x="7297" y="15263"/>
                </a:lnTo>
                <a:lnTo>
                  <a:pt x="7362" y="15215"/>
                </a:lnTo>
                <a:lnTo>
                  <a:pt x="7388" y="15160"/>
                </a:lnTo>
                <a:lnTo>
                  <a:pt x="7425" y="15106"/>
                </a:lnTo>
                <a:lnTo>
                  <a:pt x="7452" y="15022"/>
                </a:lnTo>
                <a:lnTo>
                  <a:pt x="7495" y="14981"/>
                </a:lnTo>
                <a:lnTo>
                  <a:pt x="7543" y="14913"/>
                </a:lnTo>
                <a:lnTo>
                  <a:pt x="7611" y="14756"/>
                </a:lnTo>
                <a:lnTo>
                  <a:pt x="7649" y="14713"/>
                </a:lnTo>
                <a:lnTo>
                  <a:pt x="7664" y="14666"/>
                </a:lnTo>
                <a:lnTo>
                  <a:pt x="7676" y="14584"/>
                </a:lnTo>
                <a:lnTo>
                  <a:pt x="7664" y="14535"/>
                </a:lnTo>
                <a:lnTo>
                  <a:pt x="7676" y="14472"/>
                </a:lnTo>
                <a:lnTo>
                  <a:pt x="7722" y="14391"/>
                </a:lnTo>
                <a:lnTo>
                  <a:pt x="7792" y="14328"/>
                </a:lnTo>
                <a:lnTo>
                  <a:pt x="7855" y="14300"/>
                </a:lnTo>
                <a:lnTo>
                  <a:pt x="7899" y="14266"/>
                </a:lnTo>
                <a:lnTo>
                  <a:pt x="7988" y="14232"/>
                </a:lnTo>
                <a:lnTo>
                  <a:pt x="8053" y="14232"/>
                </a:lnTo>
                <a:lnTo>
                  <a:pt x="8068" y="14185"/>
                </a:lnTo>
                <a:lnTo>
                  <a:pt x="8116" y="14150"/>
                </a:lnTo>
                <a:lnTo>
                  <a:pt x="8121" y="14069"/>
                </a:lnTo>
                <a:lnTo>
                  <a:pt x="8181" y="13965"/>
                </a:lnTo>
                <a:lnTo>
                  <a:pt x="8191" y="13854"/>
                </a:lnTo>
                <a:lnTo>
                  <a:pt x="8213" y="13828"/>
                </a:lnTo>
                <a:lnTo>
                  <a:pt x="8218" y="13772"/>
                </a:lnTo>
                <a:lnTo>
                  <a:pt x="8234" y="13656"/>
                </a:lnTo>
                <a:lnTo>
                  <a:pt x="8228" y="13510"/>
                </a:lnTo>
                <a:lnTo>
                  <a:pt x="8244" y="13450"/>
                </a:lnTo>
                <a:lnTo>
                  <a:pt x="8261" y="13450"/>
                </a:lnTo>
                <a:lnTo>
                  <a:pt x="8303" y="13388"/>
                </a:lnTo>
                <a:lnTo>
                  <a:pt x="8341" y="13298"/>
                </a:lnTo>
                <a:lnTo>
                  <a:pt x="8426" y="13195"/>
                </a:lnTo>
                <a:lnTo>
                  <a:pt x="8452" y="13141"/>
                </a:lnTo>
                <a:lnTo>
                  <a:pt x="8479" y="13016"/>
                </a:lnTo>
                <a:lnTo>
                  <a:pt x="8467" y="12969"/>
                </a:lnTo>
                <a:lnTo>
                  <a:pt x="8447" y="12879"/>
                </a:lnTo>
                <a:lnTo>
                  <a:pt x="8426" y="12851"/>
                </a:lnTo>
                <a:lnTo>
                  <a:pt x="8377" y="12851"/>
                </a:lnTo>
                <a:lnTo>
                  <a:pt x="8329" y="12823"/>
                </a:lnTo>
                <a:lnTo>
                  <a:pt x="8254" y="12741"/>
                </a:lnTo>
                <a:lnTo>
                  <a:pt x="8170" y="12679"/>
                </a:lnTo>
                <a:lnTo>
                  <a:pt x="8085" y="12686"/>
                </a:lnTo>
                <a:lnTo>
                  <a:pt x="7968" y="12645"/>
                </a:lnTo>
                <a:lnTo>
                  <a:pt x="7904" y="12666"/>
                </a:lnTo>
                <a:lnTo>
                  <a:pt x="7909" y="12625"/>
                </a:lnTo>
                <a:lnTo>
                  <a:pt x="7882" y="12582"/>
                </a:lnTo>
                <a:lnTo>
                  <a:pt x="7787" y="12535"/>
                </a:lnTo>
                <a:lnTo>
                  <a:pt x="7713" y="12507"/>
                </a:lnTo>
                <a:lnTo>
                  <a:pt x="7669" y="12557"/>
                </a:lnTo>
                <a:lnTo>
                  <a:pt x="7664" y="12479"/>
                </a:lnTo>
                <a:lnTo>
                  <a:pt x="7563" y="12473"/>
                </a:lnTo>
                <a:lnTo>
                  <a:pt x="7543" y="12445"/>
                </a:lnTo>
                <a:lnTo>
                  <a:pt x="7590" y="12385"/>
                </a:lnTo>
                <a:lnTo>
                  <a:pt x="7585" y="12335"/>
                </a:lnTo>
                <a:lnTo>
                  <a:pt x="7558" y="12323"/>
                </a:lnTo>
                <a:lnTo>
                  <a:pt x="7521" y="12192"/>
                </a:lnTo>
                <a:lnTo>
                  <a:pt x="7510" y="12151"/>
                </a:lnTo>
                <a:lnTo>
                  <a:pt x="7490" y="12157"/>
                </a:lnTo>
                <a:lnTo>
                  <a:pt x="7478" y="12123"/>
                </a:lnTo>
                <a:lnTo>
                  <a:pt x="7420" y="12061"/>
                </a:lnTo>
                <a:lnTo>
                  <a:pt x="7372" y="12041"/>
                </a:lnTo>
                <a:lnTo>
                  <a:pt x="7357" y="12033"/>
                </a:lnTo>
                <a:lnTo>
                  <a:pt x="7292" y="12013"/>
                </a:lnTo>
                <a:lnTo>
                  <a:pt x="7244" y="12020"/>
                </a:lnTo>
                <a:lnTo>
                  <a:pt x="7239" y="12033"/>
                </a:lnTo>
                <a:lnTo>
                  <a:pt x="7171" y="12020"/>
                </a:lnTo>
                <a:lnTo>
                  <a:pt x="7144" y="11992"/>
                </a:lnTo>
                <a:lnTo>
                  <a:pt x="7111" y="11951"/>
                </a:lnTo>
                <a:lnTo>
                  <a:pt x="7091" y="11951"/>
                </a:lnTo>
                <a:lnTo>
                  <a:pt x="7091" y="11917"/>
                </a:lnTo>
                <a:lnTo>
                  <a:pt x="7053" y="11861"/>
                </a:lnTo>
                <a:lnTo>
                  <a:pt x="7016" y="11835"/>
                </a:lnTo>
                <a:lnTo>
                  <a:pt x="6994" y="11820"/>
                </a:lnTo>
                <a:lnTo>
                  <a:pt x="6963" y="11820"/>
                </a:lnTo>
                <a:lnTo>
                  <a:pt x="6951" y="11758"/>
                </a:lnTo>
                <a:lnTo>
                  <a:pt x="6910" y="11723"/>
                </a:lnTo>
                <a:lnTo>
                  <a:pt x="6861" y="11717"/>
                </a:lnTo>
                <a:lnTo>
                  <a:pt x="6840" y="11683"/>
                </a:lnTo>
                <a:lnTo>
                  <a:pt x="6893" y="11655"/>
                </a:lnTo>
                <a:lnTo>
                  <a:pt x="6825" y="11663"/>
                </a:lnTo>
                <a:lnTo>
                  <a:pt x="6750" y="11663"/>
                </a:lnTo>
                <a:lnTo>
                  <a:pt x="6750" y="11683"/>
                </a:lnTo>
                <a:lnTo>
                  <a:pt x="6719" y="11704"/>
                </a:lnTo>
                <a:lnTo>
                  <a:pt x="6670" y="11698"/>
                </a:lnTo>
                <a:lnTo>
                  <a:pt x="6639" y="11663"/>
                </a:lnTo>
                <a:lnTo>
                  <a:pt x="6574" y="11670"/>
                </a:lnTo>
                <a:lnTo>
                  <a:pt x="6521" y="11670"/>
                </a:lnTo>
                <a:lnTo>
                  <a:pt x="6521" y="11642"/>
                </a:lnTo>
                <a:lnTo>
                  <a:pt x="6484" y="11601"/>
                </a:lnTo>
                <a:lnTo>
                  <a:pt x="6441" y="11601"/>
                </a:lnTo>
                <a:lnTo>
                  <a:pt x="6419" y="11545"/>
                </a:lnTo>
                <a:lnTo>
                  <a:pt x="6399" y="11573"/>
                </a:lnTo>
                <a:lnTo>
                  <a:pt x="6409" y="11607"/>
                </a:lnTo>
                <a:lnTo>
                  <a:pt x="6335" y="11642"/>
                </a:lnTo>
                <a:lnTo>
                  <a:pt x="6340" y="11698"/>
                </a:lnTo>
                <a:lnTo>
                  <a:pt x="6356" y="11723"/>
                </a:lnTo>
                <a:lnTo>
                  <a:pt x="6346" y="11779"/>
                </a:lnTo>
                <a:lnTo>
                  <a:pt x="6320" y="11786"/>
                </a:lnTo>
                <a:lnTo>
                  <a:pt x="6298" y="11723"/>
                </a:lnTo>
                <a:lnTo>
                  <a:pt x="6325" y="11676"/>
                </a:lnTo>
                <a:lnTo>
                  <a:pt x="6325" y="11642"/>
                </a:lnTo>
                <a:lnTo>
                  <a:pt x="6303" y="11607"/>
                </a:lnTo>
                <a:lnTo>
                  <a:pt x="6340" y="11595"/>
                </a:lnTo>
                <a:lnTo>
                  <a:pt x="6340" y="11580"/>
                </a:lnTo>
                <a:lnTo>
                  <a:pt x="6351" y="11552"/>
                </a:lnTo>
                <a:lnTo>
                  <a:pt x="6335" y="11532"/>
                </a:lnTo>
                <a:lnTo>
                  <a:pt x="6313" y="11526"/>
                </a:lnTo>
                <a:lnTo>
                  <a:pt x="6286" y="11567"/>
                </a:lnTo>
                <a:lnTo>
                  <a:pt x="6266" y="11580"/>
                </a:lnTo>
                <a:lnTo>
                  <a:pt x="6218" y="11620"/>
                </a:lnTo>
                <a:lnTo>
                  <a:pt x="6175" y="11614"/>
                </a:lnTo>
                <a:lnTo>
                  <a:pt x="6170" y="11629"/>
                </a:lnTo>
                <a:lnTo>
                  <a:pt x="6133" y="11629"/>
                </a:lnTo>
                <a:lnTo>
                  <a:pt x="6100" y="11663"/>
                </a:lnTo>
                <a:lnTo>
                  <a:pt x="6090" y="11732"/>
                </a:lnTo>
                <a:lnTo>
                  <a:pt x="6085" y="11751"/>
                </a:lnTo>
                <a:lnTo>
                  <a:pt x="6064" y="11766"/>
                </a:lnTo>
                <a:lnTo>
                  <a:pt x="6020" y="11814"/>
                </a:lnTo>
                <a:lnTo>
                  <a:pt x="5989" y="11814"/>
                </a:lnTo>
                <a:lnTo>
                  <a:pt x="5967" y="11792"/>
                </a:lnTo>
                <a:lnTo>
                  <a:pt x="5947" y="11773"/>
                </a:lnTo>
                <a:lnTo>
                  <a:pt x="5921" y="11758"/>
                </a:lnTo>
                <a:lnTo>
                  <a:pt x="5887" y="11751"/>
                </a:lnTo>
                <a:lnTo>
                  <a:pt x="5894" y="11745"/>
                </a:lnTo>
                <a:lnTo>
                  <a:pt x="5861" y="11745"/>
                </a:lnTo>
                <a:lnTo>
                  <a:pt x="5841" y="11766"/>
                </a:lnTo>
                <a:lnTo>
                  <a:pt x="5803" y="11779"/>
                </a:lnTo>
                <a:lnTo>
                  <a:pt x="5781" y="11801"/>
                </a:lnTo>
                <a:lnTo>
                  <a:pt x="5749" y="11807"/>
                </a:lnTo>
                <a:lnTo>
                  <a:pt x="5735" y="11786"/>
                </a:lnTo>
                <a:lnTo>
                  <a:pt x="5728" y="11792"/>
                </a:lnTo>
                <a:lnTo>
                  <a:pt x="5708" y="11786"/>
                </a:lnTo>
                <a:lnTo>
                  <a:pt x="5708" y="11773"/>
                </a:lnTo>
                <a:lnTo>
                  <a:pt x="5686" y="11745"/>
                </a:lnTo>
                <a:lnTo>
                  <a:pt x="5660" y="11711"/>
                </a:lnTo>
                <a:lnTo>
                  <a:pt x="5638" y="11683"/>
                </a:lnTo>
                <a:lnTo>
                  <a:pt x="5621" y="11642"/>
                </a:lnTo>
                <a:lnTo>
                  <a:pt x="5612" y="11629"/>
                </a:lnTo>
                <a:lnTo>
                  <a:pt x="5612" y="11607"/>
                </a:lnTo>
                <a:lnTo>
                  <a:pt x="5621" y="11586"/>
                </a:lnTo>
                <a:lnTo>
                  <a:pt x="5616" y="11567"/>
                </a:lnTo>
                <a:lnTo>
                  <a:pt x="5621" y="11539"/>
                </a:lnTo>
                <a:lnTo>
                  <a:pt x="5633" y="11526"/>
                </a:lnTo>
                <a:lnTo>
                  <a:pt x="5633" y="11492"/>
                </a:lnTo>
                <a:lnTo>
                  <a:pt x="5628" y="11476"/>
                </a:lnTo>
                <a:lnTo>
                  <a:pt x="5628" y="11442"/>
                </a:lnTo>
                <a:lnTo>
                  <a:pt x="5633" y="11408"/>
                </a:lnTo>
                <a:lnTo>
                  <a:pt x="5648" y="11380"/>
                </a:lnTo>
                <a:lnTo>
                  <a:pt x="5643" y="11354"/>
                </a:lnTo>
                <a:lnTo>
                  <a:pt x="5643" y="11339"/>
                </a:lnTo>
                <a:lnTo>
                  <a:pt x="5648" y="11326"/>
                </a:lnTo>
                <a:lnTo>
                  <a:pt x="5638" y="11305"/>
                </a:lnTo>
                <a:lnTo>
                  <a:pt x="5616" y="11298"/>
                </a:lnTo>
                <a:lnTo>
                  <a:pt x="5595" y="11277"/>
                </a:lnTo>
                <a:lnTo>
                  <a:pt x="5580" y="11264"/>
                </a:lnTo>
                <a:lnTo>
                  <a:pt x="5568" y="11264"/>
                </a:lnTo>
                <a:lnTo>
                  <a:pt x="5542" y="11251"/>
                </a:lnTo>
                <a:lnTo>
                  <a:pt x="5532" y="11257"/>
                </a:lnTo>
                <a:lnTo>
                  <a:pt x="5515" y="11257"/>
                </a:lnTo>
                <a:lnTo>
                  <a:pt x="5505" y="11257"/>
                </a:lnTo>
                <a:lnTo>
                  <a:pt x="5484" y="11251"/>
                </a:lnTo>
                <a:lnTo>
                  <a:pt x="5479" y="11257"/>
                </a:lnTo>
                <a:lnTo>
                  <a:pt x="5457" y="11270"/>
                </a:lnTo>
                <a:lnTo>
                  <a:pt x="5430" y="11270"/>
                </a:lnTo>
                <a:lnTo>
                  <a:pt x="5404" y="11264"/>
                </a:lnTo>
                <a:lnTo>
                  <a:pt x="5394" y="11264"/>
                </a:lnTo>
                <a:lnTo>
                  <a:pt x="5389" y="11264"/>
                </a:lnTo>
                <a:lnTo>
                  <a:pt x="5372" y="11264"/>
                </a:lnTo>
                <a:lnTo>
                  <a:pt x="5362" y="11277"/>
                </a:lnTo>
                <a:lnTo>
                  <a:pt x="5356" y="11270"/>
                </a:lnTo>
                <a:lnTo>
                  <a:pt x="5336" y="11264"/>
                </a:lnTo>
                <a:lnTo>
                  <a:pt x="5336" y="11270"/>
                </a:lnTo>
                <a:lnTo>
                  <a:pt x="5314" y="11257"/>
                </a:lnTo>
                <a:lnTo>
                  <a:pt x="5324" y="11230"/>
                </a:lnTo>
                <a:lnTo>
                  <a:pt x="5336" y="11230"/>
                </a:lnTo>
                <a:lnTo>
                  <a:pt x="5346" y="11208"/>
                </a:lnTo>
                <a:lnTo>
                  <a:pt x="5356" y="11167"/>
                </a:lnTo>
                <a:lnTo>
                  <a:pt x="5351" y="11161"/>
                </a:lnTo>
                <a:lnTo>
                  <a:pt x="5356" y="11133"/>
                </a:lnTo>
                <a:lnTo>
                  <a:pt x="5351" y="11120"/>
                </a:lnTo>
                <a:lnTo>
                  <a:pt x="5362" y="11086"/>
                </a:lnTo>
                <a:lnTo>
                  <a:pt x="5362" y="11064"/>
                </a:lnTo>
                <a:lnTo>
                  <a:pt x="5351" y="11064"/>
                </a:lnTo>
                <a:lnTo>
                  <a:pt x="5351" y="11058"/>
                </a:lnTo>
                <a:lnTo>
                  <a:pt x="5362" y="11051"/>
                </a:lnTo>
                <a:lnTo>
                  <a:pt x="5377" y="11071"/>
                </a:lnTo>
                <a:lnTo>
                  <a:pt x="5394" y="11010"/>
                </a:lnTo>
                <a:lnTo>
                  <a:pt x="5399" y="10976"/>
                </a:lnTo>
                <a:lnTo>
                  <a:pt x="5389" y="10961"/>
                </a:lnTo>
                <a:lnTo>
                  <a:pt x="5404" y="10914"/>
                </a:lnTo>
                <a:lnTo>
                  <a:pt x="5435" y="10864"/>
                </a:lnTo>
                <a:lnTo>
                  <a:pt x="5435" y="10830"/>
                </a:lnTo>
                <a:lnTo>
                  <a:pt x="5425" y="10811"/>
                </a:lnTo>
                <a:lnTo>
                  <a:pt x="5389" y="10817"/>
                </a:lnTo>
                <a:lnTo>
                  <a:pt x="5336" y="10817"/>
                </a:lnTo>
                <a:lnTo>
                  <a:pt x="5276" y="10839"/>
                </a:lnTo>
                <a:lnTo>
                  <a:pt x="5234" y="10858"/>
                </a:lnTo>
                <a:lnTo>
                  <a:pt x="5223" y="10879"/>
                </a:lnTo>
                <a:lnTo>
                  <a:pt x="5218" y="10948"/>
                </a:lnTo>
                <a:lnTo>
                  <a:pt x="5208" y="10995"/>
                </a:lnTo>
                <a:lnTo>
                  <a:pt x="5169" y="11023"/>
                </a:lnTo>
                <a:lnTo>
                  <a:pt x="5133" y="11036"/>
                </a:lnTo>
                <a:lnTo>
                  <a:pt x="5090" y="11051"/>
                </a:lnTo>
                <a:lnTo>
                  <a:pt x="5043" y="11058"/>
                </a:lnTo>
                <a:lnTo>
                  <a:pt x="4995" y="11086"/>
                </a:lnTo>
                <a:lnTo>
                  <a:pt x="4968" y="11051"/>
                </a:lnTo>
                <a:lnTo>
                  <a:pt x="4903" y="11030"/>
                </a:lnTo>
                <a:lnTo>
                  <a:pt x="4883" y="10989"/>
                </a:lnTo>
                <a:lnTo>
                  <a:pt x="4872" y="10948"/>
                </a:lnTo>
                <a:lnTo>
                  <a:pt x="4830" y="10886"/>
                </a:lnTo>
                <a:lnTo>
                  <a:pt x="4819" y="10824"/>
                </a:lnTo>
                <a:lnTo>
                  <a:pt x="4804" y="10783"/>
                </a:lnTo>
                <a:lnTo>
                  <a:pt x="4792" y="10742"/>
                </a:lnTo>
                <a:lnTo>
                  <a:pt x="4797" y="10701"/>
                </a:lnTo>
                <a:lnTo>
                  <a:pt x="4804" y="10590"/>
                </a:lnTo>
                <a:lnTo>
                  <a:pt x="4814" y="10529"/>
                </a:lnTo>
                <a:lnTo>
                  <a:pt x="4835" y="10461"/>
                </a:lnTo>
                <a:lnTo>
                  <a:pt x="4824" y="10433"/>
                </a:lnTo>
                <a:lnTo>
                  <a:pt x="4819" y="10392"/>
                </a:lnTo>
                <a:lnTo>
                  <a:pt x="4819" y="10330"/>
                </a:lnTo>
                <a:lnTo>
                  <a:pt x="4835" y="10295"/>
                </a:lnTo>
                <a:lnTo>
                  <a:pt x="4867" y="10255"/>
                </a:lnTo>
                <a:lnTo>
                  <a:pt x="4925" y="10212"/>
                </a:lnTo>
                <a:lnTo>
                  <a:pt x="4978" y="10151"/>
                </a:lnTo>
                <a:lnTo>
                  <a:pt x="5026" y="10130"/>
                </a:lnTo>
                <a:lnTo>
                  <a:pt x="5063" y="10124"/>
                </a:lnTo>
                <a:lnTo>
                  <a:pt x="5106" y="10143"/>
                </a:lnTo>
                <a:lnTo>
                  <a:pt x="5154" y="10136"/>
                </a:lnTo>
                <a:lnTo>
                  <a:pt x="5203" y="10177"/>
                </a:lnTo>
                <a:lnTo>
                  <a:pt x="5244" y="10186"/>
                </a:lnTo>
                <a:lnTo>
                  <a:pt x="5266" y="10164"/>
                </a:lnTo>
                <a:lnTo>
                  <a:pt x="5287" y="10177"/>
                </a:lnTo>
                <a:lnTo>
                  <a:pt x="5297" y="10171"/>
                </a:lnTo>
                <a:lnTo>
                  <a:pt x="5282" y="10151"/>
                </a:lnTo>
                <a:lnTo>
                  <a:pt x="5287" y="10117"/>
                </a:lnTo>
                <a:lnTo>
                  <a:pt x="5276" y="10089"/>
                </a:lnTo>
                <a:lnTo>
                  <a:pt x="5297" y="10083"/>
                </a:lnTo>
                <a:lnTo>
                  <a:pt x="5346" y="10074"/>
                </a:lnTo>
                <a:lnTo>
                  <a:pt x="5394" y="10083"/>
                </a:lnTo>
                <a:lnTo>
                  <a:pt x="5462" y="10074"/>
                </a:lnTo>
                <a:lnTo>
                  <a:pt x="5500" y="10096"/>
                </a:lnTo>
                <a:lnTo>
                  <a:pt x="5527" y="10136"/>
                </a:lnTo>
                <a:lnTo>
                  <a:pt x="5537" y="10136"/>
                </a:lnTo>
                <a:lnTo>
                  <a:pt x="5595" y="10096"/>
                </a:lnTo>
                <a:lnTo>
                  <a:pt x="5616" y="10108"/>
                </a:lnTo>
                <a:lnTo>
                  <a:pt x="5665" y="10186"/>
                </a:lnTo>
                <a:lnTo>
                  <a:pt x="5681" y="10233"/>
                </a:lnTo>
                <a:lnTo>
                  <a:pt x="5670" y="10289"/>
                </a:lnTo>
                <a:lnTo>
                  <a:pt x="5675" y="10323"/>
                </a:lnTo>
                <a:lnTo>
                  <a:pt x="5701" y="10383"/>
                </a:lnTo>
                <a:lnTo>
                  <a:pt x="5735" y="10461"/>
                </a:lnTo>
                <a:lnTo>
                  <a:pt x="5754" y="10474"/>
                </a:lnTo>
                <a:lnTo>
                  <a:pt x="5766" y="10514"/>
                </a:lnTo>
                <a:lnTo>
                  <a:pt x="5793" y="10521"/>
                </a:lnTo>
                <a:lnTo>
                  <a:pt x="5814" y="10514"/>
                </a:lnTo>
                <a:lnTo>
                  <a:pt x="5824" y="10461"/>
                </a:lnTo>
                <a:lnTo>
                  <a:pt x="5829" y="10433"/>
                </a:lnTo>
                <a:lnTo>
                  <a:pt x="5829" y="10370"/>
                </a:lnTo>
                <a:lnTo>
                  <a:pt x="5803" y="10274"/>
                </a:lnTo>
                <a:lnTo>
                  <a:pt x="5803" y="10239"/>
                </a:lnTo>
                <a:lnTo>
                  <a:pt x="5776" y="10177"/>
                </a:lnTo>
                <a:lnTo>
                  <a:pt x="5761" y="10102"/>
                </a:lnTo>
                <a:lnTo>
                  <a:pt x="5749" y="10040"/>
                </a:lnTo>
                <a:lnTo>
                  <a:pt x="5754" y="9980"/>
                </a:lnTo>
                <a:lnTo>
                  <a:pt x="5781" y="9930"/>
                </a:lnTo>
                <a:lnTo>
                  <a:pt x="5819" y="9889"/>
                </a:lnTo>
                <a:lnTo>
                  <a:pt x="5882" y="9827"/>
                </a:lnTo>
                <a:lnTo>
                  <a:pt x="5887" y="9799"/>
                </a:lnTo>
                <a:lnTo>
                  <a:pt x="5921" y="9765"/>
                </a:lnTo>
                <a:lnTo>
                  <a:pt x="5947" y="9758"/>
                </a:lnTo>
                <a:lnTo>
                  <a:pt x="5984" y="9705"/>
                </a:lnTo>
                <a:lnTo>
                  <a:pt x="6047" y="9677"/>
                </a:lnTo>
                <a:lnTo>
                  <a:pt x="6085" y="9608"/>
                </a:lnTo>
                <a:lnTo>
                  <a:pt x="6074" y="9518"/>
                </a:lnTo>
                <a:lnTo>
                  <a:pt x="6069" y="9484"/>
                </a:lnTo>
                <a:lnTo>
                  <a:pt x="6054" y="9477"/>
                </a:lnTo>
                <a:lnTo>
                  <a:pt x="6054" y="9387"/>
                </a:lnTo>
                <a:lnTo>
                  <a:pt x="6010" y="9361"/>
                </a:lnTo>
                <a:lnTo>
                  <a:pt x="6047" y="9374"/>
                </a:lnTo>
                <a:lnTo>
                  <a:pt x="6037" y="9312"/>
                </a:lnTo>
                <a:lnTo>
                  <a:pt x="6047" y="9271"/>
                </a:lnTo>
                <a:lnTo>
                  <a:pt x="6054" y="9353"/>
                </a:lnTo>
                <a:lnTo>
                  <a:pt x="6085" y="9387"/>
                </a:lnTo>
                <a:lnTo>
                  <a:pt x="6064" y="9449"/>
                </a:lnTo>
                <a:lnTo>
                  <a:pt x="6069" y="9456"/>
                </a:lnTo>
                <a:lnTo>
                  <a:pt x="6107" y="9380"/>
                </a:lnTo>
                <a:lnTo>
                  <a:pt x="6122" y="9340"/>
                </a:lnTo>
                <a:lnTo>
                  <a:pt x="6122" y="9305"/>
                </a:lnTo>
                <a:lnTo>
                  <a:pt x="6107" y="9292"/>
                </a:lnTo>
                <a:lnTo>
                  <a:pt x="6095" y="9237"/>
                </a:lnTo>
                <a:lnTo>
                  <a:pt x="6117" y="9265"/>
                </a:lnTo>
                <a:lnTo>
                  <a:pt x="6127" y="9265"/>
                </a:lnTo>
                <a:lnTo>
                  <a:pt x="6133" y="9292"/>
                </a:lnTo>
                <a:lnTo>
                  <a:pt x="6175" y="9215"/>
                </a:lnTo>
                <a:lnTo>
                  <a:pt x="6187" y="9146"/>
                </a:lnTo>
                <a:lnTo>
                  <a:pt x="6170" y="9140"/>
                </a:lnTo>
                <a:lnTo>
                  <a:pt x="6187" y="9112"/>
                </a:lnTo>
                <a:lnTo>
                  <a:pt x="6187" y="9127"/>
                </a:lnTo>
                <a:lnTo>
                  <a:pt x="6223" y="9127"/>
                </a:lnTo>
                <a:lnTo>
                  <a:pt x="6303" y="9099"/>
                </a:lnTo>
                <a:lnTo>
                  <a:pt x="6286" y="9078"/>
                </a:lnTo>
                <a:lnTo>
                  <a:pt x="6202" y="9099"/>
                </a:lnTo>
                <a:lnTo>
                  <a:pt x="6250" y="9065"/>
                </a:lnTo>
                <a:lnTo>
                  <a:pt x="6281" y="9065"/>
                </a:lnTo>
                <a:lnTo>
                  <a:pt x="6308" y="9058"/>
                </a:lnTo>
                <a:lnTo>
                  <a:pt x="6351" y="9037"/>
                </a:lnTo>
                <a:lnTo>
                  <a:pt x="6383" y="9043"/>
                </a:lnTo>
                <a:lnTo>
                  <a:pt x="6419" y="9024"/>
                </a:lnTo>
                <a:lnTo>
                  <a:pt x="6426" y="8996"/>
                </a:lnTo>
                <a:lnTo>
                  <a:pt x="6409" y="8975"/>
                </a:lnTo>
                <a:lnTo>
                  <a:pt x="6414" y="9009"/>
                </a:lnTo>
                <a:lnTo>
                  <a:pt x="6388" y="9009"/>
                </a:lnTo>
                <a:lnTo>
                  <a:pt x="6373" y="8955"/>
                </a:lnTo>
                <a:lnTo>
                  <a:pt x="6373" y="8899"/>
                </a:lnTo>
                <a:lnTo>
                  <a:pt x="6378" y="8887"/>
                </a:lnTo>
                <a:lnTo>
                  <a:pt x="6409" y="8818"/>
                </a:lnTo>
                <a:lnTo>
                  <a:pt x="6473" y="8783"/>
                </a:lnTo>
                <a:lnTo>
                  <a:pt x="6532" y="8749"/>
                </a:lnTo>
                <a:lnTo>
                  <a:pt x="6596" y="8700"/>
                </a:lnTo>
                <a:lnTo>
                  <a:pt x="6586" y="8665"/>
                </a:lnTo>
                <a:lnTo>
                  <a:pt x="6649" y="8652"/>
                </a:lnTo>
                <a:lnTo>
                  <a:pt x="6745" y="8646"/>
                </a:lnTo>
                <a:lnTo>
                  <a:pt x="6644" y="8734"/>
                </a:lnTo>
                <a:lnTo>
                  <a:pt x="6644" y="8824"/>
                </a:lnTo>
                <a:lnTo>
                  <a:pt x="6692" y="8831"/>
                </a:lnTo>
                <a:lnTo>
                  <a:pt x="6755" y="8756"/>
                </a:lnTo>
                <a:lnTo>
                  <a:pt x="6813" y="8715"/>
                </a:lnTo>
                <a:lnTo>
                  <a:pt x="6941" y="8652"/>
                </a:lnTo>
                <a:lnTo>
                  <a:pt x="7016" y="8577"/>
                </a:lnTo>
                <a:lnTo>
                  <a:pt x="6973" y="8543"/>
                </a:lnTo>
                <a:lnTo>
                  <a:pt x="6973" y="8459"/>
                </a:lnTo>
                <a:lnTo>
                  <a:pt x="6915" y="8584"/>
                </a:lnTo>
                <a:lnTo>
                  <a:pt x="6818" y="8597"/>
                </a:lnTo>
                <a:lnTo>
                  <a:pt x="6738" y="8543"/>
                </a:lnTo>
                <a:lnTo>
                  <a:pt x="6724" y="8459"/>
                </a:lnTo>
                <a:lnTo>
                  <a:pt x="6702" y="8343"/>
                </a:lnTo>
                <a:lnTo>
                  <a:pt x="6760" y="8268"/>
                </a:lnTo>
                <a:lnTo>
                  <a:pt x="6707" y="8212"/>
                </a:lnTo>
                <a:lnTo>
                  <a:pt x="6617" y="8219"/>
                </a:lnTo>
                <a:lnTo>
                  <a:pt x="6494" y="8315"/>
                </a:lnTo>
                <a:lnTo>
                  <a:pt x="6404" y="8459"/>
                </a:lnTo>
                <a:lnTo>
                  <a:pt x="6356" y="8481"/>
                </a:lnTo>
                <a:lnTo>
                  <a:pt x="6419" y="8378"/>
                </a:lnTo>
                <a:lnTo>
                  <a:pt x="6506" y="8227"/>
                </a:lnTo>
                <a:lnTo>
                  <a:pt x="6579" y="8178"/>
                </a:lnTo>
                <a:lnTo>
                  <a:pt x="6627" y="8096"/>
                </a:lnTo>
                <a:lnTo>
                  <a:pt x="6692" y="8090"/>
                </a:lnTo>
                <a:lnTo>
                  <a:pt x="6777" y="8090"/>
                </a:lnTo>
                <a:lnTo>
                  <a:pt x="6898" y="8109"/>
                </a:lnTo>
                <a:lnTo>
                  <a:pt x="6999" y="8096"/>
                </a:lnTo>
                <a:lnTo>
                  <a:pt x="7074" y="7993"/>
                </a:lnTo>
                <a:lnTo>
                  <a:pt x="7171" y="7952"/>
                </a:lnTo>
                <a:lnTo>
                  <a:pt x="7212" y="7909"/>
                </a:lnTo>
                <a:lnTo>
                  <a:pt x="7255" y="7862"/>
                </a:lnTo>
                <a:lnTo>
                  <a:pt x="7250" y="7725"/>
                </a:lnTo>
                <a:lnTo>
                  <a:pt x="7229" y="7677"/>
                </a:lnTo>
                <a:lnTo>
                  <a:pt x="7181" y="7662"/>
                </a:lnTo>
                <a:lnTo>
                  <a:pt x="7159" y="7553"/>
                </a:lnTo>
                <a:lnTo>
                  <a:pt x="7122" y="7512"/>
                </a:lnTo>
                <a:lnTo>
                  <a:pt x="7026" y="7478"/>
                </a:lnTo>
                <a:lnTo>
                  <a:pt x="6973" y="7403"/>
                </a:lnTo>
                <a:lnTo>
                  <a:pt x="6898" y="7325"/>
                </a:lnTo>
                <a:lnTo>
                  <a:pt x="6920" y="7237"/>
                </a:lnTo>
                <a:lnTo>
                  <a:pt x="6856" y="7072"/>
                </a:lnTo>
                <a:lnTo>
                  <a:pt x="6782" y="6887"/>
                </a:lnTo>
                <a:lnTo>
                  <a:pt x="6733" y="6750"/>
                </a:lnTo>
                <a:lnTo>
                  <a:pt x="6697" y="6818"/>
                </a:lnTo>
                <a:lnTo>
                  <a:pt x="6639" y="6982"/>
                </a:lnTo>
                <a:lnTo>
                  <a:pt x="6552" y="7065"/>
                </a:lnTo>
                <a:lnTo>
                  <a:pt x="6516" y="6975"/>
                </a:lnTo>
                <a:lnTo>
                  <a:pt x="6458" y="6956"/>
                </a:lnTo>
                <a:lnTo>
                  <a:pt x="6441" y="6769"/>
                </a:lnTo>
                <a:lnTo>
                  <a:pt x="6441" y="6638"/>
                </a:lnTo>
                <a:lnTo>
                  <a:pt x="6340" y="6625"/>
                </a:lnTo>
                <a:lnTo>
                  <a:pt x="6320" y="6563"/>
                </a:lnTo>
                <a:lnTo>
                  <a:pt x="6250" y="6475"/>
                </a:lnTo>
                <a:lnTo>
                  <a:pt x="6197" y="6419"/>
                </a:lnTo>
                <a:lnTo>
                  <a:pt x="6143" y="6460"/>
                </a:lnTo>
                <a:lnTo>
                  <a:pt x="6085" y="6447"/>
                </a:lnTo>
                <a:lnTo>
                  <a:pt x="5984" y="6398"/>
                </a:lnTo>
                <a:lnTo>
                  <a:pt x="5947" y="6440"/>
                </a:lnTo>
                <a:lnTo>
                  <a:pt x="5962" y="6687"/>
                </a:lnTo>
                <a:lnTo>
                  <a:pt x="5989" y="6825"/>
                </a:lnTo>
                <a:lnTo>
                  <a:pt x="5921" y="6975"/>
                </a:lnTo>
                <a:lnTo>
                  <a:pt x="5994" y="7085"/>
                </a:lnTo>
                <a:lnTo>
                  <a:pt x="6032" y="7203"/>
                </a:lnTo>
                <a:lnTo>
                  <a:pt x="6037" y="7300"/>
                </a:lnTo>
                <a:lnTo>
                  <a:pt x="6005" y="7388"/>
                </a:lnTo>
                <a:lnTo>
                  <a:pt x="5936" y="7484"/>
                </a:lnTo>
                <a:lnTo>
                  <a:pt x="5846" y="7546"/>
                </a:lnTo>
                <a:lnTo>
                  <a:pt x="5887" y="7615"/>
                </a:lnTo>
                <a:lnTo>
                  <a:pt x="5914" y="7815"/>
                </a:lnTo>
                <a:lnTo>
                  <a:pt x="5882" y="7937"/>
                </a:lnTo>
                <a:lnTo>
                  <a:pt x="5841" y="7978"/>
                </a:lnTo>
                <a:lnTo>
                  <a:pt x="5754" y="7862"/>
                </a:lnTo>
                <a:lnTo>
                  <a:pt x="5713" y="7725"/>
                </a:lnTo>
                <a:lnTo>
                  <a:pt x="5691" y="7594"/>
                </a:lnTo>
                <a:lnTo>
                  <a:pt x="5701" y="7484"/>
                </a:lnTo>
                <a:lnTo>
                  <a:pt x="5638" y="7471"/>
                </a:lnTo>
                <a:lnTo>
                  <a:pt x="5542" y="7463"/>
                </a:lnTo>
                <a:lnTo>
                  <a:pt x="5479" y="7409"/>
                </a:lnTo>
                <a:lnTo>
                  <a:pt x="5409" y="7368"/>
                </a:lnTo>
                <a:lnTo>
                  <a:pt x="5367" y="7306"/>
                </a:lnTo>
                <a:lnTo>
                  <a:pt x="5309" y="7250"/>
                </a:lnTo>
                <a:lnTo>
                  <a:pt x="5196" y="7196"/>
                </a:lnTo>
                <a:lnTo>
                  <a:pt x="5116" y="7222"/>
                </a:lnTo>
                <a:lnTo>
                  <a:pt x="5090" y="7113"/>
                </a:lnTo>
                <a:lnTo>
                  <a:pt x="5063" y="6982"/>
                </a:lnTo>
                <a:lnTo>
                  <a:pt x="4978" y="6956"/>
                </a:lnTo>
                <a:lnTo>
                  <a:pt x="4978" y="6784"/>
                </a:lnTo>
                <a:lnTo>
                  <a:pt x="5005" y="6666"/>
                </a:lnTo>
                <a:lnTo>
                  <a:pt x="5070" y="6488"/>
                </a:lnTo>
                <a:lnTo>
                  <a:pt x="5138" y="6357"/>
                </a:lnTo>
                <a:lnTo>
                  <a:pt x="5208" y="6337"/>
                </a:lnTo>
                <a:lnTo>
                  <a:pt x="5208" y="6226"/>
                </a:lnTo>
                <a:lnTo>
                  <a:pt x="5256" y="6151"/>
                </a:lnTo>
                <a:lnTo>
                  <a:pt x="5341" y="6144"/>
                </a:lnTo>
                <a:lnTo>
                  <a:pt x="5409" y="6020"/>
                </a:lnTo>
                <a:lnTo>
                  <a:pt x="5425" y="5944"/>
                </a:lnTo>
                <a:lnTo>
                  <a:pt x="5479" y="5794"/>
                </a:lnTo>
                <a:lnTo>
                  <a:pt x="5500" y="5697"/>
                </a:lnTo>
                <a:lnTo>
                  <a:pt x="5558" y="5753"/>
                </a:lnTo>
                <a:lnTo>
                  <a:pt x="5638" y="5725"/>
                </a:lnTo>
                <a:lnTo>
                  <a:pt x="5754" y="5588"/>
                </a:lnTo>
                <a:lnTo>
                  <a:pt x="5761" y="5498"/>
                </a:lnTo>
                <a:lnTo>
                  <a:pt x="5718" y="5388"/>
                </a:lnTo>
                <a:lnTo>
                  <a:pt x="5766" y="5279"/>
                </a:lnTo>
                <a:lnTo>
                  <a:pt x="5761" y="5176"/>
                </a:lnTo>
                <a:lnTo>
                  <a:pt x="5681" y="5072"/>
                </a:lnTo>
                <a:lnTo>
                  <a:pt x="5595" y="5038"/>
                </a:lnTo>
                <a:lnTo>
                  <a:pt x="5510" y="5017"/>
                </a:lnTo>
                <a:lnTo>
                  <a:pt x="5510" y="5257"/>
                </a:lnTo>
                <a:lnTo>
                  <a:pt x="5469" y="5429"/>
                </a:lnTo>
                <a:lnTo>
                  <a:pt x="5404" y="5573"/>
                </a:lnTo>
                <a:lnTo>
                  <a:pt x="5351" y="5444"/>
                </a:lnTo>
                <a:lnTo>
                  <a:pt x="5367" y="5292"/>
                </a:lnTo>
                <a:lnTo>
                  <a:pt x="5297" y="5154"/>
                </a:lnTo>
                <a:lnTo>
                  <a:pt x="5218" y="5319"/>
                </a:lnTo>
                <a:lnTo>
                  <a:pt x="5218" y="5107"/>
                </a:lnTo>
                <a:lnTo>
                  <a:pt x="5111" y="5057"/>
                </a:lnTo>
                <a:lnTo>
                  <a:pt x="5164" y="4954"/>
                </a:lnTo>
                <a:lnTo>
                  <a:pt x="5085" y="4695"/>
                </a:lnTo>
                <a:lnTo>
                  <a:pt x="5026" y="4591"/>
                </a:lnTo>
                <a:lnTo>
                  <a:pt x="4947" y="4551"/>
                </a:lnTo>
                <a:close/>
                <a:moveTo>
                  <a:pt x="21015" y="4639"/>
                </a:moveTo>
                <a:lnTo>
                  <a:pt x="21010" y="4645"/>
                </a:lnTo>
                <a:lnTo>
                  <a:pt x="20935" y="4748"/>
                </a:lnTo>
                <a:lnTo>
                  <a:pt x="20947" y="4817"/>
                </a:lnTo>
                <a:lnTo>
                  <a:pt x="21010" y="4804"/>
                </a:lnTo>
                <a:lnTo>
                  <a:pt x="21085" y="4791"/>
                </a:lnTo>
                <a:lnTo>
                  <a:pt x="21148" y="4735"/>
                </a:lnTo>
                <a:lnTo>
                  <a:pt x="21153" y="4707"/>
                </a:lnTo>
                <a:lnTo>
                  <a:pt x="21068" y="4639"/>
                </a:lnTo>
                <a:lnTo>
                  <a:pt x="21015" y="4639"/>
                </a:lnTo>
                <a:close/>
                <a:moveTo>
                  <a:pt x="4770" y="4963"/>
                </a:moveTo>
                <a:lnTo>
                  <a:pt x="4729" y="5057"/>
                </a:lnTo>
                <a:lnTo>
                  <a:pt x="4681" y="5126"/>
                </a:lnTo>
                <a:lnTo>
                  <a:pt x="4760" y="5223"/>
                </a:lnTo>
                <a:lnTo>
                  <a:pt x="4809" y="5195"/>
                </a:lnTo>
                <a:lnTo>
                  <a:pt x="4883" y="5257"/>
                </a:lnTo>
                <a:lnTo>
                  <a:pt x="4920" y="5188"/>
                </a:lnTo>
                <a:lnTo>
                  <a:pt x="4888" y="5107"/>
                </a:lnTo>
                <a:lnTo>
                  <a:pt x="4867" y="5066"/>
                </a:lnTo>
                <a:lnTo>
                  <a:pt x="4835" y="5023"/>
                </a:lnTo>
                <a:lnTo>
                  <a:pt x="4770" y="4963"/>
                </a:lnTo>
                <a:close/>
                <a:moveTo>
                  <a:pt x="6074" y="5354"/>
                </a:moveTo>
                <a:lnTo>
                  <a:pt x="6020" y="5388"/>
                </a:lnTo>
                <a:lnTo>
                  <a:pt x="5994" y="5498"/>
                </a:lnTo>
                <a:lnTo>
                  <a:pt x="6010" y="5594"/>
                </a:lnTo>
                <a:lnTo>
                  <a:pt x="6074" y="5581"/>
                </a:lnTo>
                <a:lnTo>
                  <a:pt x="6112" y="5526"/>
                </a:lnTo>
                <a:lnTo>
                  <a:pt x="6122" y="5498"/>
                </a:lnTo>
                <a:lnTo>
                  <a:pt x="6122" y="5416"/>
                </a:lnTo>
                <a:lnTo>
                  <a:pt x="6074" y="5354"/>
                </a:lnTo>
                <a:close/>
                <a:moveTo>
                  <a:pt x="9558" y="5704"/>
                </a:moveTo>
                <a:lnTo>
                  <a:pt x="9463" y="5801"/>
                </a:lnTo>
                <a:lnTo>
                  <a:pt x="9393" y="5753"/>
                </a:lnTo>
                <a:lnTo>
                  <a:pt x="9303" y="5848"/>
                </a:lnTo>
                <a:lnTo>
                  <a:pt x="9212" y="5725"/>
                </a:lnTo>
                <a:lnTo>
                  <a:pt x="9122" y="5753"/>
                </a:lnTo>
                <a:lnTo>
                  <a:pt x="9085" y="5869"/>
                </a:lnTo>
                <a:lnTo>
                  <a:pt x="9207" y="5916"/>
                </a:lnTo>
                <a:lnTo>
                  <a:pt x="9207" y="5966"/>
                </a:lnTo>
                <a:lnTo>
                  <a:pt x="9105" y="6000"/>
                </a:lnTo>
                <a:lnTo>
                  <a:pt x="9233" y="6088"/>
                </a:lnTo>
                <a:lnTo>
                  <a:pt x="9175" y="6166"/>
                </a:lnTo>
                <a:lnTo>
                  <a:pt x="9340" y="6219"/>
                </a:lnTo>
                <a:lnTo>
                  <a:pt x="9415" y="6241"/>
                </a:lnTo>
                <a:lnTo>
                  <a:pt x="9468" y="6213"/>
                </a:lnTo>
                <a:lnTo>
                  <a:pt x="9632" y="6097"/>
                </a:lnTo>
                <a:lnTo>
                  <a:pt x="9707" y="5959"/>
                </a:lnTo>
                <a:lnTo>
                  <a:pt x="9644" y="5835"/>
                </a:lnTo>
                <a:lnTo>
                  <a:pt x="9659" y="5719"/>
                </a:lnTo>
                <a:lnTo>
                  <a:pt x="9558" y="5704"/>
                </a:lnTo>
                <a:close/>
                <a:moveTo>
                  <a:pt x="5489" y="5848"/>
                </a:moveTo>
                <a:lnTo>
                  <a:pt x="5474" y="6013"/>
                </a:lnTo>
                <a:lnTo>
                  <a:pt x="5462" y="6151"/>
                </a:lnTo>
                <a:lnTo>
                  <a:pt x="5415" y="6234"/>
                </a:lnTo>
                <a:lnTo>
                  <a:pt x="5495" y="6219"/>
                </a:lnTo>
                <a:lnTo>
                  <a:pt x="5510" y="6316"/>
                </a:lnTo>
                <a:lnTo>
                  <a:pt x="5595" y="6234"/>
                </a:lnTo>
                <a:lnTo>
                  <a:pt x="5655" y="6138"/>
                </a:lnTo>
                <a:lnTo>
                  <a:pt x="5686" y="6219"/>
                </a:lnTo>
                <a:lnTo>
                  <a:pt x="5776" y="6260"/>
                </a:lnTo>
                <a:lnTo>
                  <a:pt x="5829" y="6206"/>
                </a:lnTo>
                <a:lnTo>
                  <a:pt x="5788" y="6151"/>
                </a:lnTo>
                <a:lnTo>
                  <a:pt x="5744" y="6166"/>
                </a:lnTo>
                <a:lnTo>
                  <a:pt x="5739" y="6082"/>
                </a:lnTo>
                <a:lnTo>
                  <a:pt x="5670" y="6028"/>
                </a:lnTo>
                <a:lnTo>
                  <a:pt x="5607" y="5966"/>
                </a:lnTo>
                <a:lnTo>
                  <a:pt x="5575" y="5916"/>
                </a:lnTo>
                <a:lnTo>
                  <a:pt x="5542" y="5944"/>
                </a:lnTo>
                <a:lnTo>
                  <a:pt x="5532" y="5863"/>
                </a:lnTo>
                <a:lnTo>
                  <a:pt x="5489" y="5848"/>
                </a:lnTo>
                <a:close/>
                <a:moveTo>
                  <a:pt x="479" y="6191"/>
                </a:moveTo>
                <a:lnTo>
                  <a:pt x="479" y="6260"/>
                </a:lnTo>
                <a:lnTo>
                  <a:pt x="489" y="6275"/>
                </a:lnTo>
                <a:lnTo>
                  <a:pt x="542" y="6260"/>
                </a:lnTo>
                <a:lnTo>
                  <a:pt x="563" y="6294"/>
                </a:lnTo>
                <a:lnTo>
                  <a:pt x="607" y="6329"/>
                </a:lnTo>
                <a:lnTo>
                  <a:pt x="655" y="6294"/>
                </a:lnTo>
                <a:lnTo>
                  <a:pt x="660" y="6275"/>
                </a:lnTo>
                <a:lnTo>
                  <a:pt x="602" y="6254"/>
                </a:lnTo>
                <a:lnTo>
                  <a:pt x="554" y="6213"/>
                </a:lnTo>
                <a:lnTo>
                  <a:pt x="515" y="6226"/>
                </a:lnTo>
                <a:lnTo>
                  <a:pt x="479" y="6191"/>
                </a:lnTo>
                <a:close/>
                <a:moveTo>
                  <a:pt x="5643" y="6344"/>
                </a:moveTo>
                <a:lnTo>
                  <a:pt x="5602" y="6419"/>
                </a:lnTo>
                <a:lnTo>
                  <a:pt x="5616" y="6460"/>
                </a:lnTo>
                <a:lnTo>
                  <a:pt x="5655" y="6466"/>
                </a:lnTo>
                <a:lnTo>
                  <a:pt x="5723" y="6378"/>
                </a:lnTo>
                <a:lnTo>
                  <a:pt x="5723" y="6344"/>
                </a:lnTo>
                <a:lnTo>
                  <a:pt x="5643" y="6344"/>
                </a:lnTo>
                <a:close/>
                <a:moveTo>
                  <a:pt x="5841" y="6425"/>
                </a:moveTo>
                <a:lnTo>
                  <a:pt x="5814" y="6475"/>
                </a:lnTo>
                <a:lnTo>
                  <a:pt x="5814" y="6488"/>
                </a:lnTo>
                <a:lnTo>
                  <a:pt x="5829" y="6535"/>
                </a:lnTo>
                <a:lnTo>
                  <a:pt x="5856" y="6550"/>
                </a:lnTo>
                <a:lnTo>
                  <a:pt x="5877" y="6466"/>
                </a:lnTo>
                <a:lnTo>
                  <a:pt x="5861" y="6432"/>
                </a:lnTo>
                <a:lnTo>
                  <a:pt x="5841" y="6425"/>
                </a:lnTo>
                <a:close/>
                <a:moveTo>
                  <a:pt x="788" y="6741"/>
                </a:moveTo>
                <a:lnTo>
                  <a:pt x="728" y="6769"/>
                </a:lnTo>
                <a:lnTo>
                  <a:pt x="766" y="6810"/>
                </a:lnTo>
                <a:lnTo>
                  <a:pt x="803" y="6838"/>
                </a:lnTo>
                <a:lnTo>
                  <a:pt x="841" y="6810"/>
                </a:lnTo>
                <a:lnTo>
                  <a:pt x="834" y="6756"/>
                </a:lnTo>
                <a:lnTo>
                  <a:pt x="788" y="6741"/>
                </a:lnTo>
                <a:close/>
                <a:moveTo>
                  <a:pt x="10212" y="7003"/>
                </a:moveTo>
                <a:lnTo>
                  <a:pt x="10164" y="7119"/>
                </a:lnTo>
                <a:lnTo>
                  <a:pt x="10143" y="7265"/>
                </a:lnTo>
                <a:lnTo>
                  <a:pt x="10176" y="7334"/>
                </a:lnTo>
                <a:lnTo>
                  <a:pt x="10181" y="7463"/>
                </a:lnTo>
                <a:lnTo>
                  <a:pt x="10207" y="7403"/>
                </a:lnTo>
                <a:lnTo>
                  <a:pt x="10229" y="7437"/>
                </a:lnTo>
                <a:lnTo>
                  <a:pt x="10207" y="7491"/>
                </a:lnTo>
                <a:lnTo>
                  <a:pt x="10222" y="7531"/>
                </a:lnTo>
                <a:lnTo>
                  <a:pt x="10292" y="7553"/>
                </a:lnTo>
                <a:lnTo>
                  <a:pt x="10329" y="7635"/>
                </a:lnTo>
                <a:lnTo>
                  <a:pt x="10324" y="7703"/>
                </a:lnTo>
                <a:lnTo>
                  <a:pt x="10239" y="7697"/>
                </a:lnTo>
                <a:lnTo>
                  <a:pt x="10222" y="7781"/>
                </a:lnTo>
                <a:lnTo>
                  <a:pt x="10256" y="7841"/>
                </a:lnTo>
                <a:lnTo>
                  <a:pt x="10196" y="7884"/>
                </a:lnTo>
                <a:lnTo>
                  <a:pt x="10212" y="7931"/>
                </a:lnTo>
                <a:lnTo>
                  <a:pt x="10302" y="7952"/>
                </a:lnTo>
                <a:lnTo>
                  <a:pt x="10256" y="7978"/>
                </a:lnTo>
                <a:lnTo>
                  <a:pt x="10164" y="8103"/>
                </a:lnTo>
                <a:lnTo>
                  <a:pt x="10196" y="8124"/>
                </a:lnTo>
                <a:lnTo>
                  <a:pt x="10239" y="8081"/>
                </a:lnTo>
                <a:lnTo>
                  <a:pt x="10292" y="8096"/>
                </a:lnTo>
                <a:lnTo>
                  <a:pt x="10329" y="8040"/>
                </a:lnTo>
                <a:lnTo>
                  <a:pt x="10355" y="8062"/>
                </a:lnTo>
                <a:lnTo>
                  <a:pt x="10457" y="8028"/>
                </a:lnTo>
                <a:lnTo>
                  <a:pt x="10537" y="8034"/>
                </a:lnTo>
                <a:lnTo>
                  <a:pt x="10590" y="7965"/>
                </a:lnTo>
                <a:lnTo>
                  <a:pt x="10563" y="7903"/>
                </a:lnTo>
                <a:lnTo>
                  <a:pt x="10595" y="7869"/>
                </a:lnTo>
                <a:lnTo>
                  <a:pt x="10601" y="7793"/>
                </a:lnTo>
                <a:lnTo>
                  <a:pt x="10532" y="7766"/>
                </a:lnTo>
                <a:lnTo>
                  <a:pt x="10515" y="7718"/>
                </a:lnTo>
                <a:lnTo>
                  <a:pt x="10478" y="7574"/>
                </a:lnTo>
                <a:lnTo>
                  <a:pt x="10442" y="7553"/>
                </a:lnTo>
                <a:lnTo>
                  <a:pt x="10382" y="7381"/>
                </a:lnTo>
                <a:lnTo>
                  <a:pt x="10324" y="7375"/>
                </a:lnTo>
                <a:lnTo>
                  <a:pt x="10372" y="7250"/>
                </a:lnTo>
                <a:lnTo>
                  <a:pt x="10389" y="7141"/>
                </a:lnTo>
                <a:lnTo>
                  <a:pt x="10324" y="7134"/>
                </a:lnTo>
                <a:lnTo>
                  <a:pt x="10266" y="7153"/>
                </a:lnTo>
                <a:lnTo>
                  <a:pt x="10329" y="7003"/>
                </a:lnTo>
                <a:lnTo>
                  <a:pt x="10261" y="7016"/>
                </a:lnTo>
                <a:lnTo>
                  <a:pt x="10212" y="7003"/>
                </a:lnTo>
                <a:close/>
                <a:moveTo>
                  <a:pt x="1559" y="7100"/>
                </a:moveTo>
                <a:lnTo>
                  <a:pt x="1526" y="7119"/>
                </a:lnTo>
                <a:lnTo>
                  <a:pt x="1479" y="7169"/>
                </a:lnTo>
                <a:lnTo>
                  <a:pt x="1484" y="7237"/>
                </a:lnTo>
                <a:lnTo>
                  <a:pt x="1516" y="7272"/>
                </a:lnTo>
                <a:lnTo>
                  <a:pt x="1574" y="7216"/>
                </a:lnTo>
                <a:lnTo>
                  <a:pt x="1622" y="7147"/>
                </a:lnTo>
                <a:lnTo>
                  <a:pt x="1601" y="7106"/>
                </a:lnTo>
                <a:lnTo>
                  <a:pt x="1559" y="7100"/>
                </a:lnTo>
                <a:close/>
                <a:moveTo>
                  <a:pt x="11228" y="7353"/>
                </a:moveTo>
                <a:lnTo>
                  <a:pt x="11138" y="7403"/>
                </a:lnTo>
                <a:lnTo>
                  <a:pt x="11148" y="7456"/>
                </a:lnTo>
                <a:lnTo>
                  <a:pt x="11206" y="7525"/>
                </a:lnTo>
                <a:lnTo>
                  <a:pt x="11245" y="7422"/>
                </a:lnTo>
                <a:lnTo>
                  <a:pt x="11228" y="7353"/>
                </a:lnTo>
                <a:close/>
                <a:moveTo>
                  <a:pt x="10111" y="7478"/>
                </a:moveTo>
                <a:lnTo>
                  <a:pt x="10063" y="7484"/>
                </a:lnTo>
                <a:lnTo>
                  <a:pt x="10016" y="7546"/>
                </a:lnTo>
                <a:lnTo>
                  <a:pt x="9936" y="7650"/>
                </a:lnTo>
                <a:lnTo>
                  <a:pt x="9968" y="7772"/>
                </a:lnTo>
                <a:lnTo>
                  <a:pt x="9920" y="7903"/>
                </a:lnTo>
                <a:lnTo>
                  <a:pt x="10005" y="7924"/>
                </a:lnTo>
                <a:lnTo>
                  <a:pt x="10106" y="7849"/>
                </a:lnTo>
                <a:lnTo>
                  <a:pt x="10154" y="7738"/>
                </a:lnTo>
                <a:lnTo>
                  <a:pt x="10143" y="7650"/>
                </a:lnTo>
                <a:lnTo>
                  <a:pt x="10176" y="7559"/>
                </a:lnTo>
                <a:lnTo>
                  <a:pt x="10111" y="7478"/>
                </a:lnTo>
                <a:close/>
                <a:moveTo>
                  <a:pt x="18829" y="7587"/>
                </a:moveTo>
                <a:lnTo>
                  <a:pt x="18803" y="7600"/>
                </a:lnTo>
                <a:lnTo>
                  <a:pt x="18829" y="7662"/>
                </a:lnTo>
                <a:lnTo>
                  <a:pt x="18776" y="7718"/>
                </a:lnTo>
                <a:lnTo>
                  <a:pt x="18771" y="7890"/>
                </a:lnTo>
                <a:lnTo>
                  <a:pt x="18803" y="8006"/>
                </a:lnTo>
                <a:lnTo>
                  <a:pt x="18803" y="8165"/>
                </a:lnTo>
                <a:lnTo>
                  <a:pt x="18786" y="8253"/>
                </a:lnTo>
                <a:lnTo>
                  <a:pt x="18793" y="8378"/>
                </a:lnTo>
                <a:lnTo>
                  <a:pt x="18786" y="8481"/>
                </a:lnTo>
                <a:lnTo>
                  <a:pt x="18798" y="8577"/>
                </a:lnTo>
                <a:lnTo>
                  <a:pt x="18834" y="8487"/>
                </a:lnTo>
                <a:lnTo>
                  <a:pt x="18882" y="8556"/>
                </a:lnTo>
                <a:lnTo>
                  <a:pt x="18882" y="8481"/>
                </a:lnTo>
                <a:lnTo>
                  <a:pt x="18824" y="8365"/>
                </a:lnTo>
                <a:lnTo>
                  <a:pt x="18861" y="8199"/>
                </a:lnTo>
                <a:lnTo>
                  <a:pt x="18946" y="8240"/>
                </a:lnTo>
                <a:lnTo>
                  <a:pt x="18887" y="8034"/>
                </a:lnTo>
                <a:lnTo>
                  <a:pt x="18866" y="7909"/>
                </a:lnTo>
                <a:lnTo>
                  <a:pt x="18866" y="7793"/>
                </a:lnTo>
                <a:lnTo>
                  <a:pt x="18846" y="7669"/>
                </a:lnTo>
                <a:lnTo>
                  <a:pt x="18829" y="7587"/>
                </a:lnTo>
                <a:close/>
                <a:moveTo>
                  <a:pt x="2729" y="7609"/>
                </a:moveTo>
                <a:lnTo>
                  <a:pt x="2729" y="7650"/>
                </a:lnTo>
                <a:lnTo>
                  <a:pt x="2739" y="7703"/>
                </a:lnTo>
                <a:lnTo>
                  <a:pt x="2766" y="7746"/>
                </a:lnTo>
                <a:lnTo>
                  <a:pt x="2787" y="7800"/>
                </a:lnTo>
                <a:lnTo>
                  <a:pt x="2824" y="7862"/>
                </a:lnTo>
                <a:lnTo>
                  <a:pt x="2846" y="7862"/>
                </a:lnTo>
                <a:lnTo>
                  <a:pt x="2797" y="7759"/>
                </a:lnTo>
                <a:lnTo>
                  <a:pt x="2814" y="7615"/>
                </a:lnTo>
                <a:lnTo>
                  <a:pt x="2761" y="7628"/>
                </a:lnTo>
                <a:lnTo>
                  <a:pt x="2729" y="7609"/>
                </a:lnTo>
                <a:close/>
                <a:moveTo>
                  <a:pt x="7244" y="7924"/>
                </a:moveTo>
                <a:lnTo>
                  <a:pt x="7191" y="7965"/>
                </a:lnTo>
                <a:lnTo>
                  <a:pt x="7154" y="8034"/>
                </a:lnTo>
                <a:lnTo>
                  <a:pt x="7096" y="8219"/>
                </a:lnTo>
                <a:lnTo>
                  <a:pt x="7048" y="8287"/>
                </a:lnTo>
                <a:lnTo>
                  <a:pt x="7074" y="8322"/>
                </a:lnTo>
                <a:lnTo>
                  <a:pt x="7038" y="8365"/>
                </a:lnTo>
                <a:lnTo>
                  <a:pt x="7043" y="8390"/>
                </a:lnTo>
                <a:lnTo>
                  <a:pt x="7159" y="8399"/>
                </a:lnTo>
                <a:lnTo>
                  <a:pt x="7224" y="8390"/>
                </a:lnTo>
                <a:lnTo>
                  <a:pt x="7277" y="8418"/>
                </a:lnTo>
                <a:lnTo>
                  <a:pt x="7234" y="8468"/>
                </a:lnTo>
                <a:lnTo>
                  <a:pt x="7270" y="8474"/>
                </a:lnTo>
                <a:lnTo>
                  <a:pt x="7340" y="8378"/>
                </a:lnTo>
                <a:lnTo>
                  <a:pt x="7357" y="8390"/>
                </a:lnTo>
                <a:lnTo>
                  <a:pt x="7340" y="8481"/>
                </a:lnTo>
                <a:lnTo>
                  <a:pt x="7377" y="8502"/>
                </a:lnTo>
                <a:lnTo>
                  <a:pt x="7403" y="8502"/>
                </a:lnTo>
                <a:lnTo>
                  <a:pt x="7430" y="8405"/>
                </a:lnTo>
                <a:lnTo>
                  <a:pt x="7415" y="8330"/>
                </a:lnTo>
                <a:lnTo>
                  <a:pt x="7403" y="8274"/>
                </a:lnTo>
                <a:lnTo>
                  <a:pt x="7367" y="8296"/>
                </a:lnTo>
                <a:lnTo>
                  <a:pt x="7383" y="8206"/>
                </a:lnTo>
                <a:lnTo>
                  <a:pt x="7324" y="8171"/>
                </a:lnTo>
                <a:lnTo>
                  <a:pt x="7297" y="8199"/>
                </a:lnTo>
                <a:lnTo>
                  <a:pt x="7244" y="8171"/>
                </a:lnTo>
                <a:lnTo>
                  <a:pt x="7265" y="8131"/>
                </a:lnTo>
                <a:lnTo>
                  <a:pt x="7229" y="8103"/>
                </a:lnTo>
                <a:lnTo>
                  <a:pt x="7191" y="8143"/>
                </a:lnTo>
                <a:lnTo>
                  <a:pt x="7229" y="8040"/>
                </a:lnTo>
                <a:lnTo>
                  <a:pt x="7260" y="7965"/>
                </a:lnTo>
                <a:lnTo>
                  <a:pt x="7270" y="7931"/>
                </a:lnTo>
                <a:lnTo>
                  <a:pt x="7244" y="7924"/>
                </a:lnTo>
                <a:close/>
                <a:moveTo>
                  <a:pt x="3010" y="8028"/>
                </a:moveTo>
                <a:lnTo>
                  <a:pt x="3005" y="8055"/>
                </a:lnTo>
                <a:lnTo>
                  <a:pt x="3032" y="8124"/>
                </a:lnTo>
                <a:lnTo>
                  <a:pt x="3090" y="8143"/>
                </a:lnTo>
                <a:lnTo>
                  <a:pt x="3102" y="8178"/>
                </a:lnTo>
                <a:lnTo>
                  <a:pt x="3155" y="8212"/>
                </a:lnTo>
                <a:lnTo>
                  <a:pt x="3170" y="8253"/>
                </a:lnTo>
                <a:lnTo>
                  <a:pt x="3266" y="8309"/>
                </a:lnTo>
                <a:lnTo>
                  <a:pt x="3293" y="8296"/>
                </a:lnTo>
                <a:lnTo>
                  <a:pt x="3271" y="8227"/>
                </a:lnTo>
                <a:lnTo>
                  <a:pt x="3213" y="8184"/>
                </a:lnTo>
                <a:lnTo>
                  <a:pt x="3186" y="8131"/>
                </a:lnTo>
                <a:lnTo>
                  <a:pt x="3165" y="8090"/>
                </a:lnTo>
                <a:lnTo>
                  <a:pt x="3112" y="8075"/>
                </a:lnTo>
                <a:lnTo>
                  <a:pt x="3075" y="8055"/>
                </a:lnTo>
                <a:lnTo>
                  <a:pt x="3010" y="8028"/>
                </a:lnTo>
                <a:close/>
                <a:moveTo>
                  <a:pt x="6760" y="8124"/>
                </a:moveTo>
                <a:lnTo>
                  <a:pt x="6738" y="8137"/>
                </a:lnTo>
                <a:lnTo>
                  <a:pt x="6792" y="8193"/>
                </a:lnTo>
                <a:lnTo>
                  <a:pt x="6866" y="8227"/>
                </a:lnTo>
                <a:lnTo>
                  <a:pt x="6898" y="8227"/>
                </a:lnTo>
                <a:lnTo>
                  <a:pt x="6893" y="8206"/>
                </a:lnTo>
                <a:lnTo>
                  <a:pt x="6835" y="8159"/>
                </a:lnTo>
                <a:lnTo>
                  <a:pt x="6760" y="8124"/>
                </a:lnTo>
                <a:close/>
                <a:moveTo>
                  <a:pt x="13494" y="8440"/>
                </a:moveTo>
                <a:lnTo>
                  <a:pt x="13542" y="8468"/>
                </a:lnTo>
                <a:lnTo>
                  <a:pt x="13600" y="8459"/>
                </a:lnTo>
                <a:lnTo>
                  <a:pt x="13612" y="8528"/>
                </a:lnTo>
                <a:lnTo>
                  <a:pt x="13600" y="8631"/>
                </a:lnTo>
                <a:lnTo>
                  <a:pt x="13547" y="8618"/>
                </a:lnTo>
                <a:lnTo>
                  <a:pt x="13500" y="8640"/>
                </a:lnTo>
                <a:lnTo>
                  <a:pt x="13500" y="8715"/>
                </a:lnTo>
                <a:lnTo>
                  <a:pt x="13440" y="8708"/>
                </a:lnTo>
                <a:lnTo>
                  <a:pt x="13440" y="8743"/>
                </a:lnTo>
                <a:lnTo>
                  <a:pt x="13474" y="8768"/>
                </a:lnTo>
                <a:lnTo>
                  <a:pt x="13500" y="8865"/>
                </a:lnTo>
                <a:lnTo>
                  <a:pt x="13568" y="8899"/>
                </a:lnTo>
                <a:lnTo>
                  <a:pt x="13580" y="8934"/>
                </a:lnTo>
                <a:lnTo>
                  <a:pt x="13563" y="8975"/>
                </a:lnTo>
                <a:lnTo>
                  <a:pt x="13568" y="9003"/>
                </a:lnTo>
                <a:lnTo>
                  <a:pt x="13585" y="9065"/>
                </a:lnTo>
                <a:lnTo>
                  <a:pt x="13590" y="8990"/>
                </a:lnTo>
                <a:lnTo>
                  <a:pt x="13638" y="8962"/>
                </a:lnTo>
                <a:lnTo>
                  <a:pt x="13653" y="9018"/>
                </a:lnTo>
                <a:lnTo>
                  <a:pt x="13696" y="9078"/>
                </a:lnTo>
                <a:lnTo>
                  <a:pt x="13643" y="9112"/>
                </a:lnTo>
                <a:lnTo>
                  <a:pt x="13590" y="9086"/>
                </a:lnTo>
                <a:lnTo>
                  <a:pt x="13580" y="9168"/>
                </a:lnTo>
                <a:lnTo>
                  <a:pt x="13617" y="9174"/>
                </a:lnTo>
                <a:lnTo>
                  <a:pt x="13600" y="9243"/>
                </a:lnTo>
                <a:lnTo>
                  <a:pt x="13648" y="9277"/>
                </a:lnTo>
                <a:lnTo>
                  <a:pt x="13638" y="9380"/>
                </a:lnTo>
                <a:lnTo>
                  <a:pt x="13648" y="9449"/>
                </a:lnTo>
                <a:lnTo>
                  <a:pt x="13643" y="9471"/>
                </a:lnTo>
                <a:lnTo>
                  <a:pt x="13553" y="9499"/>
                </a:lnTo>
                <a:lnTo>
                  <a:pt x="13467" y="9484"/>
                </a:lnTo>
                <a:lnTo>
                  <a:pt x="13425" y="9436"/>
                </a:lnTo>
                <a:lnTo>
                  <a:pt x="13372" y="9415"/>
                </a:lnTo>
                <a:lnTo>
                  <a:pt x="13356" y="9346"/>
                </a:lnTo>
                <a:lnTo>
                  <a:pt x="13356" y="9299"/>
                </a:lnTo>
                <a:lnTo>
                  <a:pt x="13377" y="9277"/>
                </a:lnTo>
                <a:lnTo>
                  <a:pt x="13387" y="9243"/>
                </a:lnTo>
                <a:lnTo>
                  <a:pt x="13399" y="9168"/>
                </a:lnTo>
                <a:lnTo>
                  <a:pt x="13447" y="9161"/>
                </a:lnTo>
                <a:lnTo>
                  <a:pt x="13430" y="9134"/>
                </a:lnTo>
                <a:lnTo>
                  <a:pt x="13404" y="9127"/>
                </a:lnTo>
                <a:lnTo>
                  <a:pt x="13372" y="9058"/>
                </a:lnTo>
                <a:lnTo>
                  <a:pt x="13341" y="8983"/>
                </a:lnTo>
                <a:lnTo>
                  <a:pt x="13276" y="8865"/>
                </a:lnTo>
                <a:lnTo>
                  <a:pt x="13281" y="8796"/>
                </a:lnTo>
                <a:lnTo>
                  <a:pt x="13228" y="8700"/>
                </a:lnTo>
                <a:lnTo>
                  <a:pt x="13287" y="8590"/>
                </a:lnTo>
                <a:lnTo>
                  <a:pt x="13346" y="8571"/>
                </a:lnTo>
                <a:lnTo>
                  <a:pt x="13372" y="8509"/>
                </a:lnTo>
                <a:lnTo>
                  <a:pt x="13425" y="8487"/>
                </a:lnTo>
                <a:lnTo>
                  <a:pt x="13494" y="8440"/>
                </a:lnTo>
                <a:close/>
                <a:moveTo>
                  <a:pt x="12792" y="8446"/>
                </a:moveTo>
                <a:lnTo>
                  <a:pt x="12792" y="8474"/>
                </a:lnTo>
                <a:lnTo>
                  <a:pt x="12707" y="8521"/>
                </a:lnTo>
                <a:lnTo>
                  <a:pt x="12739" y="8562"/>
                </a:lnTo>
                <a:lnTo>
                  <a:pt x="12691" y="8652"/>
                </a:lnTo>
                <a:lnTo>
                  <a:pt x="12649" y="8665"/>
                </a:lnTo>
                <a:lnTo>
                  <a:pt x="12696" y="8728"/>
                </a:lnTo>
                <a:lnTo>
                  <a:pt x="12766" y="8768"/>
                </a:lnTo>
                <a:lnTo>
                  <a:pt x="12840" y="8859"/>
                </a:lnTo>
                <a:lnTo>
                  <a:pt x="12862" y="8893"/>
                </a:lnTo>
                <a:lnTo>
                  <a:pt x="12894" y="8906"/>
                </a:lnTo>
                <a:lnTo>
                  <a:pt x="12925" y="8940"/>
                </a:lnTo>
                <a:lnTo>
                  <a:pt x="12942" y="9009"/>
                </a:lnTo>
                <a:lnTo>
                  <a:pt x="12930" y="9052"/>
                </a:lnTo>
                <a:lnTo>
                  <a:pt x="12862" y="9106"/>
                </a:lnTo>
                <a:lnTo>
                  <a:pt x="12814" y="9099"/>
                </a:lnTo>
                <a:lnTo>
                  <a:pt x="12744" y="9112"/>
                </a:lnTo>
                <a:lnTo>
                  <a:pt x="12659" y="9071"/>
                </a:lnTo>
                <a:lnTo>
                  <a:pt x="12558" y="9003"/>
                </a:lnTo>
                <a:lnTo>
                  <a:pt x="12463" y="9003"/>
                </a:lnTo>
                <a:lnTo>
                  <a:pt x="12393" y="9030"/>
                </a:lnTo>
                <a:lnTo>
                  <a:pt x="12323" y="9093"/>
                </a:lnTo>
                <a:lnTo>
                  <a:pt x="12212" y="9078"/>
                </a:lnTo>
                <a:lnTo>
                  <a:pt x="12210" y="9084"/>
                </a:lnTo>
                <a:lnTo>
                  <a:pt x="12159" y="9052"/>
                </a:lnTo>
                <a:lnTo>
                  <a:pt x="12154" y="9009"/>
                </a:lnTo>
                <a:lnTo>
                  <a:pt x="12132" y="8955"/>
                </a:lnTo>
                <a:lnTo>
                  <a:pt x="12154" y="8880"/>
                </a:lnTo>
                <a:lnTo>
                  <a:pt x="12185" y="8837"/>
                </a:lnTo>
                <a:lnTo>
                  <a:pt x="12202" y="8715"/>
                </a:lnTo>
                <a:lnTo>
                  <a:pt x="12217" y="8721"/>
                </a:lnTo>
                <a:lnTo>
                  <a:pt x="12244" y="8700"/>
                </a:lnTo>
                <a:lnTo>
                  <a:pt x="12244" y="8674"/>
                </a:lnTo>
                <a:lnTo>
                  <a:pt x="12287" y="8590"/>
                </a:lnTo>
                <a:lnTo>
                  <a:pt x="12308" y="8528"/>
                </a:lnTo>
                <a:lnTo>
                  <a:pt x="12362" y="8515"/>
                </a:lnTo>
                <a:lnTo>
                  <a:pt x="12367" y="8556"/>
                </a:lnTo>
                <a:lnTo>
                  <a:pt x="12456" y="8584"/>
                </a:lnTo>
                <a:lnTo>
                  <a:pt x="12473" y="8612"/>
                </a:lnTo>
                <a:lnTo>
                  <a:pt x="12415" y="8646"/>
                </a:lnTo>
                <a:lnTo>
                  <a:pt x="12403" y="8665"/>
                </a:lnTo>
                <a:lnTo>
                  <a:pt x="12468" y="8700"/>
                </a:lnTo>
                <a:lnTo>
                  <a:pt x="12456" y="8749"/>
                </a:lnTo>
                <a:lnTo>
                  <a:pt x="12490" y="8768"/>
                </a:lnTo>
                <a:lnTo>
                  <a:pt x="12569" y="8708"/>
                </a:lnTo>
                <a:lnTo>
                  <a:pt x="12633" y="8687"/>
                </a:lnTo>
                <a:lnTo>
                  <a:pt x="12643" y="8646"/>
                </a:lnTo>
                <a:lnTo>
                  <a:pt x="12584" y="8652"/>
                </a:lnTo>
                <a:lnTo>
                  <a:pt x="12558" y="8625"/>
                </a:lnTo>
                <a:lnTo>
                  <a:pt x="12553" y="8556"/>
                </a:lnTo>
                <a:lnTo>
                  <a:pt x="12601" y="8515"/>
                </a:lnTo>
                <a:lnTo>
                  <a:pt x="12654" y="8509"/>
                </a:lnTo>
                <a:lnTo>
                  <a:pt x="12691" y="8474"/>
                </a:lnTo>
                <a:lnTo>
                  <a:pt x="12739" y="8468"/>
                </a:lnTo>
                <a:lnTo>
                  <a:pt x="12792" y="8446"/>
                </a:lnTo>
                <a:close/>
                <a:moveTo>
                  <a:pt x="6765" y="8459"/>
                </a:moveTo>
                <a:lnTo>
                  <a:pt x="6745" y="8494"/>
                </a:lnTo>
                <a:lnTo>
                  <a:pt x="6760" y="8528"/>
                </a:lnTo>
                <a:lnTo>
                  <a:pt x="6835" y="8577"/>
                </a:lnTo>
                <a:lnTo>
                  <a:pt x="6856" y="8571"/>
                </a:lnTo>
                <a:lnTo>
                  <a:pt x="6883" y="8521"/>
                </a:lnTo>
                <a:lnTo>
                  <a:pt x="6830" y="8528"/>
                </a:lnTo>
                <a:lnTo>
                  <a:pt x="6787" y="8509"/>
                </a:lnTo>
                <a:lnTo>
                  <a:pt x="6765" y="8459"/>
                </a:lnTo>
                <a:close/>
                <a:moveTo>
                  <a:pt x="18793" y="8618"/>
                </a:moveTo>
                <a:lnTo>
                  <a:pt x="18771" y="8700"/>
                </a:lnTo>
                <a:lnTo>
                  <a:pt x="18754" y="8846"/>
                </a:lnTo>
                <a:lnTo>
                  <a:pt x="18696" y="8852"/>
                </a:lnTo>
                <a:lnTo>
                  <a:pt x="18665" y="8934"/>
                </a:lnTo>
                <a:lnTo>
                  <a:pt x="18675" y="9030"/>
                </a:lnTo>
                <a:lnTo>
                  <a:pt x="18739" y="9030"/>
                </a:lnTo>
                <a:lnTo>
                  <a:pt x="18771" y="8921"/>
                </a:lnTo>
                <a:lnTo>
                  <a:pt x="18861" y="8990"/>
                </a:lnTo>
                <a:lnTo>
                  <a:pt x="18914" y="8887"/>
                </a:lnTo>
                <a:lnTo>
                  <a:pt x="18999" y="8859"/>
                </a:lnTo>
                <a:lnTo>
                  <a:pt x="18984" y="8743"/>
                </a:lnTo>
                <a:lnTo>
                  <a:pt x="18946" y="8790"/>
                </a:lnTo>
                <a:lnTo>
                  <a:pt x="18904" y="8762"/>
                </a:lnTo>
                <a:lnTo>
                  <a:pt x="18861" y="8728"/>
                </a:lnTo>
                <a:lnTo>
                  <a:pt x="18793" y="8618"/>
                </a:lnTo>
                <a:close/>
                <a:moveTo>
                  <a:pt x="11271" y="8625"/>
                </a:moveTo>
                <a:lnTo>
                  <a:pt x="11319" y="8640"/>
                </a:lnTo>
                <a:lnTo>
                  <a:pt x="11308" y="8646"/>
                </a:lnTo>
                <a:lnTo>
                  <a:pt x="11308" y="8680"/>
                </a:lnTo>
                <a:lnTo>
                  <a:pt x="11324" y="8715"/>
                </a:lnTo>
                <a:lnTo>
                  <a:pt x="11339" y="8665"/>
                </a:lnTo>
                <a:lnTo>
                  <a:pt x="11378" y="8680"/>
                </a:lnTo>
                <a:lnTo>
                  <a:pt x="11378" y="8715"/>
                </a:lnTo>
                <a:lnTo>
                  <a:pt x="11404" y="8756"/>
                </a:lnTo>
                <a:lnTo>
                  <a:pt x="11393" y="8762"/>
                </a:lnTo>
                <a:lnTo>
                  <a:pt x="11441" y="8837"/>
                </a:lnTo>
                <a:lnTo>
                  <a:pt x="11494" y="8865"/>
                </a:lnTo>
                <a:lnTo>
                  <a:pt x="11526" y="8899"/>
                </a:lnTo>
                <a:lnTo>
                  <a:pt x="11579" y="8940"/>
                </a:lnTo>
                <a:lnTo>
                  <a:pt x="11605" y="8962"/>
                </a:lnTo>
                <a:lnTo>
                  <a:pt x="11622" y="8996"/>
                </a:lnTo>
                <a:lnTo>
                  <a:pt x="11639" y="9030"/>
                </a:lnTo>
                <a:lnTo>
                  <a:pt x="11649" y="9043"/>
                </a:lnTo>
                <a:lnTo>
                  <a:pt x="11644" y="9078"/>
                </a:lnTo>
                <a:lnTo>
                  <a:pt x="11639" y="9146"/>
                </a:lnTo>
                <a:lnTo>
                  <a:pt x="11644" y="9196"/>
                </a:lnTo>
                <a:lnTo>
                  <a:pt x="11675" y="9230"/>
                </a:lnTo>
                <a:lnTo>
                  <a:pt x="11675" y="9249"/>
                </a:lnTo>
                <a:lnTo>
                  <a:pt x="11685" y="9258"/>
                </a:lnTo>
                <a:lnTo>
                  <a:pt x="11692" y="9284"/>
                </a:lnTo>
                <a:lnTo>
                  <a:pt x="11723" y="9340"/>
                </a:lnTo>
                <a:lnTo>
                  <a:pt x="11745" y="9380"/>
                </a:lnTo>
                <a:lnTo>
                  <a:pt x="11755" y="9443"/>
                </a:lnTo>
                <a:lnTo>
                  <a:pt x="11777" y="9518"/>
                </a:lnTo>
                <a:lnTo>
                  <a:pt x="11825" y="9559"/>
                </a:lnTo>
                <a:lnTo>
                  <a:pt x="11861" y="9559"/>
                </a:lnTo>
                <a:lnTo>
                  <a:pt x="11840" y="9477"/>
                </a:lnTo>
                <a:lnTo>
                  <a:pt x="11878" y="9471"/>
                </a:lnTo>
                <a:lnTo>
                  <a:pt x="11861" y="9421"/>
                </a:lnTo>
                <a:lnTo>
                  <a:pt x="11914" y="9449"/>
                </a:lnTo>
                <a:lnTo>
                  <a:pt x="11914" y="9396"/>
                </a:lnTo>
                <a:lnTo>
                  <a:pt x="11888" y="9368"/>
                </a:lnTo>
                <a:lnTo>
                  <a:pt x="11856" y="9327"/>
                </a:lnTo>
                <a:lnTo>
                  <a:pt x="11878" y="9305"/>
                </a:lnTo>
                <a:lnTo>
                  <a:pt x="11851" y="9258"/>
                </a:lnTo>
                <a:lnTo>
                  <a:pt x="11840" y="9196"/>
                </a:lnTo>
                <a:lnTo>
                  <a:pt x="11851" y="9174"/>
                </a:lnTo>
                <a:lnTo>
                  <a:pt x="11883" y="9224"/>
                </a:lnTo>
                <a:lnTo>
                  <a:pt x="11914" y="9224"/>
                </a:lnTo>
                <a:lnTo>
                  <a:pt x="11946" y="9209"/>
                </a:lnTo>
                <a:lnTo>
                  <a:pt x="11905" y="9155"/>
                </a:lnTo>
                <a:lnTo>
                  <a:pt x="11973" y="9127"/>
                </a:lnTo>
                <a:lnTo>
                  <a:pt x="12004" y="9134"/>
                </a:lnTo>
                <a:lnTo>
                  <a:pt x="12042" y="9134"/>
                </a:lnTo>
                <a:lnTo>
                  <a:pt x="12042" y="9155"/>
                </a:lnTo>
                <a:lnTo>
                  <a:pt x="12057" y="9202"/>
                </a:lnTo>
                <a:lnTo>
                  <a:pt x="12106" y="9146"/>
                </a:lnTo>
                <a:lnTo>
                  <a:pt x="12132" y="9121"/>
                </a:lnTo>
                <a:lnTo>
                  <a:pt x="12200" y="9112"/>
                </a:lnTo>
                <a:lnTo>
                  <a:pt x="12185" y="9155"/>
                </a:lnTo>
                <a:lnTo>
                  <a:pt x="12096" y="9161"/>
                </a:lnTo>
                <a:lnTo>
                  <a:pt x="12031" y="9258"/>
                </a:lnTo>
                <a:lnTo>
                  <a:pt x="12069" y="9305"/>
                </a:lnTo>
                <a:lnTo>
                  <a:pt x="12042" y="9380"/>
                </a:lnTo>
                <a:lnTo>
                  <a:pt x="12084" y="9436"/>
                </a:lnTo>
                <a:lnTo>
                  <a:pt x="12122" y="9533"/>
                </a:lnTo>
                <a:lnTo>
                  <a:pt x="12185" y="9533"/>
                </a:lnTo>
                <a:lnTo>
                  <a:pt x="12244" y="9580"/>
                </a:lnTo>
                <a:lnTo>
                  <a:pt x="12287" y="9567"/>
                </a:lnTo>
                <a:lnTo>
                  <a:pt x="12303" y="9524"/>
                </a:lnTo>
                <a:lnTo>
                  <a:pt x="12367" y="9524"/>
                </a:lnTo>
                <a:lnTo>
                  <a:pt x="12415" y="9574"/>
                </a:lnTo>
                <a:lnTo>
                  <a:pt x="12505" y="9559"/>
                </a:lnTo>
                <a:lnTo>
                  <a:pt x="12548" y="9505"/>
                </a:lnTo>
                <a:lnTo>
                  <a:pt x="12596" y="9524"/>
                </a:lnTo>
                <a:lnTo>
                  <a:pt x="12633" y="9518"/>
                </a:lnTo>
                <a:lnTo>
                  <a:pt x="12611" y="9552"/>
                </a:lnTo>
                <a:lnTo>
                  <a:pt x="12633" y="9593"/>
                </a:lnTo>
                <a:lnTo>
                  <a:pt x="12616" y="9636"/>
                </a:lnTo>
                <a:lnTo>
                  <a:pt x="12623" y="9705"/>
                </a:lnTo>
                <a:lnTo>
                  <a:pt x="12596" y="9765"/>
                </a:lnTo>
                <a:lnTo>
                  <a:pt x="12574" y="9842"/>
                </a:lnTo>
                <a:lnTo>
                  <a:pt x="12563" y="9862"/>
                </a:lnTo>
                <a:lnTo>
                  <a:pt x="12553" y="9930"/>
                </a:lnTo>
                <a:lnTo>
                  <a:pt x="12536" y="9971"/>
                </a:lnTo>
                <a:lnTo>
                  <a:pt x="12543" y="9980"/>
                </a:lnTo>
                <a:lnTo>
                  <a:pt x="12526" y="10005"/>
                </a:lnTo>
                <a:lnTo>
                  <a:pt x="12500" y="10027"/>
                </a:lnTo>
                <a:lnTo>
                  <a:pt x="12451" y="10020"/>
                </a:lnTo>
                <a:lnTo>
                  <a:pt x="12403" y="9999"/>
                </a:lnTo>
                <a:lnTo>
                  <a:pt x="12388" y="10027"/>
                </a:lnTo>
                <a:lnTo>
                  <a:pt x="12372" y="9986"/>
                </a:lnTo>
                <a:lnTo>
                  <a:pt x="12330" y="9971"/>
                </a:lnTo>
                <a:lnTo>
                  <a:pt x="12277" y="9980"/>
                </a:lnTo>
                <a:lnTo>
                  <a:pt x="12250" y="10005"/>
                </a:lnTo>
                <a:lnTo>
                  <a:pt x="12207" y="10033"/>
                </a:lnTo>
                <a:lnTo>
                  <a:pt x="12180" y="10020"/>
                </a:lnTo>
                <a:lnTo>
                  <a:pt x="12122" y="9993"/>
                </a:lnTo>
                <a:lnTo>
                  <a:pt x="12064" y="9971"/>
                </a:lnTo>
                <a:lnTo>
                  <a:pt x="11984" y="9971"/>
                </a:lnTo>
                <a:lnTo>
                  <a:pt x="11968" y="9945"/>
                </a:lnTo>
                <a:lnTo>
                  <a:pt x="11910" y="9930"/>
                </a:lnTo>
                <a:lnTo>
                  <a:pt x="11893" y="9917"/>
                </a:lnTo>
                <a:lnTo>
                  <a:pt x="11871" y="9917"/>
                </a:lnTo>
                <a:lnTo>
                  <a:pt x="11851" y="9877"/>
                </a:lnTo>
                <a:lnTo>
                  <a:pt x="11772" y="9855"/>
                </a:lnTo>
                <a:lnTo>
                  <a:pt x="11728" y="9868"/>
                </a:lnTo>
                <a:lnTo>
                  <a:pt x="11685" y="9911"/>
                </a:lnTo>
                <a:lnTo>
                  <a:pt x="11670" y="9952"/>
                </a:lnTo>
                <a:lnTo>
                  <a:pt x="11685" y="10020"/>
                </a:lnTo>
                <a:lnTo>
                  <a:pt x="11659" y="10061"/>
                </a:lnTo>
                <a:lnTo>
                  <a:pt x="11632" y="10083"/>
                </a:lnTo>
                <a:lnTo>
                  <a:pt x="11569" y="10040"/>
                </a:lnTo>
                <a:lnTo>
                  <a:pt x="11489" y="10005"/>
                </a:lnTo>
                <a:lnTo>
                  <a:pt x="11436" y="9993"/>
                </a:lnTo>
                <a:lnTo>
                  <a:pt x="11409" y="9917"/>
                </a:lnTo>
                <a:lnTo>
                  <a:pt x="11329" y="9877"/>
                </a:lnTo>
                <a:lnTo>
                  <a:pt x="11281" y="9862"/>
                </a:lnTo>
                <a:lnTo>
                  <a:pt x="11255" y="9868"/>
                </a:lnTo>
                <a:lnTo>
                  <a:pt x="11186" y="9842"/>
                </a:lnTo>
                <a:lnTo>
                  <a:pt x="11165" y="9827"/>
                </a:lnTo>
                <a:lnTo>
                  <a:pt x="11148" y="9786"/>
                </a:lnTo>
                <a:lnTo>
                  <a:pt x="11117" y="9786"/>
                </a:lnTo>
                <a:lnTo>
                  <a:pt x="11107" y="9739"/>
                </a:lnTo>
                <a:lnTo>
                  <a:pt x="11143" y="9690"/>
                </a:lnTo>
                <a:lnTo>
                  <a:pt x="11148" y="9608"/>
                </a:lnTo>
                <a:lnTo>
                  <a:pt x="11127" y="9587"/>
                </a:lnTo>
                <a:lnTo>
                  <a:pt x="11127" y="9546"/>
                </a:lnTo>
                <a:lnTo>
                  <a:pt x="11153" y="9499"/>
                </a:lnTo>
                <a:lnTo>
                  <a:pt x="11148" y="9477"/>
                </a:lnTo>
                <a:lnTo>
                  <a:pt x="11100" y="9511"/>
                </a:lnTo>
                <a:lnTo>
                  <a:pt x="11100" y="9464"/>
                </a:lnTo>
                <a:lnTo>
                  <a:pt x="11058" y="9449"/>
                </a:lnTo>
                <a:lnTo>
                  <a:pt x="10994" y="9490"/>
                </a:lnTo>
                <a:lnTo>
                  <a:pt x="10952" y="9499"/>
                </a:lnTo>
                <a:lnTo>
                  <a:pt x="10930" y="9477"/>
                </a:lnTo>
                <a:lnTo>
                  <a:pt x="10867" y="9477"/>
                </a:lnTo>
                <a:lnTo>
                  <a:pt x="10814" y="9511"/>
                </a:lnTo>
                <a:lnTo>
                  <a:pt x="10781" y="9499"/>
                </a:lnTo>
                <a:lnTo>
                  <a:pt x="10686" y="9505"/>
                </a:lnTo>
                <a:lnTo>
                  <a:pt x="10585" y="9518"/>
                </a:lnTo>
                <a:lnTo>
                  <a:pt x="10527" y="9546"/>
                </a:lnTo>
                <a:lnTo>
                  <a:pt x="10488" y="9587"/>
                </a:lnTo>
                <a:lnTo>
                  <a:pt x="10425" y="9602"/>
                </a:lnTo>
                <a:lnTo>
                  <a:pt x="10367" y="9649"/>
                </a:lnTo>
                <a:lnTo>
                  <a:pt x="10340" y="9649"/>
                </a:lnTo>
                <a:lnTo>
                  <a:pt x="10282" y="9627"/>
                </a:lnTo>
                <a:lnTo>
                  <a:pt x="10229" y="9636"/>
                </a:lnTo>
                <a:lnTo>
                  <a:pt x="10202" y="9608"/>
                </a:lnTo>
                <a:lnTo>
                  <a:pt x="10222" y="9574"/>
                </a:lnTo>
                <a:lnTo>
                  <a:pt x="10261" y="9539"/>
                </a:lnTo>
                <a:lnTo>
                  <a:pt x="10314" y="9539"/>
                </a:lnTo>
                <a:lnTo>
                  <a:pt x="10389" y="9539"/>
                </a:lnTo>
                <a:lnTo>
                  <a:pt x="10430" y="9464"/>
                </a:lnTo>
                <a:lnTo>
                  <a:pt x="10473" y="9443"/>
                </a:lnTo>
                <a:lnTo>
                  <a:pt x="10483" y="9380"/>
                </a:lnTo>
                <a:lnTo>
                  <a:pt x="10515" y="9340"/>
                </a:lnTo>
                <a:lnTo>
                  <a:pt x="10495" y="9284"/>
                </a:lnTo>
                <a:lnTo>
                  <a:pt x="10515" y="9202"/>
                </a:lnTo>
                <a:lnTo>
                  <a:pt x="10553" y="9146"/>
                </a:lnTo>
                <a:lnTo>
                  <a:pt x="10558" y="9112"/>
                </a:lnTo>
                <a:lnTo>
                  <a:pt x="10633" y="9093"/>
                </a:lnTo>
                <a:lnTo>
                  <a:pt x="10686" y="9024"/>
                </a:lnTo>
                <a:lnTo>
                  <a:pt x="10681" y="8962"/>
                </a:lnTo>
                <a:lnTo>
                  <a:pt x="10686" y="8899"/>
                </a:lnTo>
                <a:lnTo>
                  <a:pt x="10771" y="8865"/>
                </a:lnTo>
                <a:lnTo>
                  <a:pt x="10887" y="8893"/>
                </a:lnTo>
                <a:lnTo>
                  <a:pt x="10940" y="8831"/>
                </a:lnTo>
                <a:lnTo>
                  <a:pt x="10967" y="8824"/>
                </a:lnTo>
                <a:lnTo>
                  <a:pt x="11000" y="8777"/>
                </a:lnTo>
                <a:lnTo>
                  <a:pt x="11027" y="8762"/>
                </a:lnTo>
                <a:lnTo>
                  <a:pt x="11073" y="8796"/>
                </a:lnTo>
                <a:lnTo>
                  <a:pt x="11100" y="8811"/>
                </a:lnTo>
                <a:lnTo>
                  <a:pt x="11117" y="8914"/>
                </a:lnTo>
                <a:lnTo>
                  <a:pt x="11153" y="8975"/>
                </a:lnTo>
                <a:lnTo>
                  <a:pt x="11206" y="9043"/>
                </a:lnTo>
                <a:lnTo>
                  <a:pt x="11255" y="9093"/>
                </a:lnTo>
                <a:lnTo>
                  <a:pt x="11298" y="9099"/>
                </a:lnTo>
                <a:lnTo>
                  <a:pt x="11324" y="9140"/>
                </a:lnTo>
                <a:lnTo>
                  <a:pt x="11361" y="9161"/>
                </a:lnTo>
                <a:lnTo>
                  <a:pt x="11378" y="9202"/>
                </a:lnTo>
                <a:lnTo>
                  <a:pt x="11404" y="9215"/>
                </a:lnTo>
                <a:lnTo>
                  <a:pt x="11419" y="9265"/>
                </a:lnTo>
                <a:lnTo>
                  <a:pt x="11441" y="9318"/>
                </a:lnTo>
                <a:lnTo>
                  <a:pt x="11431" y="9340"/>
                </a:lnTo>
                <a:lnTo>
                  <a:pt x="11419" y="9387"/>
                </a:lnTo>
                <a:lnTo>
                  <a:pt x="11419" y="9415"/>
                </a:lnTo>
                <a:lnTo>
                  <a:pt x="11446" y="9408"/>
                </a:lnTo>
                <a:lnTo>
                  <a:pt x="11479" y="9327"/>
                </a:lnTo>
                <a:lnTo>
                  <a:pt x="11506" y="9318"/>
                </a:lnTo>
                <a:lnTo>
                  <a:pt x="11511" y="9271"/>
                </a:lnTo>
                <a:lnTo>
                  <a:pt x="11467" y="9237"/>
                </a:lnTo>
                <a:lnTo>
                  <a:pt x="11494" y="9174"/>
                </a:lnTo>
                <a:lnTo>
                  <a:pt x="11547" y="9189"/>
                </a:lnTo>
                <a:lnTo>
                  <a:pt x="11579" y="9237"/>
                </a:lnTo>
                <a:lnTo>
                  <a:pt x="11590" y="9202"/>
                </a:lnTo>
                <a:lnTo>
                  <a:pt x="11585" y="9181"/>
                </a:lnTo>
                <a:lnTo>
                  <a:pt x="11537" y="9127"/>
                </a:lnTo>
                <a:lnTo>
                  <a:pt x="11494" y="9099"/>
                </a:lnTo>
                <a:lnTo>
                  <a:pt x="11441" y="9065"/>
                </a:lnTo>
                <a:lnTo>
                  <a:pt x="11457" y="9043"/>
                </a:lnTo>
                <a:lnTo>
                  <a:pt x="11441" y="9024"/>
                </a:lnTo>
                <a:lnTo>
                  <a:pt x="11393" y="9024"/>
                </a:lnTo>
                <a:lnTo>
                  <a:pt x="11329" y="8940"/>
                </a:lnTo>
                <a:lnTo>
                  <a:pt x="11298" y="8859"/>
                </a:lnTo>
                <a:lnTo>
                  <a:pt x="11245" y="8803"/>
                </a:lnTo>
                <a:lnTo>
                  <a:pt x="11223" y="8749"/>
                </a:lnTo>
                <a:lnTo>
                  <a:pt x="11228" y="8721"/>
                </a:lnTo>
                <a:lnTo>
                  <a:pt x="11223" y="8665"/>
                </a:lnTo>
                <a:lnTo>
                  <a:pt x="11271" y="8625"/>
                </a:lnTo>
                <a:close/>
                <a:moveTo>
                  <a:pt x="11053" y="8887"/>
                </a:moveTo>
                <a:lnTo>
                  <a:pt x="11015" y="8927"/>
                </a:lnTo>
                <a:lnTo>
                  <a:pt x="11005" y="8962"/>
                </a:lnTo>
                <a:lnTo>
                  <a:pt x="11015" y="9030"/>
                </a:lnTo>
                <a:lnTo>
                  <a:pt x="11042" y="9052"/>
                </a:lnTo>
                <a:lnTo>
                  <a:pt x="11063" y="8975"/>
                </a:lnTo>
                <a:lnTo>
                  <a:pt x="11053" y="8887"/>
                </a:lnTo>
                <a:close/>
                <a:moveTo>
                  <a:pt x="18754" y="9052"/>
                </a:moveTo>
                <a:lnTo>
                  <a:pt x="18691" y="9071"/>
                </a:lnTo>
                <a:lnTo>
                  <a:pt x="18670" y="9134"/>
                </a:lnTo>
                <a:lnTo>
                  <a:pt x="18680" y="9243"/>
                </a:lnTo>
                <a:lnTo>
                  <a:pt x="18643" y="9361"/>
                </a:lnTo>
                <a:lnTo>
                  <a:pt x="18611" y="9396"/>
                </a:lnTo>
                <a:lnTo>
                  <a:pt x="18520" y="9490"/>
                </a:lnTo>
                <a:lnTo>
                  <a:pt x="18483" y="9449"/>
                </a:lnTo>
                <a:lnTo>
                  <a:pt x="18425" y="9615"/>
                </a:lnTo>
                <a:lnTo>
                  <a:pt x="18360" y="9593"/>
                </a:lnTo>
                <a:lnTo>
                  <a:pt x="18244" y="9621"/>
                </a:lnTo>
                <a:lnTo>
                  <a:pt x="18201" y="9683"/>
                </a:lnTo>
                <a:lnTo>
                  <a:pt x="18143" y="9731"/>
                </a:lnTo>
                <a:lnTo>
                  <a:pt x="18111" y="9786"/>
                </a:lnTo>
                <a:lnTo>
                  <a:pt x="18058" y="9814"/>
                </a:lnTo>
                <a:lnTo>
                  <a:pt x="18080" y="9877"/>
                </a:lnTo>
                <a:lnTo>
                  <a:pt x="18116" y="9902"/>
                </a:lnTo>
                <a:lnTo>
                  <a:pt x="18106" y="9986"/>
                </a:lnTo>
                <a:lnTo>
                  <a:pt x="18133" y="10020"/>
                </a:lnTo>
                <a:lnTo>
                  <a:pt x="18169" y="9980"/>
                </a:lnTo>
                <a:lnTo>
                  <a:pt x="18207" y="9827"/>
                </a:lnTo>
                <a:lnTo>
                  <a:pt x="18148" y="9765"/>
                </a:lnTo>
                <a:lnTo>
                  <a:pt x="18217" y="9758"/>
                </a:lnTo>
                <a:lnTo>
                  <a:pt x="18287" y="9718"/>
                </a:lnTo>
                <a:lnTo>
                  <a:pt x="18387" y="9696"/>
                </a:lnTo>
                <a:lnTo>
                  <a:pt x="18394" y="9765"/>
                </a:lnTo>
                <a:lnTo>
                  <a:pt x="18430" y="9799"/>
                </a:lnTo>
                <a:lnTo>
                  <a:pt x="18515" y="9696"/>
                </a:lnTo>
                <a:lnTo>
                  <a:pt x="18616" y="9690"/>
                </a:lnTo>
                <a:lnTo>
                  <a:pt x="18691" y="9649"/>
                </a:lnTo>
                <a:lnTo>
                  <a:pt x="18723" y="9587"/>
                </a:lnTo>
                <a:lnTo>
                  <a:pt x="18713" y="9539"/>
                </a:lnTo>
                <a:lnTo>
                  <a:pt x="18733" y="9464"/>
                </a:lnTo>
                <a:lnTo>
                  <a:pt x="18733" y="9368"/>
                </a:lnTo>
                <a:lnTo>
                  <a:pt x="18786" y="9271"/>
                </a:lnTo>
                <a:lnTo>
                  <a:pt x="18786" y="9189"/>
                </a:lnTo>
                <a:lnTo>
                  <a:pt x="18754" y="9052"/>
                </a:lnTo>
                <a:close/>
                <a:moveTo>
                  <a:pt x="11042" y="9065"/>
                </a:moveTo>
                <a:lnTo>
                  <a:pt x="11010" y="9099"/>
                </a:lnTo>
                <a:lnTo>
                  <a:pt x="10979" y="9093"/>
                </a:lnTo>
                <a:lnTo>
                  <a:pt x="10994" y="9146"/>
                </a:lnTo>
                <a:lnTo>
                  <a:pt x="10994" y="9271"/>
                </a:lnTo>
                <a:lnTo>
                  <a:pt x="11015" y="9292"/>
                </a:lnTo>
                <a:lnTo>
                  <a:pt x="11042" y="9265"/>
                </a:lnTo>
                <a:lnTo>
                  <a:pt x="11068" y="9271"/>
                </a:lnTo>
                <a:lnTo>
                  <a:pt x="11073" y="9140"/>
                </a:lnTo>
                <a:lnTo>
                  <a:pt x="11042" y="9065"/>
                </a:lnTo>
                <a:close/>
                <a:moveTo>
                  <a:pt x="11409" y="9361"/>
                </a:moveTo>
                <a:lnTo>
                  <a:pt x="11366" y="9368"/>
                </a:lnTo>
                <a:lnTo>
                  <a:pt x="11308" y="9380"/>
                </a:lnTo>
                <a:lnTo>
                  <a:pt x="11240" y="9368"/>
                </a:lnTo>
                <a:lnTo>
                  <a:pt x="11228" y="9415"/>
                </a:lnTo>
                <a:lnTo>
                  <a:pt x="11313" y="9464"/>
                </a:lnTo>
                <a:lnTo>
                  <a:pt x="11339" y="9477"/>
                </a:lnTo>
                <a:lnTo>
                  <a:pt x="11388" y="9511"/>
                </a:lnTo>
                <a:lnTo>
                  <a:pt x="11399" y="9464"/>
                </a:lnTo>
                <a:lnTo>
                  <a:pt x="11388" y="9436"/>
                </a:lnTo>
                <a:lnTo>
                  <a:pt x="11409" y="9361"/>
                </a:lnTo>
                <a:close/>
                <a:moveTo>
                  <a:pt x="11888" y="9593"/>
                </a:moveTo>
                <a:lnTo>
                  <a:pt x="11878" y="9636"/>
                </a:lnTo>
                <a:lnTo>
                  <a:pt x="11946" y="9655"/>
                </a:lnTo>
                <a:lnTo>
                  <a:pt x="11946" y="9670"/>
                </a:lnTo>
                <a:lnTo>
                  <a:pt x="12031" y="9662"/>
                </a:lnTo>
                <a:lnTo>
                  <a:pt x="12037" y="9636"/>
                </a:lnTo>
                <a:lnTo>
                  <a:pt x="12004" y="9642"/>
                </a:lnTo>
                <a:lnTo>
                  <a:pt x="12011" y="9627"/>
                </a:lnTo>
                <a:lnTo>
                  <a:pt x="11963" y="9621"/>
                </a:lnTo>
                <a:lnTo>
                  <a:pt x="11919" y="9627"/>
                </a:lnTo>
                <a:lnTo>
                  <a:pt x="11888" y="9593"/>
                </a:lnTo>
                <a:close/>
                <a:moveTo>
                  <a:pt x="12521" y="9602"/>
                </a:moveTo>
                <a:lnTo>
                  <a:pt x="12468" y="9627"/>
                </a:lnTo>
                <a:lnTo>
                  <a:pt x="12425" y="9627"/>
                </a:lnTo>
                <a:lnTo>
                  <a:pt x="12420" y="9649"/>
                </a:lnTo>
                <a:lnTo>
                  <a:pt x="12415" y="9649"/>
                </a:lnTo>
                <a:lnTo>
                  <a:pt x="12388" y="9649"/>
                </a:lnTo>
                <a:lnTo>
                  <a:pt x="12398" y="9690"/>
                </a:lnTo>
                <a:lnTo>
                  <a:pt x="12430" y="9705"/>
                </a:lnTo>
                <a:lnTo>
                  <a:pt x="12490" y="9662"/>
                </a:lnTo>
                <a:lnTo>
                  <a:pt x="12490" y="9655"/>
                </a:lnTo>
                <a:lnTo>
                  <a:pt x="12483" y="9642"/>
                </a:lnTo>
                <a:lnTo>
                  <a:pt x="12521" y="9602"/>
                </a:lnTo>
                <a:close/>
                <a:moveTo>
                  <a:pt x="18319" y="9718"/>
                </a:moveTo>
                <a:lnTo>
                  <a:pt x="18297" y="9758"/>
                </a:lnTo>
                <a:lnTo>
                  <a:pt x="18261" y="9746"/>
                </a:lnTo>
                <a:lnTo>
                  <a:pt x="18227" y="9799"/>
                </a:lnTo>
                <a:lnTo>
                  <a:pt x="18227" y="9842"/>
                </a:lnTo>
                <a:lnTo>
                  <a:pt x="18266" y="9868"/>
                </a:lnTo>
                <a:lnTo>
                  <a:pt x="18281" y="9814"/>
                </a:lnTo>
                <a:lnTo>
                  <a:pt x="18314" y="9793"/>
                </a:lnTo>
                <a:lnTo>
                  <a:pt x="18334" y="9827"/>
                </a:lnTo>
                <a:lnTo>
                  <a:pt x="18372" y="9773"/>
                </a:lnTo>
                <a:lnTo>
                  <a:pt x="18360" y="9739"/>
                </a:lnTo>
                <a:lnTo>
                  <a:pt x="18319" y="9718"/>
                </a:lnTo>
                <a:close/>
                <a:moveTo>
                  <a:pt x="5962" y="10358"/>
                </a:moveTo>
                <a:lnTo>
                  <a:pt x="5962" y="10370"/>
                </a:lnTo>
                <a:lnTo>
                  <a:pt x="5989" y="10405"/>
                </a:lnTo>
                <a:lnTo>
                  <a:pt x="5989" y="10446"/>
                </a:lnTo>
                <a:lnTo>
                  <a:pt x="6000" y="10461"/>
                </a:lnTo>
                <a:lnTo>
                  <a:pt x="6010" y="10398"/>
                </a:lnTo>
                <a:lnTo>
                  <a:pt x="5962" y="10358"/>
                </a:lnTo>
                <a:close/>
                <a:moveTo>
                  <a:pt x="5921" y="10370"/>
                </a:moveTo>
                <a:lnTo>
                  <a:pt x="5894" y="10377"/>
                </a:lnTo>
                <a:lnTo>
                  <a:pt x="5899" y="10411"/>
                </a:lnTo>
                <a:lnTo>
                  <a:pt x="5962" y="10398"/>
                </a:lnTo>
                <a:lnTo>
                  <a:pt x="5962" y="10377"/>
                </a:lnTo>
                <a:lnTo>
                  <a:pt x="5921" y="10370"/>
                </a:lnTo>
                <a:close/>
                <a:moveTo>
                  <a:pt x="17596" y="10508"/>
                </a:moveTo>
                <a:lnTo>
                  <a:pt x="17548" y="10570"/>
                </a:lnTo>
                <a:lnTo>
                  <a:pt x="17516" y="10645"/>
                </a:lnTo>
                <a:lnTo>
                  <a:pt x="17521" y="10708"/>
                </a:lnTo>
                <a:lnTo>
                  <a:pt x="17553" y="10776"/>
                </a:lnTo>
                <a:lnTo>
                  <a:pt x="17579" y="10714"/>
                </a:lnTo>
                <a:lnTo>
                  <a:pt x="17611" y="10577"/>
                </a:lnTo>
                <a:lnTo>
                  <a:pt x="17622" y="10529"/>
                </a:lnTo>
                <a:lnTo>
                  <a:pt x="17596" y="10508"/>
                </a:lnTo>
                <a:close/>
                <a:moveTo>
                  <a:pt x="5941" y="10514"/>
                </a:moveTo>
                <a:lnTo>
                  <a:pt x="5926" y="10564"/>
                </a:lnTo>
                <a:lnTo>
                  <a:pt x="5952" y="10590"/>
                </a:lnTo>
                <a:lnTo>
                  <a:pt x="5962" y="10639"/>
                </a:lnTo>
                <a:lnTo>
                  <a:pt x="5979" y="10632"/>
                </a:lnTo>
                <a:lnTo>
                  <a:pt x="5979" y="10583"/>
                </a:lnTo>
                <a:lnTo>
                  <a:pt x="5957" y="10514"/>
                </a:lnTo>
                <a:lnTo>
                  <a:pt x="5941" y="10514"/>
                </a:lnTo>
                <a:close/>
                <a:moveTo>
                  <a:pt x="5701" y="10680"/>
                </a:moveTo>
                <a:lnTo>
                  <a:pt x="5686" y="10686"/>
                </a:lnTo>
                <a:lnTo>
                  <a:pt x="5643" y="10693"/>
                </a:lnTo>
                <a:lnTo>
                  <a:pt x="5612" y="10714"/>
                </a:lnTo>
                <a:lnTo>
                  <a:pt x="5590" y="10727"/>
                </a:lnTo>
                <a:lnTo>
                  <a:pt x="5575" y="10755"/>
                </a:lnTo>
                <a:lnTo>
                  <a:pt x="5542" y="10783"/>
                </a:lnTo>
                <a:lnTo>
                  <a:pt x="5568" y="10789"/>
                </a:lnTo>
                <a:lnTo>
                  <a:pt x="5595" y="10783"/>
                </a:lnTo>
                <a:lnTo>
                  <a:pt x="5607" y="10761"/>
                </a:lnTo>
                <a:lnTo>
                  <a:pt x="5633" y="10761"/>
                </a:lnTo>
                <a:lnTo>
                  <a:pt x="5670" y="10721"/>
                </a:lnTo>
                <a:lnTo>
                  <a:pt x="5728" y="10721"/>
                </a:lnTo>
                <a:lnTo>
                  <a:pt x="5708" y="10742"/>
                </a:lnTo>
                <a:lnTo>
                  <a:pt x="5728" y="10761"/>
                </a:lnTo>
                <a:lnTo>
                  <a:pt x="5803" y="10770"/>
                </a:lnTo>
                <a:lnTo>
                  <a:pt x="5824" y="10789"/>
                </a:lnTo>
                <a:lnTo>
                  <a:pt x="5877" y="10811"/>
                </a:lnTo>
                <a:lnTo>
                  <a:pt x="5909" y="10811"/>
                </a:lnTo>
                <a:lnTo>
                  <a:pt x="5926" y="10852"/>
                </a:lnTo>
                <a:lnTo>
                  <a:pt x="5941" y="10879"/>
                </a:lnTo>
                <a:lnTo>
                  <a:pt x="5979" y="10879"/>
                </a:lnTo>
                <a:lnTo>
                  <a:pt x="6005" y="10899"/>
                </a:lnTo>
                <a:lnTo>
                  <a:pt x="5967" y="10948"/>
                </a:lnTo>
                <a:lnTo>
                  <a:pt x="6047" y="10942"/>
                </a:lnTo>
                <a:lnTo>
                  <a:pt x="6090" y="10948"/>
                </a:lnTo>
                <a:lnTo>
                  <a:pt x="6127" y="10942"/>
                </a:lnTo>
                <a:lnTo>
                  <a:pt x="6170" y="10933"/>
                </a:lnTo>
                <a:lnTo>
                  <a:pt x="6175" y="10914"/>
                </a:lnTo>
                <a:lnTo>
                  <a:pt x="6133" y="10879"/>
                </a:lnTo>
                <a:lnTo>
                  <a:pt x="6085" y="10879"/>
                </a:lnTo>
                <a:lnTo>
                  <a:pt x="6090" y="10852"/>
                </a:lnTo>
                <a:lnTo>
                  <a:pt x="6059" y="10839"/>
                </a:lnTo>
                <a:lnTo>
                  <a:pt x="6037" y="10839"/>
                </a:lnTo>
                <a:lnTo>
                  <a:pt x="6000" y="10804"/>
                </a:lnTo>
                <a:lnTo>
                  <a:pt x="5952" y="10755"/>
                </a:lnTo>
                <a:lnTo>
                  <a:pt x="5931" y="10736"/>
                </a:lnTo>
                <a:lnTo>
                  <a:pt x="5877" y="10742"/>
                </a:lnTo>
                <a:lnTo>
                  <a:pt x="5851" y="10714"/>
                </a:lnTo>
                <a:lnTo>
                  <a:pt x="5798" y="10686"/>
                </a:lnTo>
                <a:lnTo>
                  <a:pt x="5754" y="10686"/>
                </a:lnTo>
                <a:lnTo>
                  <a:pt x="5701" y="10680"/>
                </a:lnTo>
                <a:close/>
                <a:moveTo>
                  <a:pt x="1187" y="10755"/>
                </a:moveTo>
                <a:lnTo>
                  <a:pt x="1180" y="10761"/>
                </a:lnTo>
                <a:lnTo>
                  <a:pt x="1175" y="10770"/>
                </a:lnTo>
                <a:lnTo>
                  <a:pt x="1197" y="10783"/>
                </a:lnTo>
                <a:lnTo>
                  <a:pt x="1202" y="10776"/>
                </a:lnTo>
                <a:lnTo>
                  <a:pt x="1202" y="10755"/>
                </a:lnTo>
                <a:lnTo>
                  <a:pt x="1187" y="10755"/>
                </a:lnTo>
                <a:close/>
                <a:moveTo>
                  <a:pt x="1282" y="10796"/>
                </a:moveTo>
                <a:lnTo>
                  <a:pt x="1267" y="10811"/>
                </a:lnTo>
                <a:lnTo>
                  <a:pt x="1277" y="10830"/>
                </a:lnTo>
                <a:lnTo>
                  <a:pt x="1293" y="10830"/>
                </a:lnTo>
                <a:lnTo>
                  <a:pt x="1298" y="10839"/>
                </a:lnTo>
                <a:lnTo>
                  <a:pt x="1303" y="10830"/>
                </a:lnTo>
                <a:lnTo>
                  <a:pt x="1287" y="10804"/>
                </a:lnTo>
                <a:lnTo>
                  <a:pt x="1282" y="10796"/>
                </a:lnTo>
                <a:close/>
                <a:moveTo>
                  <a:pt x="1325" y="10839"/>
                </a:moveTo>
                <a:lnTo>
                  <a:pt x="1320" y="10845"/>
                </a:lnTo>
                <a:lnTo>
                  <a:pt x="1351" y="10852"/>
                </a:lnTo>
                <a:lnTo>
                  <a:pt x="1356" y="10845"/>
                </a:lnTo>
                <a:lnTo>
                  <a:pt x="1325" y="10839"/>
                </a:lnTo>
                <a:close/>
                <a:moveTo>
                  <a:pt x="1361" y="10852"/>
                </a:moveTo>
                <a:lnTo>
                  <a:pt x="1356" y="10858"/>
                </a:lnTo>
                <a:lnTo>
                  <a:pt x="1356" y="10864"/>
                </a:lnTo>
                <a:lnTo>
                  <a:pt x="1366" y="10873"/>
                </a:lnTo>
                <a:lnTo>
                  <a:pt x="1373" y="10892"/>
                </a:lnTo>
                <a:lnTo>
                  <a:pt x="1393" y="10886"/>
                </a:lnTo>
                <a:lnTo>
                  <a:pt x="1400" y="10873"/>
                </a:lnTo>
                <a:lnTo>
                  <a:pt x="1383" y="10864"/>
                </a:lnTo>
                <a:lnTo>
                  <a:pt x="1361" y="10852"/>
                </a:lnTo>
                <a:close/>
                <a:moveTo>
                  <a:pt x="1405" y="10914"/>
                </a:moveTo>
                <a:lnTo>
                  <a:pt x="1405" y="10920"/>
                </a:lnTo>
                <a:lnTo>
                  <a:pt x="1410" y="10942"/>
                </a:lnTo>
                <a:lnTo>
                  <a:pt x="1400" y="10948"/>
                </a:lnTo>
                <a:lnTo>
                  <a:pt x="1393" y="10961"/>
                </a:lnTo>
                <a:lnTo>
                  <a:pt x="1405" y="10989"/>
                </a:lnTo>
                <a:lnTo>
                  <a:pt x="1405" y="11010"/>
                </a:lnTo>
                <a:lnTo>
                  <a:pt x="1415" y="11023"/>
                </a:lnTo>
                <a:lnTo>
                  <a:pt x="1426" y="11010"/>
                </a:lnTo>
                <a:lnTo>
                  <a:pt x="1441" y="10995"/>
                </a:lnTo>
                <a:lnTo>
                  <a:pt x="1468" y="10983"/>
                </a:lnTo>
                <a:lnTo>
                  <a:pt x="1468" y="10976"/>
                </a:lnTo>
                <a:lnTo>
                  <a:pt x="1453" y="10948"/>
                </a:lnTo>
                <a:lnTo>
                  <a:pt x="1441" y="10933"/>
                </a:lnTo>
                <a:lnTo>
                  <a:pt x="1436" y="10927"/>
                </a:lnTo>
                <a:lnTo>
                  <a:pt x="1410" y="10914"/>
                </a:lnTo>
                <a:lnTo>
                  <a:pt x="1405" y="10914"/>
                </a:lnTo>
                <a:close/>
                <a:moveTo>
                  <a:pt x="16936" y="10927"/>
                </a:moveTo>
                <a:lnTo>
                  <a:pt x="16871" y="10948"/>
                </a:lnTo>
                <a:lnTo>
                  <a:pt x="16845" y="10989"/>
                </a:lnTo>
                <a:lnTo>
                  <a:pt x="16845" y="11051"/>
                </a:lnTo>
                <a:lnTo>
                  <a:pt x="16893" y="11079"/>
                </a:lnTo>
                <a:lnTo>
                  <a:pt x="16946" y="11045"/>
                </a:lnTo>
                <a:lnTo>
                  <a:pt x="16958" y="10995"/>
                </a:lnTo>
                <a:lnTo>
                  <a:pt x="16984" y="10961"/>
                </a:lnTo>
                <a:lnTo>
                  <a:pt x="16972" y="10927"/>
                </a:lnTo>
                <a:lnTo>
                  <a:pt x="16936" y="10927"/>
                </a:lnTo>
                <a:close/>
                <a:moveTo>
                  <a:pt x="6233" y="10942"/>
                </a:moveTo>
                <a:lnTo>
                  <a:pt x="6218" y="10961"/>
                </a:lnTo>
                <a:lnTo>
                  <a:pt x="6255" y="10976"/>
                </a:lnTo>
                <a:lnTo>
                  <a:pt x="6255" y="11010"/>
                </a:lnTo>
                <a:lnTo>
                  <a:pt x="6281" y="11045"/>
                </a:lnTo>
                <a:lnTo>
                  <a:pt x="6260" y="11058"/>
                </a:lnTo>
                <a:lnTo>
                  <a:pt x="6218" y="11051"/>
                </a:lnTo>
                <a:lnTo>
                  <a:pt x="6165" y="11045"/>
                </a:lnTo>
                <a:lnTo>
                  <a:pt x="6160" y="11064"/>
                </a:lnTo>
                <a:lnTo>
                  <a:pt x="6192" y="11092"/>
                </a:lnTo>
                <a:lnTo>
                  <a:pt x="6218" y="11079"/>
                </a:lnTo>
                <a:lnTo>
                  <a:pt x="6250" y="11086"/>
                </a:lnTo>
                <a:lnTo>
                  <a:pt x="6281" y="11079"/>
                </a:lnTo>
                <a:lnTo>
                  <a:pt x="6320" y="11092"/>
                </a:lnTo>
                <a:lnTo>
                  <a:pt x="6320" y="11114"/>
                </a:lnTo>
                <a:lnTo>
                  <a:pt x="6335" y="11126"/>
                </a:lnTo>
                <a:lnTo>
                  <a:pt x="6361" y="11071"/>
                </a:lnTo>
                <a:lnTo>
                  <a:pt x="6378" y="11058"/>
                </a:lnTo>
                <a:lnTo>
                  <a:pt x="6388" y="11079"/>
                </a:lnTo>
                <a:lnTo>
                  <a:pt x="6409" y="11071"/>
                </a:lnTo>
                <a:lnTo>
                  <a:pt x="6419" y="11058"/>
                </a:lnTo>
                <a:lnTo>
                  <a:pt x="6441" y="11064"/>
                </a:lnTo>
                <a:lnTo>
                  <a:pt x="6468" y="11058"/>
                </a:lnTo>
                <a:lnTo>
                  <a:pt x="6494" y="11079"/>
                </a:lnTo>
                <a:lnTo>
                  <a:pt x="6516" y="11045"/>
                </a:lnTo>
                <a:lnTo>
                  <a:pt x="6489" y="11017"/>
                </a:lnTo>
                <a:lnTo>
                  <a:pt x="6463" y="11017"/>
                </a:lnTo>
                <a:lnTo>
                  <a:pt x="6463" y="10989"/>
                </a:lnTo>
                <a:lnTo>
                  <a:pt x="6431" y="10989"/>
                </a:lnTo>
                <a:lnTo>
                  <a:pt x="6419" y="10961"/>
                </a:lnTo>
                <a:lnTo>
                  <a:pt x="6404" y="10968"/>
                </a:lnTo>
                <a:lnTo>
                  <a:pt x="6373" y="10948"/>
                </a:lnTo>
                <a:lnTo>
                  <a:pt x="6325" y="10948"/>
                </a:lnTo>
                <a:lnTo>
                  <a:pt x="6320" y="10961"/>
                </a:lnTo>
                <a:lnTo>
                  <a:pt x="6266" y="10948"/>
                </a:lnTo>
                <a:lnTo>
                  <a:pt x="6233" y="10942"/>
                </a:lnTo>
                <a:close/>
                <a:moveTo>
                  <a:pt x="5962" y="11051"/>
                </a:moveTo>
                <a:lnTo>
                  <a:pt x="5936" y="11058"/>
                </a:lnTo>
                <a:lnTo>
                  <a:pt x="5931" y="11079"/>
                </a:lnTo>
                <a:lnTo>
                  <a:pt x="5962" y="11105"/>
                </a:lnTo>
                <a:lnTo>
                  <a:pt x="6000" y="11120"/>
                </a:lnTo>
                <a:lnTo>
                  <a:pt x="6015" y="11105"/>
                </a:lnTo>
                <a:lnTo>
                  <a:pt x="6059" y="11105"/>
                </a:lnTo>
                <a:lnTo>
                  <a:pt x="6047" y="11079"/>
                </a:lnTo>
                <a:lnTo>
                  <a:pt x="6015" y="11064"/>
                </a:lnTo>
                <a:lnTo>
                  <a:pt x="5979" y="11058"/>
                </a:lnTo>
                <a:lnTo>
                  <a:pt x="5962" y="11051"/>
                </a:lnTo>
                <a:close/>
                <a:moveTo>
                  <a:pt x="6586" y="11051"/>
                </a:moveTo>
                <a:lnTo>
                  <a:pt x="6579" y="11064"/>
                </a:lnTo>
                <a:lnTo>
                  <a:pt x="6586" y="11099"/>
                </a:lnTo>
                <a:lnTo>
                  <a:pt x="6617" y="11099"/>
                </a:lnTo>
                <a:lnTo>
                  <a:pt x="6659" y="11099"/>
                </a:lnTo>
                <a:lnTo>
                  <a:pt x="6675" y="11079"/>
                </a:lnTo>
                <a:lnTo>
                  <a:pt x="6665" y="11058"/>
                </a:lnTo>
                <a:lnTo>
                  <a:pt x="6632" y="11051"/>
                </a:lnTo>
                <a:lnTo>
                  <a:pt x="6586" y="11051"/>
                </a:lnTo>
                <a:close/>
                <a:moveTo>
                  <a:pt x="17548" y="11058"/>
                </a:moveTo>
                <a:lnTo>
                  <a:pt x="17531" y="11126"/>
                </a:lnTo>
                <a:lnTo>
                  <a:pt x="17526" y="11251"/>
                </a:lnTo>
                <a:lnTo>
                  <a:pt x="17499" y="11223"/>
                </a:lnTo>
                <a:lnTo>
                  <a:pt x="17504" y="11298"/>
                </a:lnTo>
                <a:lnTo>
                  <a:pt x="17509" y="11333"/>
                </a:lnTo>
                <a:lnTo>
                  <a:pt x="17543" y="11373"/>
                </a:lnTo>
                <a:lnTo>
                  <a:pt x="17548" y="11345"/>
                </a:lnTo>
                <a:lnTo>
                  <a:pt x="17569" y="11367"/>
                </a:lnTo>
                <a:lnTo>
                  <a:pt x="17548" y="11388"/>
                </a:lnTo>
                <a:lnTo>
                  <a:pt x="17548" y="11414"/>
                </a:lnTo>
                <a:lnTo>
                  <a:pt x="17574" y="11436"/>
                </a:lnTo>
                <a:lnTo>
                  <a:pt x="17627" y="11423"/>
                </a:lnTo>
                <a:lnTo>
                  <a:pt x="17664" y="11470"/>
                </a:lnTo>
                <a:lnTo>
                  <a:pt x="17681" y="11442"/>
                </a:lnTo>
                <a:lnTo>
                  <a:pt x="17702" y="11483"/>
                </a:lnTo>
                <a:lnTo>
                  <a:pt x="17744" y="11517"/>
                </a:lnTo>
                <a:lnTo>
                  <a:pt x="17755" y="11483"/>
                </a:lnTo>
                <a:lnTo>
                  <a:pt x="17734" y="11464"/>
                </a:lnTo>
                <a:lnTo>
                  <a:pt x="17739" y="11423"/>
                </a:lnTo>
                <a:lnTo>
                  <a:pt x="17664" y="11380"/>
                </a:lnTo>
                <a:lnTo>
                  <a:pt x="17637" y="11388"/>
                </a:lnTo>
                <a:lnTo>
                  <a:pt x="17611" y="11380"/>
                </a:lnTo>
                <a:lnTo>
                  <a:pt x="17596" y="11320"/>
                </a:lnTo>
                <a:lnTo>
                  <a:pt x="17606" y="11257"/>
                </a:lnTo>
                <a:lnTo>
                  <a:pt x="17637" y="11230"/>
                </a:lnTo>
                <a:lnTo>
                  <a:pt x="17654" y="11167"/>
                </a:lnTo>
                <a:lnTo>
                  <a:pt x="17632" y="11105"/>
                </a:lnTo>
                <a:lnTo>
                  <a:pt x="17642" y="11079"/>
                </a:lnTo>
                <a:lnTo>
                  <a:pt x="17637" y="11058"/>
                </a:lnTo>
                <a:lnTo>
                  <a:pt x="17622" y="11079"/>
                </a:lnTo>
                <a:lnTo>
                  <a:pt x="17584" y="11058"/>
                </a:lnTo>
                <a:lnTo>
                  <a:pt x="17548" y="11058"/>
                </a:lnTo>
                <a:close/>
                <a:moveTo>
                  <a:pt x="17526" y="11449"/>
                </a:moveTo>
                <a:lnTo>
                  <a:pt x="17558" y="11504"/>
                </a:lnTo>
                <a:lnTo>
                  <a:pt x="17579" y="11545"/>
                </a:lnTo>
                <a:lnTo>
                  <a:pt x="17596" y="11476"/>
                </a:lnTo>
                <a:lnTo>
                  <a:pt x="17579" y="11449"/>
                </a:lnTo>
                <a:lnTo>
                  <a:pt x="17526" y="11449"/>
                </a:lnTo>
                <a:close/>
                <a:moveTo>
                  <a:pt x="17755" y="11517"/>
                </a:moveTo>
                <a:lnTo>
                  <a:pt x="17792" y="11573"/>
                </a:lnTo>
                <a:lnTo>
                  <a:pt x="17792" y="11607"/>
                </a:lnTo>
                <a:lnTo>
                  <a:pt x="17760" y="11601"/>
                </a:lnTo>
                <a:lnTo>
                  <a:pt x="17770" y="11642"/>
                </a:lnTo>
                <a:lnTo>
                  <a:pt x="17787" y="11648"/>
                </a:lnTo>
                <a:lnTo>
                  <a:pt x="17787" y="11704"/>
                </a:lnTo>
                <a:lnTo>
                  <a:pt x="17819" y="11683"/>
                </a:lnTo>
                <a:lnTo>
                  <a:pt x="17802" y="11635"/>
                </a:lnTo>
                <a:lnTo>
                  <a:pt x="17802" y="11614"/>
                </a:lnTo>
                <a:lnTo>
                  <a:pt x="17845" y="11635"/>
                </a:lnTo>
                <a:lnTo>
                  <a:pt x="17829" y="11545"/>
                </a:lnTo>
                <a:lnTo>
                  <a:pt x="17814" y="11517"/>
                </a:lnTo>
                <a:lnTo>
                  <a:pt x="17755" y="11517"/>
                </a:lnTo>
                <a:close/>
                <a:moveTo>
                  <a:pt x="17616" y="11567"/>
                </a:moveTo>
                <a:lnTo>
                  <a:pt x="17627" y="11607"/>
                </a:lnTo>
                <a:lnTo>
                  <a:pt x="17622" y="11642"/>
                </a:lnTo>
                <a:lnTo>
                  <a:pt x="17627" y="11676"/>
                </a:lnTo>
                <a:lnTo>
                  <a:pt x="17664" y="11655"/>
                </a:lnTo>
                <a:lnTo>
                  <a:pt x="17691" y="11620"/>
                </a:lnTo>
                <a:lnTo>
                  <a:pt x="17691" y="11595"/>
                </a:lnTo>
                <a:lnTo>
                  <a:pt x="17654" y="11595"/>
                </a:lnTo>
                <a:lnTo>
                  <a:pt x="17616" y="11567"/>
                </a:lnTo>
                <a:close/>
                <a:moveTo>
                  <a:pt x="17478" y="11607"/>
                </a:moveTo>
                <a:lnTo>
                  <a:pt x="17451" y="11683"/>
                </a:lnTo>
                <a:lnTo>
                  <a:pt x="17415" y="11738"/>
                </a:lnTo>
                <a:lnTo>
                  <a:pt x="17371" y="11786"/>
                </a:lnTo>
                <a:lnTo>
                  <a:pt x="17345" y="11835"/>
                </a:lnTo>
                <a:lnTo>
                  <a:pt x="17420" y="11766"/>
                </a:lnTo>
                <a:lnTo>
                  <a:pt x="17451" y="11711"/>
                </a:lnTo>
                <a:lnTo>
                  <a:pt x="17489" y="11670"/>
                </a:lnTo>
                <a:lnTo>
                  <a:pt x="17478" y="11607"/>
                </a:lnTo>
                <a:close/>
                <a:moveTo>
                  <a:pt x="17744" y="11620"/>
                </a:moveTo>
                <a:lnTo>
                  <a:pt x="17702" y="11689"/>
                </a:lnTo>
                <a:lnTo>
                  <a:pt x="17712" y="11642"/>
                </a:lnTo>
                <a:lnTo>
                  <a:pt x="17681" y="11648"/>
                </a:lnTo>
                <a:lnTo>
                  <a:pt x="17676" y="11689"/>
                </a:lnTo>
                <a:lnTo>
                  <a:pt x="17659" y="11717"/>
                </a:lnTo>
                <a:lnTo>
                  <a:pt x="17649" y="11732"/>
                </a:lnTo>
                <a:lnTo>
                  <a:pt x="17686" y="11786"/>
                </a:lnTo>
                <a:lnTo>
                  <a:pt x="17702" y="11766"/>
                </a:lnTo>
                <a:lnTo>
                  <a:pt x="17717" y="11717"/>
                </a:lnTo>
                <a:lnTo>
                  <a:pt x="17739" y="11689"/>
                </a:lnTo>
                <a:lnTo>
                  <a:pt x="17744" y="11620"/>
                </a:lnTo>
                <a:close/>
                <a:moveTo>
                  <a:pt x="6936" y="11642"/>
                </a:moveTo>
                <a:lnTo>
                  <a:pt x="6905" y="11655"/>
                </a:lnTo>
                <a:lnTo>
                  <a:pt x="6905" y="11683"/>
                </a:lnTo>
                <a:lnTo>
                  <a:pt x="6888" y="11704"/>
                </a:lnTo>
                <a:lnTo>
                  <a:pt x="6898" y="11711"/>
                </a:lnTo>
                <a:lnTo>
                  <a:pt x="6946" y="11704"/>
                </a:lnTo>
                <a:lnTo>
                  <a:pt x="6951" y="11648"/>
                </a:lnTo>
                <a:lnTo>
                  <a:pt x="6936" y="11642"/>
                </a:lnTo>
                <a:close/>
                <a:moveTo>
                  <a:pt x="15181" y="11723"/>
                </a:moveTo>
                <a:lnTo>
                  <a:pt x="15154" y="11848"/>
                </a:lnTo>
                <a:lnTo>
                  <a:pt x="15164" y="11958"/>
                </a:lnTo>
                <a:lnTo>
                  <a:pt x="15196" y="12020"/>
                </a:lnTo>
                <a:lnTo>
                  <a:pt x="15244" y="11998"/>
                </a:lnTo>
                <a:lnTo>
                  <a:pt x="15270" y="11979"/>
                </a:lnTo>
                <a:lnTo>
                  <a:pt x="15275" y="11904"/>
                </a:lnTo>
                <a:lnTo>
                  <a:pt x="15249" y="11820"/>
                </a:lnTo>
                <a:lnTo>
                  <a:pt x="15222" y="11766"/>
                </a:lnTo>
                <a:lnTo>
                  <a:pt x="15181" y="11723"/>
                </a:lnTo>
                <a:close/>
                <a:moveTo>
                  <a:pt x="17824" y="11732"/>
                </a:moveTo>
                <a:lnTo>
                  <a:pt x="17829" y="11792"/>
                </a:lnTo>
                <a:lnTo>
                  <a:pt x="17787" y="11792"/>
                </a:lnTo>
                <a:lnTo>
                  <a:pt x="17775" y="11827"/>
                </a:lnTo>
                <a:lnTo>
                  <a:pt x="17734" y="11848"/>
                </a:lnTo>
                <a:lnTo>
                  <a:pt x="17712" y="11814"/>
                </a:lnTo>
                <a:lnTo>
                  <a:pt x="17681" y="11842"/>
                </a:lnTo>
                <a:lnTo>
                  <a:pt x="17642" y="11861"/>
                </a:lnTo>
                <a:lnTo>
                  <a:pt x="17622" y="11923"/>
                </a:lnTo>
                <a:lnTo>
                  <a:pt x="17632" y="11945"/>
                </a:lnTo>
                <a:lnTo>
                  <a:pt x="17676" y="11904"/>
                </a:lnTo>
                <a:lnTo>
                  <a:pt x="17702" y="11910"/>
                </a:lnTo>
                <a:lnTo>
                  <a:pt x="17717" y="11876"/>
                </a:lnTo>
                <a:lnTo>
                  <a:pt x="17755" y="11910"/>
                </a:lnTo>
                <a:lnTo>
                  <a:pt x="17739" y="11951"/>
                </a:lnTo>
                <a:lnTo>
                  <a:pt x="17755" y="12007"/>
                </a:lnTo>
                <a:lnTo>
                  <a:pt x="17824" y="12048"/>
                </a:lnTo>
                <a:lnTo>
                  <a:pt x="17840" y="12013"/>
                </a:lnTo>
                <a:lnTo>
                  <a:pt x="17819" y="11958"/>
                </a:lnTo>
                <a:lnTo>
                  <a:pt x="17850" y="11917"/>
                </a:lnTo>
                <a:lnTo>
                  <a:pt x="17872" y="11992"/>
                </a:lnTo>
                <a:lnTo>
                  <a:pt x="17888" y="11923"/>
                </a:lnTo>
                <a:lnTo>
                  <a:pt x="17888" y="11882"/>
                </a:lnTo>
                <a:lnTo>
                  <a:pt x="17882" y="11835"/>
                </a:lnTo>
                <a:lnTo>
                  <a:pt x="17877" y="11807"/>
                </a:lnTo>
                <a:lnTo>
                  <a:pt x="17872" y="11766"/>
                </a:lnTo>
                <a:lnTo>
                  <a:pt x="17824" y="11732"/>
                </a:lnTo>
                <a:close/>
                <a:moveTo>
                  <a:pt x="17318" y="11945"/>
                </a:moveTo>
                <a:lnTo>
                  <a:pt x="17287" y="12007"/>
                </a:lnTo>
                <a:lnTo>
                  <a:pt x="17243" y="12054"/>
                </a:lnTo>
                <a:lnTo>
                  <a:pt x="17190" y="12095"/>
                </a:lnTo>
                <a:lnTo>
                  <a:pt x="17170" y="12123"/>
                </a:lnTo>
                <a:lnTo>
                  <a:pt x="17144" y="12170"/>
                </a:lnTo>
                <a:lnTo>
                  <a:pt x="17100" y="12232"/>
                </a:lnTo>
                <a:lnTo>
                  <a:pt x="17031" y="12247"/>
                </a:lnTo>
                <a:lnTo>
                  <a:pt x="17004" y="12260"/>
                </a:lnTo>
                <a:lnTo>
                  <a:pt x="16994" y="12329"/>
                </a:lnTo>
                <a:lnTo>
                  <a:pt x="16946" y="12342"/>
                </a:lnTo>
                <a:lnTo>
                  <a:pt x="16904" y="12316"/>
                </a:lnTo>
                <a:lnTo>
                  <a:pt x="16871" y="12363"/>
                </a:lnTo>
                <a:lnTo>
                  <a:pt x="16861" y="12432"/>
                </a:lnTo>
                <a:lnTo>
                  <a:pt x="16871" y="12501"/>
                </a:lnTo>
                <a:lnTo>
                  <a:pt x="16898" y="12563"/>
                </a:lnTo>
                <a:lnTo>
                  <a:pt x="16931" y="12582"/>
                </a:lnTo>
                <a:lnTo>
                  <a:pt x="16936" y="12686"/>
                </a:lnTo>
                <a:lnTo>
                  <a:pt x="16984" y="12694"/>
                </a:lnTo>
                <a:lnTo>
                  <a:pt x="17026" y="12694"/>
                </a:lnTo>
                <a:lnTo>
                  <a:pt x="17047" y="12728"/>
                </a:lnTo>
                <a:lnTo>
                  <a:pt x="17117" y="12701"/>
                </a:lnTo>
                <a:lnTo>
                  <a:pt x="17144" y="12720"/>
                </a:lnTo>
                <a:lnTo>
                  <a:pt x="17185" y="12728"/>
                </a:lnTo>
                <a:lnTo>
                  <a:pt x="17207" y="12776"/>
                </a:lnTo>
                <a:lnTo>
                  <a:pt x="17277" y="12741"/>
                </a:lnTo>
                <a:lnTo>
                  <a:pt x="17282" y="12769"/>
                </a:lnTo>
                <a:lnTo>
                  <a:pt x="17308" y="12651"/>
                </a:lnTo>
                <a:lnTo>
                  <a:pt x="17308" y="12576"/>
                </a:lnTo>
                <a:lnTo>
                  <a:pt x="17361" y="12529"/>
                </a:lnTo>
                <a:lnTo>
                  <a:pt x="17361" y="12460"/>
                </a:lnTo>
                <a:lnTo>
                  <a:pt x="17383" y="12404"/>
                </a:lnTo>
                <a:lnTo>
                  <a:pt x="17451" y="12398"/>
                </a:lnTo>
                <a:lnTo>
                  <a:pt x="17383" y="12329"/>
                </a:lnTo>
                <a:lnTo>
                  <a:pt x="17393" y="12295"/>
                </a:lnTo>
                <a:lnTo>
                  <a:pt x="17350" y="12226"/>
                </a:lnTo>
                <a:lnTo>
                  <a:pt x="17383" y="12157"/>
                </a:lnTo>
                <a:lnTo>
                  <a:pt x="17425" y="12129"/>
                </a:lnTo>
                <a:lnTo>
                  <a:pt x="17420" y="12095"/>
                </a:lnTo>
                <a:lnTo>
                  <a:pt x="17456" y="12089"/>
                </a:lnTo>
                <a:lnTo>
                  <a:pt x="17463" y="12061"/>
                </a:lnTo>
                <a:lnTo>
                  <a:pt x="17410" y="12041"/>
                </a:lnTo>
                <a:lnTo>
                  <a:pt x="17371" y="12013"/>
                </a:lnTo>
                <a:lnTo>
                  <a:pt x="17371" y="11985"/>
                </a:lnTo>
                <a:lnTo>
                  <a:pt x="17340" y="11945"/>
                </a:lnTo>
                <a:lnTo>
                  <a:pt x="17318" y="11945"/>
                </a:lnTo>
                <a:close/>
                <a:moveTo>
                  <a:pt x="16068" y="12054"/>
                </a:moveTo>
                <a:lnTo>
                  <a:pt x="16068" y="12095"/>
                </a:lnTo>
                <a:lnTo>
                  <a:pt x="16133" y="12179"/>
                </a:lnTo>
                <a:lnTo>
                  <a:pt x="16175" y="12220"/>
                </a:lnTo>
                <a:lnTo>
                  <a:pt x="16206" y="12282"/>
                </a:lnTo>
                <a:lnTo>
                  <a:pt x="16259" y="12329"/>
                </a:lnTo>
                <a:lnTo>
                  <a:pt x="16281" y="12391"/>
                </a:lnTo>
                <a:lnTo>
                  <a:pt x="16298" y="12454"/>
                </a:lnTo>
                <a:lnTo>
                  <a:pt x="16351" y="12514"/>
                </a:lnTo>
                <a:lnTo>
                  <a:pt x="16392" y="12617"/>
                </a:lnTo>
                <a:lnTo>
                  <a:pt x="16426" y="12673"/>
                </a:lnTo>
                <a:lnTo>
                  <a:pt x="16467" y="12735"/>
                </a:lnTo>
                <a:lnTo>
                  <a:pt x="16494" y="12782"/>
                </a:lnTo>
                <a:lnTo>
                  <a:pt x="16569" y="12844"/>
                </a:lnTo>
                <a:lnTo>
                  <a:pt x="16617" y="12907"/>
                </a:lnTo>
                <a:lnTo>
                  <a:pt x="16680" y="12907"/>
                </a:lnTo>
                <a:lnTo>
                  <a:pt x="16680" y="12789"/>
                </a:lnTo>
                <a:lnTo>
                  <a:pt x="16697" y="12694"/>
                </a:lnTo>
                <a:lnTo>
                  <a:pt x="16670" y="12645"/>
                </a:lnTo>
                <a:lnTo>
                  <a:pt x="16627" y="12638"/>
                </a:lnTo>
                <a:lnTo>
                  <a:pt x="16605" y="12597"/>
                </a:lnTo>
                <a:lnTo>
                  <a:pt x="16595" y="12548"/>
                </a:lnTo>
                <a:lnTo>
                  <a:pt x="16574" y="12542"/>
                </a:lnTo>
                <a:lnTo>
                  <a:pt x="16542" y="12522"/>
                </a:lnTo>
                <a:lnTo>
                  <a:pt x="16564" y="12460"/>
                </a:lnTo>
                <a:lnTo>
                  <a:pt x="16520" y="12426"/>
                </a:lnTo>
                <a:lnTo>
                  <a:pt x="16489" y="12363"/>
                </a:lnTo>
                <a:lnTo>
                  <a:pt x="16436" y="12308"/>
                </a:lnTo>
                <a:lnTo>
                  <a:pt x="16377" y="12308"/>
                </a:lnTo>
                <a:lnTo>
                  <a:pt x="16324" y="12226"/>
                </a:lnTo>
                <a:lnTo>
                  <a:pt x="16293" y="12198"/>
                </a:lnTo>
                <a:lnTo>
                  <a:pt x="16244" y="12144"/>
                </a:lnTo>
                <a:lnTo>
                  <a:pt x="16196" y="12076"/>
                </a:lnTo>
                <a:lnTo>
                  <a:pt x="16107" y="12054"/>
                </a:lnTo>
                <a:lnTo>
                  <a:pt x="16068" y="12054"/>
                </a:lnTo>
                <a:close/>
                <a:moveTo>
                  <a:pt x="17973" y="12301"/>
                </a:moveTo>
                <a:lnTo>
                  <a:pt x="17952" y="12329"/>
                </a:lnTo>
                <a:lnTo>
                  <a:pt x="17942" y="12391"/>
                </a:lnTo>
                <a:lnTo>
                  <a:pt x="17957" y="12488"/>
                </a:lnTo>
                <a:lnTo>
                  <a:pt x="17983" y="12535"/>
                </a:lnTo>
                <a:lnTo>
                  <a:pt x="18000" y="12522"/>
                </a:lnTo>
                <a:lnTo>
                  <a:pt x="17973" y="12488"/>
                </a:lnTo>
                <a:lnTo>
                  <a:pt x="17983" y="12439"/>
                </a:lnTo>
                <a:lnTo>
                  <a:pt x="18010" y="12445"/>
                </a:lnTo>
                <a:lnTo>
                  <a:pt x="18015" y="12385"/>
                </a:lnTo>
                <a:lnTo>
                  <a:pt x="18010" y="12351"/>
                </a:lnTo>
                <a:lnTo>
                  <a:pt x="17973" y="12342"/>
                </a:lnTo>
                <a:lnTo>
                  <a:pt x="17973" y="12301"/>
                </a:lnTo>
                <a:close/>
                <a:moveTo>
                  <a:pt x="17802" y="12342"/>
                </a:moveTo>
                <a:lnTo>
                  <a:pt x="17744" y="12398"/>
                </a:lnTo>
                <a:lnTo>
                  <a:pt x="17681" y="12398"/>
                </a:lnTo>
                <a:lnTo>
                  <a:pt x="17606" y="12391"/>
                </a:lnTo>
                <a:lnTo>
                  <a:pt x="17558" y="12370"/>
                </a:lnTo>
                <a:lnTo>
                  <a:pt x="17509" y="12426"/>
                </a:lnTo>
                <a:lnTo>
                  <a:pt x="17499" y="12454"/>
                </a:lnTo>
                <a:lnTo>
                  <a:pt x="17468" y="12570"/>
                </a:lnTo>
                <a:lnTo>
                  <a:pt x="17463" y="12625"/>
                </a:lnTo>
                <a:lnTo>
                  <a:pt x="17436" y="12673"/>
                </a:lnTo>
                <a:lnTo>
                  <a:pt x="17456" y="12728"/>
                </a:lnTo>
                <a:lnTo>
                  <a:pt x="17478" y="12728"/>
                </a:lnTo>
                <a:lnTo>
                  <a:pt x="17489" y="12804"/>
                </a:lnTo>
                <a:lnTo>
                  <a:pt x="17473" y="12872"/>
                </a:lnTo>
                <a:lnTo>
                  <a:pt x="17494" y="12892"/>
                </a:lnTo>
                <a:lnTo>
                  <a:pt x="17531" y="12879"/>
                </a:lnTo>
                <a:lnTo>
                  <a:pt x="17531" y="12776"/>
                </a:lnTo>
                <a:lnTo>
                  <a:pt x="17526" y="12686"/>
                </a:lnTo>
                <a:lnTo>
                  <a:pt x="17563" y="12666"/>
                </a:lnTo>
                <a:lnTo>
                  <a:pt x="17558" y="12735"/>
                </a:lnTo>
                <a:lnTo>
                  <a:pt x="17601" y="12782"/>
                </a:lnTo>
                <a:lnTo>
                  <a:pt x="17596" y="12810"/>
                </a:lnTo>
                <a:lnTo>
                  <a:pt x="17611" y="12832"/>
                </a:lnTo>
                <a:lnTo>
                  <a:pt x="17664" y="12804"/>
                </a:lnTo>
                <a:lnTo>
                  <a:pt x="17637" y="12866"/>
                </a:lnTo>
                <a:lnTo>
                  <a:pt x="17659" y="12885"/>
                </a:lnTo>
                <a:lnTo>
                  <a:pt x="17691" y="12866"/>
                </a:lnTo>
                <a:lnTo>
                  <a:pt x="17691" y="12817"/>
                </a:lnTo>
                <a:lnTo>
                  <a:pt x="17642" y="12728"/>
                </a:lnTo>
                <a:lnTo>
                  <a:pt x="17654" y="12707"/>
                </a:lnTo>
                <a:lnTo>
                  <a:pt x="17596" y="12610"/>
                </a:lnTo>
                <a:lnTo>
                  <a:pt x="17649" y="12576"/>
                </a:lnTo>
                <a:lnTo>
                  <a:pt x="17676" y="12535"/>
                </a:lnTo>
                <a:lnTo>
                  <a:pt x="17696" y="12548"/>
                </a:lnTo>
                <a:lnTo>
                  <a:pt x="17702" y="12514"/>
                </a:lnTo>
                <a:lnTo>
                  <a:pt x="17596" y="12535"/>
                </a:lnTo>
                <a:lnTo>
                  <a:pt x="17563" y="12570"/>
                </a:lnTo>
                <a:lnTo>
                  <a:pt x="17509" y="12507"/>
                </a:lnTo>
                <a:lnTo>
                  <a:pt x="17521" y="12445"/>
                </a:lnTo>
                <a:lnTo>
                  <a:pt x="17569" y="12439"/>
                </a:lnTo>
                <a:lnTo>
                  <a:pt x="17669" y="12432"/>
                </a:lnTo>
                <a:lnTo>
                  <a:pt x="17722" y="12445"/>
                </a:lnTo>
                <a:lnTo>
                  <a:pt x="17765" y="12432"/>
                </a:lnTo>
                <a:lnTo>
                  <a:pt x="17814" y="12357"/>
                </a:lnTo>
                <a:lnTo>
                  <a:pt x="17802" y="12342"/>
                </a:lnTo>
                <a:close/>
                <a:moveTo>
                  <a:pt x="18227" y="12494"/>
                </a:moveTo>
                <a:lnTo>
                  <a:pt x="18201" y="12514"/>
                </a:lnTo>
                <a:lnTo>
                  <a:pt x="18121" y="12535"/>
                </a:lnTo>
                <a:lnTo>
                  <a:pt x="18148" y="12570"/>
                </a:lnTo>
                <a:lnTo>
                  <a:pt x="18201" y="12591"/>
                </a:lnTo>
                <a:lnTo>
                  <a:pt x="18222" y="12632"/>
                </a:lnTo>
                <a:lnTo>
                  <a:pt x="18307" y="12632"/>
                </a:lnTo>
                <a:lnTo>
                  <a:pt x="18314" y="12651"/>
                </a:lnTo>
                <a:lnTo>
                  <a:pt x="18271" y="12651"/>
                </a:lnTo>
                <a:lnTo>
                  <a:pt x="18207" y="12679"/>
                </a:lnTo>
                <a:lnTo>
                  <a:pt x="18254" y="12713"/>
                </a:lnTo>
                <a:lnTo>
                  <a:pt x="18254" y="12748"/>
                </a:lnTo>
                <a:lnTo>
                  <a:pt x="18266" y="12776"/>
                </a:lnTo>
                <a:lnTo>
                  <a:pt x="18287" y="12769"/>
                </a:lnTo>
                <a:lnTo>
                  <a:pt x="18307" y="12728"/>
                </a:lnTo>
                <a:lnTo>
                  <a:pt x="18394" y="12804"/>
                </a:lnTo>
                <a:lnTo>
                  <a:pt x="18440" y="12804"/>
                </a:lnTo>
                <a:lnTo>
                  <a:pt x="18553" y="12872"/>
                </a:lnTo>
                <a:lnTo>
                  <a:pt x="18585" y="12935"/>
                </a:lnTo>
                <a:lnTo>
                  <a:pt x="18595" y="13016"/>
                </a:lnTo>
                <a:lnTo>
                  <a:pt x="18563" y="13038"/>
                </a:lnTo>
                <a:lnTo>
                  <a:pt x="18537" y="13098"/>
                </a:lnTo>
                <a:lnTo>
                  <a:pt x="18611" y="13098"/>
                </a:lnTo>
                <a:lnTo>
                  <a:pt x="18626" y="13072"/>
                </a:lnTo>
                <a:lnTo>
                  <a:pt x="18686" y="13091"/>
                </a:lnTo>
                <a:lnTo>
                  <a:pt x="18733" y="13154"/>
                </a:lnTo>
                <a:lnTo>
                  <a:pt x="18798" y="13154"/>
                </a:lnTo>
                <a:lnTo>
                  <a:pt x="18829" y="13167"/>
                </a:lnTo>
                <a:lnTo>
                  <a:pt x="18877" y="13141"/>
                </a:lnTo>
                <a:lnTo>
                  <a:pt x="18866" y="13085"/>
                </a:lnTo>
                <a:lnTo>
                  <a:pt x="18904" y="13057"/>
                </a:lnTo>
                <a:lnTo>
                  <a:pt x="18952" y="13038"/>
                </a:lnTo>
                <a:lnTo>
                  <a:pt x="19025" y="13072"/>
                </a:lnTo>
                <a:lnTo>
                  <a:pt x="19059" y="13141"/>
                </a:lnTo>
                <a:lnTo>
                  <a:pt x="19090" y="13182"/>
                </a:lnTo>
                <a:lnTo>
                  <a:pt x="19138" y="13229"/>
                </a:lnTo>
                <a:lnTo>
                  <a:pt x="19196" y="13244"/>
                </a:lnTo>
                <a:lnTo>
                  <a:pt x="19245" y="13250"/>
                </a:lnTo>
                <a:lnTo>
                  <a:pt x="19260" y="13270"/>
                </a:lnTo>
                <a:lnTo>
                  <a:pt x="19298" y="13263"/>
                </a:lnTo>
                <a:lnTo>
                  <a:pt x="19308" y="13244"/>
                </a:lnTo>
                <a:lnTo>
                  <a:pt x="19245" y="13210"/>
                </a:lnTo>
                <a:lnTo>
                  <a:pt x="19260" y="13195"/>
                </a:lnTo>
                <a:lnTo>
                  <a:pt x="19218" y="13182"/>
                </a:lnTo>
                <a:lnTo>
                  <a:pt x="19218" y="13147"/>
                </a:lnTo>
                <a:lnTo>
                  <a:pt x="19185" y="13154"/>
                </a:lnTo>
                <a:lnTo>
                  <a:pt x="19148" y="13072"/>
                </a:lnTo>
                <a:lnTo>
                  <a:pt x="19095" y="13023"/>
                </a:lnTo>
                <a:lnTo>
                  <a:pt x="19085" y="12969"/>
                </a:lnTo>
                <a:lnTo>
                  <a:pt x="19138" y="12960"/>
                </a:lnTo>
                <a:lnTo>
                  <a:pt x="19122" y="12920"/>
                </a:lnTo>
                <a:lnTo>
                  <a:pt x="19025" y="12879"/>
                </a:lnTo>
                <a:lnTo>
                  <a:pt x="19015" y="12832"/>
                </a:lnTo>
                <a:lnTo>
                  <a:pt x="18984" y="12797"/>
                </a:lnTo>
                <a:lnTo>
                  <a:pt x="18941" y="12754"/>
                </a:lnTo>
                <a:lnTo>
                  <a:pt x="18834" y="12713"/>
                </a:lnTo>
                <a:lnTo>
                  <a:pt x="18733" y="12660"/>
                </a:lnTo>
                <a:lnTo>
                  <a:pt x="18670" y="12645"/>
                </a:lnTo>
                <a:lnTo>
                  <a:pt x="18626" y="12617"/>
                </a:lnTo>
                <a:lnTo>
                  <a:pt x="18580" y="12591"/>
                </a:lnTo>
                <a:lnTo>
                  <a:pt x="18527" y="12591"/>
                </a:lnTo>
                <a:lnTo>
                  <a:pt x="18457" y="12638"/>
                </a:lnTo>
                <a:lnTo>
                  <a:pt x="18409" y="12720"/>
                </a:lnTo>
                <a:lnTo>
                  <a:pt x="18350" y="12673"/>
                </a:lnTo>
                <a:lnTo>
                  <a:pt x="18334" y="12548"/>
                </a:lnTo>
                <a:lnTo>
                  <a:pt x="18324" y="12522"/>
                </a:lnTo>
                <a:lnTo>
                  <a:pt x="18227" y="12494"/>
                </a:lnTo>
                <a:close/>
                <a:moveTo>
                  <a:pt x="19313" y="12651"/>
                </a:moveTo>
                <a:lnTo>
                  <a:pt x="19298" y="12673"/>
                </a:lnTo>
                <a:lnTo>
                  <a:pt x="19339" y="12694"/>
                </a:lnTo>
                <a:lnTo>
                  <a:pt x="19371" y="12728"/>
                </a:lnTo>
                <a:lnTo>
                  <a:pt x="19398" y="12748"/>
                </a:lnTo>
                <a:lnTo>
                  <a:pt x="19414" y="12776"/>
                </a:lnTo>
                <a:lnTo>
                  <a:pt x="19424" y="12823"/>
                </a:lnTo>
                <a:lnTo>
                  <a:pt x="19441" y="12804"/>
                </a:lnTo>
                <a:lnTo>
                  <a:pt x="19436" y="12763"/>
                </a:lnTo>
                <a:lnTo>
                  <a:pt x="19414" y="12741"/>
                </a:lnTo>
                <a:lnTo>
                  <a:pt x="19388" y="12707"/>
                </a:lnTo>
                <a:lnTo>
                  <a:pt x="19366" y="12694"/>
                </a:lnTo>
                <a:lnTo>
                  <a:pt x="19344" y="12673"/>
                </a:lnTo>
                <a:lnTo>
                  <a:pt x="19313" y="12651"/>
                </a:lnTo>
                <a:close/>
                <a:moveTo>
                  <a:pt x="18053" y="12673"/>
                </a:moveTo>
                <a:lnTo>
                  <a:pt x="17983" y="12679"/>
                </a:lnTo>
                <a:lnTo>
                  <a:pt x="17968" y="12720"/>
                </a:lnTo>
                <a:lnTo>
                  <a:pt x="18010" y="12720"/>
                </a:lnTo>
                <a:lnTo>
                  <a:pt x="18041" y="12720"/>
                </a:lnTo>
                <a:lnTo>
                  <a:pt x="18089" y="12720"/>
                </a:lnTo>
                <a:lnTo>
                  <a:pt x="18143" y="12754"/>
                </a:lnTo>
                <a:lnTo>
                  <a:pt x="18121" y="12701"/>
                </a:lnTo>
                <a:lnTo>
                  <a:pt x="18053" y="12673"/>
                </a:lnTo>
                <a:close/>
                <a:moveTo>
                  <a:pt x="17915" y="12701"/>
                </a:moveTo>
                <a:lnTo>
                  <a:pt x="17855" y="12707"/>
                </a:lnTo>
                <a:lnTo>
                  <a:pt x="17867" y="12735"/>
                </a:lnTo>
                <a:lnTo>
                  <a:pt x="17908" y="12748"/>
                </a:lnTo>
                <a:lnTo>
                  <a:pt x="17930" y="12728"/>
                </a:lnTo>
                <a:lnTo>
                  <a:pt x="17915" y="12701"/>
                </a:lnTo>
                <a:close/>
                <a:moveTo>
                  <a:pt x="19351" y="12776"/>
                </a:moveTo>
                <a:lnTo>
                  <a:pt x="19356" y="12823"/>
                </a:lnTo>
                <a:lnTo>
                  <a:pt x="19324" y="12851"/>
                </a:lnTo>
                <a:lnTo>
                  <a:pt x="19308" y="12872"/>
                </a:lnTo>
                <a:lnTo>
                  <a:pt x="19271" y="12879"/>
                </a:lnTo>
                <a:lnTo>
                  <a:pt x="19265" y="12838"/>
                </a:lnTo>
                <a:lnTo>
                  <a:pt x="19260" y="12844"/>
                </a:lnTo>
                <a:lnTo>
                  <a:pt x="19250" y="12879"/>
                </a:lnTo>
                <a:lnTo>
                  <a:pt x="19218" y="12885"/>
                </a:lnTo>
                <a:lnTo>
                  <a:pt x="19165" y="12872"/>
                </a:lnTo>
                <a:lnTo>
                  <a:pt x="19158" y="12900"/>
                </a:lnTo>
                <a:lnTo>
                  <a:pt x="19196" y="12920"/>
                </a:lnTo>
                <a:lnTo>
                  <a:pt x="19245" y="12941"/>
                </a:lnTo>
                <a:lnTo>
                  <a:pt x="19271" y="12941"/>
                </a:lnTo>
                <a:lnTo>
                  <a:pt x="19303" y="12920"/>
                </a:lnTo>
                <a:lnTo>
                  <a:pt x="19334" y="12907"/>
                </a:lnTo>
                <a:lnTo>
                  <a:pt x="19344" y="12885"/>
                </a:lnTo>
                <a:lnTo>
                  <a:pt x="19378" y="12879"/>
                </a:lnTo>
                <a:lnTo>
                  <a:pt x="19393" y="12832"/>
                </a:lnTo>
                <a:lnTo>
                  <a:pt x="19393" y="12789"/>
                </a:lnTo>
                <a:lnTo>
                  <a:pt x="19383" y="12776"/>
                </a:lnTo>
                <a:lnTo>
                  <a:pt x="19351" y="12776"/>
                </a:lnTo>
                <a:close/>
                <a:moveTo>
                  <a:pt x="19531" y="12844"/>
                </a:moveTo>
                <a:lnTo>
                  <a:pt x="19521" y="12851"/>
                </a:lnTo>
                <a:lnTo>
                  <a:pt x="19537" y="12907"/>
                </a:lnTo>
                <a:lnTo>
                  <a:pt x="19564" y="12954"/>
                </a:lnTo>
                <a:lnTo>
                  <a:pt x="19584" y="12982"/>
                </a:lnTo>
                <a:lnTo>
                  <a:pt x="19600" y="12975"/>
                </a:lnTo>
                <a:lnTo>
                  <a:pt x="19610" y="12954"/>
                </a:lnTo>
                <a:lnTo>
                  <a:pt x="19584" y="12935"/>
                </a:lnTo>
                <a:lnTo>
                  <a:pt x="19552" y="12885"/>
                </a:lnTo>
                <a:lnTo>
                  <a:pt x="19537" y="12866"/>
                </a:lnTo>
                <a:lnTo>
                  <a:pt x="19531" y="12844"/>
                </a:lnTo>
                <a:close/>
                <a:moveTo>
                  <a:pt x="18355" y="12872"/>
                </a:moveTo>
                <a:lnTo>
                  <a:pt x="18340" y="12900"/>
                </a:lnTo>
                <a:lnTo>
                  <a:pt x="18329" y="12926"/>
                </a:lnTo>
                <a:lnTo>
                  <a:pt x="18340" y="12982"/>
                </a:lnTo>
                <a:lnTo>
                  <a:pt x="18367" y="12935"/>
                </a:lnTo>
                <a:lnTo>
                  <a:pt x="18367" y="12900"/>
                </a:lnTo>
                <a:lnTo>
                  <a:pt x="18355" y="12872"/>
                </a:lnTo>
                <a:close/>
                <a:moveTo>
                  <a:pt x="16697" y="12907"/>
                </a:moveTo>
                <a:lnTo>
                  <a:pt x="16653" y="12982"/>
                </a:lnTo>
                <a:lnTo>
                  <a:pt x="16707" y="12988"/>
                </a:lnTo>
                <a:lnTo>
                  <a:pt x="16718" y="13016"/>
                </a:lnTo>
                <a:lnTo>
                  <a:pt x="16825" y="13051"/>
                </a:lnTo>
                <a:lnTo>
                  <a:pt x="16851" y="13038"/>
                </a:lnTo>
                <a:lnTo>
                  <a:pt x="16893" y="13051"/>
                </a:lnTo>
                <a:lnTo>
                  <a:pt x="16958" y="13079"/>
                </a:lnTo>
                <a:lnTo>
                  <a:pt x="17016" y="13091"/>
                </a:lnTo>
                <a:lnTo>
                  <a:pt x="17074" y="13098"/>
                </a:lnTo>
                <a:lnTo>
                  <a:pt x="17127" y="13091"/>
                </a:lnTo>
                <a:lnTo>
                  <a:pt x="17190" y="13126"/>
                </a:lnTo>
                <a:lnTo>
                  <a:pt x="17255" y="13091"/>
                </a:lnTo>
                <a:lnTo>
                  <a:pt x="17185" y="13051"/>
                </a:lnTo>
                <a:lnTo>
                  <a:pt x="17100" y="13038"/>
                </a:lnTo>
                <a:lnTo>
                  <a:pt x="17079" y="12988"/>
                </a:lnTo>
                <a:lnTo>
                  <a:pt x="16968" y="12948"/>
                </a:lnTo>
                <a:lnTo>
                  <a:pt x="16958" y="12982"/>
                </a:lnTo>
                <a:lnTo>
                  <a:pt x="16845" y="12975"/>
                </a:lnTo>
                <a:lnTo>
                  <a:pt x="16835" y="12948"/>
                </a:lnTo>
                <a:lnTo>
                  <a:pt x="16813" y="12941"/>
                </a:lnTo>
                <a:lnTo>
                  <a:pt x="16765" y="12913"/>
                </a:lnTo>
                <a:lnTo>
                  <a:pt x="16697" y="12907"/>
                </a:lnTo>
                <a:close/>
                <a:moveTo>
                  <a:pt x="19644" y="12960"/>
                </a:moveTo>
                <a:lnTo>
                  <a:pt x="19637" y="12975"/>
                </a:lnTo>
                <a:lnTo>
                  <a:pt x="19664" y="13003"/>
                </a:lnTo>
                <a:lnTo>
                  <a:pt x="19685" y="13023"/>
                </a:lnTo>
                <a:lnTo>
                  <a:pt x="19702" y="13016"/>
                </a:lnTo>
                <a:lnTo>
                  <a:pt x="19675" y="12995"/>
                </a:lnTo>
                <a:lnTo>
                  <a:pt x="19644" y="12960"/>
                </a:lnTo>
                <a:close/>
                <a:moveTo>
                  <a:pt x="19750" y="13016"/>
                </a:moveTo>
                <a:lnTo>
                  <a:pt x="19738" y="13023"/>
                </a:lnTo>
                <a:lnTo>
                  <a:pt x="19760" y="13051"/>
                </a:lnTo>
                <a:lnTo>
                  <a:pt x="19792" y="13079"/>
                </a:lnTo>
                <a:lnTo>
                  <a:pt x="19840" y="13106"/>
                </a:lnTo>
                <a:lnTo>
                  <a:pt x="19835" y="13091"/>
                </a:lnTo>
                <a:lnTo>
                  <a:pt x="19823" y="13072"/>
                </a:lnTo>
                <a:lnTo>
                  <a:pt x="19777" y="13038"/>
                </a:lnTo>
                <a:lnTo>
                  <a:pt x="19750" y="13016"/>
                </a:lnTo>
                <a:close/>
                <a:moveTo>
                  <a:pt x="17388" y="13072"/>
                </a:moveTo>
                <a:lnTo>
                  <a:pt x="17371" y="13098"/>
                </a:lnTo>
                <a:lnTo>
                  <a:pt x="17340" y="13098"/>
                </a:lnTo>
                <a:lnTo>
                  <a:pt x="17318" y="13147"/>
                </a:lnTo>
                <a:lnTo>
                  <a:pt x="17350" y="13147"/>
                </a:lnTo>
                <a:lnTo>
                  <a:pt x="17388" y="13132"/>
                </a:lnTo>
                <a:lnTo>
                  <a:pt x="17456" y="13119"/>
                </a:lnTo>
                <a:lnTo>
                  <a:pt x="17441" y="13085"/>
                </a:lnTo>
                <a:lnTo>
                  <a:pt x="17410" y="13091"/>
                </a:lnTo>
                <a:lnTo>
                  <a:pt x="17388" y="13072"/>
                </a:lnTo>
                <a:close/>
                <a:moveTo>
                  <a:pt x="17676" y="13072"/>
                </a:moveTo>
                <a:lnTo>
                  <a:pt x="17627" y="13098"/>
                </a:lnTo>
                <a:lnTo>
                  <a:pt x="17584" y="13106"/>
                </a:lnTo>
                <a:lnTo>
                  <a:pt x="17548" y="13085"/>
                </a:lnTo>
                <a:lnTo>
                  <a:pt x="17504" y="13098"/>
                </a:lnTo>
                <a:lnTo>
                  <a:pt x="17504" y="13126"/>
                </a:lnTo>
                <a:lnTo>
                  <a:pt x="17579" y="13141"/>
                </a:lnTo>
                <a:lnTo>
                  <a:pt x="17669" y="13119"/>
                </a:lnTo>
                <a:lnTo>
                  <a:pt x="17676" y="13072"/>
                </a:lnTo>
                <a:close/>
                <a:moveTo>
                  <a:pt x="17915" y="13085"/>
                </a:moveTo>
                <a:lnTo>
                  <a:pt x="17898" y="13098"/>
                </a:lnTo>
                <a:lnTo>
                  <a:pt x="17855" y="13098"/>
                </a:lnTo>
                <a:lnTo>
                  <a:pt x="17802" y="13119"/>
                </a:lnTo>
                <a:lnTo>
                  <a:pt x="17797" y="13132"/>
                </a:lnTo>
                <a:lnTo>
                  <a:pt x="17739" y="13167"/>
                </a:lnTo>
                <a:lnTo>
                  <a:pt x="17717" y="13210"/>
                </a:lnTo>
                <a:lnTo>
                  <a:pt x="17712" y="13235"/>
                </a:lnTo>
                <a:lnTo>
                  <a:pt x="17717" y="13244"/>
                </a:lnTo>
                <a:lnTo>
                  <a:pt x="17765" y="13229"/>
                </a:lnTo>
                <a:lnTo>
                  <a:pt x="17802" y="13175"/>
                </a:lnTo>
                <a:lnTo>
                  <a:pt x="17855" y="13154"/>
                </a:lnTo>
                <a:lnTo>
                  <a:pt x="17915" y="13119"/>
                </a:lnTo>
                <a:lnTo>
                  <a:pt x="17935" y="13098"/>
                </a:lnTo>
                <a:lnTo>
                  <a:pt x="17915" y="13085"/>
                </a:lnTo>
                <a:close/>
                <a:moveTo>
                  <a:pt x="19876" y="13091"/>
                </a:moveTo>
                <a:lnTo>
                  <a:pt x="19888" y="13132"/>
                </a:lnTo>
                <a:lnTo>
                  <a:pt x="19930" y="13201"/>
                </a:lnTo>
                <a:lnTo>
                  <a:pt x="19941" y="13188"/>
                </a:lnTo>
                <a:lnTo>
                  <a:pt x="19920" y="13154"/>
                </a:lnTo>
                <a:lnTo>
                  <a:pt x="19898" y="13091"/>
                </a:lnTo>
                <a:lnTo>
                  <a:pt x="19876" y="13091"/>
                </a:lnTo>
                <a:close/>
                <a:moveTo>
                  <a:pt x="19823" y="13160"/>
                </a:moveTo>
                <a:lnTo>
                  <a:pt x="19823" y="13188"/>
                </a:lnTo>
                <a:lnTo>
                  <a:pt x="19835" y="13201"/>
                </a:lnTo>
                <a:lnTo>
                  <a:pt x="19871" y="13210"/>
                </a:lnTo>
                <a:lnTo>
                  <a:pt x="19893" y="13210"/>
                </a:lnTo>
                <a:lnTo>
                  <a:pt x="19883" y="13188"/>
                </a:lnTo>
                <a:lnTo>
                  <a:pt x="19866" y="13175"/>
                </a:lnTo>
                <a:lnTo>
                  <a:pt x="19823" y="13160"/>
                </a:lnTo>
                <a:close/>
                <a:moveTo>
                  <a:pt x="17504" y="13167"/>
                </a:moveTo>
                <a:lnTo>
                  <a:pt x="17446" y="13188"/>
                </a:lnTo>
                <a:lnTo>
                  <a:pt x="17526" y="13235"/>
                </a:lnTo>
                <a:lnTo>
                  <a:pt x="17548" y="13235"/>
                </a:lnTo>
                <a:lnTo>
                  <a:pt x="17553" y="13216"/>
                </a:lnTo>
                <a:lnTo>
                  <a:pt x="17531" y="13195"/>
                </a:lnTo>
                <a:lnTo>
                  <a:pt x="17504" y="13167"/>
                </a:lnTo>
                <a:close/>
                <a:moveTo>
                  <a:pt x="19920" y="13235"/>
                </a:moveTo>
                <a:lnTo>
                  <a:pt x="19941" y="13285"/>
                </a:lnTo>
                <a:lnTo>
                  <a:pt x="19983" y="13285"/>
                </a:lnTo>
                <a:lnTo>
                  <a:pt x="19968" y="13257"/>
                </a:lnTo>
                <a:lnTo>
                  <a:pt x="19956" y="13250"/>
                </a:lnTo>
                <a:lnTo>
                  <a:pt x="19920" y="13235"/>
                </a:lnTo>
                <a:close/>
                <a:moveTo>
                  <a:pt x="18824" y="13270"/>
                </a:moveTo>
                <a:lnTo>
                  <a:pt x="18803" y="13298"/>
                </a:lnTo>
                <a:lnTo>
                  <a:pt x="18798" y="13319"/>
                </a:lnTo>
                <a:lnTo>
                  <a:pt x="18786" y="13360"/>
                </a:lnTo>
                <a:lnTo>
                  <a:pt x="18776" y="13401"/>
                </a:lnTo>
                <a:lnTo>
                  <a:pt x="18781" y="13429"/>
                </a:lnTo>
                <a:lnTo>
                  <a:pt x="18771" y="13441"/>
                </a:lnTo>
                <a:lnTo>
                  <a:pt x="18766" y="13504"/>
                </a:lnTo>
                <a:lnTo>
                  <a:pt x="18771" y="13545"/>
                </a:lnTo>
                <a:lnTo>
                  <a:pt x="18766" y="13566"/>
                </a:lnTo>
                <a:lnTo>
                  <a:pt x="18776" y="13607"/>
                </a:lnTo>
                <a:lnTo>
                  <a:pt x="18754" y="13669"/>
                </a:lnTo>
                <a:lnTo>
                  <a:pt x="18749" y="13710"/>
                </a:lnTo>
                <a:lnTo>
                  <a:pt x="18739" y="13744"/>
                </a:lnTo>
                <a:lnTo>
                  <a:pt x="18728" y="13785"/>
                </a:lnTo>
                <a:lnTo>
                  <a:pt x="18686" y="13813"/>
                </a:lnTo>
                <a:lnTo>
                  <a:pt x="18633" y="13785"/>
                </a:lnTo>
                <a:lnTo>
                  <a:pt x="18621" y="13766"/>
                </a:lnTo>
                <a:lnTo>
                  <a:pt x="18595" y="13744"/>
                </a:lnTo>
                <a:lnTo>
                  <a:pt x="18573" y="13744"/>
                </a:lnTo>
                <a:lnTo>
                  <a:pt x="18537" y="13697"/>
                </a:lnTo>
                <a:lnTo>
                  <a:pt x="18505" y="13669"/>
                </a:lnTo>
                <a:lnTo>
                  <a:pt x="18457" y="13648"/>
                </a:lnTo>
                <a:lnTo>
                  <a:pt x="18414" y="13600"/>
                </a:lnTo>
                <a:lnTo>
                  <a:pt x="18409" y="13579"/>
                </a:lnTo>
                <a:lnTo>
                  <a:pt x="18430" y="13545"/>
                </a:lnTo>
                <a:lnTo>
                  <a:pt x="18447" y="13504"/>
                </a:lnTo>
                <a:lnTo>
                  <a:pt x="18440" y="13469"/>
                </a:lnTo>
                <a:lnTo>
                  <a:pt x="18462" y="13469"/>
                </a:lnTo>
                <a:lnTo>
                  <a:pt x="18483" y="13441"/>
                </a:lnTo>
                <a:lnTo>
                  <a:pt x="18500" y="13401"/>
                </a:lnTo>
                <a:lnTo>
                  <a:pt x="18473" y="13360"/>
                </a:lnTo>
                <a:lnTo>
                  <a:pt x="18457" y="13373"/>
                </a:lnTo>
                <a:lnTo>
                  <a:pt x="18435" y="13366"/>
                </a:lnTo>
                <a:lnTo>
                  <a:pt x="18404" y="13388"/>
                </a:lnTo>
                <a:lnTo>
                  <a:pt x="18367" y="13366"/>
                </a:lnTo>
                <a:lnTo>
                  <a:pt x="18350" y="13373"/>
                </a:lnTo>
                <a:lnTo>
                  <a:pt x="18297" y="13353"/>
                </a:lnTo>
                <a:lnTo>
                  <a:pt x="18266" y="13326"/>
                </a:lnTo>
                <a:lnTo>
                  <a:pt x="18227" y="13304"/>
                </a:lnTo>
                <a:lnTo>
                  <a:pt x="18196" y="13319"/>
                </a:lnTo>
                <a:lnTo>
                  <a:pt x="18239" y="13338"/>
                </a:lnTo>
                <a:lnTo>
                  <a:pt x="18244" y="13381"/>
                </a:lnTo>
                <a:lnTo>
                  <a:pt x="18191" y="13394"/>
                </a:lnTo>
                <a:lnTo>
                  <a:pt x="18164" y="13388"/>
                </a:lnTo>
                <a:lnTo>
                  <a:pt x="18128" y="13416"/>
                </a:lnTo>
                <a:lnTo>
                  <a:pt x="18101" y="13457"/>
                </a:lnTo>
                <a:lnTo>
                  <a:pt x="18111" y="13476"/>
                </a:lnTo>
                <a:lnTo>
                  <a:pt x="18084" y="13497"/>
                </a:lnTo>
                <a:lnTo>
                  <a:pt x="18058" y="13560"/>
                </a:lnTo>
                <a:lnTo>
                  <a:pt x="18068" y="13600"/>
                </a:lnTo>
                <a:lnTo>
                  <a:pt x="18031" y="13594"/>
                </a:lnTo>
                <a:lnTo>
                  <a:pt x="17995" y="13594"/>
                </a:lnTo>
                <a:lnTo>
                  <a:pt x="17961" y="13545"/>
                </a:lnTo>
                <a:lnTo>
                  <a:pt x="17920" y="13510"/>
                </a:lnTo>
                <a:lnTo>
                  <a:pt x="17893" y="13525"/>
                </a:lnTo>
                <a:lnTo>
                  <a:pt x="17867" y="13532"/>
                </a:lnTo>
                <a:lnTo>
                  <a:pt x="17867" y="13553"/>
                </a:lnTo>
                <a:lnTo>
                  <a:pt x="17840" y="13545"/>
                </a:lnTo>
                <a:lnTo>
                  <a:pt x="17840" y="13566"/>
                </a:lnTo>
                <a:lnTo>
                  <a:pt x="17809" y="13579"/>
                </a:lnTo>
                <a:lnTo>
                  <a:pt x="17797" y="13607"/>
                </a:lnTo>
                <a:lnTo>
                  <a:pt x="17765" y="13648"/>
                </a:lnTo>
                <a:lnTo>
                  <a:pt x="17755" y="13703"/>
                </a:lnTo>
                <a:lnTo>
                  <a:pt x="17734" y="13691"/>
                </a:lnTo>
                <a:lnTo>
                  <a:pt x="17712" y="13725"/>
                </a:lnTo>
                <a:lnTo>
                  <a:pt x="17734" y="13766"/>
                </a:lnTo>
                <a:lnTo>
                  <a:pt x="17707" y="13779"/>
                </a:lnTo>
                <a:lnTo>
                  <a:pt x="17686" y="13710"/>
                </a:lnTo>
                <a:lnTo>
                  <a:pt x="17642" y="13779"/>
                </a:lnTo>
                <a:lnTo>
                  <a:pt x="17642" y="13819"/>
                </a:lnTo>
                <a:lnTo>
                  <a:pt x="17637" y="13854"/>
                </a:lnTo>
                <a:lnTo>
                  <a:pt x="17606" y="13897"/>
                </a:lnTo>
                <a:lnTo>
                  <a:pt x="17589" y="13938"/>
                </a:lnTo>
                <a:lnTo>
                  <a:pt x="17558" y="13972"/>
                </a:lnTo>
                <a:lnTo>
                  <a:pt x="17494" y="13991"/>
                </a:lnTo>
                <a:lnTo>
                  <a:pt x="17463" y="13991"/>
                </a:lnTo>
                <a:lnTo>
                  <a:pt x="17451" y="14000"/>
                </a:lnTo>
                <a:lnTo>
                  <a:pt x="17441" y="14019"/>
                </a:lnTo>
                <a:lnTo>
                  <a:pt x="17403" y="14026"/>
                </a:lnTo>
                <a:lnTo>
                  <a:pt x="17361" y="14054"/>
                </a:lnTo>
                <a:lnTo>
                  <a:pt x="17345" y="14047"/>
                </a:lnTo>
                <a:lnTo>
                  <a:pt x="17318" y="14054"/>
                </a:lnTo>
                <a:lnTo>
                  <a:pt x="17270" y="14081"/>
                </a:lnTo>
                <a:lnTo>
                  <a:pt x="17243" y="14116"/>
                </a:lnTo>
                <a:lnTo>
                  <a:pt x="17197" y="14144"/>
                </a:lnTo>
                <a:lnTo>
                  <a:pt x="17170" y="14197"/>
                </a:lnTo>
                <a:lnTo>
                  <a:pt x="17164" y="14137"/>
                </a:lnTo>
                <a:lnTo>
                  <a:pt x="17144" y="14191"/>
                </a:lnTo>
                <a:lnTo>
                  <a:pt x="17149" y="14240"/>
                </a:lnTo>
                <a:lnTo>
                  <a:pt x="17144" y="14281"/>
                </a:lnTo>
                <a:lnTo>
                  <a:pt x="17127" y="14300"/>
                </a:lnTo>
                <a:lnTo>
                  <a:pt x="17122" y="14350"/>
                </a:lnTo>
                <a:lnTo>
                  <a:pt x="17137" y="14378"/>
                </a:lnTo>
                <a:lnTo>
                  <a:pt x="17144" y="14404"/>
                </a:lnTo>
                <a:lnTo>
                  <a:pt x="17170" y="14466"/>
                </a:lnTo>
                <a:lnTo>
                  <a:pt x="17170" y="14507"/>
                </a:lnTo>
                <a:lnTo>
                  <a:pt x="17154" y="14481"/>
                </a:lnTo>
                <a:lnTo>
                  <a:pt x="17127" y="14453"/>
                </a:lnTo>
                <a:lnTo>
                  <a:pt x="17144" y="14528"/>
                </a:lnTo>
                <a:lnTo>
                  <a:pt x="17122" y="14494"/>
                </a:lnTo>
                <a:lnTo>
                  <a:pt x="17127" y="14528"/>
                </a:lnTo>
                <a:lnTo>
                  <a:pt x="17159" y="14597"/>
                </a:lnTo>
                <a:lnTo>
                  <a:pt x="17170" y="14666"/>
                </a:lnTo>
                <a:lnTo>
                  <a:pt x="17197" y="14700"/>
                </a:lnTo>
                <a:lnTo>
                  <a:pt x="17197" y="14721"/>
                </a:lnTo>
                <a:lnTo>
                  <a:pt x="17217" y="14775"/>
                </a:lnTo>
                <a:lnTo>
                  <a:pt x="17217" y="14831"/>
                </a:lnTo>
                <a:lnTo>
                  <a:pt x="17228" y="14878"/>
                </a:lnTo>
                <a:lnTo>
                  <a:pt x="17255" y="14968"/>
                </a:lnTo>
                <a:lnTo>
                  <a:pt x="17265" y="15016"/>
                </a:lnTo>
                <a:lnTo>
                  <a:pt x="17255" y="15078"/>
                </a:lnTo>
                <a:lnTo>
                  <a:pt x="17260" y="15112"/>
                </a:lnTo>
                <a:lnTo>
                  <a:pt x="17250" y="15134"/>
                </a:lnTo>
                <a:lnTo>
                  <a:pt x="17217" y="15147"/>
                </a:lnTo>
                <a:lnTo>
                  <a:pt x="17217" y="15194"/>
                </a:lnTo>
                <a:lnTo>
                  <a:pt x="17250" y="15215"/>
                </a:lnTo>
                <a:lnTo>
                  <a:pt x="17313" y="15271"/>
                </a:lnTo>
                <a:lnTo>
                  <a:pt x="17350" y="15271"/>
                </a:lnTo>
                <a:lnTo>
                  <a:pt x="17393" y="15278"/>
                </a:lnTo>
                <a:lnTo>
                  <a:pt x="17420" y="15250"/>
                </a:lnTo>
                <a:lnTo>
                  <a:pt x="17451" y="15222"/>
                </a:lnTo>
                <a:lnTo>
                  <a:pt x="17468" y="15222"/>
                </a:lnTo>
                <a:lnTo>
                  <a:pt x="17499" y="15175"/>
                </a:lnTo>
                <a:lnTo>
                  <a:pt x="17543" y="15175"/>
                </a:lnTo>
                <a:lnTo>
                  <a:pt x="17584" y="15160"/>
                </a:lnTo>
                <a:lnTo>
                  <a:pt x="17637" y="15181"/>
                </a:lnTo>
                <a:lnTo>
                  <a:pt x="17669" y="15175"/>
                </a:lnTo>
                <a:lnTo>
                  <a:pt x="17722" y="15168"/>
                </a:lnTo>
                <a:lnTo>
                  <a:pt x="17744" y="15134"/>
                </a:lnTo>
                <a:lnTo>
                  <a:pt x="17755" y="15084"/>
                </a:lnTo>
                <a:lnTo>
                  <a:pt x="17802" y="15065"/>
                </a:lnTo>
                <a:lnTo>
                  <a:pt x="17867" y="15016"/>
                </a:lnTo>
                <a:lnTo>
                  <a:pt x="17925" y="15022"/>
                </a:lnTo>
                <a:lnTo>
                  <a:pt x="17988" y="14996"/>
                </a:lnTo>
                <a:lnTo>
                  <a:pt x="18063" y="14962"/>
                </a:lnTo>
                <a:lnTo>
                  <a:pt x="18169" y="14953"/>
                </a:lnTo>
                <a:lnTo>
                  <a:pt x="18222" y="14996"/>
                </a:lnTo>
                <a:lnTo>
                  <a:pt x="18266" y="15003"/>
                </a:lnTo>
                <a:lnTo>
                  <a:pt x="18340" y="15056"/>
                </a:lnTo>
                <a:lnTo>
                  <a:pt x="18329" y="15078"/>
                </a:lnTo>
                <a:lnTo>
                  <a:pt x="18360" y="15106"/>
                </a:lnTo>
                <a:lnTo>
                  <a:pt x="18399" y="15175"/>
                </a:lnTo>
                <a:lnTo>
                  <a:pt x="18399" y="15222"/>
                </a:lnTo>
                <a:lnTo>
                  <a:pt x="18440" y="15256"/>
                </a:lnTo>
                <a:lnTo>
                  <a:pt x="18462" y="15187"/>
                </a:lnTo>
                <a:lnTo>
                  <a:pt x="18500" y="15153"/>
                </a:lnTo>
                <a:lnTo>
                  <a:pt x="18547" y="15078"/>
                </a:lnTo>
                <a:lnTo>
                  <a:pt x="18553" y="15147"/>
                </a:lnTo>
                <a:lnTo>
                  <a:pt x="18532" y="15187"/>
                </a:lnTo>
                <a:lnTo>
                  <a:pt x="18520" y="15243"/>
                </a:lnTo>
                <a:lnTo>
                  <a:pt x="18488" y="15291"/>
                </a:lnTo>
                <a:lnTo>
                  <a:pt x="18542" y="15278"/>
                </a:lnTo>
                <a:lnTo>
                  <a:pt x="18568" y="15215"/>
                </a:lnTo>
                <a:lnTo>
                  <a:pt x="18585" y="15284"/>
                </a:lnTo>
                <a:lnTo>
                  <a:pt x="18563" y="15325"/>
                </a:lnTo>
                <a:lnTo>
                  <a:pt x="18621" y="15340"/>
                </a:lnTo>
                <a:lnTo>
                  <a:pt x="18648" y="15374"/>
                </a:lnTo>
                <a:lnTo>
                  <a:pt x="18665" y="15422"/>
                </a:lnTo>
                <a:lnTo>
                  <a:pt x="18675" y="15490"/>
                </a:lnTo>
                <a:lnTo>
                  <a:pt x="18713" y="15553"/>
                </a:lnTo>
                <a:lnTo>
                  <a:pt x="18771" y="15580"/>
                </a:lnTo>
                <a:lnTo>
                  <a:pt x="18803" y="15587"/>
                </a:lnTo>
                <a:lnTo>
                  <a:pt x="18834" y="15600"/>
                </a:lnTo>
                <a:lnTo>
                  <a:pt x="18887" y="15628"/>
                </a:lnTo>
                <a:lnTo>
                  <a:pt x="18936" y="15559"/>
                </a:lnTo>
                <a:lnTo>
                  <a:pt x="18967" y="15537"/>
                </a:lnTo>
                <a:lnTo>
                  <a:pt x="18962" y="15593"/>
                </a:lnTo>
                <a:lnTo>
                  <a:pt x="18994" y="15606"/>
                </a:lnTo>
                <a:lnTo>
                  <a:pt x="19042" y="15649"/>
                </a:lnTo>
                <a:lnTo>
                  <a:pt x="19078" y="15606"/>
                </a:lnTo>
                <a:lnTo>
                  <a:pt x="19105" y="15572"/>
                </a:lnTo>
                <a:lnTo>
                  <a:pt x="19158" y="15531"/>
                </a:lnTo>
                <a:lnTo>
                  <a:pt x="19228" y="15531"/>
                </a:lnTo>
                <a:lnTo>
                  <a:pt x="19260" y="15497"/>
                </a:lnTo>
                <a:lnTo>
                  <a:pt x="19255" y="15462"/>
                </a:lnTo>
                <a:lnTo>
                  <a:pt x="19265" y="15400"/>
                </a:lnTo>
                <a:lnTo>
                  <a:pt x="19276" y="15331"/>
                </a:lnTo>
                <a:lnTo>
                  <a:pt x="19303" y="15284"/>
                </a:lnTo>
                <a:lnTo>
                  <a:pt x="19318" y="15209"/>
                </a:lnTo>
                <a:lnTo>
                  <a:pt x="19339" y="15160"/>
                </a:lnTo>
                <a:lnTo>
                  <a:pt x="19361" y="15091"/>
                </a:lnTo>
                <a:lnTo>
                  <a:pt x="19404" y="15050"/>
                </a:lnTo>
                <a:lnTo>
                  <a:pt x="19431" y="14968"/>
                </a:lnTo>
                <a:lnTo>
                  <a:pt x="19441" y="14906"/>
                </a:lnTo>
                <a:lnTo>
                  <a:pt x="19441" y="14859"/>
                </a:lnTo>
                <a:lnTo>
                  <a:pt x="19451" y="14775"/>
                </a:lnTo>
                <a:lnTo>
                  <a:pt x="19462" y="14741"/>
                </a:lnTo>
                <a:lnTo>
                  <a:pt x="19467" y="14666"/>
                </a:lnTo>
                <a:lnTo>
                  <a:pt x="19441" y="14590"/>
                </a:lnTo>
                <a:lnTo>
                  <a:pt x="19446" y="14535"/>
                </a:lnTo>
                <a:lnTo>
                  <a:pt x="19441" y="14494"/>
                </a:lnTo>
                <a:lnTo>
                  <a:pt x="19424" y="14425"/>
                </a:lnTo>
                <a:lnTo>
                  <a:pt x="19383" y="14356"/>
                </a:lnTo>
                <a:lnTo>
                  <a:pt x="19351" y="14322"/>
                </a:lnTo>
                <a:lnTo>
                  <a:pt x="19313" y="14275"/>
                </a:lnTo>
                <a:lnTo>
                  <a:pt x="19303" y="14191"/>
                </a:lnTo>
                <a:lnTo>
                  <a:pt x="19286" y="14197"/>
                </a:lnTo>
                <a:lnTo>
                  <a:pt x="19265" y="14163"/>
                </a:lnTo>
                <a:lnTo>
                  <a:pt x="19238" y="14185"/>
                </a:lnTo>
                <a:lnTo>
                  <a:pt x="19218" y="14094"/>
                </a:lnTo>
                <a:lnTo>
                  <a:pt x="19185" y="14047"/>
                </a:lnTo>
                <a:lnTo>
                  <a:pt x="19192" y="14026"/>
                </a:lnTo>
                <a:lnTo>
                  <a:pt x="19153" y="13991"/>
                </a:lnTo>
                <a:lnTo>
                  <a:pt x="19112" y="13950"/>
                </a:lnTo>
                <a:lnTo>
                  <a:pt x="19047" y="13910"/>
                </a:lnTo>
                <a:lnTo>
                  <a:pt x="19032" y="13862"/>
                </a:lnTo>
                <a:lnTo>
                  <a:pt x="19037" y="13819"/>
                </a:lnTo>
                <a:lnTo>
                  <a:pt x="19020" y="13751"/>
                </a:lnTo>
                <a:lnTo>
                  <a:pt x="19005" y="13744"/>
                </a:lnTo>
                <a:lnTo>
                  <a:pt x="18994" y="13703"/>
                </a:lnTo>
                <a:lnTo>
                  <a:pt x="18984" y="13635"/>
                </a:lnTo>
                <a:lnTo>
                  <a:pt x="18989" y="13600"/>
                </a:lnTo>
                <a:lnTo>
                  <a:pt x="18962" y="13572"/>
                </a:lnTo>
                <a:lnTo>
                  <a:pt x="18941" y="13538"/>
                </a:lnTo>
                <a:lnTo>
                  <a:pt x="18904" y="13566"/>
                </a:lnTo>
                <a:lnTo>
                  <a:pt x="18882" y="13504"/>
                </a:lnTo>
                <a:lnTo>
                  <a:pt x="18887" y="13476"/>
                </a:lnTo>
                <a:lnTo>
                  <a:pt x="18882" y="13435"/>
                </a:lnTo>
                <a:lnTo>
                  <a:pt x="18861" y="13394"/>
                </a:lnTo>
                <a:lnTo>
                  <a:pt x="18856" y="13366"/>
                </a:lnTo>
                <a:lnTo>
                  <a:pt x="18846" y="13353"/>
                </a:lnTo>
                <a:lnTo>
                  <a:pt x="18839" y="13304"/>
                </a:lnTo>
                <a:lnTo>
                  <a:pt x="18824" y="13270"/>
                </a:lnTo>
                <a:close/>
                <a:moveTo>
                  <a:pt x="13377" y="13373"/>
                </a:moveTo>
                <a:lnTo>
                  <a:pt x="13356" y="13407"/>
                </a:lnTo>
                <a:lnTo>
                  <a:pt x="13356" y="13457"/>
                </a:lnTo>
                <a:lnTo>
                  <a:pt x="13324" y="13510"/>
                </a:lnTo>
                <a:lnTo>
                  <a:pt x="13297" y="13497"/>
                </a:lnTo>
                <a:lnTo>
                  <a:pt x="13307" y="13532"/>
                </a:lnTo>
                <a:lnTo>
                  <a:pt x="13287" y="13572"/>
                </a:lnTo>
                <a:lnTo>
                  <a:pt x="13239" y="13622"/>
                </a:lnTo>
                <a:lnTo>
                  <a:pt x="13208" y="13663"/>
                </a:lnTo>
                <a:lnTo>
                  <a:pt x="13181" y="13663"/>
                </a:lnTo>
                <a:lnTo>
                  <a:pt x="13159" y="13676"/>
                </a:lnTo>
                <a:lnTo>
                  <a:pt x="13128" y="13697"/>
                </a:lnTo>
                <a:lnTo>
                  <a:pt x="13101" y="13697"/>
                </a:lnTo>
                <a:lnTo>
                  <a:pt x="13090" y="13744"/>
                </a:lnTo>
                <a:lnTo>
                  <a:pt x="13068" y="13794"/>
                </a:lnTo>
                <a:lnTo>
                  <a:pt x="13075" y="13862"/>
                </a:lnTo>
                <a:lnTo>
                  <a:pt x="13085" y="13910"/>
                </a:lnTo>
                <a:lnTo>
                  <a:pt x="13101" y="13950"/>
                </a:lnTo>
                <a:lnTo>
                  <a:pt x="13095" y="14000"/>
                </a:lnTo>
                <a:lnTo>
                  <a:pt x="13068" y="14060"/>
                </a:lnTo>
                <a:lnTo>
                  <a:pt x="13063" y="14088"/>
                </a:lnTo>
                <a:lnTo>
                  <a:pt x="13036" y="14103"/>
                </a:lnTo>
                <a:lnTo>
                  <a:pt x="13026" y="14163"/>
                </a:lnTo>
                <a:lnTo>
                  <a:pt x="13031" y="14219"/>
                </a:lnTo>
                <a:lnTo>
                  <a:pt x="13053" y="14288"/>
                </a:lnTo>
                <a:lnTo>
                  <a:pt x="13058" y="14356"/>
                </a:lnTo>
                <a:lnTo>
                  <a:pt x="13075" y="14397"/>
                </a:lnTo>
                <a:lnTo>
                  <a:pt x="13121" y="14431"/>
                </a:lnTo>
                <a:lnTo>
                  <a:pt x="13154" y="14453"/>
                </a:lnTo>
                <a:lnTo>
                  <a:pt x="13208" y="14419"/>
                </a:lnTo>
                <a:lnTo>
                  <a:pt x="13254" y="14397"/>
                </a:lnTo>
                <a:lnTo>
                  <a:pt x="13281" y="14300"/>
                </a:lnTo>
                <a:lnTo>
                  <a:pt x="13302" y="14185"/>
                </a:lnTo>
                <a:lnTo>
                  <a:pt x="13341" y="14034"/>
                </a:lnTo>
                <a:lnTo>
                  <a:pt x="13367" y="13923"/>
                </a:lnTo>
                <a:lnTo>
                  <a:pt x="13387" y="13834"/>
                </a:lnTo>
                <a:lnTo>
                  <a:pt x="13394" y="13766"/>
                </a:lnTo>
                <a:lnTo>
                  <a:pt x="13409" y="13751"/>
                </a:lnTo>
                <a:lnTo>
                  <a:pt x="13414" y="13716"/>
                </a:lnTo>
                <a:lnTo>
                  <a:pt x="13404" y="13656"/>
                </a:lnTo>
                <a:lnTo>
                  <a:pt x="13414" y="13635"/>
                </a:lnTo>
                <a:lnTo>
                  <a:pt x="13435" y="13682"/>
                </a:lnTo>
                <a:lnTo>
                  <a:pt x="13447" y="13656"/>
                </a:lnTo>
                <a:lnTo>
                  <a:pt x="13452" y="13622"/>
                </a:lnTo>
                <a:lnTo>
                  <a:pt x="13435" y="13588"/>
                </a:lnTo>
                <a:lnTo>
                  <a:pt x="13425" y="13491"/>
                </a:lnTo>
                <a:lnTo>
                  <a:pt x="13409" y="13441"/>
                </a:lnTo>
                <a:lnTo>
                  <a:pt x="13394" y="13407"/>
                </a:lnTo>
                <a:lnTo>
                  <a:pt x="13377" y="13373"/>
                </a:lnTo>
                <a:close/>
                <a:moveTo>
                  <a:pt x="20229" y="13572"/>
                </a:moveTo>
                <a:lnTo>
                  <a:pt x="20234" y="13635"/>
                </a:lnTo>
                <a:lnTo>
                  <a:pt x="20239" y="13656"/>
                </a:lnTo>
                <a:lnTo>
                  <a:pt x="20249" y="13648"/>
                </a:lnTo>
                <a:lnTo>
                  <a:pt x="20265" y="13663"/>
                </a:lnTo>
                <a:lnTo>
                  <a:pt x="20260" y="13600"/>
                </a:lnTo>
                <a:lnTo>
                  <a:pt x="20229" y="13572"/>
                </a:lnTo>
                <a:close/>
                <a:moveTo>
                  <a:pt x="20265" y="13669"/>
                </a:moveTo>
                <a:lnTo>
                  <a:pt x="20260" y="13691"/>
                </a:lnTo>
                <a:lnTo>
                  <a:pt x="20282" y="13725"/>
                </a:lnTo>
                <a:lnTo>
                  <a:pt x="20302" y="13716"/>
                </a:lnTo>
                <a:lnTo>
                  <a:pt x="20265" y="13669"/>
                </a:lnTo>
                <a:close/>
                <a:moveTo>
                  <a:pt x="0" y="13682"/>
                </a:moveTo>
                <a:lnTo>
                  <a:pt x="0" y="13716"/>
                </a:lnTo>
                <a:lnTo>
                  <a:pt x="10" y="13682"/>
                </a:lnTo>
                <a:lnTo>
                  <a:pt x="0" y="13682"/>
                </a:lnTo>
                <a:close/>
                <a:moveTo>
                  <a:pt x="21010" y="13682"/>
                </a:moveTo>
                <a:lnTo>
                  <a:pt x="20978" y="13710"/>
                </a:lnTo>
                <a:lnTo>
                  <a:pt x="20957" y="13716"/>
                </a:lnTo>
                <a:lnTo>
                  <a:pt x="20930" y="13731"/>
                </a:lnTo>
                <a:lnTo>
                  <a:pt x="20935" y="13759"/>
                </a:lnTo>
                <a:lnTo>
                  <a:pt x="20973" y="13744"/>
                </a:lnTo>
                <a:lnTo>
                  <a:pt x="21010" y="13725"/>
                </a:lnTo>
                <a:lnTo>
                  <a:pt x="21010" y="13682"/>
                </a:lnTo>
                <a:close/>
                <a:moveTo>
                  <a:pt x="20872" y="13785"/>
                </a:moveTo>
                <a:lnTo>
                  <a:pt x="20850" y="13813"/>
                </a:lnTo>
                <a:lnTo>
                  <a:pt x="20855" y="13847"/>
                </a:lnTo>
                <a:lnTo>
                  <a:pt x="20887" y="13862"/>
                </a:lnTo>
                <a:lnTo>
                  <a:pt x="20925" y="13847"/>
                </a:lnTo>
                <a:lnTo>
                  <a:pt x="20935" y="13807"/>
                </a:lnTo>
                <a:lnTo>
                  <a:pt x="20914" y="13785"/>
                </a:lnTo>
                <a:lnTo>
                  <a:pt x="20899" y="13800"/>
                </a:lnTo>
                <a:lnTo>
                  <a:pt x="20872" y="13785"/>
                </a:lnTo>
                <a:close/>
                <a:moveTo>
                  <a:pt x="20079" y="14006"/>
                </a:moveTo>
                <a:lnTo>
                  <a:pt x="20084" y="14034"/>
                </a:lnTo>
                <a:lnTo>
                  <a:pt x="20127" y="14088"/>
                </a:lnTo>
                <a:lnTo>
                  <a:pt x="20164" y="14129"/>
                </a:lnTo>
                <a:lnTo>
                  <a:pt x="20202" y="14163"/>
                </a:lnTo>
                <a:lnTo>
                  <a:pt x="20239" y="14191"/>
                </a:lnTo>
                <a:lnTo>
                  <a:pt x="20260" y="14172"/>
                </a:lnTo>
                <a:lnTo>
                  <a:pt x="20229" y="14129"/>
                </a:lnTo>
                <a:lnTo>
                  <a:pt x="20181" y="14081"/>
                </a:lnTo>
                <a:lnTo>
                  <a:pt x="20159" y="14060"/>
                </a:lnTo>
                <a:lnTo>
                  <a:pt x="20137" y="14034"/>
                </a:lnTo>
                <a:lnTo>
                  <a:pt x="20106" y="14006"/>
                </a:lnTo>
                <a:lnTo>
                  <a:pt x="20079" y="14006"/>
                </a:lnTo>
                <a:close/>
                <a:moveTo>
                  <a:pt x="20601" y="15222"/>
                </a:moveTo>
                <a:lnTo>
                  <a:pt x="20579" y="15228"/>
                </a:lnTo>
                <a:lnTo>
                  <a:pt x="20606" y="15291"/>
                </a:lnTo>
                <a:lnTo>
                  <a:pt x="20648" y="15374"/>
                </a:lnTo>
                <a:lnTo>
                  <a:pt x="20681" y="15415"/>
                </a:lnTo>
                <a:lnTo>
                  <a:pt x="20674" y="15428"/>
                </a:lnTo>
                <a:lnTo>
                  <a:pt x="20701" y="15490"/>
                </a:lnTo>
                <a:lnTo>
                  <a:pt x="20701" y="15553"/>
                </a:lnTo>
                <a:lnTo>
                  <a:pt x="20691" y="15628"/>
                </a:lnTo>
                <a:lnTo>
                  <a:pt x="20654" y="15662"/>
                </a:lnTo>
                <a:lnTo>
                  <a:pt x="20648" y="15696"/>
                </a:lnTo>
                <a:lnTo>
                  <a:pt x="20712" y="15737"/>
                </a:lnTo>
                <a:lnTo>
                  <a:pt x="20734" y="15787"/>
                </a:lnTo>
                <a:lnTo>
                  <a:pt x="20696" y="15868"/>
                </a:lnTo>
                <a:lnTo>
                  <a:pt x="20722" y="15881"/>
                </a:lnTo>
                <a:lnTo>
                  <a:pt x="20734" y="15909"/>
                </a:lnTo>
                <a:lnTo>
                  <a:pt x="20776" y="15868"/>
                </a:lnTo>
                <a:lnTo>
                  <a:pt x="20807" y="15799"/>
                </a:lnTo>
                <a:lnTo>
                  <a:pt x="20829" y="15752"/>
                </a:lnTo>
                <a:lnTo>
                  <a:pt x="20834" y="15731"/>
                </a:lnTo>
                <a:lnTo>
                  <a:pt x="20829" y="15690"/>
                </a:lnTo>
                <a:lnTo>
                  <a:pt x="20845" y="15662"/>
                </a:lnTo>
                <a:lnTo>
                  <a:pt x="20894" y="15662"/>
                </a:lnTo>
                <a:lnTo>
                  <a:pt x="20909" y="15606"/>
                </a:lnTo>
                <a:lnTo>
                  <a:pt x="20925" y="15518"/>
                </a:lnTo>
                <a:lnTo>
                  <a:pt x="20894" y="15512"/>
                </a:lnTo>
                <a:lnTo>
                  <a:pt x="20860" y="15546"/>
                </a:lnTo>
                <a:lnTo>
                  <a:pt x="20824" y="15537"/>
                </a:lnTo>
                <a:lnTo>
                  <a:pt x="20776" y="15512"/>
                </a:lnTo>
                <a:lnTo>
                  <a:pt x="20766" y="15434"/>
                </a:lnTo>
                <a:lnTo>
                  <a:pt x="20739" y="15409"/>
                </a:lnTo>
                <a:lnTo>
                  <a:pt x="20739" y="15477"/>
                </a:lnTo>
                <a:lnTo>
                  <a:pt x="20696" y="15374"/>
                </a:lnTo>
                <a:lnTo>
                  <a:pt x="20681" y="15291"/>
                </a:lnTo>
                <a:lnTo>
                  <a:pt x="20633" y="15271"/>
                </a:lnTo>
                <a:lnTo>
                  <a:pt x="20601" y="15222"/>
                </a:lnTo>
                <a:close/>
                <a:moveTo>
                  <a:pt x="20589" y="15793"/>
                </a:moveTo>
                <a:lnTo>
                  <a:pt x="20548" y="15840"/>
                </a:lnTo>
                <a:lnTo>
                  <a:pt x="20541" y="15896"/>
                </a:lnTo>
                <a:lnTo>
                  <a:pt x="20521" y="15915"/>
                </a:lnTo>
                <a:lnTo>
                  <a:pt x="20495" y="15993"/>
                </a:lnTo>
                <a:lnTo>
                  <a:pt x="20456" y="16046"/>
                </a:lnTo>
                <a:lnTo>
                  <a:pt x="20408" y="16102"/>
                </a:lnTo>
                <a:lnTo>
                  <a:pt x="20367" y="16143"/>
                </a:lnTo>
                <a:lnTo>
                  <a:pt x="20328" y="16165"/>
                </a:lnTo>
                <a:lnTo>
                  <a:pt x="20255" y="16268"/>
                </a:lnTo>
                <a:lnTo>
                  <a:pt x="20222" y="16343"/>
                </a:lnTo>
                <a:lnTo>
                  <a:pt x="20234" y="16384"/>
                </a:lnTo>
                <a:lnTo>
                  <a:pt x="20297" y="16390"/>
                </a:lnTo>
                <a:lnTo>
                  <a:pt x="20335" y="16424"/>
                </a:lnTo>
                <a:lnTo>
                  <a:pt x="20388" y="16431"/>
                </a:lnTo>
                <a:lnTo>
                  <a:pt x="20415" y="16397"/>
                </a:lnTo>
                <a:lnTo>
                  <a:pt x="20461" y="16349"/>
                </a:lnTo>
                <a:lnTo>
                  <a:pt x="20495" y="16240"/>
                </a:lnTo>
                <a:lnTo>
                  <a:pt x="20510" y="16171"/>
                </a:lnTo>
                <a:lnTo>
                  <a:pt x="20563" y="16137"/>
                </a:lnTo>
                <a:lnTo>
                  <a:pt x="20606" y="16130"/>
                </a:lnTo>
                <a:lnTo>
                  <a:pt x="20584" y="16081"/>
                </a:lnTo>
                <a:lnTo>
                  <a:pt x="20616" y="16040"/>
                </a:lnTo>
                <a:lnTo>
                  <a:pt x="20654" y="15965"/>
                </a:lnTo>
                <a:lnTo>
                  <a:pt x="20674" y="15915"/>
                </a:lnTo>
                <a:lnTo>
                  <a:pt x="20674" y="15875"/>
                </a:lnTo>
                <a:lnTo>
                  <a:pt x="20659" y="15834"/>
                </a:lnTo>
                <a:lnTo>
                  <a:pt x="20616" y="15875"/>
                </a:lnTo>
                <a:lnTo>
                  <a:pt x="20601" y="15834"/>
                </a:lnTo>
                <a:lnTo>
                  <a:pt x="20589" y="15793"/>
                </a:lnTo>
                <a:close/>
                <a:moveTo>
                  <a:pt x="18952" y="15812"/>
                </a:moveTo>
                <a:lnTo>
                  <a:pt x="18952" y="15862"/>
                </a:lnTo>
                <a:lnTo>
                  <a:pt x="18984" y="15943"/>
                </a:lnTo>
                <a:lnTo>
                  <a:pt x="18994" y="16012"/>
                </a:lnTo>
                <a:lnTo>
                  <a:pt x="19025" y="16102"/>
                </a:lnTo>
                <a:lnTo>
                  <a:pt x="19064" y="16102"/>
                </a:lnTo>
                <a:lnTo>
                  <a:pt x="19073" y="16109"/>
                </a:lnTo>
                <a:lnTo>
                  <a:pt x="19117" y="16040"/>
                </a:lnTo>
                <a:lnTo>
                  <a:pt x="19138" y="16068"/>
                </a:lnTo>
                <a:lnTo>
                  <a:pt x="19143" y="15984"/>
                </a:lnTo>
                <a:lnTo>
                  <a:pt x="19165" y="15950"/>
                </a:lnTo>
                <a:lnTo>
                  <a:pt x="19158" y="15827"/>
                </a:lnTo>
                <a:lnTo>
                  <a:pt x="19122" y="15821"/>
                </a:lnTo>
                <a:lnTo>
                  <a:pt x="19078" y="15840"/>
                </a:lnTo>
                <a:lnTo>
                  <a:pt x="19047" y="15855"/>
                </a:lnTo>
                <a:lnTo>
                  <a:pt x="18989" y="15821"/>
                </a:lnTo>
                <a:lnTo>
                  <a:pt x="18952" y="15812"/>
                </a:lnTo>
                <a:close/>
                <a:moveTo>
                  <a:pt x="14526" y="16652"/>
                </a:moveTo>
                <a:lnTo>
                  <a:pt x="14526" y="16671"/>
                </a:lnTo>
                <a:lnTo>
                  <a:pt x="14516" y="16721"/>
                </a:lnTo>
                <a:lnTo>
                  <a:pt x="14516" y="16783"/>
                </a:lnTo>
                <a:lnTo>
                  <a:pt x="14606" y="16774"/>
                </a:lnTo>
                <a:lnTo>
                  <a:pt x="14622" y="16727"/>
                </a:lnTo>
                <a:lnTo>
                  <a:pt x="14622" y="16699"/>
                </a:lnTo>
                <a:lnTo>
                  <a:pt x="14564" y="16686"/>
                </a:lnTo>
                <a:lnTo>
                  <a:pt x="14526" y="16652"/>
                </a:lnTo>
                <a:close/>
                <a:moveTo>
                  <a:pt x="7084" y="16940"/>
                </a:moveTo>
                <a:lnTo>
                  <a:pt x="7053" y="16989"/>
                </a:lnTo>
                <a:lnTo>
                  <a:pt x="6999" y="16961"/>
                </a:lnTo>
                <a:lnTo>
                  <a:pt x="6931" y="17030"/>
                </a:lnTo>
                <a:lnTo>
                  <a:pt x="6963" y="17084"/>
                </a:lnTo>
                <a:lnTo>
                  <a:pt x="7011" y="17030"/>
                </a:lnTo>
                <a:lnTo>
                  <a:pt x="7038" y="17071"/>
                </a:lnTo>
                <a:lnTo>
                  <a:pt x="7117" y="17036"/>
                </a:lnTo>
                <a:lnTo>
                  <a:pt x="7132" y="16996"/>
                </a:lnTo>
                <a:lnTo>
                  <a:pt x="7084" y="16940"/>
                </a:lnTo>
                <a:close/>
                <a:moveTo>
                  <a:pt x="6458" y="17112"/>
                </a:moveTo>
                <a:lnTo>
                  <a:pt x="6404" y="17167"/>
                </a:lnTo>
                <a:lnTo>
                  <a:pt x="6383" y="17249"/>
                </a:lnTo>
                <a:lnTo>
                  <a:pt x="6356" y="17311"/>
                </a:lnTo>
                <a:lnTo>
                  <a:pt x="6276" y="17264"/>
                </a:lnTo>
                <a:lnTo>
                  <a:pt x="6197" y="17180"/>
                </a:lnTo>
                <a:lnTo>
                  <a:pt x="6148" y="17152"/>
                </a:lnTo>
                <a:lnTo>
                  <a:pt x="6228" y="17290"/>
                </a:lnTo>
                <a:lnTo>
                  <a:pt x="6286" y="17367"/>
                </a:lnTo>
                <a:lnTo>
                  <a:pt x="6361" y="17436"/>
                </a:lnTo>
                <a:lnTo>
                  <a:pt x="6419" y="17455"/>
                </a:lnTo>
                <a:lnTo>
                  <a:pt x="6463" y="17496"/>
                </a:lnTo>
                <a:lnTo>
                  <a:pt x="6526" y="17511"/>
                </a:lnTo>
                <a:lnTo>
                  <a:pt x="6574" y="17470"/>
                </a:lnTo>
                <a:lnTo>
                  <a:pt x="6596" y="17414"/>
                </a:lnTo>
                <a:lnTo>
                  <a:pt x="6627" y="17462"/>
                </a:lnTo>
                <a:lnTo>
                  <a:pt x="6680" y="17455"/>
                </a:lnTo>
                <a:lnTo>
                  <a:pt x="6707" y="17387"/>
                </a:lnTo>
                <a:lnTo>
                  <a:pt x="6627" y="17359"/>
                </a:lnTo>
                <a:lnTo>
                  <a:pt x="6547" y="17277"/>
                </a:lnTo>
                <a:lnTo>
                  <a:pt x="6521" y="17187"/>
                </a:lnTo>
                <a:lnTo>
                  <a:pt x="6499" y="17127"/>
                </a:lnTo>
                <a:lnTo>
                  <a:pt x="6458" y="17112"/>
                </a:lnTo>
                <a:close/>
                <a:moveTo>
                  <a:pt x="7127" y="18651"/>
                </a:moveTo>
                <a:lnTo>
                  <a:pt x="7084" y="18673"/>
                </a:lnTo>
                <a:lnTo>
                  <a:pt x="7053" y="18720"/>
                </a:lnTo>
                <a:lnTo>
                  <a:pt x="7011" y="18767"/>
                </a:lnTo>
                <a:lnTo>
                  <a:pt x="6963" y="18789"/>
                </a:lnTo>
                <a:lnTo>
                  <a:pt x="6920" y="18823"/>
                </a:lnTo>
                <a:lnTo>
                  <a:pt x="6883" y="18870"/>
                </a:lnTo>
                <a:lnTo>
                  <a:pt x="6825" y="18886"/>
                </a:lnTo>
                <a:lnTo>
                  <a:pt x="6792" y="18933"/>
                </a:lnTo>
                <a:lnTo>
                  <a:pt x="6760" y="18982"/>
                </a:lnTo>
                <a:lnTo>
                  <a:pt x="6733" y="19057"/>
                </a:lnTo>
                <a:lnTo>
                  <a:pt x="6685" y="19111"/>
                </a:lnTo>
                <a:lnTo>
                  <a:pt x="6649" y="19167"/>
                </a:lnTo>
                <a:lnTo>
                  <a:pt x="6612" y="19242"/>
                </a:lnTo>
                <a:lnTo>
                  <a:pt x="6579" y="19298"/>
                </a:lnTo>
                <a:lnTo>
                  <a:pt x="6547" y="19379"/>
                </a:lnTo>
                <a:lnTo>
                  <a:pt x="6559" y="19463"/>
                </a:lnTo>
                <a:lnTo>
                  <a:pt x="6569" y="19545"/>
                </a:lnTo>
                <a:lnTo>
                  <a:pt x="6559" y="19626"/>
                </a:lnTo>
                <a:lnTo>
                  <a:pt x="6537" y="19710"/>
                </a:lnTo>
                <a:lnTo>
                  <a:pt x="6511" y="19792"/>
                </a:lnTo>
                <a:lnTo>
                  <a:pt x="6506" y="19876"/>
                </a:lnTo>
                <a:lnTo>
                  <a:pt x="6506" y="19964"/>
                </a:lnTo>
                <a:lnTo>
                  <a:pt x="6521" y="20039"/>
                </a:lnTo>
                <a:lnTo>
                  <a:pt x="6542" y="20129"/>
                </a:lnTo>
                <a:lnTo>
                  <a:pt x="6559" y="20219"/>
                </a:lnTo>
                <a:lnTo>
                  <a:pt x="6579" y="20314"/>
                </a:lnTo>
                <a:lnTo>
                  <a:pt x="6586" y="20410"/>
                </a:lnTo>
                <a:lnTo>
                  <a:pt x="6574" y="20520"/>
                </a:lnTo>
                <a:lnTo>
                  <a:pt x="6537" y="20597"/>
                </a:lnTo>
                <a:lnTo>
                  <a:pt x="6479" y="20651"/>
                </a:lnTo>
                <a:lnTo>
                  <a:pt x="6404" y="20685"/>
                </a:lnTo>
                <a:lnTo>
                  <a:pt x="6325" y="20720"/>
                </a:lnTo>
                <a:lnTo>
                  <a:pt x="6255" y="20754"/>
                </a:lnTo>
                <a:lnTo>
                  <a:pt x="6192" y="20823"/>
                </a:lnTo>
                <a:lnTo>
                  <a:pt x="6133" y="20878"/>
                </a:lnTo>
                <a:lnTo>
                  <a:pt x="6054" y="20906"/>
                </a:lnTo>
                <a:lnTo>
                  <a:pt x="6015" y="20816"/>
                </a:lnTo>
                <a:lnTo>
                  <a:pt x="5957" y="20760"/>
                </a:lnTo>
                <a:lnTo>
                  <a:pt x="5877" y="20788"/>
                </a:lnTo>
                <a:lnTo>
                  <a:pt x="5819" y="20685"/>
                </a:lnTo>
                <a:lnTo>
                  <a:pt x="5793" y="20775"/>
                </a:lnTo>
                <a:lnTo>
                  <a:pt x="5749" y="20878"/>
                </a:lnTo>
                <a:lnTo>
                  <a:pt x="5681" y="20816"/>
                </a:lnTo>
                <a:lnTo>
                  <a:pt x="5607" y="20788"/>
                </a:lnTo>
                <a:lnTo>
                  <a:pt x="5532" y="20775"/>
                </a:lnTo>
                <a:lnTo>
                  <a:pt x="5484" y="20672"/>
                </a:lnTo>
                <a:lnTo>
                  <a:pt x="5409" y="20700"/>
                </a:lnTo>
                <a:lnTo>
                  <a:pt x="5341" y="20651"/>
                </a:lnTo>
                <a:lnTo>
                  <a:pt x="5297" y="20541"/>
                </a:lnTo>
                <a:lnTo>
                  <a:pt x="5244" y="20735"/>
                </a:lnTo>
                <a:lnTo>
                  <a:pt x="5169" y="20754"/>
                </a:lnTo>
                <a:lnTo>
                  <a:pt x="5106" y="20692"/>
                </a:lnTo>
                <a:lnTo>
                  <a:pt x="5036" y="20726"/>
                </a:lnTo>
                <a:lnTo>
                  <a:pt x="4957" y="20775"/>
                </a:lnTo>
                <a:lnTo>
                  <a:pt x="4883" y="20810"/>
                </a:lnTo>
                <a:lnTo>
                  <a:pt x="4804" y="20795"/>
                </a:lnTo>
                <a:lnTo>
                  <a:pt x="4777" y="20707"/>
                </a:lnTo>
                <a:lnTo>
                  <a:pt x="4717" y="20631"/>
                </a:lnTo>
                <a:lnTo>
                  <a:pt x="4649" y="20589"/>
                </a:lnTo>
                <a:lnTo>
                  <a:pt x="4574" y="20604"/>
                </a:lnTo>
                <a:lnTo>
                  <a:pt x="4495" y="20589"/>
                </a:lnTo>
                <a:lnTo>
                  <a:pt x="4451" y="20554"/>
                </a:lnTo>
                <a:lnTo>
                  <a:pt x="4473" y="20747"/>
                </a:lnTo>
                <a:lnTo>
                  <a:pt x="4485" y="20844"/>
                </a:lnTo>
                <a:lnTo>
                  <a:pt x="4521" y="20947"/>
                </a:lnTo>
                <a:lnTo>
                  <a:pt x="4596" y="20966"/>
                </a:lnTo>
                <a:lnTo>
                  <a:pt x="4623" y="21063"/>
                </a:lnTo>
                <a:lnTo>
                  <a:pt x="4659" y="21160"/>
                </a:lnTo>
                <a:lnTo>
                  <a:pt x="4628" y="21291"/>
                </a:lnTo>
                <a:lnTo>
                  <a:pt x="4548" y="21235"/>
                </a:lnTo>
                <a:lnTo>
                  <a:pt x="4473" y="21194"/>
                </a:lnTo>
                <a:lnTo>
                  <a:pt x="4383" y="21181"/>
                </a:lnTo>
                <a:lnTo>
                  <a:pt x="4308" y="21235"/>
                </a:lnTo>
                <a:lnTo>
                  <a:pt x="4229" y="21250"/>
                </a:lnTo>
                <a:lnTo>
                  <a:pt x="4159" y="21173"/>
                </a:lnTo>
                <a:lnTo>
                  <a:pt x="4079" y="21138"/>
                </a:lnTo>
                <a:lnTo>
                  <a:pt x="4011" y="21029"/>
                </a:lnTo>
                <a:lnTo>
                  <a:pt x="3946" y="21119"/>
                </a:lnTo>
                <a:lnTo>
                  <a:pt x="3909" y="21022"/>
                </a:lnTo>
                <a:lnTo>
                  <a:pt x="3893" y="20926"/>
                </a:lnTo>
                <a:lnTo>
                  <a:pt x="3851" y="20838"/>
                </a:lnTo>
                <a:lnTo>
                  <a:pt x="3793" y="20932"/>
                </a:lnTo>
                <a:lnTo>
                  <a:pt x="3723" y="20982"/>
                </a:lnTo>
                <a:lnTo>
                  <a:pt x="3648" y="20926"/>
                </a:lnTo>
                <a:lnTo>
                  <a:pt x="3574" y="20966"/>
                </a:lnTo>
                <a:lnTo>
                  <a:pt x="3516" y="21050"/>
                </a:lnTo>
                <a:lnTo>
                  <a:pt x="3436" y="21063"/>
                </a:lnTo>
                <a:lnTo>
                  <a:pt x="3351" y="21057"/>
                </a:lnTo>
                <a:lnTo>
                  <a:pt x="3266" y="21050"/>
                </a:lnTo>
                <a:lnTo>
                  <a:pt x="3186" y="21063"/>
                </a:lnTo>
                <a:lnTo>
                  <a:pt x="3095" y="21029"/>
                </a:lnTo>
                <a:lnTo>
                  <a:pt x="3022" y="21009"/>
                </a:lnTo>
                <a:lnTo>
                  <a:pt x="2942" y="21044"/>
                </a:lnTo>
                <a:lnTo>
                  <a:pt x="2862" y="21050"/>
                </a:lnTo>
                <a:lnTo>
                  <a:pt x="2782" y="21001"/>
                </a:lnTo>
                <a:lnTo>
                  <a:pt x="2696" y="21035"/>
                </a:lnTo>
                <a:lnTo>
                  <a:pt x="2659" y="21016"/>
                </a:lnTo>
                <a:lnTo>
                  <a:pt x="2611" y="21001"/>
                </a:lnTo>
                <a:lnTo>
                  <a:pt x="2543" y="21063"/>
                </a:lnTo>
                <a:lnTo>
                  <a:pt x="2478" y="21119"/>
                </a:lnTo>
                <a:lnTo>
                  <a:pt x="2399" y="21188"/>
                </a:lnTo>
                <a:lnTo>
                  <a:pt x="2319" y="21216"/>
                </a:lnTo>
                <a:lnTo>
                  <a:pt x="2239" y="21222"/>
                </a:lnTo>
                <a:lnTo>
                  <a:pt x="2171" y="21297"/>
                </a:lnTo>
                <a:lnTo>
                  <a:pt x="2079" y="21359"/>
                </a:lnTo>
                <a:lnTo>
                  <a:pt x="2048" y="21256"/>
                </a:lnTo>
                <a:lnTo>
                  <a:pt x="1968" y="21310"/>
                </a:lnTo>
                <a:lnTo>
                  <a:pt x="1951" y="21413"/>
                </a:lnTo>
                <a:lnTo>
                  <a:pt x="1985" y="21600"/>
                </a:lnTo>
                <a:lnTo>
                  <a:pt x="6393" y="21600"/>
                </a:lnTo>
                <a:lnTo>
                  <a:pt x="6511" y="21503"/>
                </a:lnTo>
                <a:lnTo>
                  <a:pt x="6579" y="21435"/>
                </a:lnTo>
                <a:lnTo>
                  <a:pt x="6659" y="21387"/>
                </a:lnTo>
                <a:lnTo>
                  <a:pt x="6750" y="21276"/>
                </a:lnTo>
                <a:lnTo>
                  <a:pt x="6782" y="21181"/>
                </a:lnTo>
                <a:lnTo>
                  <a:pt x="6808" y="21078"/>
                </a:lnTo>
                <a:lnTo>
                  <a:pt x="6888" y="21035"/>
                </a:lnTo>
                <a:lnTo>
                  <a:pt x="6920" y="20947"/>
                </a:lnTo>
                <a:lnTo>
                  <a:pt x="6951" y="20838"/>
                </a:lnTo>
                <a:lnTo>
                  <a:pt x="6963" y="20692"/>
                </a:lnTo>
                <a:lnTo>
                  <a:pt x="6941" y="20597"/>
                </a:lnTo>
                <a:lnTo>
                  <a:pt x="6941" y="20494"/>
                </a:lnTo>
                <a:lnTo>
                  <a:pt x="6920" y="20404"/>
                </a:lnTo>
                <a:lnTo>
                  <a:pt x="6915" y="20185"/>
                </a:lnTo>
                <a:lnTo>
                  <a:pt x="6898" y="20095"/>
                </a:lnTo>
                <a:lnTo>
                  <a:pt x="6866" y="20019"/>
                </a:lnTo>
                <a:lnTo>
                  <a:pt x="6851" y="19936"/>
                </a:lnTo>
                <a:lnTo>
                  <a:pt x="6840" y="19854"/>
                </a:lnTo>
                <a:lnTo>
                  <a:pt x="6813" y="19772"/>
                </a:lnTo>
                <a:lnTo>
                  <a:pt x="6772" y="19704"/>
                </a:lnTo>
                <a:lnTo>
                  <a:pt x="6724" y="19654"/>
                </a:lnTo>
                <a:lnTo>
                  <a:pt x="6692" y="19592"/>
                </a:lnTo>
                <a:lnTo>
                  <a:pt x="6670" y="19504"/>
                </a:lnTo>
                <a:lnTo>
                  <a:pt x="6680" y="19435"/>
                </a:lnTo>
                <a:lnTo>
                  <a:pt x="6719" y="19345"/>
                </a:lnTo>
                <a:lnTo>
                  <a:pt x="6750" y="19291"/>
                </a:lnTo>
                <a:lnTo>
                  <a:pt x="6782" y="19223"/>
                </a:lnTo>
                <a:lnTo>
                  <a:pt x="6840" y="19208"/>
                </a:lnTo>
                <a:lnTo>
                  <a:pt x="6878" y="19167"/>
                </a:lnTo>
                <a:lnTo>
                  <a:pt x="6851" y="19105"/>
                </a:lnTo>
                <a:lnTo>
                  <a:pt x="6845" y="19036"/>
                </a:lnTo>
                <a:lnTo>
                  <a:pt x="6856" y="18967"/>
                </a:lnTo>
                <a:lnTo>
                  <a:pt x="6883" y="18913"/>
                </a:lnTo>
                <a:lnTo>
                  <a:pt x="6925" y="18864"/>
                </a:lnTo>
                <a:lnTo>
                  <a:pt x="6968" y="18830"/>
                </a:lnTo>
                <a:lnTo>
                  <a:pt x="7016" y="18810"/>
                </a:lnTo>
                <a:lnTo>
                  <a:pt x="7058" y="18836"/>
                </a:lnTo>
                <a:lnTo>
                  <a:pt x="7084" y="18802"/>
                </a:lnTo>
                <a:lnTo>
                  <a:pt x="7144" y="18748"/>
                </a:lnTo>
                <a:lnTo>
                  <a:pt x="7164" y="18692"/>
                </a:lnTo>
                <a:lnTo>
                  <a:pt x="7127" y="18651"/>
                </a:lnTo>
                <a:close/>
                <a:moveTo>
                  <a:pt x="18387" y="19001"/>
                </a:moveTo>
                <a:lnTo>
                  <a:pt x="18387" y="19077"/>
                </a:lnTo>
                <a:lnTo>
                  <a:pt x="18372" y="19167"/>
                </a:lnTo>
                <a:lnTo>
                  <a:pt x="18319" y="19180"/>
                </a:lnTo>
                <a:lnTo>
                  <a:pt x="18266" y="19201"/>
                </a:lnTo>
                <a:lnTo>
                  <a:pt x="18196" y="19201"/>
                </a:lnTo>
                <a:lnTo>
                  <a:pt x="18138" y="19208"/>
                </a:lnTo>
                <a:lnTo>
                  <a:pt x="18075" y="19242"/>
                </a:lnTo>
                <a:lnTo>
                  <a:pt x="18021" y="19270"/>
                </a:lnTo>
                <a:lnTo>
                  <a:pt x="17968" y="19257"/>
                </a:lnTo>
                <a:lnTo>
                  <a:pt x="17915" y="19236"/>
                </a:lnTo>
                <a:lnTo>
                  <a:pt x="17867" y="19236"/>
                </a:lnTo>
                <a:lnTo>
                  <a:pt x="17809" y="19263"/>
                </a:lnTo>
                <a:lnTo>
                  <a:pt x="17749" y="19248"/>
                </a:lnTo>
                <a:lnTo>
                  <a:pt x="17696" y="19223"/>
                </a:lnTo>
                <a:lnTo>
                  <a:pt x="17642" y="19236"/>
                </a:lnTo>
                <a:lnTo>
                  <a:pt x="17606" y="19298"/>
                </a:lnTo>
                <a:lnTo>
                  <a:pt x="17558" y="19352"/>
                </a:lnTo>
                <a:lnTo>
                  <a:pt x="17499" y="19373"/>
                </a:lnTo>
                <a:lnTo>
                  <a:pt x="17425" y="19352"/>
                </a:lnTo>
                <a:lnTo>
                  <a:pt x="17356" y="19304"/>
                </a:lnTo>
                <a:lnTo>
                  <a:pt x="17313" y="19257"/>
                </a:lnTo>
                <a:lnTo>
                  <a:pt x="17250" y="19263"/>
                </a:lnTo>
                <a:lnTo>
                  <a:pt x="17212" y="19201"/>
                </a:lnTo>
                <a:lnTo>
                  <a:pt x="17180" y="19145"/>
                </a:lnTo>
                <a:lnTo>
                  <a:pt x="17132" y="19105"/>
                </a:lnTo>
                <a:lnTo>
                  <a:pt x="17091" y="19145"/>
                </a:lnTo>
                <a:lnTo>
                  <a:pt x="17026" y="19154"/>
                </a:lnTo>
                <a:lnTo>
                  <a:pt x="16989" y="19208"/>
                </a:lnTo>
                <a:lnTo>
                  <a:pt x="16936" y="19263"/>
                </a:lnTo>
                <a:lnTo>
                  <a:pt x="16878" y="19291"/>
                </a:lnTo>
                <a:lnTo>
                  <a:pt x="16813" y="19311"/>
                </a:lnTo>
                <a:lnTo>
                  <a:pt x="16760" y="19311"/>
                </a:lnTo>
                <a:lnTo>
                  <a:pt x="16702" y="19304"/>
                </a:lnTo>
                <a:lnTo>
                  <a:pt x="16627" y="19195"/>
                </a:lnTo>
                <a:lnTo>
                  <a:pt x="16590" y="19126"/>
                </a:lnTo>
                <a:lnTo>
                  <a:pt x="16542" y="19077"/>
                </a:lnTo>
                <a:lnTo>
                  <a:pt x="16505" y="19051"/>
                </a:lnTo>
                <a:lnTo>
                  <a:pt x="16431" y="19188"/>
                </a:lnTo>
                <a:lnTo>
                  <a:pt x="16392" y="19242"/>
                </a:lnTo>
                <a:lnTo>
                  <a:pt x="16361" y="19304"/>
                </a:lnTo>
                <a:lnTo>
                  <a:pt x="16324" y="19367"/>
                </a:lnTo>
                <a:lnTo>
                  <a:pt x="16266" y="19339"/>
                </a:lnTo>
                <a:lnTo>
                  <a:pt x="16213" y="19367"/>
                </a:lnTo>
                <a:lnTo>
                  <a:pt x="16148" y="19367"/>
                </a:lnTo>
                <a:lnTo>
                  <a:pt x="16095" y="19394"/>
                </a:lnTo>
                <a:lnTo>
                  <a:pt x="16047" y="19352"/>
                </a:lnTo>
                <a:lnTo>
                  <a:pt x="16000" y="19339"/>
                </a:lnTo>
                <a:lnTo>
                  <a:pt x="15962" y="19360"/>
                </a:lnTo>
                <a:lnTo>
                  <a:pt x="15909" y="19352"/>
                </a:lnTo>
                <a:lnTo>
                  <a:pt x="15851" y="19339"/>
                </a:lnTo>
                <a:lnTo>
                  <a:pt x="15792" y="19367"/>
                </a:lnTo>
                <a:lnTo>
                  <a:pt x="15739" y="19345"/>
                </a:lnTo>
                <a:lnTo>
                  <a:pt x="15691" y="19311"/>
                </a:lnTo>
                <a:lnTo>
                  <a:pt x="15659" y="19223"/>
                </a:lnTo>
                <a:lnTo>
                  <a:pt x="15638" y="19167"/>
                </a:lnTo>
                <a:lnTo>
                  <a:pt x="15611" y="19298"/>
                </a:lnTo>
                <a:lnTo>
                  <a:pt x="15568" y="19345"/>
                </a:lnTo>
                <a:lnTo>
                  <a:pt x="15505" y="19339"/>
                </a:lnTo>
                <a:lnTo>
                  <a:pt x="15447" y="19360"/>
                </a:lnTo>
                <a:lnTo>
                  <a:pt x="15393" y="19379"/>
                </a:lnTo>
                <a:lnTo>
                  <a:pt x="15335" y="19360"/>
                </a:lnTo>
                <a:lnTo>
                  <a:pt x="15292" y="19386"/>
                </a:lnTo>
                <a:lnTo>
                  <a:pt x="15260" y="19429"/>
                </a:lnTo>
                <a:lnTo>
                  <a:pt x="15229" y="19489"/>
                </a:lnTo>
                <a:lnTo>
                  <a:pt x="15181" y="19532"/>
                </a:lnTo>
                <a:lnTo>
                  <a:pt x="15122" y="19579"/>
                </a:lnTo>
                <a:lnTo>
                  <a:pt x="15079" y="19661"/>
                </a:lnTo>
                <a:lnTo>
                  <a:pt x="15063" y="19738"/>
                </a:lnTo>
                <a:lnTo>
                  <a:pt x="15036" y="19820"/>
                </a:lnTo>
                <a:lnTo>
                  <a:pt x="14978" y="19854"/>
                </a:lnTo>
                <a:lnTo>
                  <a:pt x="14920" y="19882"/>
                </a:lnTo>
                <a:lnTo>
                  <a:pt x="14850" y="19888"/>
                </a:lnTo>
                <a:lnTo>
                  <a:pt x="14813" y="19910"/>
                </a:lnTo>
                <a:lnTo>
                  <a:pt x="14787" y="20019"/>
                </a:lnTo>
                <a:lnTo>
                  <a:pt x="14770" y="20095"/>
                </a:lnTo>
                <a:lnTo>
                  <a:pt x="14734" y="20163"/>
                </a:lnTo>
                <a:lnTo>
                  <a:pt x="14702" y="20238"/>
                </a:lnTo>
                <a:lnTo>
                  <a:pt x="14680" y="20329"/>
                </a:lnTo>
                <a:lnTo>
                  <a:pt x="14649" y="20425"/>
                </a:lnTo>
                <a:lnTo>
                  <a:pt x="14584" y="20466"/>
                </a:lnTo>
                <a:lnTo>
                  <a:pt x="14516" y="20438"/>
                </a:lnTo>
                <a:lnTo>
                  <a:pt x="14468" y="20363"/>
                </a:lnTo>
                <a:lnTo>
                  <a:pt x="14499" y="20266"/>
                </a:lnTo>
                <a:lnTo>
                  <a:pt x="14526" y="20176"/>
                </a:lnTo>
                <a:lnTo>
                  <a:pt x="14537" y="20088"/>
                </a:lnTo>
                <a:lnTo>
                  <a:pt x="14468" y="20095"/>
                </a:lnTo>
                <a:lnTo>
                  <a:pt x="14463" y="20004"/>
                </a:lnTo>
                <a:lnTo>
                  <a:pt x="14511" y="19923"/>
                </a:lnTo>
                <a:lnTo>
                  <a:pt x="14564" y="19867"/>
                </a:lnTo>
                <a:lnTo>
                  <a:pt x="14569" y="19772"/>
                </a:lnTo>
                <a:lnTo>
                  <a:pt x="14574" y="19717"/>
                </a:lnTo>
                <a:lnTo>
                  <a:pt x="14526" y="19504"/>
                </a:lnTo>
                <a:lnTo>
                  <a:pt x="14468" y="19504"/>
                </a:lnTo>
                <a:lnTo>
                  <a:pt x="14409" y="19489"/>
                </a:lnTo>
                <a:lnTo>
                  <a:pt x="14356" y="19463"/>
                </a:lnTo>
                <a:lnTo>
                  <a:pt x="14298" y="19442"/>
                </a:lnTo>
                <a:lnTo>
                  <a:pt x="14245" y="19401"/>
                </a:lnTo>
                <a:lnTo>
                  <a:pt x="14192" y="19476"/>
                </a:lnTo>
                <a:lnTo>
                  <a:pt x="14143" y="19517"/>
                </a:lnTo>
                <a:lnTo>
                  <a:pt x="14090" y="19504"/>
                </a:lnTo>
                <a:lnTo>
                  <a:pt x="14042" y="19448"/>
                </a:lnTo>
                <a:lnTo>
                  <a:pt x="14006" y="19401"/>
                </a:lnTo>
                <a:lnTo>
                  <a:pt x="13931" y="19373"/>
                </a:lnTo>
                <a:lnTo>
                  <a:pt x="13899" y="19326"/>
                </a:lnTo>
                <a:lnTo>
                  <a:pt x="13846" y="19257"/>
                </a:lnTo>
                <a:lnTo>
                  <a:pt x="13839" y="19173"/>
                </a:lnTo>
                <a:lnTo>
                  <a:pt x="13793" y="19126"/>
                </a:lnTo>
                <a:lnTo>
                  <a:pt x="13740" y="19105"/>
                </a:lnTo>
                <a:lnTo>
                  <a:pt x="13686" y="19098"/>
                </a:lnTo>
                <a:lnTo>
                  <a:pt x="13633" y="19111"/>
                </a:lnTo>
                <a:lnTo>
                  <a:pt x="13573" y="19139"/>
                </a:lnTo>
                <a:lnTo>
                  <a:pt x="13527" y="19173"/>
                </a:lnTo>
                <a:lnTo>
                  <a:pt x="13479" y="19229"/>
                </a:lnTo>
                <a:lnTo>
                  <a:pt x="13467" y="19298"/>
                </a:lnTo>
                <a:lnTo>
                  <a:pt x="13420" y="19339"/>
                </a:lnTo>
                <a:lnTo>
                  <a:pt x="13361" y="19339"/>
                </a:lnTo>
                <a:lnTo>
                  <a:pt x="13324" y="19386"/>
                </a:lnTo>
                <a:lnTo>
                  <a:pt x="13271" y="19463"/>
                </a:lnTo>
                <a:lnTo>
                  <a:pt x="13218" y="19435"/>
                </a:lnTo>
                <a:lnTo>
                  <a:pt x="13174" y="19476"/>
                </a:lnTo>
                <a:lnTo>
                  <a:pt x="13121" y="19523"/>
                </a:lnTo>
                <a:lnTo>
                  <a:pt x="13080" y="19573"/>
                </a:lnTo>
                <a:lnTo>
                  <a:pt x="13010" y="19607"/>
                </a:lnTo>
                <a:lnTo>
                  <a:pt x="12952" y="19641"/>
                </a:lnTo>
                <a:lnTo>
                  <a:pt x="12894" y="19710"/>
                </a:lnTo>
                <a:lnTo>
                  <a:pt x="12840" y="19745"/>
                </a:lnTo>
                <a:lnTo>
                  <a:pt x="12819" y="19833"/>
                </a:lnTo>
                <a:lnTo>
                  <a:pt x="12761" y="19888"/>
                </a:lnTo>
                <a:lnTo>
                  <a:pt x="12717" y="19833"/>
                </a:lnTo>
                <a:lnTo>
                  <a:pt x="12676" y="19757"/>
                </a:lnTo>
                <a:lnTo>
                  <a:pt x="12616" y="19772"/>
                </a:lnTo>
                <a:lnTo>
                  <a:pt x="12563" y="19723"/>
                </a:lnTo>
                <a:lnTo>
                  <a:pt x="12543" y="19648"/>
                </a:lnTo>
                <a:lnTo>
                  <a:pt x="12478" y="19620"/>
                </a:lnTo>
                <a:lnTo>
                  <a:pt x="12446" y="19689"/>
                </a:lnTo>
                <a:lnTo>
                  <a:pt x="12415" y="19807"/>
                </a:lnTo>
                <a:lnTo>
                  <a:pt x="12372" y="19860"/>
                </a:lnTo>
                <a:lnTo>
                  <a:pt x="12313" y="19882"/>
                </a:lnTo>
                <a:lnTo>
                  <a:pt x="12255" y="19923"/>
                </a:lnTo>
                <a:lnTo>
                  <a:pt x="12207" y="19985"/>
                </a:lnTo>
                <a:lnTo>
                  <a:pt x="12144" y="20013"/>
                </a:lnTo>
                <a:lnTo>
                  <a:pt x="12084" y="20039"/>
                </a:lnTo>
                <a:lnTo>
                  <a:pt x="12021" y="20047"/>
                </a:lnTo>
                <a:lnTo>
                  <a:pt x="11951" y="20047"/>
                </a:lnTo>
                <a:lnTo>
                  <a:pt x="11888" y="20054"/>
                </a:lnTo>
                <a:lnTo>
                  <a:pt x="11818" y="20095"/>
                </a:lnTo>
                <a:lnTo>
                  <a:pt x="11782" y="20026"/>
                </a:lnTo>
                <a:lnTo>
                  <a:pt x="11755" y="19951"/>
                </a:lnTo>
                <a:lnTo>
                  <a:pt x="11692" y="19936"/>
                </a:lnTo>
                <a:lnTo>
                  <a:pt x="11627" y="19916"/>
                </a:lnTo>
                <a:lnTo>
                  <a:pt x="11569" y="19910"/>
                </a:lnTo>
                <a:lnTo>
                  <a:pt x="11499" y="19916"/>
                </a:lnTo>
                <a:lnTo>
                  <a:pt x="11436" y="19944"/>
                </a:lnTo>
                <a:lnTo>
                  <a:pt x="11388" y="20026"/>
                </a:lnTo>
                <a:lnTo>
                  <a:pt x="11366" y="19944"/>
                </a:lnTo>
                <a:lnTo>
                  <a:pt x="11286" y="19929"/>
                </a:lnTo>
                <a:lnTo>
                  <a:pt x="11228" y="19991"/>
                </a:lnTo>
                <a:lnTo>
                  <a:pt x="11201" y="20082"/>
                </a:lnTo>
                <a:lnTo>
                  <a:pt x="11138" y="20122"/>
                </a:lnTo>
                <a:lnTo>
                  <a:pt x="11100" y="20047"/>
                </a:lnTo>
                <a:lnTo>
                  <a:pt x="11058" y="19936"/>
                </a:lnTo>
                <a:lnTo>
                  <a:pt x="11000" y="19970"/>
                </a:lnTo>
                <a:lnTo>
                  <a:pt x="10957" y="19916"/>
                </a:lnTo>
                <a:lnTo>
                  <a:pt x="10921" y="19991"/>
                </a:lnTo>
                <a:lnTo>
                  <a:pt x="10872" y="20039"/>
                </a:lnTo>
                <a:lnTo>
                  <a:pt x="10802" y="20073"/>
                </a:lnTo>
                <a:lnTo>
                  <a:pt x="10744" y="20129"/>
                </a:lnTo>
                <a:lnTo>
                  <a:pt x="10681" y="20163"/>
                </a:lnTo>
                <a:lnTo>
                  <a:pt x="10616" y="20191"/>
                </a:lnTo>
                <a:lnTo>
                  <a:pt x="10553" y="20232"/>
                </a:lnTo>
                <a:lnTo>
                  <a:pt x="10488" y="20314"/>
                </a:lnTo>
                <a:lnTo>
                  <a:pt x="10468" y="20219"/>
                </a:lnTo>
                <a:lnTo>
                  <a:pt x="10399" y="20204"/>
                </a:lnTo>
                <a:lnTo>
                  <a:pt x="10324" y="20232"/>
                </a:lnTo>
                <a:lnTo>
                  <a:pt x="10249" y="20273"/>
                </a:lnTo>
                <a:lnTo>
                  <a:pt x="10181" y="20260"/>
                </a:lnTo>
                <a:lnTo>
                  <a:pt x="10164" y="20170"/>
                </a:lnTo>
                <a:lnTo>
                  <a:pt x="10101" y="20150"/>
                </a:lnTo>
                <a:lnTo>
                  <a:pt x="10074" y="20238"/>
                </a:lnTo>
                <a:lnTo>
                  <a:pt x="10069" y="20329"/>
                </a:lnTo>
                <a:lnTo>
                  <a:pt x="10000" y="20314"/>
                </a:lnTo>
                <a:lnTo>
                  <a:pt x="9973" y="20238"/>
                </a:lnTo>
                <a:lnTo>
                  <a:pt x="9903" y="20226"/>
                </a:lnTo>
                <a:lnTo>
                  <a:pt x="9862" y="20288"/>
                </a:lnTo>
                <a:lnTo>
                  <a:pt x="9835" y="20404"/>
                </a:lnTo>
                <a:lnTo>
                  <a:pt x="9787" y="20500"/>
                </a:lnTo>
                <a:lnTo>
                  <a:pt x="9729" y="20576"/>
                </a:lnTo>
                <a:lnTo>
                  <a:pt x="9664" y="20638"/>
                </a:lnTo>
                <a:lnTo>
                  <a:pt x="9601" y="20685"/>
                </a:lnTo>
                <a:lnTo>
                  <a:pt x="9564" y="20769"/>
                </a:lnTo>
                <a:lnTo>
                  <a:pt x="9543" y="20878"/>
                </a:lnTo>
                <a:lnTo>
                  <a:pt x="9606" y="20947"/>
                </a:lnTo>
                <a:lnTo>
                  <a:pt x="9591" y="21057"/>
                </a:lnTo>
                <a:lnTo>
                  <a:pt x="9531" y="21138"/>
                </a:lnTo>
                <a:lnTo>
                  <a:pt x="9484" y="21235"/>
                </a:lnTo>
                <a:lnTo>
                  <a:pt x="9398" y="21325"/>
                </a:lnTo>
                <a:lnTo>
                  <a:pt x="9335" y="21400"/>
                </a:lnTo>
                <a:lnTo>
                  <a:pt x="9265" y="21469"/>
                </a:lnTo>
                <a:lnTo>
                  <a:pt x="9192" y="21531"/>
                </a:lnTo>
                <a:lnTo>
                  <a:pt x="9105" y="21579"/>
                </a:lnTo>
                <a:lnTo>
                  <a:pt x="8979" y="21600"/>
                </a:lnTo>
                <a:lnTo>
                  <a:pt x="20048" y="21600"/>
                </a:lnTo>
                <a:lnTo>
                  <a:pt x="20069" y="21463"/>
                </a:lnTo>
                <a:lnTo>
                  <a:pt x="20089" y="21332"/>
                </a:lnTo>
                <a:lnTo>
                  <a:pt x="20132" y="21241"/>
                </a:lnTo>
                <a:lnTo>
                  <a:pt x="20176" y="21132"/>
                </a:lnTo>
                <a:lnTo>
                  <a:pt x="20195" y="21022"/>
                </a:lnTo>
                <a:lnTo>
                  <a:pt x="20275" y="20960"/>
                </a:lnTo>
                <a:lnTo>
                  <a:pt x="20308" y="20863"/>
                </a:lnTo>
                <a:lnTo>
                  <a:pt x="20382" y="20823"/>
                </a:lnTo>
                <a:lnTo>
                  <a:pt x="20415" y="20713"/>
                </a:lnTo>
                <a:lnTo>
                  <a:pt x="20435" y="20623"/>
                </a:lnTo>
                <a:lnTo>
                  <a:pt x="20456" y="20507"/>
                </a:lnTo>
                <a:lnTo>
                  <a:pt x="20488" y="20425"/>
                </a:lnTo>
                <a:lnTo>
                  <a:pt x="20500" y="20329"/>
                </a:lnTo>
                <a:lnTo>
                  <a:pt x="20456" y="20260"/>
                </a:lnTo>
                <a:lnTo>
                  <a:pt x="20393" y="20211"/>
                </a:lnTo>
                <a:lnTo>
                  <a:pt x="20335" y="20157"/>
                </a:lnTo>
                <a:lnTo>
                  <a:pt x="20270" y="20122"/>
                </a:lnTo>
                <a:lnTo>
                  <a:pt x="20202" y="20107"/>
                </a:lnTo>
                <a:lnTo>
                  <a:pt x="20132" y="20107"/>
                </a:lnTo>
                <a:lnTo>
                  <a:pt x="20069" y="20095"/>
                </a:lnTo>
                <a:lnTo>
                  <a:pt x="19999" y="20101"/>
                </a:lnTo>
                <a:lnTo>
                  <a:pt x="19936" y="20067"/>
                </a:lnTo>
                <a:lnTo>
                  <a:pt x="19888" y="19985"/>
                </a:lnTo>
                <a:lnTo>
                  <a:pt x="19823" y="19936"/>
                </a:lnTo>
                <a:lnTo>
                  <a:pt x="19797" y="19848"/>
                </a:lnTo>
                <a:lnTo>
                  <a:pt x="19728" y="19826"/>
                </a:lnTo>
                <a:lnTo>
                  <a:pt x="19659" y="19807"/>
                </a:lnTo>
                <a:lnTo>
                  <a:pt x="19605" y="19751"/>
                </a:lnTo>
                <a:lnTo>
                  <a:pt x="19564" y="19689"/>
                </a:lnTo>
                <a:lnTo>
                  <a:pt x="19511" y="19626"/>
                </a:lnTo>
                <a:lnTo>
                  <a:pt x="19472" y="19695"/>
                </a:lnTo>
                <a:lnTo>
                  <a:pt x="19404" y="19695"/>
                </a:lnTo>
                <a:lnTo>
                  <a:pt x="19344" y="19661"/>
                </a:lnTo>
                <a:lnTo>
                  <a:pt x="19265" y="19626"/>
                </a:lnTo>
                <a:lnTo>
                  <a:pt x="19192" y="19592"/>
                </a:lnTo>
                <a:lnTo>
                  <a:pt x="19127" y="19545"/>
                </a:lnTo>
                <a:lnTo>
                  <a:pt x="19064" y="19498"/>
                </a:lnTo>
                <a:lnTo>
                  <a:pt x="19025" y="19435"/>
                </a:lnTo>
                <a:lnTo>
                  <a:pt x="19037" y="19367"/>
                </a:lnTo>
                <a:lnTo>
                  <a:pt x="18994" y="19304"/>
                </a:lnTo>
                <a:lnTo>
                  <a:pt x="18931" y="19291"/>
                </a:lnTo>
                <a:lnTo>
                  <a:pt x="18856" y="19276"/>
                </a:lnTo>
                <a:lnTo>
                  <a:pt x="18798" y="19283"/>
                </a:lnTo>
                <a:lnTo>
                  <a:pt x="18723" y="19283"/>
                </a:lnTo>
                <a:lnTo>
                  <a:pt x="18670" y="19298"/>
                </a:lnTo>
                <a:lnTo>
                  <a:pt x="18595" y="19298"/>
                </a:lnTo>
                <a:lnTo>
                  <a:pt x="18527" y="19311"/>
                </a:lnTo>
                <a:lnTo>
                  <a:pt x="18478" y="19276"/>
                </a:lnTo>
                <a:lnTo>
                  <a:pt x="18452" y="19214"/>
                </a:lnTo>
                <a:lnTo>
                  <a:pt x="18435" y="19139"/>
                </a:lnTo>
                <a:lnTo>
                  <a:pt x="18425" y="19051"/>
                </a:lnTo>
                <a:lnTo>
                  <a:pt x="18387" y="19001"/>
                </a:lnTo>
                <a:close/>
                <a:moveTo>
                  <a:pt x="6404" y="19695"/>
                </a:moveTo>
                <a:lnTo>
                  <a:pt x="6351" y="19729"/>
                </a:lnTo>
                <a:lnTo>
                  <a:pt x="6320" y="19826"/>
                </a:lnTo>
                <a:lnTo>
                  <a:pt x="6320" y="20004"/>
                </a:lnTo>
                <a:lnTo>
                  <a:pt x="6313" y="20088"/>
                </a:lnTo>
                <a:lnTo>
                  <a:pt x="6298" y="20204"/>
                </a:lnTo>
                <a:lnTo>
                  <a:pt x="6228" y="20198"/>
                </a:lnTo>
                <a:lnTo>
                  <a:pt x="6192" y="20226"/>
                </a:lnTo>
                <a:lnTo>
                  <a:pt x="6127" y="20322"/>
                </a:lnTo>
                <a:lnTo>
                  <a:pt x="6127" y="20417"/>
                </a:lnTo>
                <a:lnTo>
                  <a:pt x="6175" y="20494"/>
                </a:lnTo>
                <a:lnTo>
                  <a:pt x="6240" y="20460"/>
                </a:lnTo>
                <a:lnTo>
                  <a:pt x="6308" y="20425"/>
                </a:lnTo>
                <a:lnTo>
                  <a:pt x="6276" y="20520"/>
                </a:lnTo>
                <a:lnTo>
                  <a:pt x="6356" y="20528"/>
                </a:lnTo>
                <a:lnTo>
                  <a:pt x="6419" y="20473"/>
                </a:lnTo>
                <a:lnTo>
                  <a:pt x="6489" y="20445"/>
                </a:lnTo>
                <a:lnTo>
                  <a:pt x="6506" y="20348"/>
                </a:lnTo>
                <a:lnTo>
                  <a:pt x="6516" y="20260"/>
                </a:lnTo>
                <a:lnTo>
                  <a:pt x="6511" y="20150"/>
                </a:lnTo>
                <a:lnTo>
                  <a:pt x="6494" y="20047"/>
                </a:lnTo>
                <a:lnTo>
                  <a:pt x="6473" y="19951"/>
                </a:lnTo>
                <a:lnTo>
                  <a:pt x="6446" y="19854"/>
                </a:lnTo>
                <a:lnTo>
                  <a:pt x="6436" y="19772"/>
                </a:lnTo>
                <a:lnTo>
                  <a:pt x="6404" y="19695"/>
                </a:lnTo>
                <a:close/>
                <a:moveTo>
                  <a:pt x="4569" y="20335"/>
                </a:moveTo>
                <a:lnTo>
                  <a:pt x="4531" y="20376"/>
                </a:lnTo>
                <a:lnTo>
                  <a:pt x="4564" y="20473"/>
                </a:lnTo>
                <a:lnTo>
                  <a:pt x="4623" y="20520"/>
                </a:lnTo>
                <a:lnTo>
                  <a:pt x="4702" y="20507"/>
                </a:lnTo>
                <a:lnTo>
                  <a:pt x="4770" y="20520"/>
                </a:lnTo>
                <a:lnTo>
                  <a:pt x="4845" y="20507"/>
                </a:lnTo>
                <a:lnTo>
                  <a:pt x="4888" y="20528"/>
                </a:lnTo>
                <a:lnTo>
                  <a:pt x="4857" y="20391"/>
                </a:lnTo>
                <a:lnTo>
                  <a:pt x="4792" y="20417"/>
                </a:lnTo>
                <a:lnTo>
                  <a:pt x="4729" y="20382"/>
                </a:lnTo>
                <a:lnTo>
                  <a:pt x="4644" y="20363"/>
                </a:lnTo>
                <a:lnTo>
                  <a:pt x="4569" y="20335"/>
                </a:lnTo>
                <a:close/>
                <a:moveTo>
                  <a:pt x="3117" y="20713"/>
                </a:moveTo>
                <a:lnTo>
                  <a:pt x="3075" y="20769"/>
                </a:lnTo>
                <a:lnTo>
                  <a:pt x="3155" y="20844"/>
                </a:lnTo>
                <a:lnTo>
                  <a:pt x="3228" y="20872"/>
                </a:lnTo>
                <a:lnTo>
                  <a:pt x="3266" y="20885"/>
                </a:lnTo>
                <a:lnTo>
                  <a:pt x="3175" y="20775"/>
                </a:lnTo>
                <a:lnTo>
                  <a:pt x="3117" y="20713"/>
                </a:lnTo>
                <a:close/>
                <a:moveTo>
                  <a:pt x="3361" y="20735"/>
                </a:moveTo>
                <a:lnTo>
                  <a:pt x="3346" y="20823"/>
                </a:lnTo>
                <a:lnTo>
                  <a:pt x="3404" y="20919"/>
                </a:lnTo>
                <a:lnTo>
                  <a:pt x="3484" y="20941"/>
                </a:lnTo>
                <a:lnTo>
                  <a:pt x="3542" y="20872"/>
                </a:lnTo>
                <a:lnTo>
                  <a:pt x="3574" y="20775"/>
                </a:lnTo>
                <a:lnTo>
                  <a:pt x="3506" y="20823"/>
                </a:lnTo>
                <a:lnTo>
                  <a:pt x="3431" y="20782"/>
                </a:lnTo>
                <a:lnTo>
                  <a:pt x="3361" y="20735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5718" tIns="35718" rIns="35718" bIns="35718" numCol="1" anchor="ctr">
            <a:noAutofit/>
          </a:bodyPr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12" name="Loma Linda…">
            <a:extLst>
              <a:ext uri="{FF2B5EF4-FFF2-40B4-BE49-F238E27FC236}">
                <a16:creationId xmlns:a16="http://schemas.microsoft.com/office/drawing/2014/main" id="{7E7D3BA4-C3A7-6001-98D6-DAAA07955EBB}"/>
              </a:ext>
            </a:extLst>
          </p:cNvPr>
          <p:cNvSpPr txBox="1"/>
          <p:nvPr/>
        </p:nvSpPr>
        <p:spPr>
          <a:xfrm>
            <a:off x="4618442" y="4198643"/>
            <a:ext cx="1330170" cy="439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p14="http://schemas.microsoft.com/office/powerpoint/2010/main" xmlns:p15="http://schemas.microsoft.com/office/powerpoint/2012/main" xmlns:ma14="http://schemas.microsoft.com/office/mac/drawingml/2011/main" xmlns="" val="1"/>
            </a:ext>
          </a:extLst>
        </p:spPr>
        <p:txBody>
          <a:bodyPr wrap="none" lIns="35718" tIns="35718" rIns="35718" bIns="35718" anchor="ctr">
            <a:spAutoFit/>
          </a:bodyPr>
          <a:lstStyle/>
          <a:p>
            <a:pPr marL="94198" marR="329918" indent="-77234" defTabSz="321436">
              <a:defRPr sz="1700">
                <a:latin typeface="Arial"/>
                <a:ea typeface="Arial"/>
                <a:cs typeface="Arial"/>
                <a:sym typeface="Arial"/>
              </a:defRPr>
            </a:pPr>
            <a:r>
              <a:rPr sz="1195" dirty="0">
                <a:solidFill>
                  <a:schemeClr val="bg1"/>
                </a:solidFill>
                <a:latin typeface="Montserrat" panose="02000505000000020004" pitchFamily="2" charset="77"/>
                <a:cs typeface="Arial" panose="020B0604020202020204" pitchFamily="34" charset="0"/>
              </a:rPr>
              <a:t>Loma Linda</a:t>
            </a:r>
          </a:p>
          <a:p>
            <a:pPr marL="94198" marR="329918" indent="-77234" defTabSz="321436">
              <a:defRPr sz="1700" b="0">
                <a:latin typeface="Arial"/>
                <a:ea typeface="Arial"/>
                <a:cs typeface="Arial"/>
                <a:sym typeface="Arial"/>
              </a:defRPr>
            </a:pPr>
            <a:r>
              <a:rPr sz="1195" dirty="0">
                <a:solidFill>
                  <a:schemeClr val="bg1"/>
                </a:solidFill>
                <a:latin typeface="Montserrat" panose="02000505000000020004" pitchFamily="2" charset="77"/>
                <a:cs typeface="Arial" panose="020B0604020202020204" pitchFamily="34" charset="0"/>
              </a:rPr>
              <a:t>California</a:t>
            </a:r>
          </a:p>
        </p:txBody>
      </p:sp>
      <p:sp>
        <p:nvSpPr>
          <p:cNvPr id="13" name="Nicoya…">
            <a:extLst>
              <a:ext uri="{FF2B5EF4-FFF2-40B4-BE49-F238E27FC236}">
                <a16:creationId xmlns:a16="http://schemas.microsoft.com/office/drawing/2014/main" id="{12B683FD-4424-467C-ED3F-3AAB206E6826}"/>
              </a:ext>
            </a:extLst>
          </p:cNvPr>
          <p:cNvSpPr txBox="1"/>
          <p:nvPr/>
        </p:nvSpPr>
        <p:spPr>
          <a:xfrm>
            <a:off x="6217714" y="3876004"/>
            <a:ext cx="1225976" cy="439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p14="http://schemas.microsoft.com/office/powerpoint/2010/main" xmlns:p15="http://schemas.microsoft.com/office/powerpoint/2012/main" xmlns:ma14="http://schemas.microsoft.com/office/mac/drawingml/2011/main" xmlns="" val="1"/>
            </a:ext>
          </a:extLst>
        </p:spPr>
        <p:txBody>
          <a:bodyPr wrap="none" lIns="35718" tIns="35718" rIns="35718" bIns="35718" anchor="ctr">
            <a:spAutoFit/>
          </a:bodyPr>
          <a:lstStyle/>
          <a:p>
            <a:pPr marL="94198" marR="329918" indent="-77234" defTabSz="321436">
              <a:defRPr sz="1700">
                <a:latin typeface="Arial"/>
                <a:ea typeface="Arial"/>
                <a:cs typeface="Arial"/>
                <a:sym typeface="Arial"/>
              </a:defRPr>
            </a:pPr>
            <a:r>
              <a:rPr sz="1195" dirty="0">
                <a:solidFill>
                  <a:schemeClr val="bg1"/>
                </a:solidFill>
                <a:latin typeface="Montserrat" panose="02000505000000020004" pitchFamily="2" charset="77"/>
                <a:cs typeface="Arial" panose="020B0604020202020204" pitchFamily="34" charset="0"/>
              </a:rPr>
              <a:t>Nicoya</a:t>
            </a:r>
          </a:p>
          <a:p>
            <a:pPr marL="94198" marR="329918" indent="-77234" defTabSz="321436">
              <a:defRPr sz="1700" b="0">
                <a:latin typeface="Arial"/>
                <a:ea typeface="Arial"/>
                <a:cs typeface="Arial"/>
                <a:sym typeface="Arial"/>
              </a:defRPr>
            </a:pPr>
            <a:r>
              <a:rPr sz="1195" dirty="0">
                <a:solidFill>
                  <a:schemeClr val="bg1"/>
                </a:solidFill>
                <a:latin typeface="Montserrat" panose="02000505000000020004" pitchFamily="2" charset="77"/>
                <a:cs typeface="Arial" panose="020B0604020202020204" pitchFamily="34" charset="0"/>
              </a:rPr>
              <a:t>Costa Rica</a:t>
            </a:r>
          </a:p>
        </p:txBody>
      </p:sp>
      <p:sp>
        <p:nvSpPr>
          <p:cNvPr id="14" name="Sardinia…">
            <a:extLst>
              <a:ext uri="{FF2B5EF4-FFF2-40B4-BE49-F238E27FC236}">
                <a16:creationId xmlns:a16="http://schemas.microsoft.com/office/drawing/2014/main" id="{556054C1-4CA3-798F-4FE9-50E42995E126}"/>
              </a:ext>
            </a:extLst>
          </p:cNvPr>
          <p:cNvSpPr txBox="1"/>
          <p:nvPr/>
        </p:nvSpPr>
        <p:spPr>
          <a:xfrm>
            <a:off x="6587790" y="3293193"/>
            <a:ext cx="1049645" cy="439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p14="http://schemas.microsoft.com/office/powerpoint/2010/main" xmlns:p15="http://schemas.microsoft.com/office/powerpoint/2012/main" xmlns:ma14="http://schemas.microsoft.com/office/mac/drawingml/2011/main" xmlns="" val="1"/>
            </a:ext>
          </a:extLst>
        </p:spPr>
        <p:txBody>
          <a:bodyPr wrap="none" lIns="35718" tIns="35718" rIns="35718" bIns="35718" anchor="ctr">
            <a:spAutoFit/>
          </a:bodyPr>
          <a:lstStyle/>
          <a:p>
            <a:pPr marL="94198" marR="329918" indent="-77234" defTabSz="321436">
              <a:defRPr sz="1700">
                <a:latin typeface="Arial"/>
                <a:ea typeface="Arial"/>
                <a:cs typeface="Arial"/>
                <a:sym typeface="Arial"/>
              </a:defRPr>
            </a:pPr>
            <a:r>
              <a:rPr sz="1195" dirty="0">
                <a:solidFill>
                  <a:schemeClr val="bg1"/>
                </a:solidFill>
                <a:latin typeface="Montserrat" panose="02000505000000020004" pitchFamily="2" charset="77"/>
                <a:cs typeface="Arial" panose="020B0604020202020204" pitchFamily="34" charset="0"/>
              </a:rPr>
              <a:t>Sardinia</a:t>
            </a:r>
          </a:p>
          <a:p>
            <a:pPr marL="94198" marR="329918" indent="-77234" defTabSz="321436">
              <a:defRPr sz="1700" b="0">
                <a:latin typeface="Arial"/>
                <a:ea typeface="Arial"/>
                <a:cs typeface="Arial"/>
                <a:sym typeface="Arial"/>
              </a:defRPr>
            </a:pPr>
            <a:r>
              <a:rPr sz="1195" dirty="0">
                <a:solidFill>
                  <a:schemeClr val="bg1"/>
                </a:solidFill>
                <a:latin typeface="Montserrat" panose="02000505000000020004" pitchFamily="2" charset="77"/>
                <a:cs typeface="Arial" panose="020B0604020202020204" pitchFamily="34" charset="0"/>
              </a:rPr>
              <a:t>Italy</a:t>
            </a:r>
          </a:p>
        </p:txBody>
      </p:sp>
      <p:sp>
        <p:nvSpPr>
          <p:cNvPr id="15" name="Ikaria…">
            <a:extLst>
              <a:ext uri="{FF2B5EF4-FFF2-40B4-BE49-F238E27FC236}">
                <a16:creationId xmlns:a16="http://schemas.microsoft.com/office/drawing/2014/main" id="{9909489F-5B42-A91D-CCBE-4CCBE589C26A}"/>
              </a:ext>
            </a:extLst>
          </p:cNvPr>
          <p:cNvSpPr txBox="1"/>
          <p:nvPr/>
        </p:nvSpPr>
        <p:spPr>
          <a:xfrm>
            <a:off x="7689014" y="2131600"/>
            <a:ext cx="967892" cy="439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p14="http://schemas.microsoft.com/office/powerpoint/2010/main" xmlns:p15="http://schemas.microsoft.com/office/powerpoint/2012/main" xmlns:ma14="http://schemas.microsoft.com/office/mac/drawingml/2011/main" xmlns="" val="1"/>
            </a:ext>
          </a:extLst>
        </p:spPr>
        <p:txBody>
          <a:bodyPr wrap="none" lIns="35718" tIns="35718" rIns="35718" bIns="35718" anchor="ctr">
            <a:spAutoFit/>
          </a:bodyPr>
          <a:lstStyle/>
          <a:p>
            <a:pPr marL="94198" marR="329918" indent="-77234" defTabSz="321436">
              <a:defRPr sz="1700">
                <a:latin typeface="Arial"/>
                <a:ea typeface="Arial"/>
                <a:cs typeface="Arial"/>
                <a:sym typeface="Arial"/>
              </a:defRPr>
            </a:pPr>
            <a:r>
              <a:rPr sz="1195" dirty="0">
                <a:solidFill>
                  <a:schemeClr val="bg1"/>
                </a:solidFill>
                <a:latin typeface="Montserrat" panose="02000505000000020004" pitchFamily="2" charset="77"/>
                <a:cs typeface="Arial" panose="020B0604020202020204" pitchFamily="34" charset="0"/>
              </a:rPr>
              <a:t>Ikaria</a:t>
            </a:r>
          </a:p>
          <a:p>
            <a:pPr marL="94198" marR="329918" indent="-77234" defTabSz="321436">
              <a:defRPr sz="1700" b="0">
                <a:latin typeface="Arial"/>
                <a:ea typeface="Arial"/>
                <a:cs typeface="Arial"/>
                <a:sym typeface="Arial"/>
              </a:defRPr>
            </a:pPr>
            <a:r>
              <a:rPr sz="1195" dirty="0">
                <a:solidFill>
                  <a:schemeClr val="bg1"/>
                </a:solidFill>
                <a:latin typeface="Montserrat" panose="02000505000000020004" pitchFamily="2" charset="77"/>
                <a:cs typeface="Arial" panose="020B0604020202020204" pitchFamily="34" charset="0"/>
              </a:rPr>
              <a:t>Greece</a:t>
            </a:r>
          </a:p>
        </p:txBody>
      </p:sp>
      <p:sp>
        <p:nvSpPr>
          <p:cNvPr id="16" name="Okinawa…">
            <a:extLst>
              <a:ext uri="{FF2B5EF4-FFF2-40B4-BE49-F238E27FC236}">
                <a16:creationId xmlns:a16="http://schemas.microsoft.com/office/drawing/2014/main" id="{8383966D-C8E0-16A8-8332-3749003CF256}"/>
              </a:ext>
            </a:extLst>
          </p:cNvPr>
          <p:cNvSpPr txBox="1"/>
          <p:nvPr/>
        </p:nvSpPr>
        <p:spPr>
          <a:xfrm>
            <a:off x="10167431" y="3438218"/>
            <a:ext cx="1102544" cy="439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p14="http://schemas.microsoft.com/office/powerpoint/2010/main" xmlns:p15="http://schemas.microsoft.com/office/powerpoint/2012/main" xmlns:ma14="http://schemas.microsoft.com/office/mac/drawingml/2011/main" xmlns="" val="1"/>
            </a:ext>
          </a:extLst>
        </p:spPr>
        <p:txBody>
          <a:bodyPr wrap="none" lIns="35718" tIns="35718" rIns="35718" bIns="35718" anchor="ctr">
            <a:spAutoFit/>
          </a:bodyPr>
          <a:lstStyle/>
          <a:p>
            <a:pPr marL="94198" marR="329918" indent="-77234" defTabSz="321436">
              <a:defRPr sz="1700">
                <a:latin typeface="Arial"/>
                <a:ea typeface="Arial"/>
                <a:cs typeface="Arial"/>
                <a:sym typeface="Arial"/>
              </a:defRPr>
            </a:pPr>
            <a:r>
              <a:rPr sz="1195" dirty="0">
                <a:solidFill>
                  <a:schemeClr val="bg1"/>
                </a:solidFill>
                <a:latin typeface="Montserrat" panose="02000505000000020004" pitchFamily="2" charset="77"/>
                <a:cs typeface="Arial" panose="020B0604020202020204" pitchFamily="34" charset="0"/>
              </a:rPr>
              <a:t>Okinawa</a:t>
            </a:r>
          </a:p>
          <a:p>
            <a:pPr marL="94198" marR="329918" indent="-77234" defTabSz="321436">
              <a:defRPr sz="1700" b="0">
                <a:latin typeface="Arial"/>
                <a:ea typeface="Arial"/>
                <a:cs typeface="Arial"/>
                <a:sym typeface="Arial"/>
              </a:defRPr>
            </a:pPr>
            <a:r>
              <a:rPr sz="1195" dirty="0">
                <a:solidFill>
                  <a:schemeClr val="bg1"/>
                </a:solidFill>
                <a:latin typeface="Montserrat" panose="02000505000000020004" pitchFamily="2" charset="77"/>
                <a:cs typeface="Arial" panose="020B0604020202020204" pitchFamily="34" charset="0"/>
              </a:rPr>
              <a:t>Japan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4862ED5-0F60-EA46-5810-69E2568C7628}"/>
              </a:ext>
            </a:extLst>
          </p:cNvPr>
          <p:cNvGrpSpPr/>
          <p:nvPr/>
        </p:nvGrpSpPr>
        <p:grpSpPr>
          <a:xfrm>
            <a:off x="618323" y="3660001"/>
            <a:ext cx="3635731" cy="3177930"/>
            <a:chOff x="287226" y="3135388"/>
            <a:chExt cx="2726798" cy="2383449"/>
          </a:xfrm>
        </p:grpSpPr>
        <p:sp>
          <p:nvSpPr>
            <p:cNvPr id="18" name="good years…">
              <a:extLst>
                <a:ext uri="{FF2B5EF4-FFF2-40B4-BE49-F238E27FC236}">
                  <a16:creationId xmlns:a16="http://schemas.microsoft.com/office/drawing/2014/main" id="{E8562B5F-9F37-283F-29F4-0FE06CD14D64}"/>
                </a:ext>
              </a:extLst>
            </p:cNvPr>
            <p:cNvSpPr txBox="1"/>
            <p:nvPr/>
          </p:nvSpPr>
          <p:spPr>
            <a:xfrm>
              <a:off x="314117" y="3174444"/>
              <a:ext cx="2117357" cy="23443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p14="http://schemas.microsoft.com/office/powerpoint/2010/main" xmlns:p15="http://schemas.microsoft.com/office/powerpoint/2012/main" xmlns:ma14="http://schemas.microsoft.com/office/mac/drawingml/2011/main" xmlns="" val="1"/>
              </a:ext>
            </a:extLst>
          </p:spPr>
          <p:txBody>
            <a:bodyPr wrap="square" lIns="35718" tIns="35718" rIns="35718" bIns="35718" numCol="1" anchor="ctr">
              <a:spAutoFit/>
            </a:bodyPr>
            <a:lstStyle/>
            <a:p>
              <a:pPr defTabSz="321436">
                <a:lnSpc>
                  <a:spcPts val="4358"/>
                </a:lnSpc>
                <a:defRPr sz="2840" b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1997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321436">
                <a:lnSpc>
                  <a:spcPts val="4358"/>
                </a:lnSpc>
                <a:defRPr sz="2840" b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1997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321436">
                <a:defRPr sz="2840" b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321436">
                <a:defRPr sz="2840" b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2400" dirty="0">
                  <a:latin typeface="Montserrat Medium" panose="02000505000000020004" pitchFamily="2" charset="77"/>
                  <a:cs typeface="Arial" panose="020B0604020202020204" pitchFamily="34" charset="0"/>
                </a:rPr>
                <a:t>good years than </a:t>
              </a:r>
              <a:br>
                <a:rPr lang="en-US" sz="2400" dirty="0">
                  <a:latin typeface="Montserrat Medium" panose="02000505000000020004" pitchFamily="2" charset="77"/>
                  <a:cs typeface="Arial" panose="020B0604020202020204" pitchFamily="34" charset="0"/>
                </a:rPr>
              </a:br>
              <a:r>
                <a:rPr sz="2400" dirty="0">
                  <a:latin typeface="Montserrat Medium" panose="02000505000000020004" pitchFamily="2" charset="77"/>
                  <a:cs typeface="Arial" panose="020B0604020202020204" pitchFamily="34" charset="0"/>
                </a:rPr>
                <a:t>we do </a:t>
              </a:r>
              <a:r>
                <a:rPr lang="en-US" sz="2400" dirty="0">
                  <a:latin typeface="Montserrat Medium" panose="02000505000000020004" pitchFamily="2" charset="77"/>
                  <a:cs typeface="Arial" panose="020B0604020202020204" pitchFamily="34" charset="0"/>
                </a:rPr>
                <a:t>in North America</a:t>
              </a:r>
              <a:r>
                <a:rPr sz="2400" dirty="0">
                  <a:latin typeface="Montserrat Medium" panose="02000505000000020004" pitchFamily="2" charset="77"/>
                  <a:cs typeface="Arial" panose="020B0604020202020204" pitchFamily="34" charset="0"/>
                </a:rPr>
                <a:t>.</a:t>
              </a:r>
            </a:p>
            <a:p>
              <a:pPr defTabSz="321436">
                <a:lnSpc>
                  <a:spcPts val="4358"/>
                </a:lnSpc>
                <a:defRPr sz="284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844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12 more">
              <a:extLst>
                <a:ext uri="{FF2B5EF4-FFF2-40B4-BE49-F238E27FC236}">
                  <a16:creationId xmlns:a16="http://schemas.microsoft.com/office/drawing/2014/main" id="{8B8D674D-6456-2032-B6D7-3325A7340281}"/>
                </a:ext>
              </a:extLst>
            </p:cNvPr>
            <p:cNvSpPr txBox="1"/>
            <p:nvPr/>
          </p:nvSpPr>
          <p:spPr>
            <a:xfrm>
              <a:off x="287226" y="3329924"/>
              <a:ext cx="2726798" cy="10952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p14="http://schemas.microsoft.com/office/powerpoint/2010/main" xmlns:p15="http://schemas.microsoft.com/office/powerpoint/2012/main" xmlns:ma14="http://schemas.microsoft.com/office/mac/drawingml/2011/main" xmlns="" val="1"/>
              </a:ext>
            </a:extLst>
          </p:spPr>
          <p:txBody>
            <a:bodyPr wrap="square" lIns="35718" tIns="35718" rIns="35718" bIns="35718" numCol="1" anchor="ctr">
              <a:spAutoFit/>
            </a:bodyPr>
            <a:lstStyle>
              <a:lvl1pPr algn="l" defTabSz="457200">
                <a:lnSpc>
                  <a:spcPts val="12500"/>
                </a:lnSpc>
                <a:defRPr sz="5693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5866" b="1" dirty="0">
                  <a:solidFill>
                    <a:schemeClr val="bg1"/>
                  </a:solidFill>
                  <a:latin typeface="Montserrat" panose="02000505000000020004" pitchFamily="2" charset="77"/>
                  <a:cs typeface="Arial" panose="020B0604020202020204" pitchFamily="34" charset="0"/>
                </a:rPr>
                <a:t>12 more</a:t>
              </a:r>
            </a:p>
          </p:txBody>
        </p:sp>
        <p:sp>
          <p:nvSpPr>
            <p:cNvPr id="20" name="Living on average">
              <a:extLst>
                <a:ext uri="{FF2B5EF4-FFF2-40B4-BE49-F238E27FC236}">
                  <a16:creationId xmlns:a16="http://schemas.microsoft.com/office/drawing/2014/main" id="{569262A3-2313-1745-6032-1092BBDC6CAA}"/>
                </a:ext>
              </a:extLst>
            </p:cNvPr>
            <p:cNvSpPr txBox="1"/>
            <p:nvPr/>
          </p:nvSpPr>
          <p:spPr>
            <a:xfrm>
              <a:off x="297461" y="3135388"/>
              <a:ext cx="2076289" cy="55678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p15="http://schemas.microsoft.com/office/powerpoint/2012/main" xmlns:ma14="http://schemas.microsoft.com/office/mac/drawingml/2011/main" xmlns="" val="1"/>
              </a:ext>
            </a:extLst>
          </p:spPr>
          <p:txBody>
            <a:bodyPr wrap="none" lIns="35718" tIns="35718" rIns="35718" bIns="35718" anchor="ctr">
              <a:spAutoFit/>
            </a:bodyPr>
            <a:lstStyle>
              <a:lvl1pPr algn="l" defTabSz="457200">
                <a:lnSpc>
                  <a:spcPts val="6200"/>
                </a:lnSpc>
                <a:defRPr sz="2840" b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2333" dirty="0">
                  <a:latin typeface="Montserrat Medium" panose="02000505000000020004" pitchFamily="2" charset="77"/>
                  <a:cs typeface="Arial" panose="020B0604020202020204" pitchFamily="34" charset="0"/>
                </a:rPr>
                <a:t>Living on average</a:t>
              </a:r>
            </a:p>
          </p:txBody>
        </p:sp>
      </p:grpSp>
      <p:sp>
        <p:nvSpPr>
          <p:cNvPr id="21" name="Line">
            <a:extLst>
              <a:ext uri="{FF2B5EF4-FFF2-40B4-BE49-F238E27FC236}">
                <a16:creationId xmlns:a16="http://schemas.microsoft.com/office/drawing/2014/main" id="{9FF4730B-E8C1-BF44-BC71-5F2E36C8B5D3}"/>
              </a:ext>
            </a:extLst>
          </p:cNvPr>
          <p:cNvSpPr/>
          <p:nvPr/>
        </p:nvSpPr>
        <p:spPr>
          <a:xfrm flipH="1" flipV="1">
            <a:off x="618323" y="3709683"/>
            <a:ext cx="2629144" cy="0"/>
          </a:xfrm>
          <a:prstGeom prst="line">
            <a:avLst/>
          </a:prstGeom>
          <a:noFill/>
          <a:ln w="25400" cap="rnd">
            <a:solidFill>
              <a:srgbClr val="FFFFFF"/>
            </a:solidFill>
            <a:custDash>
              <a:ds d="100000" sp="200000"/>
            </a:custDash>
            <a:miter lim="400000"/>
          </a:ln>
          <a:effectLst/>
        </p:spPr>
        <p:txBody>
          <a:bodyPr wrap="square" lIns="35718" tIns="35718" rIns="35718" bIns="35718" numCol="1" anchor="ctr">
            <a:noAutofit/>
          </a:bodyPr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22" name="Line">
            <a:extLst>
              <a:ext uri="{FF2B5EF4-FFF2-40B4-BE49-F238E27FC236}">
                <a16:creationId xmlns:a16="http://schemas.microsoft.com/office/drawing/2014/main" id="{3F721D90-4B8D-0A2B-2EAD-1D8BD387F0D8}"/>
              </a:ext>
            </a:extLst>
          </p:cNvPr>
          <p:cNvSpPr/>
          <p:nvPr/>
        </p:nvSpPr>
        <p:spPr>
          <a:xfrm flipH="1" flipV="1">
            <a:off x="4960029" y="3594378"/>
            <a:ext cx="11321" cy="585427"/>
          </a:xfrm>
          <a:prstGeom prst="line">
            <a:avLst/>
          </a:prstGeom>
          <a:noFill/>
          <a:ln w="25400" cap="rnd">
            <a:solidFill>
              <a:srgbClr val="58B6E7"/>
            </a:solidFill>
            <a:custDash>
              <a:ds d="100000" sp="200000"/>
            </a:custDash>
            <a:miter lim="400000"/>
          </a:ln>
          <a:effectLst/>
        </p:spPr>
        <p:txBody>
          <a:bodyPr wrap="square" lIns="35718" tIns="35718" rIns="35718" bIns="35718" numCol="1" anchor="ctr">
            <a:noAutofit/>
          </a:bodyPr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91DC61F-8301-60C2-19A3-A0C35558A957}"/>
              </a:ext>
            </a:extLst>
          </p:cNvPr>
          <p:cNvSpPr/>
          <p:nvPr/>
        </p:nvSpPr>
        <p:spPr>
          <a:xfrm>
            <a:off x="5502723" y="4048638"/>
            <a:ext cx="153295" cy="153295"/>
          </a:xfrm>
          <a:prstGeom prst="ellipse">
            <a:avLst/>
          </a:prstGeom>
          <a:solidFill>
            <a:schemeClr val="bg1"/>
          </a:solidFill>
          <a:ln w="92075">
            <a:solidFill>
              <a:srgbClr val="25B99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l"/>
            <a:endParaRPr lang="en-US" sz="900" dirty="0">
              <a:latin typeface="Montserrat" pitchFamily="2" charset="77"/>
            </a:endParaRPr>
          </a:p>
        </p:txBody>
      </p:sp>
      <p:sp>
        <p:nvSpPr>
          <p:cNvPr id="24" name="Line">
            <a:extLst>
              <a:ext uri="{FF2B5EF4-FFF2-40B4-BE49-F238E27FC236}">
                <a16:creationId xmlns:a16="http://schemas.microsoft.com/office/drawing/2014/main" id="{02C6FC4F-9AB3-33CE-F837-C401D150FFEE}"/>
              </a:ext>
            </a:extLst>
          </p:cNvPr>
          <p:cNvSpPr/>
          <p:nvPr/>
        </p:nvSpPr>
        <p:spPr>
          <a:xfrm flipV="1">
            <a:off x="6622039" y="3746031"/>
            <a:ext cx="543345" cy="6659"/>
          </a:xfrm>
          <a:prstGeom prst="line">
            <a:avLst/>
          </a:prstGeom>
          <a:noFill/>
          <a:ln w="25400" cap="rnd">
            <a:solidFill>
              <a:srgbClr val="BC87B3"/>
            </a:solidFill>
            <a:custDash>
              <a:ds d="100000" sp="200000"/>
            </a:custDash>
            <a:miter lim="400000"/>
          </a:ln>
          <a:effectLst/>
        </p:spPr>
        <p:txBody>
          <a:bodyPr wrap="square" lIns="35718" tIns="35718" rIns="35718" bIns="35718" numCol="1" anchor="ctr">
            <a:noAutofit/>
          </a:bodyPr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25" name="Line">
            <a:extLst>
              <a:ext uri="{FF2B5EF4-FFF2-40B4-BE49-F238E27FC236}">
                <a16:creationId xmlns:a16="http://schemas.microsoft.com/office/drawing/2014/main" id="{318A750A-C0C6-359F-AC5A-C375D23CE743}"/>
              </a:ext>
            </a:extLst>
          </p:cNvPr>
          <p:cNvSpPr/>
          <p:nvPr/>
        </p:nvSpPr>
        <p:spPr>
          <a:xfrm>
            <a:off x="5728850" y="4108306"/>
            <a:ext cx="539089" cy="8442"/>
          </a:xfrm>
          <a:prstGeom prst="line">
            <a:avLst/>
          </a:prstGeom>
          <a:noFill/>
          <a:ln w="25400" cap="rnd">
            <a:solidFill>
              <a:srgbClr val="25B99B"/>
            </a:solidFill>
            <a:custDash>
              <a:ds d="100000" sp="200000"/>
            </a:custDash>
            <a:miter lim="400000"/>
          </a:ln>
          <a:effectLst/>
        </p:spPr>
        <p:txBody>
          <a:bodyPr wrap="square" lIns="35718" tIns="35718" rIns="35718" bIns="35718" numCol="1" anchor="ctr">
            <a:noAutofit/>
          </a:bodyPr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4543D1A-6B32-0DE8-D0F7-633CC63330FC}"/>
              </a:ext>
            </a:extLst>
          </p:cNvPr>
          <p:cNvSpPr/>
          <p:nvPr/>
        </p:nvSpPr>
        <p:spPr>
          <a:xfrm>
            <a:off x="7549482" y="3618059"/>
            <a:ext cx="153295" cy="153295"/>
          </a:xfrm>
          <a:prstGeom prst="ellipse">
            <a:avLst/>
          </a:prstGeom>
          <a:solidFill>
            <a:schemeClr val="bg1"/>
          </a:solidFill>
          <a:ln w="92075">
            <a:solidFill>
              <a:srgbClr val="BC87B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l"/>
            <a:endParaRPr lang="en-US" sz="900" dirty="0">
              <a:latin typeface="Montserrat" pitchFamily="2" charset="77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01DB644-8C93-3315-E305-F9637283A8BA}"/>
              </a:ext>
            </a:extLst>
          </p:cNvPr>
          <p:cNvSpPr/>
          <p:nvPr/>
        </p:nvSpPr>
        <p:spPr>
          <a:xfrm>
            <a:off x="4894702" y="3400137"/>
            <a:ext cx="153295" cy="153295"/>
          </a:xfrm>
          <a:prstGeom prst="ellipse">
            <a:avLst/>
          </a:prstGeom>
          <a:solidFill>
            <a:schemeClr val="bg1"/>
          </a:solidFill>
          <a:ln w="92075">
            <a:solidFill>
              <a:srgbClr val="58B6E7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l"/>
            <a:endParaRPr lang="en-US" sz="900" dirty="0">
              <a:latin typeface="Montserrat" pitchFamily="2" charset="77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AC6A446-E841-D6B9-E99A-D1130D791474}"/>
              </a:ext>
            </a:extLst>
          </p:cNvPr>
          <p:cNvSpPr/>
          <p:nvPr/>
        </p:nvSpPr>
        <p:spPr>
          <a:xfrm>
            <a:off x="7857337" y="3581533"/>
            <a:ext cx="153295" cy="153295"/>
          </a:xfrm>
          <a:prstGeom prst="ellipse">
            <a:avLst/>
          </a:prstGeom>
          <a:solidFill>
            <a:schemeClr val="bg1"/>
          </a:solidFill>
          <a:ln w="92075">
            <a:solidFill>
              <a:srgbClr val="ADD588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l"/>
            <a:endParaRPr lang="en-US" sz="900" dirty="0">
              <a:latin typeface="Montserrat" pitchFamily="2" charset="77"/>
            </a:endParaRPr>
          </a:p>
        </p:txBody>
      </p:sp>
      <p:sp>
        <p:nvSpPr>
          <p:cNvPr id="29" name="Line">
            <a:extLst>
              <a:ext uri="{FF2B5EF4-FFF2-40B4-BE49-F238E27FC236}">
                <a16:creationId xmlns:a16="http://schemas.microsoft.com/office/drawing/2014/main" id="{7F812C00-3B93-822F-876C-75162508D3DB}"/>
              </a:ext>
            </a:extLst>
          </p:cNvPr>
          <p:cNvSpPr/>
          <p:nvPr/>
        </p:nvSpPr>
        <p:spPr>
          <a:xfrm flipH="1" flipV="1">
            <a:off x="7911341" y="2527653"/>
            <a:ext cx="22193" cy="985502"/>
          </a:xfrm>
          <a:prstGeom prst="line">
            <a:avLst/>
          </a:prstGeom>
          <a:noFill/>
          <a:ln w="25400" cap="rnd">
            <a:solidFill>
              <a:srgbClr val="ADD588"/>
            </a:solidFill>
            <a:custDash>
              <a:ds d="100000" sp="200000"/>
            </a:custDash>
            <a:miter lim="400000"/>
          </a:ln>
          <a:effectLst/>
        </p:spPr>
        <p:txBody>
          <a:bodyPr wrap="square" lIns="35718" tIns="35718" rIns="35718" bIns="35718" numCol="1" anchor="ctr">
            <a:noAutofit/>
          </a:bodyPr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4B40CD8-2F0E-D066-4DE4-0DE00C7C1B8D}"/>
              </a:ext>
            </a:extLst>
          </p:cNvPr>
          <p:cNvSpPr/>
          <p:nvPr/>
        </p:nvSpPr>
        <p:spPr>
          <a:xfrm>
            <a:off x="10014136" y="3389199"/>
            <a:ext cx="153295" cy="153295"/>
          </a:xfrm>
          <a:prstGeom prst="ellipse">
            <a:avLst/>
          </a:prstGeom>
          <a:solidFill>
            <a:schemeClr val="bg1"/>
          </a:solidFill>
          <a:ln w="92075">
            <a:solidFill>
              <a:srgbClr val="DFE1D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l"/>
            <a:endParaRPr lang="en-US" sz="900" dirty="0">
              <a:latin typeface="Montserrat" pitchFamily="2" charset="77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3F6AF52E-8F90-9E51-661C-D5125328A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904" y="358311"/>
            <a:ext cx="2768386" cy="5985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F6DC3B-7725-B02E-A8B1-C7876542E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200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677B2C-F04E-8FBD-996A-3AA5E289E8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32CEF6-5521-5A13-94FC-6151653990CF}"/>
              </a:ext>
            </a:extLst>
          </p:cNvPr>
          <p:cNvSpPr/>
          <p:nvPr/>
        </p:nvSpPr>
        <p:spPr>
          <a:xfrm>
            <a:off x="0" y="0"/>
            <a:ext cx="5894294" cy="6858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txBody>
          <a:bodyPr wrap="square" lIns="0" tIns="0" rIns="0" bIns="0" rtlCol="0" anchor="ctr"/>
          <a:lstStyle/>
          <a:p>
            <a:pPr algn="l"/>
            <a:endParaRPr lang="en-US" sz="1500" dirty="0">
              <a:latin typeface="Montserrat" pitchFamily="2" charset="77"/>
            </a:endParaRPr>
          </a:p>
        </p:txBody>
      </p:sp>
      <p:sp>
        <p:nvSpPr>
          <p:cNvPr id="7" name="Power 9®  Lessons for living longer, better">
            <a:extLst>
              <a:ext uri="{FF2B5EF4-FFF2-40B4-BE49-F238E27FC236}">
                <a16:creationId xmlns:a16="http://schemas.microsoft.com/office/drawing/2014/main" id="{84F5FF37-B97B-0D80-FEB0-4017DC4B8F1C}"/>
              </a:ext>
            </a:extLst>
          </p:cNvPr>
          <p:cNvSpPr txBox="1"/>
          <p:nvPr/>
        </p:nvSpPr>
        <p:spPr>
          <a:xfrm>
            <a:off x="545554" y="1911222"/>
            <a:ext cx="6314688" cy="2272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p15="http://schemas.microsoft.com/office/powerpoint/2012/main" xmlns:p14="http://schemas.microsoft.com/office/powerpoint/2010/main" val="1"/>
            </a:ext>
          </a:extLst>
        </p:spPr>
        <p:txBody>
          <a:bodyPr wrap="square" lIns="35718" tIns="35718" rIns="35718" bIns="35718">
            <a:spAutoFit/>
          </a:bodyPr>
          <a:lstStyle/>
          <a:p>
            <a:pPr defTabSz="321430">
              <a:defRPr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5866" dirty="0">
                <a:latin typeface="Montserrat" panose="02000505000000020004" pitchFamily="2" charset="77"/>
                <a:cs typeface="Arial" panose="020B0604020202020204" pitchFamily="34" charset="0"/>
              </a:rPr>
              <a:t>POWER</a:t>
            </a:r>
            <a:r>
              <a:rPr sz="5866" dirty="0">
                <a:latin typeface="Montserrat" panose="02000505000000020004" pitchFamily="2" charset="77"/>
                <a:cs typeface="Arial" panose="020B0604020202020204" pitchFamily="34" charset="0"/>
              </a:rPr>
              <a:t> 9</a:t>
            </a:r>
            <a:r>
              <a:rPr sz="5333" baseline="30000" dirty="0">
                <a:latin typeface="Montserrat" panose="02000505000000020004" pitchFamily="2" charset="77"/>
                <a:cs typeface="Arial" panose="020B0604020202020204" pitchFamily="34" charset="0"/>
              </a:rPr>
              <a:t>®</a:t>
            </a:r>
            <a:r>
              <a:rPr sz="4218" baseline="31999" dirty="0">
                <a:latin typeface="Montserrat" panose="02000505000000020004" pitchFamily="2" charset="77"/>
                <a:cs typeface="Arial" panose="020B0604020202020204" pitchFamily="34" charset="0"/>
              </a:rPr>
              <a:t> </a:t>
            </a:r>
            <a:br>
              <a:rPr sz="4218" baseline="31999" dirty="0">
                <a:latin typeface="Montserrat" panose="02000505000000020004" pitchFamily="2" charset="77"/>
                <a:cs typeface="Arial" panose="020B0604020202020204" pitchFamily="34" charset="0"/>
              </a:rPr>
            </a:br>
            <a:r>
              <a:rPr sz="4218" dirty="0">
                <a:latin typeface="Montserrat" panose="02000505000000020004" pitchFamily="2" charset="77"/>
                <a:cs typeface="Arial" panose="020B0604020202020204" pitchFamily="34" charset="0"/>
              </a:rPr>
              <a:t>Lessons for living longer,</a:t>
            </a:r>
            <a:r>
              <a:rPr lang="en-US" sz="4218" dirty="0">
                <a:latin typeface="Montserrat" panose="02000505000000020004" pitchFamily="2" charset="77"/>
                <a:cs typeface="Arial" panose="020B0604020202020204" pitchFamily="34" charset="0"/>
              </a:rPr>
              <a:t> </a:t>
            </a:r>
            <a:r>
              <a:rPr sz="4218" dirty="0">
                <a:latin typeface="Montserrat" panose="02000505000000020004" pitchFamily="2" charset="77"/>
                <a:cs typeface="Arial" panose="020B0604020202020204" pitchFamily="34" charset="0"/>
              </a:rPr>
              <a:t>better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D9FB19-CB36-396E-5264-F98BD3C08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236" y="4623252"/>
            <a:ext cx="2768386" cy="59857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7A67A67-CF38-98C9-CA08-2570869E78CA}"/>
              </a:ext>
            </a:extLst>
          </p:cNvPr>
          <p:cNvSpPr/>
          <p:nvPr/>
        </p:nvSpPr>
        <p:spPr>
          <a:xfrm>
            <a:off x="7716982" y="5320145"/>
            <a:ext cx="2105891" cy="1537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FFA5B78C-3DC2-B173-6CDA-564B85E14C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836" y="488042"/>
            <a:ext cx="5448524" cy="544852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D62778A-D208-D1DE-4974-65AF0AB2E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336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6CCBAD0-AD0A-F4E3-3DC4-C76A24333836}"/>
              </a:ext>
            </a:extLst>
          </p:cNvPr>
          <p:cNvSpPr/>
          <p:nvPr/>
        </p:nvSpPr>
        <p:spPr>
          <a:xfrm>
            <a:off x="7716982" y="5320145"/>
            <a:ext cx="2105891" cy="1537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C41CCC-BFB4-E3F9-F845-580D8B7C1B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What determines our health?">
            <a:extLst>
              <a:ext uri="{FF2B5EF4-FFF2-40B4-BE49-F238E27FC236}">
                <a16:creationId xmlns:a16="http://schemas.microsoft.com/office/drawing/2014/main" id="{EB7B75FA-D0FF-5A27-AD68-5D3F7F579495}"/>
              </a:ext>
            </a:extLst>
          </p:cNvPr>
          <p:cNvSpPr txBox="1">
            <a:spLocks/>
          </p:cNvSpPr>
          <p:nvPr/>
        </p:nvSpPr>
        <p:spPr>
          <a:xfrm>
            <a:off x="1997919" y="4073535"/>
            <a:ext cx="8196162" cy="876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57251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566" kern="120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3600" b="1" dirty="0">
                <a:latin typeface="+mn-lt"/>
                <a:cs typeface="Arial" panose="020B0604020202020204" pitchFamily="34" charset="0"/>
              </a:rPr>
              <a:t>What determines our health?</a:t>
            </a:r>
          </a:p>
        </p:txBody>
      </p:sp>
      <p:grpSp>
        <p:nvGrpSpPr>
          <p:cNvPr id="7" name="Group">
            <a:extLst>
              <a:ext uri="{FF2B5EF4-FFF2-40B4-BE49-F238E27FC236}">
                <a16:creationId xmlns:a16="http://schemas.microsoft.com/office/drawing/2014/main" id="{BE9ECE12-D8D4-CD2A-604D-0E96074E797B}"/>
              </a:ext>
            </a:extLst>
          </p:cNvPr>
          <p:cNvGrpSpPr/>
          <p:nvPr/>
        </p:nvGrpSpPr>
        <p:grpSpPr>
          <a:xfrm>
            <a:off x="1445881" y="5207431"/>
            <a:ext cx="9300243" cy="532679"/>
            <a:chOff x="0" y="-1"/>
            <a:chExt cx="9838571" cy="563510"/>
          </a:xfrm>
        </p:grpSpPr>
        <p:sp>
          <p:nvSpPr>
            <p:cNvPr id="8" name="20%">
              <a:extLst>
                <a:ext uri="{FF2B5EF4-FFF2-40B4-BE49-F238E27FC236}">
                  <a16:creationId xmlns:a16="http://schemas.microsoft.com/office/drawing/2014/main" id="{7B051D4D-8972-4C43-1E6D-A7CEB411C5BD}"/>
                </a:ext>
              </a:extLst>
            </p:cNvPr>
            <p:cNvSpPr/>
            <p:nvPr/>
          </p:nvSpPr>
          <p:spPr>
            <a:xfrm>
              <a:off x="0" y="0"/>
              <a:ext cx="1974067" cy="563509"/>
            </a:xfrm>
            <a:prstGeom prst="rect">
              <a:avLst/>
            </a:prstGeom>
            <a:solidFill>
              <a:srgbClr val="25B99B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p15="http://schemas.microsoft.com/office/powerpoint/2012/main" xmlns:p14="http://schemas.microsoft.com/office/powerpoint/2010/main" val="1"/>
              </a:ext>
            </a:extLst>
          </p:spPr>
          <p:txBody>
            <a:bodyPr wrap="square" lIns="35718" tIns="35718" rIns="35718" bIns="35718" numCol="1" anchor="ctr">
              <a:noAutofit/>
            </a:bodyPr>
            <a:lstStyle>
              <a:lvl1pPr>
                <a:defRPr sz="2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1867" dirty="0">
                  <a:latin typeface="Montserrat Medium" panose="02000505000000020004" pitchFamily="2" charset="77"/>
                  <a:cs typeface="Arial" panose="020B0604020202020204" pitchFamily="34" charset="0"/>
                </a:rPr>
                <a:t>20%</a:t>
              </a:r>
            </a:p>
          </p:txBody>
        </p:sp>
        <p:sp>
          <p:nvSpPr>
            <p:cNvPr id="9" name="80%">
              <a:extLst>
                <a:ext uri="{FF2B5EF4-FFF2-40B4-BE49-F238E27FC236}">
                  <a16:creationId xmlns:a16="http://schemas.microsoft.com/office/drawing/2014/main" id="{D8498D1E-426E-6A4B-FB65-51678ED8A541}"/>
                </a:ext>
              </a:extLst>
            </p:cNvPr>
            <p:cNvSpPr/>
            <p:nvPr/>
          </p:nvSpPr>
          <p:spPr>
            <a:xfrm>
              <a:off x="2032266" y="-1"/>
              <a:ext cx="7806305" cy="563510"/>
            </a:xfrm>
            <a:prstGeom prst="rect">
              <a:avLst/>
            </a:prstGeom>
            <a:solidFill>
              <a:srgbClr val="0C50A4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p15="http://schemas.microsoft.com/office/powerpoint/2012/main" xmlns:p14="http://schemas.microsoft.com/office/powerpoint/2010/main" val="1"/>
              </a:ext>
            </a:extLst>
          </p:spPr>
          <p:txBody>
            <a:bodyPr wrap="square" lIns="35718" tIns="35718" rIns="35718" bIns="35718" numCol="1" anchor="ctr">
              <a:noAutofit/>
            </a:bodyPr>
            <a:lstStyle>
              <a:lvl1pPr>
                <a:defRPr sz="2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1867">
                  <a:latin typeface="Montserrat Medium" panose="02000505000000020004" pitchFamily="2" charset="77"/>
                  <a:cs typeface="Arial" panose="020B0604020202020204" pitchFamily="34" charset="0"/>
                </a:rPr>
                <a:t>80%</a:t>
              </a:r>
            </a:p>
          </p:txBody>
        </p:sp>
      </p:grpSp>
      <p:sp>
        <p:nvSpPr>
          <p:cNvPr id="10" name="genetics">
            <a:extLst>
              <a:ext uri="{FF2B5EF4-FFF2-40B4-BE49-F238E27FC236}">
                <a16:creationId xmlns:a16="http://schemas.microsoft.com/office/drawing/2014/main" id="{46659451-F2D9-2F17-6F87-CE3E37BB54DF}"/>
              </a:ext>
            </a:extLst>
          </p:cNvPr>
          <p:cNvSpPr txBox="1"/>
          <p:nvPr/>
        </p:nvSpPr>
        <p:spPr>
          <a:xfrm>
            <a:off x="974480" y="5673298"/>
            <a:ext cx="1866053" cy="3887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xmlns:p15="http://schemas.microsoft.com/office/powerpoint/2012/main" xmlns:p14="http://schemas.microsoft.com/office/powerpoint/2010/main" val="1"/>
            </a:ext>
          </a:extLst>
        </p:spPr>
        <p:txBody>
          <a:bodyPr wrap="square" lIns="35718" tIns="35718" rIns="35718" bIns="35718" numCol="1" anchor="ctr">
            <a:noAutofit/>
          </a:bodyPr>
          <a:lstStyle>
            <a:lvl1pPr algn="l" defTabSz="457200">
              <a:lnSpc>
                <a:spcPct val="150000"/>
              </a:lnSpc>
              <a:defRPr sz="1600"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sz="1867" dirty="0">
                <a:latin typeface="Montserrat Medium" panose="02000505000000020004" pitchFamily="2" charset="77"/>
                <a:cs typeface="Arial" panose="020B0604020202020204" pitchFamily="34" charset="0"/>
              </a:rPr>
              <a:t>genetics</a:t>
            </a:r>
          </a:p>
        </p:txBody>
      </p:sp>
      <p:sp>
        <p:nvSpPr>
          <p:cNvPr id="11" name="lifestyle and environment">
            <a:extLst>
              <a:ext uri="{FF2B5EF4-FFF2-40B4-BE49-F238E27FC236}">
                <a16:creationId xmlns:a16="http://schemas.microsoft.com/office/drawing/2014/main" id="{1C44B352-4BAB-D200-BF34-03339D6C284F}"/>
              </a:ext>
            </a:extLst>
          </p:cNvPr>
          <p:cNvSpPr txBox="1"/>
          <p:nvPr/>
        </p:nvSpPr>
        <p:spPr>
          <a:xfrm>
            <a:off x="3366949" y="5740110"/>
            <a:ext cx="7379172" cy="3887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xmlns:p15="http://schemas.microsoft.com/office/powerpoint/2012/main" xmlns:p14="http://schemas.microsoft.com/office/powerpoint/2010/main" val="1"/>
            </a:ext>
          </a:extLst>
        </p:spPr>
        <p:txBody>
          <a:bodyPr wrap="square" lIns="35718" tIns="35718" rIns="35718" bIns="35718" numCol="1" anchor="ctr">
            <a:noAutofit/>
          </a:bodyPr>
          <a:lstStyle>
            <a:lvl1pPr algn="l" defTabSz="457200">
              <a:lnSpc>
                <a:spcPct val="150000"/>
              </a:lnSpc>
              <a:defRPr sz="1600"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867" dirty="0">
                <a:latin typeface="Montserrat Medium" panose="02000505000000020004" pitchFamily="2" charset="77"/>
                <a:cs typeface="Arial" panose="020B0604020202020204" pitchFamily="34" charset="0"/>
              </a:rPr>
              <a:t>lifestyle and environment</a:t>
            </a:r>
          </a:p>
        </p:txBody>
      </p:sp>
      <p:pic>
        <p:nvPicPr>
          <p:cNvPr id="12" name="BlueZonesDodgeCounty_0020.jpeg">
            <a:extLst>
              <a:ext uri="{FF2B5EF4-FFF2-40B4-BE49-F238E27FC236}">
                <a16:creationId xmlns:a16="http://schemas.microsoft.com/office/drawing/2014/main" id="{E0268B94-0EBD-55C5-2286-86A666609B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40" b="11838"/>
          <a:stretch/>
        </p:blipFill>
        <p:spPr>
          <a:xfrm>
            <a:off x="793" y="1"/>
            <a:ext cx="12190415" cy="38910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5DC8F40-2CE7-3D38-8184-62A16980B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5610" y="313260"/>
            <a:ext cx="2768386" cy="5985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CE61D5A-2E8B-7938-A4F4-35DECDE8EC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1811" y="5499023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855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rmAutofit/>
          </a:bodyPr>
          <a:lstStyle/>
          <a:p>
            <a:r>
              <a:rPr lang="en-US" sz="3700"/>
              <a:t>Brain Health…</a:t>
            </a:r>
            <a:br>
              <a:rPr lang="en-US" sz="3700"/>
            </a:br>
            <a:r>
              <a:rPr lang="en-US" sz="3700"/>
              <a:t>Your brain is involved in EVERYTHING you do!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0EEFB7-5947-7D29-7B3A-4B0FA6026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6606" y="3586401"/>
            <a:ext cx="4341927" cy="2952511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416DE4-D7FD-2746-5477-18DB81587C2C}"/>
              </a:ext>
            </a:extLst>
          </p:cNvPr>
          <p:cNvSpPr txBox="1"/>
          <p:nvPr/>
        </p:nvSpPr>
        <p:spPr>
          <a:xfrm>
            <a:off x="8921930" y="4010364"/>
            <a:ext cx="16257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Amen Clinic </a:t>
            </a:r>
          </a:p>
          <a:p>
            <a:r>
              <a:rPr lang="en-US" sz="2000" dirty="0"/>
              <a:t>Brain Scans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89BBD55-4686-BDEA-DADD-4885BA172AF0}"/>
              </a:ext>
            </a:extLst>
          </p:cNvPr>
          <p:cNvCxnSpPr>
            <a:cxnSpLocks/>
          </p:cNvCxnSpPr>
          <p:nvPr/>
        </p:nvCxnSpPr>
        <p:spPr>
          <a:xfrm flipH="1">
            <a:off x="7708533" y="4581025"/>
            <a:ext cx="1125137" cy="3539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5FF1767-69F7-2176-15CC-400370047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1915995"/>
            <a:ext cx="10151480" cy="2433264"/>
          </a:xfrm>
        </p:spPr>
        <p:txBody>
          <a:bodyPr/>
          <a:lstStyle/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3200" dirty="0">
                <a:cs typeface="Arial Black" panose="020B0604020202020204" pitchFamily="34" charset="0"/>
              </a:rPr>
              <a:t>How you think, feel, act and interact.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3200" dirty="0">
                <a:cs typeface="Arial" panose="020B0604020202020204" pitchFamily="34" charset="0"/>
              </a:rPr>
              <a:t>Organ of intelligence, character and every decision you make!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6B6344-6751-33B3-AF7E-70D467B76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17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rmAutofit/>
          </a:bodyPr>
          <a:lstStyle/>
          <a:p>
            <a:r>
              <a:rPr lang="en-US" sz="3700" dirty="0"/>
              <a:t>Brain Fun Facts…</a:t>
            </a:r>
            <a:br>
              <a:rPr lang="en-US" sz="3700" dirty="0"/>
            </a:br>
            <a:r>
              <a:rPr lang="en-US" sz="3700" dirty="0"/>
              <a:t>Your brain is ridiculously complex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4E0FA3-51E2-5D25-6509-CCE3BFC0E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2173" y="2233348"/>
            <a:ext cx="2683535" cy="292145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5951E0D-0037-E2FE-F11B-9B9CF3483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2025748"/>
            <a:ext cx="6949565" cy="2780134"/>
          </a:xfrm>
        </p:spPr>
        <p:txBody>
          <a:bodyPr/>
          <a:lstStyle/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dirty="0">
                <a:cs typeface="Arial Black" panose="020B0604020202020204" pitchFamily="34" charset="0"/>
              </a:rPr>
              <a:t>Most complicated organ in the universe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100 billion neurons, trillions of supporting cells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More connections in the brain than stars in the universe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2% of body’s weight &amp; uses 20%-30% of kcals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20% of the oxygen and blood flow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2FFF85-F71A-80EC-28D0-D5BD6082D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048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rmAutofit/>
          </a:bodyPr>
          <a:lstStyle/>
          <a:p>
            <a:r>
              <a:rPr lang="en-US" sz="3700" dirty="0"/>
              <a:t>Brain Fun Facts…</a:t>
            </a:r>
            <a:br>
              <a:rPr lang="en-US" sz="3700" dirty="0"/>
            </a:br>
            <a:r>
              <a:rPr lang="en-US" sz="3700" dirty="0"/>
              <a:t>Your brain is ridiculously complex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4E0FA3-51E2-5D25-6509-CCE3BFC0E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7057" y="2195768"/>
            <a:ext cx="2708257" cy="294837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5951E0D-0037-E2FE-F11B-9B9CF3483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2025747"/>
            <a:ext cx="6949565" cy="3850781"/>
          </a:xfrm>
        </p:spPr>
        <p:txBody>
          <a:bodyPr/>
          <a:lstStyle/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dirty="0">
                <a:cs typeface="Arial Black" panose="020B0604020202020204" pitchFamily="34" charset="0"/>
              </a:rPr>
              <a:t>Information travels up to 268mph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Brain tissue of a grain of sand has 100,000 neurons and a billion connections talking to one another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Storage capacity of 6 million years of Wall Street Journals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Males have 10% more neurons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Females have more connections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F992E2-4EBD-E48C-71FC-C694D442C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704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rmAutofit/>
          </a:bodyPr>
          <a:lstStyle/>
          <a:p>
            <a:r>
              <a:rPr lang="en-US" sz="4100" dirty="0"/>
              <a:t>Brain Fun Facts…</a:t>
            </a:r>
            <a:br>
              <a:rPr lang="en-US" sz="4100" dirty="0"/>
            </a:br>
            <a:r>
              <a:rPr lang="en-US" sz="4100" dirty="0"/>
              <a:t>Your brain is soft &amp; housed in a hard skull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807B28-3B79-E5A3-5B97-DB8074761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7503" y="2087561"/>
            <a:ext cx="7319161" cy="3366815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851A52-DF0D-D36A-142A-3F7995B02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518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rmAutofit/>
          </a:bodyPr>
          <a:lstStyle/>
          <a:p>
            <a:r>
              <a:rPr lang="en-US" sz="4100" dirty="0"/>
              <a:t>Brain Fun Facts…</a:t>
            </a:r>
            <a:br>
              <a:rPr lang="en-US" sz="4100" dirty="0"/>
            </a:br>
            <a:r>
              <a:rPr lang="en-US" sz="4400" dirty="0"/>
              <a:t>PFC Last Part of Brain to Fully Develop</a:t>
            </a:r>
            <a:endParaRPr lang="en-US" sz="4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DEF8C-E664-2D71-EF43-F30B459AE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25747"/>
            <a:ext cx="4928508" cy="3850781"/>
          </a:xfrm>
        </p:spPr>
        <p:txBody>
          <a:bodyPr/>
          <a:lstStyle/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dirty="0">
                <a:cs typeface="Arial Black" panose="020B0604020202020204" pitchFamily="34" charset="0"/>
              </a:rPr>
              <a:t>Completes around age 25 in females and 28 in males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Planning, judgment, forethought, impulse control, organization, time management, procrastination, goal planning, learning from mistakes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55E333-0111-49B4-1FF3-FF233EBF1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343" y="1924232"/>
            <a:ext cx="4540636" cy="34236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D017EF-AA83-D379-75B2-CF4DDD90A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468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B6389-2374-4677-B8BB-59410CCC3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1"/>
            <a:ext cx="9779183" cy="1003576"/>
          </a:xfrm>
        </p:spPr>
        <p:txBody>
          <a:bodyPr>
            <a:normAutofit/>
          </a:bodyPr>
          <a:lstStyle/>
          <a:p>
            <a:r>
              <a:rPr lang="en-US" dirty="0"/>
              <a:t>Welcome to Normal!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90D8D7-683F-3DCA-95CC-9AFF1E921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492" y="1550868"/>
            <a:ext cx="3919927" cy="4264314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133AEEC-2DAD-990F-F3F4-463BA9B57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6982" y="1550869"/>
            <a:ext cx="6646473" cy="4456922"/>
          </a:xfrm>
        </p:spPr>
        <p:txBody>
          <a:bodyPr/>
          <a:lstStyle/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400" dirty="0">
                <a:cs typeface="Arial Black" panose="020B0604020202020204" pitchFamily="34" charset="0"/>
              </a:rPr>
              <a:t>Most of us have issues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51% of the US population will have a mental health issue at some point in their life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If you struggle with attention, focus, sadness, anxiety, worry, flexibility, stubbornness, or impulsivity….</a:t>
            </a:r>
            <a:br>
              <a:rPr lang="en-US" sz="2400" dirty="0">
                <a:cs typeface="Arial" panose="020B0604020202020204" pitchFamily="34" charset="0"/>
              </a:rPr>
            </a:br>
            <a:r>
              <a:rPr lang="en-US" sz="2400" b="1" dirty="0">
                <a:cs typeface="Arial" panose="020B0604020202020204" pitchFamily="34" charset="0"/>
              </a:rPr>
              <a:t>Welcome to Normal!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400" b="1" dirty="0">
                <a:cs typeface="Arial" panose="020B0604020202020204" pitchFamily="34" charset="0"/>
              </a:rPr>
              <a:t>The good news is you can change your brain and change your life.</a:t>
            </a:r>
          </a:p>
        </p:txBody>
      </p:sp>
      <p:pic>
        <p:nvPicPr>
          <p:cNvPr id="13" name="Google Shape;388;gee9e25427a_0_56" descr="brain.jpg">
            <a:extLst>
              <a:ext uri="{FF2B5EF4-FFF2-40B4-BE49-F238E27FC236}">
                <a16:creationId xmlns:a16="http://schemas.microsoft.com/office/drawing/2014/main" id="{AF5F2B76-2BEE-DFC4-FC7C-B80BFB80A0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46241" y="5056908"/>
            <a:ext cx="1657723" cy="151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3DF17E-D134-6E84-2E71-0FE240D6A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209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6F7BB-30A8-4980-AD4A-2FB0B53FA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945923"/>
          </a:xfrm>
        </p:spPr>
        <p:txBody>
          <a:bodyPr/>
          <a:lstStyle/>
          <a:p>
            <a:r>
              <a:rPr lang="en-US" dirty="0"/>
              <a:t>Brain Robbers</a:t>
            </a:r>
          </a:p>
        </p:txBody>
      </p:sp>
      <p:sp>
        <p:nvSpPr>
          <p:cNvPr id="4" name="Google Shape;755;p84">
            <a:extLst>
              <a:ext uri="{FF2B5EF4-FFF2-40B4-BE49-F238E27FC236}">
                <a16:creationId xmlns:a16="http://schemas.microsoft.com/office/drawing/2014/main" id="{F55C77C5-8AA7-5F19-8DCD-DDF41E7C28D8}"/>
              </a:ext>
            </a:extLst>
          </p:cNvPr>
          <p:cNvSpPr txBox="1"/>
          <p:nvPr/>
        </p:nvSpPr>
        <p:spPr>
          <a:xfrm>
            <a:off x="612640" y="1397250"/>
            <a:ext cx="3899700" cy="506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1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Excessive Caffeine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Excessive Computer Use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Excessive Cell Phone Use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Excessive Text Messaging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Excessive TV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Excessive Video Games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Fear of Failure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Alcohol Use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Drug Use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Environmental Toxins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Head Injury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High Stress</a:t>
            </a:r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5" name="Google Shape;756;p84">
            <a:extLst>
              <a:ext uri="{FF2B5EF4-FFF2-40B4-BE49-F238E27FC236}">
                <a16:creationId xmlns:a16="http://schemas.microsoft.com/office/drawing/2014/main" id="{74AD2808-EBE8-1AE1-8DA6-D85022FB6B10}"/>
              </a:ext>
            </a:extLst>
          </p:cNvPr>
          <p:cNvSpPr txBox="1"/>
          <p:nvPr/>
        </p:nvSpPr>
        <p:spPr>
          <a:xfrm>
            <a:off x="4790625" y="1779625"/>
            <a:ext cx="4093500" cy="358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1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Irrational Fears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Negative Thinking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Not Challenging Yourself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Poor Diet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Poor Mental Exercise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Poor Sleep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Poor Water Intake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Smoking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Staying in a Routine</a:t>
            </a: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6" name="Google Shape;757;p84">
            <a:extLst>
              <a:ext uri="{FF2B5EF4-FFF2-40B4-BE49-F238E27FC236}">
                <a16:creationId xmlns:a16="http://schemas.microsoft.com/office/drawing/2014/main" id="{21ED4B2E-0089-5476-86CD-D51605B5C75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45600" y="381000"/>
            <a:ext cx="1900800" cy="127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A1727C-CAF8-60B8-548D-281681D57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2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6F7BB-30A8-4980-AD4A-2FB0B53FA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945923"/>
          </a:xfrm>
        </p:spPr>
        <p:txBody>
          <a:bodyPr/>
          <a:lstStyle/>
          <a:p>
            <a:r>
              <a:rPr lang="en-US" dirty="0"/>
              <a:t>Brain Enhancers</a:t>
            </a:r>
          </a:p>
        </p:txBody>
      </p:sp>
      <p:pic>
        <p:nvPicPr>
          <p:cNvPr id="4" name="Google Shape;388;gee9e25427a_0_56" descr="brain.jpg">
            <a:extLst>
              <a:ext uri="{FF2B5EF4-FFF2-40B4-BE49-F238E27FC236}">
                <a16:creationId xmlns:a16="http://schemas.microsoft.com/office/drawing/2014/main" id="{F784592C-3D7F-6390-5C6A-8D2D33DC629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14815" y="4890562"/>
            <a:ext cx="1268506" cy="128102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763;p85">
            <a:extLst>
              <a:ext uri="{FF2B5EF4-FFF2-40B4-BE49-F238E27FC236}">
                <a16:creationId xmlns:a16="http://schemas.microsoft.com/office/drawing/2014/main" id="{B574FCFC-27D9-EE9F-94BA-A94C750DC48E}"/>
              </a:ext>
            </a:extLst>
          </p:cNvPr>
          <p:cNvSpPr txBox="1"/>
          <p:nvPr/>
        </p:nvSpPr>
        <p:spPr>
          <a:xfrm>
            <a:off x="750430" y="1451550"/>
            <a:ext cx="3899700" cy="3954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1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Sleep 7-8 hours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Limited Screen Time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Intention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Gratitude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Appreciation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Protecting Your Brain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Positive Thinking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Challenging Yourself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Mozart and Strauss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400" dirty="0">
                <a:solidFill>
                  <a:schemeClr val="dk1"/>
                </a:solidFill>
              </a:rPr>
              <a:t>Hydration</a:t>
            </a:r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926EA0-B2F8-6DF7-113F-F8E194F5D44A}"/>
              </a:ext>
            </a:extLst>
          </p:cNvPr>
          <p:cNvSpPr txBox="1"/>
          <p:nvPr/>
        </p:nvSpPr>
        <p:spPr>
          <a:xfrm>
            <a:off x="4951242" y="1578871"/>
            <a:ext cx="449738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361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400" dirty="0">
                <a:solidFill>
                  <a:schemeClr val="dk1"/>
                </a:solidFill>
              </a:rPr>
              <a:t>Meditation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400" dirty="0">
                <a:solidFill>
                  <a:schemeClr val="dk1"/>
                </a:solidFill>
              </a:rPr>
              <a:t>Deep Relaxation Techniques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400" dirty="0">
                <a:solidFill>
                  <a:schemeClr val="dk1"/>
                </a:solidFill>
              </a:rPr>
              <a:t>Exercise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400" dirty="0">
                <a:solidFill>
                  <a:schemeClr val="dk1"/>
                </a:solidFill>
              </a:rPr>
              <a:t>Mental Exercise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400" dirty="0">
                <a:solidFill>
                  <a:schemeClr val="dk1"/>
                </a:solidFill>
              </a:rPr>
              <a:t>Great Diet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400" dirty="0">
                <a:solidFill>
                  <a:schemeClr val="dk1"/>
                </a:solidFill>
              </a:rPr>
              <a:t>Healthy Weight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400" dirty="0">
                <a:solidFill>
                  <a:schemeClr val="dk1"/>
                </a:solidFill>
              </a:rPr>
              <a:t>Healthy Routines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99EB8A-897A-1A30-5D3B-7222CFACB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61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8" descr="Diagram&#10;&#10;Description automatically generated">
            <a:extLst>
              <a:ext uri="{FF2B5EF4-FFF2-40B4-BE49-F238E27FC236}">
                <a16:creationId xmlns:a16="http://schemas.microsoft.com/office/drawing/2014/main" id="{F9D7709A-0847-E851-ADA8-ED9E0A2CF6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" b="54955"/>
          <a:stretch/>
        </p:blipFill>
        <p:spPr>
          <a:xfrm>
            <a:off x="743732" y="406958"/>
            <a:ext cx="9716604" cy="532507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254F77D-55F3-4947-A555-93571F809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433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05518AD6-F65A-D345-5E2D-F4A4BCD1C1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5" r="-1744" b="89196"/>
          <a:stretch/>
        </p:blipFill>
        <p:spPr>
          <a:xfrm>
            <a:off x="689608" y="582569"/>
            <a:ext cx="10122418" cy="1129553"/>
          </a:xfrm>
          <a:prstGeom prst="rect">
            <a:avLst/>
          </a:prstGeom>
        </p:spPr>
      </p:pic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8C8C7BDB-84E4-175E-3215-0955A2DF19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" t="44775" r="5074" b="26156"/>
          <a:stretch/>
        </p:blipFill>
        <p:spPr>
          <a:xfrm>
            <a:off x="689608" y="1712122"/>
            <a:ext cx="9961645" cy="40634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B7A30F8-AFE8-160F-642D-40DAEBD23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57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05518AD6-F65A-D345-5E2D-F4A4BCD1C1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5" r="-1744" b="89196"/>
          <a:stretch/>
        </p:blipFill>
        <p:spPr>
          <a:xfrm>
            <a:off x="689608" y="582570"/>
            <a:ext cx="10654981" cy="1115848"/>
          </a:xfrm>
          <a:prstGeom prst="rect">
            <a:avLst/>
          </a:prstGeom>
        </p:spPr>
      </p:pic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01B5C79D-B1AA-FDD2-26E0-430121B2EA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" t="64725" r="663" b="7279"/>
          <a:stretch/>
        </p:blipFill>
        <p:spPr>
          <a:xfrm>
            <a:off x="689608" y="1506071"/>
            <a:ext cx="10484159" cy="3911511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DD829DC1-C8EC-28EF-308E-320527471D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74" t="94653" r="30003" b="224"/>
          <a:stretch/>
        </p:blipFill>
        <p:spPr>
          <a:xfrm>
            <a:off x="689608" y="5764442"/>
            <a:ext cx="3039035" cy="5109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A11BD9-03A0-3679-BC34-81227B4EF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045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43;p8">
            <a:extLst>
              <a:ext uri="{FF2B5EF4-FFF2-40B4-BE49-F238E27FC236}">
                <a16:creationId xmlns:a16="http://schemas.microsoft.com/office/drawing/2014/main" id="{C38761D0-6D7B-D437-43C5-AC3C5D2817AB}"/>
              </a:ext>
            </a:extLst>
          </p:cNvPr>
          <p:cNvSpPr txBox="1"/>
          <p:nvPr/>
        </p:nvSpPr>
        <p:spPr>
          <a:xfrm>
            <a:off x="664407" y="559385"/>
            <a:ext cx="762896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How much time do you have?</a:t>
            </a:r>
            <a:endParaRPr sz="2400" dirty="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6" name="Google Shape;244;p8">
            <a:extLst>
              <a:ext uri="{FF2B5EF4-FFF2-40B4-BE49-F238E27FC236}">
                <a16:creationId xmlns:a16="http://schemas.microsoft.com/office/drawing/2014/main" id="{85119CB8-1DAC-FE2A-ACBA-C6A54F9931CF}"/>
              </a:ext>
            </a:extLst>
          </p:cNvPr>
          <p:cNvSpPr txBox="1"/>
          <p:nvPr/>
        </p:nvSpPr>
        <p:spPr>
          <a:xfrm>
            <a:off x="803410" y="1488628"/>
            <a:ext cx="3158989" cy="369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5 minutes</a:t>
            </a:r>
            <a:endParaRPr/>
          </a:p>
        </p:txBody>
      </p:sp>
      <p:sp>
        <p:nvSpPr>
          <p:cNvPr id="7" name="Google Shape;245;p8">
            <a:extLst>
              <a:ext uri="{FF2B5EF4-FFF2-40B4-BE49-F238E27FC236}">
                <a16:creationId xmlns:a16="http://schemas.microsoft.com/office/drawing/2014/main" id="{0878E45C-BC0D-15AF-B083-9D5548034ABB}"/>
              </a:ext>
            </a:extLst>
          </p:cNvPr>
          <p:cNvSpPr txBox="1"/>
          <p:nvPr/>
        </p:nvSpPr>
        <p:spPr>
          <a:xfrm>
            <a:off x="4205214" y="1488627"/>
            <a:ext cx="2938281" cy="3693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15 minutes</a:t>
            </a:r>
            <a:endParaRPr dirty="0"/>
          </a:p>
        </p:txBody>
      </p:sp>
      <p:sp>
        <p:nvSpPr>
          <p:cNvPr id="8" name="Google Shape;246;p8">
            <a:extLst>
              <a:ext uri="{FF2B5EF4-FFF2-40B4-BE49-F238E27FC236}">
                <a16:creationId xmlns:a16="http://schemas.microsoft.com/office/drawing/2014/main" id="{B5540248-1C8A-AC18-0C9D-9A820D3112D2}"/>
              </a:ext>
            </a:extLst>
          </p:cNvPr>
          <p:cNvSpPr txBox="1"/>
          <p:nvPr/>
        </p:nvSpPr>
        <p:spPr>
          <a:xfrm>
            <a:off x="7515733" y="1488628"/>
            <a:ext cx="3401802" cy="36933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30 minutes</a:t>
            </a:r>
            <a:endParaRPr/>
          </a:p>
        </p:txBody>
      </p:sp>
      <p:sp>
        <p:nvSpPr>
          <p:cNvPr id="9" name="Google Shape;247;p8">
            <a:extLst>
              <a:ext uri="{FF2B5EF4-FFF2-40B4-BE49-F238E27FC236}">
                <a16:creationId xmlns:a16="http://schemas.microsoft.com/office/drawing/2014/main" id="{501167C6-6D31-63A5-BCB2-9F5F8A2CF9C3}"/>
              </a:ext>
            </a:extLst>
          </p:cNvPr>
          <p:cNvSpPr txBox="1"/>
          <p:nvPr/>
        </p:nvSpPr>
        <p:spPr>
          <a:xfrm>
            <a:off x="800609" y="1900444"/>
            <a:ext cx="3158988" cy="470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wentieth Century"/>
                <a:ea typeface="Twentieth Century"/>
                <a:cs typeface="Twentieth Century"/>
                <a:sym typeface="Twentieth Century"/>
              </a:rPr>
              <a:t>Try a breathing exercise. </a:t>
            </a:r>
            <a:endParaRPr sz="2000" b="1" dirty="0">
              <a:latin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wentieth Century"/>
                <a:ea typeface="Twentieth Century"/>
                <a:cs typeface="Twentieth Century"/>
                <a:sym typeface="Twentieth Century"/>
              </a:rPr>
              <a:t>Inhale for 5 counts, hold for 5, exhale for 5, hold for 5, repeat</a:t>
            </a:r>
            <a:endParaRPr sz="2000" b="1" dirty="0">
              <a:latin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wentieth Century"/>
                <a:ea typeface="Twentieth Century"/>
                <a:cs typeface="Twentieth Century"/>
                <a:sym typeface="Twentieth Century"/>
              </a:rPr>
              <a:t>Dance or sing to a favorite song.</a:t>
            </a:r>
            <a:endParaRPr sz="2000" b="1" dirty="0">
              <a:latin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wentieth Century"/>
                <a:ea typeface="Twentieth Century"/>
                <a:cs typeface="Twentieth Century"/>
                <a:sym typeface="Twentieth Century"/>
              </a:rPr>
              <a:t>Change position; stretch your arms, legs, and back.</a:t>
            </a:r>
            <a:endParaRPr sz="2000" b="1" dirty="0">
              <a:latin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wentieth Century"/>
                <a:ea typeface="Twentieth Century"/>
                <a:cs typeface="Twentieth Century"/>
                <a:sym typeface="Twentieth Century"/>
              </a:rPr>
              <a:t>Take a quick walk outside.</a:t>
            </a:r>
            <a:endParaRPr sz="2000" b="1" dirty="0">
              <a:latin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wentieth Century"/>
                <a:ea typeface="Twentieth Century"/>
                <a:cs typeface="Twentieth Century"/>
                <a:sym typeface="Twentieth Century"/>
              </a:rPr>
              <a:t>Water your plants or garden.</a:t>
            </a:r>
            <a:endParaRPr sz="2000" b="1" dirty="0">
              <a:latin typeface="Twentieth Century"/>
            </a:endParaRPr>
          </a:p>
        </p:txBody>
      </p:sp>
      <p:sp>
        <p:nvSpPr>
          <p:cNvPr id="10" name="Google Shape;248;p8">
            <a:extLst>
              <a:ext uri="{FF2B5EF4-FFF2-40B4-BE49-F238E27FC236}">
                <a16:creationId xmlns:a16="http://schemas.microsoft.com/office/drawing/2014/main" id="{ED10F380-A221-7FF0-0E93-BC567DF81811}"/>
              </a:ext>
            </a:extLst>
          </p:cNvPr>
          <p:cNvSpPr txBox="1"/>
          <p:nvPr/>
        </p:nvSpPr>
        <p:spPr>
          <a:xfrm>
            <a:off x="4202412" y="1857959"/>
            <a:ext cx="2898503" cy="440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wentieth Century"/>
                <a:ea typeface="Twentieth Century"/>
                <a:cs typeface="Twentieth Century"/>
                <a:sym typeface="Twentieth Century"/>
              </a:rPr>
              <a:t>Organize a small space in your home.</a:t>
            </a:r>
            <a:endParaRPr sz="2000" b="1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wentieth Century"/>
                <a:ea typeface="Twentieth Century"/>
                <a:cs typeface="Twentieth Century"/>
                <a:sym typeface="Twentieth Century"/>
              </a:rPr>
              <a:t>Play with your kids. Do something simple like color or draw with them.</a:t>
            </a:r>
            <a:endParaRPr sz="2000" b="1" dirty="0">
              <a:latin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wentieth Century"/>
                <a:ea typeface="Twentieth Century"/>
                <a:cs typeface="Twentieth Century"/>
                <a:sym typeface="Twentieth Century"/>
              </a:rPr>
              <a:t>Take a power nap.</a:t>
            </a:r>
            <a:endParaRPr sz="2000" b="1" dirty="0">
              <a:latin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wentieth Century"/>
                <a:ea typeface="Twentieth Century"/>
                <a:cs typeface="Twentieth Century"/>
                <a:sym typeface="Twentieth Century"/>
              </a:rPr>
              <a:t>Call a friend or family member to catch up and check in.</a:t>
            </a:r>
            <a:endParaRPr sz="2000" b="1" dirty="0">
              <a:latin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wentieth Century"/>
                <a:ea typeface="Twentieth Century"/>
                <a:cs typeface="Twentieth Century"/>
                <a:sym typeface="Twentieth Century"/>
              </a:rPr>
              <a:t>Take a bath or shower.</a:t>
            </a:r>
            <a:endParaRPr sz="2000" b="1" dirty="0">
              <a:latin typeface="Twentieth Century"/>
            </a:endParaRPr>
          </a:p>
        </p:txBody>
      </p:sp>
      <p:sp>
        <p:nvSpPr>
          <p:cNvPr id="11" name="Google Shape;249;p8">
            <a:extLst>
              <a:ext uri="{FF2B5EF4-FFF2-40B4-BE49-F238E27FC236}">
                <a16:creationId xmlns:a16="http://schemas.microsoft.com/office/drawing/2014/main" id="{12F027B1-E253-5C99-3712-AED2E427CDFF}"/>
              </a:ext>
            </a:extLst>
          </p:cNvPr>
          <p:cNvSpPr txBox="1"/>
          <p:nvPr/>
        </p:nvSpPr>
        <p:spPr>
          <a:xfrm>
            <a:off x="7512931" y="1945267"/>
            <a:ext cx="3407406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wentieth Century"/>
                <a:ea typeface="Twentieth Century"/>
                <a:cs typeface="Twentieth Century"/>
                <a:sym typeface="Twentieth Century"/>
              </a:rPr>
              <a:t>Download a mindfulness app. There are many free apps available online.</a:t>
            </a:r>
            <a:endParaRPr sz="2000" b="1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wentieth Century"/>
                <a:ea typeface="Twentieth Century"/>
                <a:cs typeface="Twentieth Century"/>
                <a:sym typeface="Twentieth Century"/>
              </a:rPr>
              <a:t>Play a game, work on a puzzle, or try a new online game.</a:t>
            </a:r>
            <a:endParaRPr sz="2000" b="1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wentieth Century"/>
                <a:ea typeface="Twentieth Century"/>
                <a:cs typeface="Twentieth Century"/>
                <a:sym typeface="Twentieth Century"/>
              </a:rPr>
              <a:t>Join a parent support group.</a:t>
            </a:r>
            <a:endParaRPr sz="2000" b="1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Twentieth Century"/>
                <a:ea typeface="Twentieth Century"/>
                <a:cs typeface="Twentieth Century"/>
                <a:sym typeface="Twentieth Century"/>
              </a:rPr>
              <a:t>Go for a jog, do tai chi, or any physical activity that makes you happy. </a:t>
            </a:r>
            <a:endParaRPr sz="2000" b="1" dirty="0"/>
          </a:p>
        </p:txBody>
      </p:sp>
      <p:pic>
        <p:nvPicPr>
          <p:cNvPr id="12" name="Google Shape;388;gee9e25427a_0_56" descr="brain.jpg">
            <a:extLst>
              <a:ext uri="{FF2B5EF4-FFF2-40B4-BE49-F238E27FC236}">
                <a16:creationId xmlns:a16="http://schemas.microsoft.com/office/drawing/2014/main" id="{5831BFE9-EF9C-0D0E-5543-3EA02FE83BA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89597" y="178444"/>
            <a:ext cx="1089212" cy="1168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664C90D-7773-651B-B669-CF5577C9F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67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566" y="381000"/>
            <a:ext cx="10143110" cy="1325563"/>
          </a:xfrm>
        </p:spPr>
        <p:txBody>
          <a:bodyPr/>
          <a:lstStyle/>
          <a:p>
            <a:r>
              <a:rPr lang="en-US" dirty="0"/>
              <a:t>Idea #1: Practice Gratitude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3708C06-8A6A-9640-E464-89FE1360B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2500" y="1706563"/>
            <a:ext cx="1728595" cy="1758398"/>
          </a:xfrm>
          <a:prstGeom prst="rect">
            <a:avLst/>
          </a:prstGeom>
        </p:spPr>
      </p:pic>
      <p:pic>
        <p:nvPicPr>
          <p:cNvPr id="19" name="Google Shape;388;gee9e25427a_0_56" descr="brain.jpg">
            <a:extLst>
              <a:ext uri="{FF2B5EF4-FFF2-40B4-BE49-F238E27FC236}">
                <a16:creationId xmlns:a16="http://schemas.microsoft.com/office/drawing/2014/main" id="{4AB74569-7001-6172-ADB4-D82DF727DA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82499" y="3506739"/>
            <a:ext cx="1728595" cy="15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407;gee9e25427a_0_95">
            <a:extLst>
              <a:ext uri="{FF2B5EF4-FFF2-40B4-BE49-F238E27FC236}">
                <a16:creationId xmlns:a16="http://schemas.microsoft.com/office/drawing/2014/main" id="{E89B086B-B7A7-257A-E4C2-6ECC854F8C1C}"/>
              </a:ext>
            </a:extLst>
          </p:cNvPr>
          <p:cNvSpPr txBox="1"/>
          <p:nvPr/>
        </p:nvSpPr>
        <p:spPr>
          <a:xfrm>
            <a:off x="803565" y="1966784"/>
            <a:ext cx="8856076" cy="3862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spAutoFit/>
          </a:bodyPr>
          <a:lstStyle/>
          <a:p>
            <a:pPr>
              <a:buClr>
                <a:srgbClr val="000000"/>
              </a:buClr>
              <a:buSzPts val="4900"/>
            </a:pPr>
            <a:r>
              <a:rPr lang="en-US" sz="2450" b="1" u="sng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20 Seconds Thinking of One Thing You are Grateful For Each Day</a:t>
            </a:r>
            <a:endParaRPr sz="2450" b="1" u="sng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>
              <a:buClr>
                <a:srgbClr val="000000"/>
              </a:buClr>
              <a:buSzPts val="4900"/>
            </a:pPr>
            <a:r>
              <a:rPr lang="en-US" sz="245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Science says if you can put your attention on one thing for 20 seconds continuously, it etches or imprints it in the pre-frontal cortex.</a:t>
            </a:r>
            <a:endParaRPr sz="245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>
              <a:buClr>
                <a:srgbClr val="000000"/>
              </a:buClr>
              <a:buSzPts val="4900"/>
            </a:pPr>
            <a:endParaRPr sz="245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>
              <a:buClr>
                <a:srgbClr val="000000"/>
              </a:buClr>
              <a:buSzPts val="4900"/>
            </a:pPr>
            <a:r>
              <a:rPr lang="en-US" sz="2450" b="1" u="sng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20 Minute Gratitude Letter Once Per Week</a:t>
            </a:r>
            <a:endParaRPr sz="2450" b="1" u="sng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>
              <a:buClr>
                <a:srgbClr val="000000"/>
              </a:buClr>
              <a:buSzPts val="4900"/>
            </a:pPr>
            <a:r>
              <a:rPr lang="en-US" sz="245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Sciences says if you write a gratitude letter for 20 minute to someone once a week (and you don’t even need to send it) - this awakens hormones and chemicals and starts impacting the neurological framework of your brain.</a:t>
            </a:r>
            <a:endParaRPr sz="245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6BE431-02B6-24DE-3797-32B9D248BB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19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/>
          <a:lstStyle/>
          <a:p>
            <a:r>
              <a:rPr lang="en-US" dirty="0"/>
              <a:t>Idea #1: Practice Gratitude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3708C06-8A6A-9640-E464-89FE1360B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2522" y="1959229"/>
            <a:ext cx="1728595" cy="1758398"/>
          </a:xfrm>
          <a:prstGeom prst="rect">
            <a:avLst/>
          </a:prstGeom>
        </p:spPr>
      </p:pic>
      <p:pic>
        <p:nvPicPr>
          <p:cNvPr id="19" name="Google Shape;388;gee9e25427a_0_56" descr="brain.jpg">
            <a:extLst>
              <a:ext uri="{FF2B5EF4-FFF2-40B4-BE49-F238E27FC236}">
                <a16:creationId xmlns:a16="http://schemas.microsoft.com/office/drawing/2014/main" id="{4AB74569-7001-6172-ADB4-D82DF727DA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47118" y="3717627"/>
            <a:ext cx="1728595" cy="15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96;p60">
            <a:extLst>
              <a:ext uri="{FF2B5EF4-FFF2-40B4-BE49-F238E27FC236}">
                <a16:creationId xmlns:a16="http://schemas.microsoft.com/office/drawing/2014/main" id="{ED561F8F-DA94-BE76-98FC-909911D0498A}"/>
              </a:ext>
            </a:extLst>
          </p:cNvPr>
          <p:cNvSpPr txBox="1"/>
          <p:nvPr/>
        </p:nvSpPr>
        <p:spPr>
          <a:xfrm>
            <a:off x="1300883" y="2151734"/>
            <a:ext cx="9103881" cy="2554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spAutoFit/>
          </a:bodyPr>
          <a:lstStyle/>
          <a:p>
            <a:pPr>
              <a:buSzPts val="4800"/>
            </a:pPr>
            <a:r>
              <a:rPr lang="en-US" sz="3200" dirty="0">
                <a:ea typeface="Calibri"/>
                <a:cs typeface="Calibri"/>
                <a:sym typeface="Calibri"/>
              </a:rPr>
              <a:t>Wake up each day saying… </a:t>
            </a:r>
          </a:p>
          <a:p>
            <a:pPr>
              <a:buSzPts val="4800"/>
            </a:pPr>
            <a:r>
              <a:rPr lang="en-US" sz="3200" dirty="0">
                <a:ea typeface="Calibri"/>
                <a:cs typeface="Calibri"/>
                <a:sym typeface="Calibri"/>
              </a:rPr>
              <a:t>“Today is going to be a great day.”</a:t>
            </a:r>
            <a:endParaRPr sz="3200" dirty="0">
              <a:ea typeface="Calibri"/>
              <a:cs typeface="Calibri"/>
              <a:sym typeface="Calibri"/>
            </a:endParaRPr>
          </a:p>
          <a:p>
            <a:pPr>
              <a:buSzPts val="4800"/>
            </a:pPr>
            <a:endParaRPr lang="en-US" sz="3200" dirty="0">
              <a:ea typeface="Calibri"/>
              <a:cs typeface="Calibri"/>
              <a:sym typeface="Calibri"/>
            </a:endParaRPr>
          </a:p>
          <a:p>
            <a:pPr>
              <a:buSzPts val="4800"/>
            </a:pPr>
            <a:r>
              <a:rPr lang="en-US" sz="3200" dirty="0">
                <a:ea typeface="Calibri"/>
                <a:cs typeface="Calibri"/>
                <a:sym typeface="Calibri"/>
              </a:rPr>
              <a:t>End the day asking yourself ….</a:t>
            </a:r>
          </a:p>
          <a:p>
            <a:pPr>
              <a:buSzPts val="4800"/>
            </a:pPr>
            <a:r>
              <a:rPr lang="en-US" sz="3200" dirty="0">
                <a:ea typeface="Calibri"/>
                <a:cs typeface="Calibri"/>
                <a:sym typeface="Calibri"/>
              </a:rPr>
              <a:t>“What went well today?”</a:t>
            </a:r>
            <a:endParaRPr sz="3200" dirty="0"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892B05-E286-F5B7-8B21-D7B6EF000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93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/>
          <a:lstStyle/>
          <a:p>
            <a:r>
              <a:rPr lang="en-US" dirty="0"/>
              <a:t>Idea #1: Practice Gratitude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3708C06-8A6A-9640-E464-89FE1360B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8000" y="1360869"/>
            <a:ext cx="1728595" cy="1758398"/>
          </a:xfrm>
          <a:prstGeom prst="rect">
            <a:avLst/>
          </a:prstGeom>
        </p:spPr>
      </p:pic>
      <p:pic>
        <p:nvPicPr>
          <p:cNvPr id="19" name="Google Shape;388;gee9e25427a_0_56" descr="brain.jpg">
            <a:extLst>
              <a:ext uri="{FF2B5EF4-FFF2-40B4-BE49-F238E27FC236}">
                <a16:creationId xmlns:a16="http://schemas.microsoft.com/office/drawing/2014/main" id="{4AB74569-7001-6172-ADB4-D82DF727DA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82377" y="3429000"/>
            <a:ext cx="1728595" cy="15013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418;gee9e25427a_0_63">
            <a:extLst>
              <a:ext uri="{FF2B5EF4-FFF2-40B4-BE49-F238E27FC236}">
                <a16:creationId xmlns:a16="http://schemas.microsoft.com/office/drawing/2014/main" id="{28AF7FBB-0D87-B514-C616-CABCBD8235CB}"/>
              </a:ext>
            </a:extLst>
          </p:cNvPr>
          <p:cNvSpPr txBox="1"/>
          <p:nvPr/>
        </p:nvSpPr>
        <p:spPr>
          <a:xfrm>
            <a:off x="1240639" y="1747599"/>
            <a:ext cx="5433600" cy="561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spAutoFit/>
          </a:bodyPr>
          <a:lstStyle/>
          <a:p>
            <a:pPr>
              <a:buClr>
                <a:srgbClr val="000000"/>
              </a:buClr>
              <a:buSzPts val="6100"/>
            </a:pPr>
            <a:r>
              <a:rPr lang="en-US" sz="305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Things I am Grateful For….</a:t>
            </a:r>
            <a:endParaRPr sz="3050" b="1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5" name="Google Shape;419;gee9e25427a_0_63">
            <a:extLst>
              <a:ext uri="{FF2B5EF4-FFF2-40B4-BE49-F238E27FC236}">
                <a16:creationId xmlns:a16="http://schemas.microsoft.com/office/drawing/2014/main" id="{23D5E4D4-6BE2-E9A0-9A35-B031CA817E16}"/>
              </a:ext>
            </a:extLst>
          </p:cNvPr>
          <p:cNvCxnSpPr/>
          <p:nvPr/>
        </p:nvCxnSpPr>
        <p:spPr>
          <a:xfrm>
            <a:off x="1555583" y="3364792"/>
            <a:ext cx="801825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" name="Google Shape;420;gee9e25427a_0_63">
            <a:extLst>
              <a:ext uri="{FF2B5EF4-FFF2-40B4-BE49-F238E27FC236}">
                <a16:creationId xmlns:a16="http://schemas.microsoft.com/office/drawing/2014/main" id="{4C64D88E-5E28-F782-34DB-274361E9B1FF}"/>
              </a:ext>
            </a:extLst>
          </p:cNvPr>
          <p:cNvCxnSpPr/>
          <p:nvPr/>
        </p:nvCxnSpPr>
        <p:spPr>
          <a:xfrm>
            <a:off x="3564870" y="2911992"/>
            <a:ext cx="0" cy="319785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" name="Google Shape;421;gee9e25427a_0_63">
            <a:extLst>
              <a:ext uri="{FF2B5EF4-FFF2-40B4-BE49-F238E27FC236}">
                <a16:creationId xmlns:a16="http://schemas.microsoft.com/office/drawing/2014/main" id="{C532F429-3BD8-760C-33EB-90606930782A}"/>
              </a:ext>
            </a:extLst>
          </p:cNvPr>
          <p:cNvCxnSpPr/>
          <p:nvPr/>
        </p:nvCxnSpPr>
        <p:spPr>
          <a:xfrm>
            <a:off x="6942733" y="2911992"/>
            <a:ext cx="0" cy="319785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" name="Google Shape;422;gee9e25427a_0_63">
            <a:extLst>
              <a:ext uri="{FF2B5EF4-FFF2-40B4-BE49-F238E27FC236}">
                <a16:creationId xmlns:a16="http://schemas.microsoft.com/office/drawing/2014/main" id="{C503734F-7AA6-FEE3-C037-2BCBB3CB49C9}"/>
              </a:ext>
            </a:extLst>
          </p:cNvPr>
          <p:cNvSpPr txBox="1"/>
          <p:nvPr/>
        </p:nvSpPr>
        <p:spPr>
          <a:xfrm>
            <a:off x="2167841" y="2911992"/>
            <a:ext cx="981000" cy="43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spAutoFit/>
          </a:bodyPr>
          <a:lstStyle/>
          <a:p>
            <a:pPr>
              <a:buClr>
                <a:srgbClr val="000000"/>
              </a:buClr>
              <a:buSzPts val="4400"/>
            </a:pPr>
            <a:r>
              <a:rPr lang="en-US" sz="22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People</a:t>
            </a:r>
            <a:endParaRPr sz="22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423;gee9e25427a_0_63">
            <a:extLst>
              <a:ext uri="{FF2B5EF4-FFF2-40B4-BE49-F238E27FC236}">
                <a16:creationId xmlns:a16="http://schemas.microsoft.com/office/drawing/2014/main" id="{E06AB14C-EBD8-F719-EB21-669C0E1CE40F}"/>
              </a:ext>
            </a:extLst>
          </p:cNvPr>
          <p:cNvSpPr txBox="1"/>
          <p:nvPr/>
        </p:nvSpPr>
        <p:spPr>
          <a:xfrm>
            <a:off x="4763302" y="2911992"/>
            <a:ext cx="981000" cy="43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spAutoFit/>
          </a:bodyPr>
          <a:lstStyle/>
          <a:p>
            <a:pPr>
              <a:buClr>
                <a:srgbClr val="000000"/>
              </a:buClr>
              <a:buSzPts val="4400"/>
            </a:pPr>
            <a:r>
              <a:rPr lang="en-US" sz="2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Places</a:t>
            </a:r>
            <a:endParaRPr sz="22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424;gee9e25427a_0_63">
            <a:extLst>
              <a:ext uri="{FF2B5EF4-FFF2-40B4-BE49-F238E27FC236}">
                <a16:creationId xmlns:a16="http://schemas.microsoft.com/office/drawing/2014/main" id="{8A35FA2B-C6F9-719E-E66C-018CFC97B8B8}"/>
              </a:ext>
            </a:extLst>
          </p:cNvPr>
          <p:cNvSpPr txBox="1"/>
          <p:nvPr/>
        </p:nvSpPr>
        <p:spPr>
          <a:xfrm>
            <a:off x="7839633" y="2911992"/>
            <a:ext cx="981000" cy="43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spAutoFit/>
          </a:bodyPr>
          <a:lstStyle/>
          <a:p>
            <a:pPr>
              <a:buClr>
                <a:srgbClr val="000000"/>
              </a:buClr>
              <a:buSzPts val="4400"/>
            </a:pPr>
            <a:r>
              <a:rPr lang="en-US" sz="2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Things</a:t>
            </a:r>
            <a:endParaRPr sz="22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417;gee9e25427a_0_63">
            <a:extLst>
              <a:ext uri="{FF2B5EF4-FFF2-40B4-BE49-F238E27FC236}">
                <a16:creationId xmlns:a16="http://schemas.microsoft.com/office/drawing/2014/main" id="{172AD293-3699-9A41-5C8F-A9A555E61148}"/>
              </a:ext>
            </a:extLst>
          </p:cNvPr>
          <p:cNvSpPr txBox="1"/>
          <p:nvPr/>
        </p:nvSpPr>
        <p:spPr>
          <a:xfrm>
            <a:off x="1359750" y="6001431"/>
            <a:ext cx="8018250" cy="70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The Gratitude Experiment - </a:t>
            </a:r>
            <a:r>
              <a:rPr lang="en-US" sz="2000" u="sng" dirty="0"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https://www.youtube.com/watch?v=U5lZBjWDR_c</a:t>
            </a:r>
            <a:endParaRPr sz="20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0D3994-CB9F-AF1F-33BE-2430D7A834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03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91A4-7839-4F63-B17C-7C366C594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28" y="381000"/>
            <a:ext cx="10101548" cy="1325563"/>
          </a:xfrm>
        </p:spPr>
        <p:txBody>
          <a:bodyPr/>
          <a:lstStyle/>
          <a:p>
            <a:r>
              <a:rPr lang="en-US" dirty="0"/>
              <a:t>Idea #2: Watch Your Thoughts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D994D61-EE83-51B9-7839-1D1DB36A3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2025747"/>
            <a:ext cx="10207090" cy="3850781"/>
          </a:xfrm>
        </p:spPr>
        <p:txBody>
          <a:bodyPr/>
          <a:lstStyle/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 Black" panose="020B0604020202020204" pitchFamily="34" charset="0"/>
              </a:rPr>
              <a:t>Thoughts are powerful!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Thoughts release chemicals that change your brain and body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Can immediately change how we feel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Changes your brain wave pattern, hand temperature, sweat gland activity, heart rate, breathing rate and muscle tension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Our natural tendency is to be negative</a:t>
            </a:r>
          </a:p>
        </p:txBody>
      </p:sp>
      <p:pic>
        <p:nvPicPr>
          <p:cNvPr id="26" name="Google Shape;388;gee9e25427a_0_56" descr="brain.jpg">
            <a:extLst>
              <a:ext uri="{FF2B5EF4-FFF2-40B4-BE49-F238E27FC236}">
                <a16:creationId xmlns:a16="http://schemas.microsoft.com/office/drawing/2014/main" id="{6D2E983D-9A06-2193-7F4E-9D044474EAB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98760" y="4527160"/>
            <a:ext cx="2259106" cy="2041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5DE8EC-8113-FBF3-39BE-3985FC5921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508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FAEB3AF-76C4-8CEB-EBF3-8BF9FC1CE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589" y="387927"/>
            <a:ext cx="10101548" cy="937636"/>
          </a:xfrm>
        </p:spPr>
        <p:txBody>
          <a:bodyPr/>
          <a:lstStyle/>
          <a:p>
            <a:r>
              <a:rPr lang="en-US" dirty="0"/>
              <a:t>Idea #2: Watch Your Thoughts</a:t>
            </a:r>
          </a:p>
        </p:txBody>
      </p:sp>
      <p:sp>
        <p:nvSpPr>
          <p:cNvPr id="10" name="Rounded Rectangle 12">
            <a:extLst>
              <a:ext uri="{FF2B5EF4-FFF2-40B4-BE49-F238E27FC236}">
                <a16:creationId xmlns:a16="http://schemas.microsoft.com/office/drawing/2014/main" id="{F132BB89-FAEE-BA99-1A3F-2FD3F4200B83}"/>
              </a:ext>
            </a:extLst>
          </p:cNvPr>
          <p:cNvSpPr/>
          <p:nvPr/>
        </p:nvSpPr>
        <p:spPr>
          <a:xfrm>
            <a:off x="983673" y="1742823"/>
            <a:ext cx="8424719" cy="4190535"/>
          </a:xfrm>
          <a:prstGeom prst="roundRect">
            <a:avLst>
              <a:gd name="adj" fmla="val 0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5760" rIns="0" rtlCol="0" anchor="t" anchorCtr="0"/>
          <a:lstStyle/>
          <a:p>
            <a:pPr marL="0" lvl="2" indent="-112712">
              <a:spcBef>
                <a:spcPts val="1200"/>
              </a:spcBef>
              <a:spcAft>
                <a:spcPts val="1200"/>
              </a:spcAft>
              <a:buClr>
                <a:srgbClr val="0070C0"/>
              </a:buClr>
              <a:buSzPct val="75000"/>
            </a:pPr>
            <a:r>
              <a:rPr lang="sv-SE" sz="2800" dirty="0">
                <a:solidFill>
                  <a:schemeClr val="tx1"/>
                </a:solidFill>
                <a:ea typeface="Open Sans" charset="0"/>
                <a:cs typeface="Open Sans" charset="0"/>
              </a:rPr>
              <a:t>ANTs steal your happiness</a:t>
            </a:r>
          </a:p>
          <a:p>
            <a:pPr marL="0" lvl="2" indent="-112712">
              <a:spcBef>
                <a:spcPts val="1200"/>
              </a:spcBef>
              <a:spcAft>
                <a:spcPts val="1200"/>
              </a:spcAft>
              <a:buClr>
                <a:srgbClr val="0070C0"/>
              </a:buClr>
              <a:buSzPct val="75000"/>
            </a:pPr>
            <a:r>
              <a:rPr lang="sv-SE" sz="2800" dirty="0">
                <a:solidFill>
                  <a:schemeClr val="tx1"/>
                </a:solidFill>
                <a:ea typeface="Open Sans" charset="0"/>
                <a:cs typeface="Open Sans" charset="0"/>
              </a:rPr>
              <a:t>Thoughts lie -- a lot!</a:t>
            </a:r>
          </a:p>
          <a:p>
            <a:pPr marL="0" lvl="2" indent="-112712">
              <a:spcBef>
                <a:spcPts val="1200"/>
              </a:spcBef>
              <a:spcAft>
                <a:spcPts val="1200"/>
              </a:spcAft>
              <a:buClr>
                <a:srgbClr val="0070C0"/>
              </a:buClr>
              <a:buSzPct val="75000"/>
            </a:pPr>
            <a:r>
              <a:rPr lang="sv-SE" sz="2800" dirty="0">
                <a:solidFill>
                  <a:schemeClr val="tx1"/>
                </a:solidFill>
                <a:ea typeface="Open Sans" charset="0"/>
                <a:cs typeface="Open Sans" charset="0"/>
              </a:rPr>
              <a:t>Learning to kill the ANTs:</a:t>
            </a:r>
          </a:p>
          <a:p>
            <a:pPr marL="344476" lvl="3">
              <a:spcBef>
                <a:spcPts val="1200"/>
              </a:spcBef>
              <a:spcAft>
                <a:spcPts val="1200"/>
              </a:spcAft>
              <a:buClr>
                <a:srgbClr val="0070C0"/>
              </a:buClr>
              <a:buSzPct val="75000"/>
            </a:pPr>
            <a:r>
              <a:rPr lang="sv-SE" sz="2800" dirty="0">
                <a:solidFill>
                  <a:schemeClr val="tx1"/>
                </a:solidFill>
                <a:ea typeface="Open Sans" charset="0"/>
                <a:cs typeface="Open Sans" charset="0"/>
              </a:rPr>
              <a:t>- Decreases anxiety and depression </a:t>
            </a:r>
          </a:p>
          <a:p>
            <a:pPr marL="344476" lvl="3">
              <a:spcBef>
                <a:spcPts val="1200"/>
              </a:spcBef>
              <a:spcAft>
                <a:spcPts val="1200"/>
              </a:spcAft>
              <a:buClr>
                <a:srgbClr val="0070C0"/>
              </a:buClr>
              <a:buSzPct val="75000"/>
            </a:pPr>
            <a:r>
              <a:rPr lang="sv-SE" sz="2800" dirty="0">
                <a:solidFill>
                  <a:schemeClr val="tx1"/>
                </a:solidFill>
                <a:ea typeface="Open Sans" charset="0"/>
                <a:cs typeface="Open Sans" charset="0"/>
              </a:rPr>
              <a:t>- Improves self-esteeem</a:t>
            </a:r>
          </a:p>
          <a:p>
            <a:pPr marL="344476" lvl="3">
              <a:spcBef>
                <a:spcPts val="1200"/>
              </a:spcBef>
              <a:spcAft>
                <a:spcPts val="1200"/>
              </a:spcAft>
              <a:buClr>
                <a:srgbClr val="0070C0"/>
              </a:buClr>
              <a:buSzPct val="75000"/>
            </a:pPr>
            <a:r>
              <a:rPr lang="sv-SE" sz="2800" dirty="0">
                <a:solidFill>
                  <a:schemeClr val="tx1"/>
                </a:solidFill>
                <a:ea typeface="Open Sans" charset="0"/>
                <a:cs typeface="Open Sans" charset="0"/>
              </a:rPr>
              <a:t>- Improves relationships and schoolwork</a:t>
            </a:r>
            <a:endParaRPr lang="sv-SE" sz="3200" dirty="0">
              <a:solidFill>
                <a:schemeClr val="tx1"/>
              </a:solidFill>
              <a:ea typeface="Open Sans" charset="0"/>
              <a:cs typeface="Open Sans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F0C4008-50F1-FAA0-449E-CA60E250E6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" r="3551"/>
          <a:stretch/>
        </p:blipFill>
        <p:spPr>
          <a:xfrm>
            <a:off x="7442054" y="2259511"/>
            <a:ext cx="2463191" cy="2941847"/>
          </a:xfrm>
          <a:prstGeom prst="rect">
            <a:avLst/>
          </a:prstGeom>
          <a:solidFill>
            <a:srgbClr val="000000"/>
          </a:solidFill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93F96FA-F397-7853-C013-16FF69599AE5}"/>
              </a:ext>
            </a:extLst>
          </p:cNvPr>
          <p:cNvSpPr/>
          <p:nvPr/>
        </p:nvSpPr>
        <p:spPr>
          <a:xfrm>
            <a:off x="856589" y="1325563"/>
            <a:ext cx="9545510" cy="646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3200" b="1" dirty="0"/>
              <a:t>KILL THE ANTS (Automatic Negative Thoughts)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A1FED9-8599-5F24-B633-FFFFE778E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0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FAEB3AF-76C4-8CEB-EBF3-8BF9FC1CE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589" y="387927"/>
            <a:ext cx="10101548" cy="937636"/>
          </a:xfrm>
        </p:spPr>
        <p:txBody>
          <a:bodyPr/>
          <a:lstStyle/>
          <a:p>
            <a:r>
              <a:rPr lang="en-US" dirty="0"/>
              <a:t>Idea #2: Watch Your Thoughts</a:t>
            </a:r>
          </a:p>
        </p:txBody>
      </p:sp>
      <p:sp>
        <p:nvSpPr>
          <p:cNvPr id="10" name="Rounded Rectangle 12">
            <a:extLst>
              <a:ext uri="{FF2B5EF4-FFF2-40B4-BE49-F238E27FC236}">
                <a16:creationId xmlns:a16="http://schemas.microsoft.com/office/drawing/2014/main" id="{F132BB89-FAEE-BA99-1A3F-2FD3F4200B83}"/>
              </a:ext>
            </a:extLst>
          </p:cNvPr>
          <p:cNvSpPr/>
          <p:nvPr/>
        </p:nvSpPr>
        <p:spPr>
          <a:xfrm>
            <a:off x="1011382" y="1743340"/>
            <a:ext cx="10529453" cy="4401176"/>
          </a:xfrm>
          <a:prstGeom prst="roundRect">
            <a:avLst>
              <a:gd name="adj" fmla="val 0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5760" rIns="0" rtlCol="0" anchor="t" anchorCtr="0"/>
          <a:lstStyle/>
          <a:p>
            <a:pPr eaLnBrk="0" hangingPunct="0">
              <a:spcBef>
                <a:spcPts val="1200"/>
              </a:spcBef>
              <a:spcAft>
                <a:spcPts val="600"/>
              </a:spcAft>
              <a:buClr>
                <a:srgbClr val="800000"/>
              </a:buClr>
              <a:buSzPct val="75000"/>
              <a:defRPr/>
            </a:pPr>
            <a:r>
              <a:rPr lang="en-US" sz="2400" dirty="0">
                <a:solidFill>
                  <a:schemeClr val="tx1"/>
                </a:solidFill>
                <a:ea typeface="Helvetica Neue" charset="0"/>
                <a:cs typeface="Helvetica Neue" charset="0"/>
              </a:rPr>
              <a:t>Whenever you feel sad, mad, or nervous write down your automatic negative thoughts (ANTs)</a:t>
            </a:r>
          </a:p>
          <a:p>
            <a:pPr eaLnBrk="0" hangingPunct="0">
              <a:spcBef>
                <a:spcPts val="1200"/>
              </a:spcBef>
              <a:spcAft>
                <a:spcPts val="600"/>
              </a:spcAft>
              <a:buClr>
                <a:srgbClr val="800000"/>
              </a:buClr>
              <a:buSzPct val="75000"/>
              <a:defRPr/>
            </a:pPr>
            <a:r>
              <a:rPr lang="en-US" sz="2400" dirty="0">
                <a:solidFill>
                  <a:schemeClr val="tx1"/>
                </a:solidFill>
                <a:ea typeface="Helvetica Neue" charset="0"/>
                <a:cs typeface="Helvetica Neue" charset="0"/>
              </a:rPr>
              <a:t>Talk back to them using 5 Questions:</a:t>
            </a:r>
          </a:p>
          <a:p>
            <a:pPr marL="914377" lvl="2" eaLnBrk="0" hangingPunct="0">
              <a:spcBef>
                <a:spcPts val="1200"/>
              </a:spcBef>
              <a:spcAft>
                <a:spcPts val="600"/>
              </a:spcAft>
              <a:buClr>
                <a:srgbClr val="800000"/>
              </a:buClr>
              <a:buSzPct val="75000"/>
              <a:defRPr/>
            </a:pPr>
            <a:r>
              <a:rPr lang="en-US" sz="2400" dirty="0">
                <a:solidFill>
                  <a:schemeClr val="tx1"/>
                </a:solidFill>
                <a:ea typeface="Helvetica Neue" charset="0"/>
                <a:cs typeface="Helvetica Neue" charset="0"/>
              </a:rPr>
              <a:t>1. Is it </a:t>
            </a:r>
            <a:r>
              <a:rPr lang="en-US" sz="2400" u="sng" dirty="0">
                <a:solidFill>
                  <a:schemeClr val="tx1"/>
                </a:solidFill>
                <a:ea typeface="Helvetica Neue" charset="0"/>
                <a:cs typeface="Helvetica Neue" charset="0"/>
              </a:rPr>
              <a:t>true</a:t>
            </a:r>
            <a:r>
              <a:rPr lang="en-US" sz="2400" dirty="0">
                <a:solidFill>
                  <a:schemeClr val="tx1"/>
                </a:solidFill>
                <a:ea typeface="Helvetica Neue" charset="0"/>
                <a:cs typeface="Helvetica Neue" charset="0"/>
              </a:rPr>
              <a:t>?</a:t>
            </a:r>
          </a:p>
          <a:p>
            <a:pPr marL="914377" lvl="2" eaLnBrk="0" hangingPunct="0">
              <a:spcBef>
                <a:spcPts val="1200"/>
              </a:spcBef>
              <a:spcAft>
                <a:spcPts val="600"/>
              </a:spcAft>
              <a:buClr>
                <a:srgbClr val="800000"/>
              </a:buClr>
              <a:buSzPct val="75000"/>
              <a:defRPr/>
            </a:pPr>
            <a:r>
              <a:rPr lang="en-US" sz="2400" dirty="0">
                <a:solidFill>
                  <a:schemeClr val="tx1"/>
                </a:solidFill>
                <a:ea typeface="Helvetica Neue" charset="0"/>
                <a:cs typeface="Helvetica Neue" charset="0"/>
              </a:rPr>
              <a:t>2. Can I </a:t>
            </a:r>
            <a:r>
              <a:rPr lang="en-US" sz="2400" u="sng" dirty="0">
                <a:solidFill>
                  <a:schemeClr val="tx1"/>
                </a:solidFill>
                <a:ea typeface="Helvetica Neue" charset="0"/>
                <a:cs typeface="Helvetica Neue" charset="0"/>
              </a:rPr>
              <a:t>absolutely</a:t>
            </a:r>
            <a:r>
              <a:rPr lang="en-US" sz="2400" dirty="0">
                <a:solidFill>
                  <a:schemeClr val="tx1"/>
                </a:solidFill>
                <a:ea typeface="Helvetica Neue" charset="0"/>
                <a:cs typeface="Helvetica Neue" charset="0"/>
              </a:rPr>
              <a:t> know it’s true?</a:t>
            </a:r>
          </a:p>
          <a:p>
            <a:pPr marL="914377" lvl="2" eaLnBrk="0" hangingPunct="0">
              <a:spcBef>
                <a:spcPts val="1200"/>
              </a:spcBef>
              <a:spcAft>
                <a:spcPts val="600"/>
              </a:spcAft>
              <a:buClr>
                <a:srgbClr val="800000"/>
              </a:buClr>
              <a:buSzPct val="75000"/>
              <a:defRPr/>
            </a:pPr>
            <a:r>
              <a:rPr lang="en-US" sz="2400" dirty="0">
                <a:solidFill>
                  <a:schemeClr val="tx1"/>
                </a:solidFill>
                <a:ea typeface="Helvetica Neue" charset="0"/>
                <a:cs typeface="Helvetica Neue" charset="0"/>
              </a:rPr>
              <a:t>3. How do I </a:t>
            </a:r>
            <a:r>
              <a:rPr lang="en-US" sz="2400" u="sng" dirty="0">
                <a:solidFill>
                  <a:schemeClr val="tx1"/>
                </a:solidFill>
                <a:ea typeface="Helvetica Neue" charset="0"/>
                <a:cs typeface="Helvetica Neue" charset="0"/>
              </a:rPr>
              <a:t>feel</a:t>
            </a:r>
            <a:r>
              <a:rPr lang="en-US" sz="2400" dirty="0">
                <a:solidFill>
                  <a:schemeClr val="tx1"/>
                </a:solidFill>
                <a:ea typeface="Helvetica Neue" charset="0"/>
                <a:cs typeface="Helvetica Neue" charset="0"/>
              </a:rPr>
              <a:t> when I have the thought?</a:t>
            </a:r>
          </a:p>
          <a:p>
            <a:pPr marL="914377" lvl="2" eaLnBrk="0" hangingPunct="0">
              <a:spcBef>
                <a:spcPts val="1200"/>
              </a:spcBef>
              <a:spcAft>
                <a:spcPts val="600"/>
              </a:spcAft>
              <a:buClr>
                <a:srgbClr val="800000"/>
              </a:buClr>
              <a:buSzPct val="75000"/>
              <a:defRPr/>
            </a:pPr>
            <a:r>
              <a:rPr lang="en-US" sz="2400" dirty="0">
                <a:solidFill>
                  <a:schemeClr val="tx1"/>
                </a:solidFill>
                <a:ea typeface="Helvetica Neue" charset="0"/>
                <a:cs typeface="Helvetica Neue" charset="0"/>
              </a:rPr>
              <a:t>4. How would I feel </a:t>
            </a:r>
            <a:r>
              <a:rPr lang="en-US" sz="2400" u="sng" dirty="0">
                <a:solidFill>
                  <a:schemeClr val="tx1"/>
                </a:solidFill>
                <a:ea typeface="Helvetica Neue" charset="0"/>
                <a:cs typeface="Helvetica Neue" charset="0"/>
              </a:rPr>
              <a:t>without </a:t>
            </a:r>
            <a:r>
              <a:rPr lang="en-US" sz="2400" dirty="0">
                <a:solidFill>
                  <a:schemeClr val="tx1"/>
                </a:solidFill>
                <a:ea typeface="Helvetica Neue" charset="0"/>
                <a:cs typeface="Helvetica Neue" charset="0"/>
              </a:rPr>
              <a:t>the thought?</a:t>
            </a:r>
          </a:p>
          <a:p>
            <a:pPr marL="914377" lvl="2" eaLnBrk="0" hangingPunct="0">
              <a:spcBef>
                <a:spcPts val="1200"/>
              </a:spcBef>
              <a:spcAft>
                <a:spcPts val="600"/>
              </a:spcAft>
              <a:buClr>
                <a:srgbClr val="800000"/>
              </a:buClr>
              <a:buSzPct val="75000"/>
              <a:defRPr/>
            </a:pPr>
            <a:r>
              <a:rPr lang="en-US" sz="2400" dirty="0">
                <a:solidFill>
                  <a:schemeClr val="tx1"/>
                </a:solidFill>
                <a:ea typeface="Helvetica Neue" charset="0"/>
                <a:cs typeface="Helvetica Neue" charset="0"/>
              </a:rPr>
              <a:t>5. Turn it around to its </a:t>
            </a:r>
            <a:r>
              <a:rPr lang="en-US" sz="2400" u="sng" dirty="0">
                <a:solidFill>
                  <a:schemeClr val="tx1"/>
                </a:solidFill>
                <a:ea typeface="Helvetica Neue" charset="0"/>
                <a:cs typeface="Helvetica Neue" charset="0"/>
              </a:rPr>
              <a:t>opposite</a:t>
            </a:r>
            <a:r>
              <a:rPr lang="en-US" sz="2400" dirty="0">
                <a:solidFill>
                  <a:schemeClr val="tx1"/>
                </a:solidFill>
                <a:ea typeface="Helvetica Neue" charset="0"/>
                <a:cs typeface="Helvetica Neue" charset="0"/>
              </a:rPr>
              <a:t> thought?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F0C4008-50F1-FAA0-449E-CA60E250E6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" r="3551"/>
          <a:stretch/>
        </p:blipFill>
        <p:spPr>
          <a:xfrm>
            <a:off x="7797023" y="2909530"/>
            <a:ext cx="2184319" cy="2608784"/>
          </a:xfrm>
          <a:prstGeom prst="rect">
            <a:avLst/>
          </a:prstGeom>
          <a:solidFill>
            <a:srgbClr val="000000"/>
          </a:solidFill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93F96FA-F397-7853-C013-16FF69599AE5}"/>
              </a:ext>
            </a:extLst>
          </p:cNvPr>
          <p:cNvSpPr/>
          <p:nvPr/>
        </p:nvSpPr>
        <p:spPr>
          <a:xfrm>
            <a:off x="870444" y="1325563"/>
            <a:ext cx="9545510" cy="646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3200" b="1" dirty="0"/>
              <a:t>Eliminate the ANTS Tool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968D03-D7AE-CFBC-934F-BF74E968F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43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473" y="669298"/>
            <a:ext cx="7786254" cy="1406102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Idea #2: </a:t>
            </a:r>
            <a:br>
              <a:rPr lang="en-US" sz="4800" dirty="0">
                <a:solidFill>
                  <a:schemeClr val="tx1"/>
                </a:solidFill>
              </a:rPr>
            </a:br>
            <a:r>
              <a:rPr lang="en-US" sz="4800" dirty="0">
                <a:solidFill>
                  <a:schemeClr val="tx1"/>
                </a:solidFill>
              </a:rPr>
              <a:t>Watch Your Thoughts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A6D85-3837-435F-A342-5A3F98172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037" y="2230582"/>
            <a:ext cx="7897090" cy="447501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3600" dirty="0"/>
              <a:t>What do you want? </a:t>
            </a:r>
          </a:p>
          <a:p>
            <a:r>
              <a:rPr lang="en-US" sz="3600" dirty="0"/>
              <a:t>What are you doing to make it happen?</a:t>
            </a:r>
            <a:br>
              <a:rPr lang="en-US" dirty="0"/>
            </a:br>
            <a:endParaRPr lang="en-US" dirty="0"/>
          </a:p>
          <a:p>
            <a:r>
              <a:rPr lang="en-US" sz="3000" i="1" dirty="0"/>
              <a:t>- Relationships</a:t>
            </a:r>
          </a:p>
          <a:p>
            <a:r>
              <a:rPr lang="en-US" sz="3000" i="1" dirty="0"/>
              <a:t>- School/work</a:t>
            </a:r>
          </a:p>
          <a:p>
            <a:r>
              <a:rPr lang="en-US" sz="3000" i="1" dirty="0"/>
              <a:t>- Money</a:t>
            </a:r>
          </a:p>
          <a:p>
            <a:r>
              <a:rPr lang="en-US" sz="3000" i="1" dirty="0"/>
              <a:t>- Physical</a:t>
            </a:r>
          </a:p>
          <a:p>
            <a:r>
              <a:rPr lang="en-US" sz="3000" i="1" dirty="0"/>
              <a:t>- Emotional</a:t>
            </a:r>
          </a:p>
          <a:p>
            <a:r>
              <a:rPr lang="en-US" sz="3000" i="1" dirty="0"/>
              <a:t>- Spiritual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4DD7F6-A499-57F0-735B-1EAE1D395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7973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91A4-7839-4F63-B17C-7C366C594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28" y="381000"/>
            <a:ext cx="10101548" cy="1325563"/>
          </a:xfrm>
        </p:spPr>
        <p:txBody>
          <a:bodyPr/>
          <a:lstStyle/>
          <a:p>
            <a:r>
              <a:rPr lang="en-US" dirty="0"/>
              <a:t>Idea #3: Work Your Brain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D994D61-EE83-51B9-7839-1D1DB36A3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1925783"/>
            <a:ext cx="10207090" cy="3950746"/>
          </a:xfrm>
        </p:spPr>
        <p:txBody>
          <a:bodyPr/>
          <a:lstStyle/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It’s like a muscle. The more you use it, the stronger it becomes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New learning makes new connections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No learning causes disconnections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Spend at least 15 minutes/day learning something new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Never too late to start learning new things!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A9B193-783F-03A9-A736-ADB61AA6B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486" y="4643398"/>
            <a:ext cx="1412831" cy="18336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BE4E5A-331D-8777-C92D-B4A29A24E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8730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91A4-7839-4F63-B17C-7C366C594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28" y="381000"/>
            <a:ext cx="10101548" cy="1325563"/>
          </a:xfrm>
        </p:spPr>
        <p:txBody>
          <a:bodyPr/>
          <a:lstStyle/>
          <a:p>
            <a:r>
              <a:rPr lang="en-US" dirty="0"/>
              <a:t>Idea #3: Work Your Brain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D994D61-EE83-51B9-7839-1D1DB36A3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1381" y="1925783"/>
            <a:ext cx="4884521" cy="3950746"/>
          </a:xfrm>
        </p:spPr>
        <p:txBody>
          <a:bodyPr/>
          <a:lstStyle/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Visit new places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Join a reading group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Cross-train in jobs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Sign up for classes outside your interest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Learn to play a musical instrument</a:t>
            </a:r>
          </a:p>
        </p:txBody>
      </p:sp>
      <p:pic>
        <p:nvPicPr>
          <p:cNvPr id="5" name="Google Shape;388;gee9e25427a_0_56" descr="brain.jpg">
            <a:extLst>
              <a:ext uri="{FF2B5EF4-FFF2-40B4-BE49-F238E27FC236}">
                <a16:creationId xmlns:a16="http://schemas.microsoft.com/office/drawing/2014/main" id="{AFA4B515-17E6-D091-CC33-B462EC6CFB8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27818" y="749806"/>
            <a:ext cx="1151372" cy="106636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F5C6CEF-FA2B-EC90-4BF0-DAB3F3991B46}"/>
              </a:ext>
            </a:extLst>
          </p:cNvPr>
          <p:cNvSpPr txBox="1">
            <a:spLocks/>
          </p:cNvSpPr>
          <p:nvPr/>
        </p:nvSpPr>
        <p:spPr>
          <a:xfrm>
            <a:off x="5895902" y="1925782"/>
            <a:ext cx="5777345" cy="39368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Surround yourself with people smarter than you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Word games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New language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New dance steps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Laughter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Shake up your routine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9D1034-910E-4268-2D42-6240B9A4B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9811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39436"/>
            <a:ext cx="9779183" cy="1325563"/>
          </a:xfrm>
        </p:spPr>
        <p:txBody>
          <a:bodyPr/>
          <a:lstStyle/>
          <a:p>
            <a:r>
              <a:rPr lang="en-US" dirty="0"/>
              <a:t>Idea #4: Destress Your Brain</a:t>
            </a:r>
          </a:p>
        </p:txBody>
      </p:sp>
      <p:pic>
        <p:nvPicPr>
          <p:cNvPr id="3" name="Picture 2" descr="A person holding a candle&#10;&#10;Description automatically generated">
            <a:extLst>
              <a:ext uri="{FF2B5EF4-FFF2-40B4-BE49-F238E27FC236}">
                <a16:creationId xmlns:a16="http://schemas.microsoft.com/office/drawing/2014/main" id="{75B09876-964A-B0C4-6ABE-1DF49D71C5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626" r="-1" b="5858"/>
          <a:stretch/>
        </p:blipFill>
        <p:spPr>
          <a:xfrm>
            <a:off x="9437193" y="3429000"/>
            <a:ext cx="1856454" cy="1631469"/>
          </a:xfrm>
          <a:prstGeom prst="rect">
            <a:avLst/>
          </a:prstGeom>
          <a:noFill/>
        </p:spPr>
      </p:pic>
      <p:pic>
        <p:nvPicPr>
          <p:cNvPr id="12" name="Picture 11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5CF2F8BD-0D94-4599-D8D9-A05A41FCFB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37" t="37549" r="2197" b="45665"/>
          <a:stretch/>
        </p:blipFill>
        <p:spPr>
          <a:xfrm>
            <a:off x="9624488" y="1893599"/>
            <a:ext cx="1481864" cy="1325563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C65F7B6-3D39-6AB0-0874-AEA38BE21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1925782"/>
            <a:ext cx="7950529" cy="4142509"/>
          </a:xfrm>
        </p:spPr>
        <p:txBody>
          <a:bodyPr/>
          <a:lstStyle/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Need to teach the brain to relax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Make it a daily practice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Keep it simple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Use your five senses</a:t>
            </a: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Relaxation counters the fight or flight response</a:t>
            </a:r>
            <a:endParaRPr lang="en-US" sz="2600" dirty="0">
              <a:cs typeface="Arial" panose="020B0604020202020204" pitchFamily="34" charset="0"/>
            </a:endParaRPr>
          </a:p>
          <a:p>
            <a:pPr marL="457200" indent="-457200" defTabSz="410699">
              <a:buFont typeface="Arial" panose="020B0604020202020204" pitchFamily="34" charset="0"/>
              <a:buChar char="•"/>
            </a:pPr>
            <a:r>
              <a:rPr lang="en-US" sz="2600" dirty="0">
                <a:cs typeface="Arial" panose="020B0604020202020204" pitchFamily="34" charset="0"/>
              </a:rPr>
              <a:t>Physical reactions: Warms hands, lowers sweat gland activity, slows the heart rate speed, flows and deepens breathing, lowers muscle tension</a:t>
            </a:r>
            <a:endParaRPr lang="en-US" sz="2800" dirty="0"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572B16-2C31-EFCB-E873-8343C7CA2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9868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A6D85-3837-435F-A342-5A3F98172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9710" y="3255817"/>
            <a:ext cx="7897090" cy="286789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dirty="0"/>
              <a:t>Simple Hand Warming </a:t>
            </a:r>
          </a:p>
          <a:p>
            <a:r>
              <a:rPr lang="en-US" sz="5400" dirty="0"/>
              <a:t>Technique</a:t>
            </a:r>
          </a:p>
          <a:p>
            <a:endParaRPr lang="en-US" sz="3000" i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F14EFB0-5BFF-FA48-7F4C-D1D29F111A08}"/>
              </a:ext>
            </a:extLst>
          </p:cNvPr>
          <p:cNvSpPr txBox="1">
            <a:spLocks/>
          </p:cNvSpPr>
          <p:nvPr/>
        </p:nvSpPr>
        <p:spPr>
          <a:xfrm>
            <a:off x="682583" y="325582"/>
            <a:ext cx="7048253" cy="24591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Idea #4: </a:t>
            </a:r>
            <a:br>
              <a:rPr lang="en-US" dirty="0"/>
            </a:br>
            <a:r>
              <a:rPr lang="en-US" dirty="0"/>
              <a:t>Destress Your Brain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D44E47-6478-184F-C590-8B582BB1C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2234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holding a mug&#10;&#10;Description automatically generated">
            <a:extLst>
              <a:ext uri="{FF2B5EF4-FFF2-40B4-BE49-F238E27FC236}">
                <a16:creationId xmlns:a16="http://schemas.microsoft.com/office/drawing/2014/main" id="{76BD18A6-F957-5749-59AC-C096A0A7BA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2" r="-1" b="283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4800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hands touching a fire&#10;&#10;Description automatically generated">
            <a:extLst>
              <a:ext uri="{FF2B5EF4-FFF2-40B4-BE49-F238E27FC236}">
                <a16:creationId xmlns:a16="http://schemas.microsoft.com/office/drawing/2014/main" id="{FC476E22-B504-F731-A0EC-6AE8A6472E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38" r="1" b="38982"/>
          <a:stretch/>
        </p:blipFill>
        <p:spPr>
          <a:xfrm>
            <a:off x="-180089" y="0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7627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hand holding a puppy&#10;&#10;Description automatically generated">
            <a:extLst>
              <a:ext uri="{FF2B5EF4-FFF2-40B4-BE49-F238E27FC236}">
                <a16:creationId xmlns:a16="http://schemas.microsoft.com/office/drawing/2014/main" id="{8960A5B9-971A-9BCC-44E3-DDF8C876A4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554" y="86376"/>
            <a:ext cx="5013614" cy="668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862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hot tub with a large window&#10;&#10;Description automatically generated">
            <a:extLst>
              <a:ext uri="{FF2B5EF4-FFF2-40B4-BE49-F238E27FC236}">
                <a16:creationId xmlns:a16="http://schemas.microsoft.com/office/drawing/2014/main" id="{C3420F52-5C80-710A-D9D0-872C4561A7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57" b="-2790"/>
          <a:stretch/>
        </p:blipFill>
        <p:spPr>
          <a:xfrm>
            <a:off x="1436877" y="-1"/>
            <a:ext cx="9909915" cy="715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1301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auna with a bucket and a bucket&#10;&#10;Description automatically generated">
            <a:extLst>
              <a:ext uri="{FF2B5EF4-FFF2-40B4-BE49-F238E27FC236}">
                <a16:creationId xmlns:a16="http://schemas.microsoft.com/office/drawing/2014/main" id="{0D4126C3-B01C-937F-A4F9-F9C61D387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790" y="98474"/>
            <a:ext cx="5886745" cy="672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0930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6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Palm trees on a beach&#10;&#10;Description automatically generated">
            <a:extLst>
              <a:ext uri="{FF2B5EF4-FFF2-40B4-BE49-F238E27FC236}">
                <a16:creationId xmlns:a16="http://schemas.microsoft.com/office/drawing/2014/main" id="{6F065242-1BE0-F398-33B3-3306E9864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382" y="643467"/>
            <a:ext cx="515323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0503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947" y="568036"/>
            <a:ext cx="9779183" cy="1325563"/>
          </a:xfrm>
        </p:spPr>
        <p:txBody>
          <a:bodyPr/>
          <a:lstStyle/>
          <a:p>
            <a:r>
              <a:rPr lang="en-US" dirty="0"/>
              <a:t>Idea #4: Destress Your Brain</a:t>
            </a:r>
            <a:br>
              <a:rPr lang="en-US" dirty="0"/>
            </a:br>
            <a:r>
              <a:rPr lang="en-US" dirty="0"/>
              <a:t>Diaphragmatic Breathing Exercise</a:t>
            </a:r>
          </a:p>
        </p:txBody>
      </p:sp>
      <p:pic>
        <p:nvPicPr>
          <p:cNvPr id="3" name="Picture 2" descr="A person holding a candle&#10;&#10;Description automatically generated">
            <a:extLst>
              <a:ext uri="{FF2B5EF4-FFF2-40B4-BE49-F238E27FC236}">
                <a16:creationId xmlns:a16="http://schemas.microsoft.com/office/drawing/2014/main" id="{75B09876-964A-B0C4-6ABE-1DF49D71C5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626" r="-1" b="5858"/>
          <a:stretch/>
        </p:blipFill>
        <p:spPr>
          <a:xfrm>
            <a:off x="9437193" y="3429000"/>
            <a:ext cx="1856454" cy="1631469"/>
          </a:xfrm>
          <a:prstGeom prst="rect">
            <a:avLst/>
          </a:prstGeom>
          <a:noFill/>
        </p:spPr>
      </p:pic>
      <p:pic>
        <p:nvPicPr>
          <p:cNvPr id="12" name="Picture 11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5CF2F8BD-0D94-4599-D8D9-A05A41FCFB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37" t="37549" r="2197" b="45665"/>
          <a:stretch/>
        </p:blipFill>
        <p:spPr>
          <a:xfrm>
            <a:off x="9624488" y="1893599"/>
            <a:ext cx="1481864" cy="1325563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C65F7B6-3D39-6AB0-0874-AEA38BE21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2175164"/>
            <a:ext cx="7950529" cy="3893127"/>
          </a:xfrm>
        </p:spPr>
        <p:txBody>
          <a:bodyPr/>
          <a:lstStyle/>
          <a:p>
            <a:pPr marL="514350" indent="-514350" defTabSz="410699">
              <a:buFont typeface="+mj-lt"/>
              <a:buAutoNum type="arabicPeriod"/>
            </a:pPr>
            <a:r>
              <a:rPr lang="en-US" sz="3200" dirty="0">
                <a:cs typeface="Arial" panose="020B0604020202020204" pitchFamily="34" charset="0"/>
              </a:rPr>
              <a:t>Whenever you feel stress, anxious or tense, take a deep breath.</a:t>
            </a:r>
          </a:p>
          <a:p>
            <a:pPr marL="514350" indent="-514350" defTabSz="410699">
              <a:buFont typeface="+mj-lt"/>
              <a:buAutoNum type="arabicPeriod"/>
            </a:pPr>
            <a:r>
              <a:rPr lang="en-US" sz="3200" dirty="0">
                <a:cs typeface="Arial" panose="020B0604020202020204" pitchFamily="34" charset="0"/>
              </a:rPr>
              <a:t>Hold it for four or five seconds.</a:t>
            </a:r>
          </a:p>
          <a:p>
            <a:pPr marL="514350" indent="-514350" defTabSz="410699">
              <a:buFont typeface="+mj-lt"/>
              <a:buAutoNum type="arabicPeriod"/>
            </a:pPr>
            <a:r>
              <a:rPr lang="en-US" sz="3200" dirty="0">
                <a:cs typeface="Arial" panose="020B0604020202020204" pitchFamily="34" charset="0"/>
              </a:rPr>
              <a:t>Slowly exhale, taking about six to eight seconds to exhale completely.</a:t>
            </a:r>
          </a:p>
          <a:p>
            <a:pPr marL="514350" indent="-514350" defTabSz="410699">
              <a:buFont typeface="+mj-lt"/>
              <a:buAutoNum type="arabicPeriod"/>
            </a:pPr>
            <a:r>
              <a:rPr lang="en-US" sz="3200" dirty="0">
                <a:cs typeface="Arial" panose="020B0604020202020204" pitchFamily="34" charset="0"/>
              </a:rPr>
              <a:t>Repeat this series about ten times.</a:t>
            </a:r>
          </a:p>
          <a:p>
            <a:pPr marL="514350" indent="-514350" defTabSz="410699">
              <a:buFont typeface="+mj-lt"/>
              <a:buAutoNum type="arabicPeriod"/>
            </a:pPr>
            <a:r>
              <a:rPr lang="en-US" sz="3200" dirty="0">
                <a:cs typeface="Arial" panose="020B0604020202020204" pitchFamily="34" charset="0"/>
              </a:rPr>
              <a:t>Chances are you will start to feel relaxed.</a:t>
            </a:r>
          </a:p>
          <a:p>
            <a:pPr marL="514350" indent="-514350" defTabSz="410699">
              <a:buFont typeface="+mj-lt"/>
              <a:buAutoNum type="arabicPeriod"/>
            </a:pPr>
            <a:endParaRPr lang="en-US" sz="2800" dirty="0"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A03F0C-C67D-97E2-A11B-A3C04962A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442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947" y="568036"/>
            <a:ext cx="9779183" cy="1325563"/>
          </a:xfrm>
        </p:spPr>
        <p:txBody>
          <a:bodyPr/>
          <a:lstStyle/>
          <a:p>
            <a:r>
              <a:rPr lang="en-US" dirty="0"/>
              <a:t>Idea #4: Destress Your Brain</a:t>
            </a:r>
            <a:br>
              <a:rPr lang="en-US" dirty="0"/>
            </a:br>
            <a:r>
              <a:rPr lang="en-US" dirty="0"/>
              <a:t>                Meditation</a:t>
            </a:r>
          </a:p>
        </p:txBody>
      </p:sp>
      <p:pic>
        <p:nvPicPr>
          <p:cNvPr id="12" name="Picture 11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5CF2F8BD-0D94-4599-D8D9-A05A41FCFB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37" t="37549" r="2197" b="45665"/>
          <a:stretch/>
        </p:blipFill>
        <p:spPr>
          <a:xfrm>
            <a:off x="7019834" y="1090035"/>
            <a:ext cx="1481864" cy="1325563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C65F7B6-3D39-6AB0-0874-AEA38BE21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2175164"/>
            <a:ext cx="8419853" cy="3893127"/>
          </a:xfrm>
        </p:spPr>
        <p:txBody>
          <a:bodyPr/>
          <a:lstStyle/>
          <a:p>
            <a:pPr marL="514350" indent="-51435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Many different forms</a:t>
            </a:r>
          </a:p>
          <a:p>
            <a:pPr marL="514350" indent="-51435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Very simple</a:t>
            </a:r>
          </a:p>
          <a:p>
            <a:pPr marL="514350" indent="-514350" defTabSz="410699"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Improves both physical and mental health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6EA8F3-8D20-56B0-E698-D4B86E40E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230" y="3917908"/>
            <a:ext cx="4601217" cy="23720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699591-C680-6A43-F9E0-A4DB4F0DD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143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947" y="568036"/>
            <a:ext cx="9779183" cy="923781"/>
          </a:xfrm>
        </p:spPr>
        <p:txBody>
          <a:bodyPr/>
          <a:lstStyle/>
          <a:p>
            <a:r>
              <a:rPr lang="en-US" dirty="0"/>
              <a:t>Idea #5: Nourish Your Brain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BD450B-62CA-E75D-800F-3C253CD57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486" y="598784"/>
            <a:ext cx="1514115" cy="14695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421A00-510A-0396-B028-9604127A9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23" y="1731998"/>
            <a:ext cx="3029791" cy="4299813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22E782-93AA-C492-9AA5-4BFBC7793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6293" y="1864239"/>
            <a:ext cx="2657846" cy="2534004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1B55C0C-937A-FC88-BAAF-EEDE5EA728B7}"/>
              </a:ext>
            </a:extLst>
          </p:cNvPr>
          <p:cNvCxnSpPr/>
          <p:nvPr/>
        </p:nvCxnSpPr>
        <p:spPr>
          <a:xfrm flipV="1">
            <a:off x="5375216" y="2235580"/>
            <a:ext cx="0" cy="73451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7C2A087-5CB7-E6A4-09C7-559BB02BAE08}"/>
              </a:ext>
            </a:extLst>
          </p:cNvPr>
          <p:cNvSpPr txBox="1"/>
          <p:nvPr/>
        </p:nvSpPr>
        <p:spPr>
          <a:xfrm>
            <a:off x="3883241" y="4440675"/>
            <a:ext cx="352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https://www.facebook.com/watch/?v=634903261894361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CA0F485-CBDC-5CAF-D143-6DB6C7C7BC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3241" y="5416735"/>
            <a:ext cx="3373891" cy="50222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B936262-CE2F-6664-9D14-3F8FCB362F9A}"/>
              </a:ext>
            </a:extLst>
          </p:cNvPr>
          <p:cNvSpPr txBox="1"/>
          <p:nvPr/>
        </p:nvSpPr>
        <p:spPr>
          <a:xfrm>
            <a:off x="4843705" y="3341439"/>
            <a:ext cx="7040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Fiber</a:t>
            </a:r>
            <a:endParaRPr lang="en-US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228A87-37FB-229D-FB60-EACE92450C78}"/>
              </a:ext>
            </a:extLst>
          </p:cNvPr>
          <p:cNvSpPr txBox="1"/>
          <p:nvPr/>
        </p:nvSpPr>
        <p:spPr>
          <a:xfrm>
            <a:off x="5375216" y="2615071"/>
            <a:ext cx="937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Protein</a:t>
            </a:r>
            <a:endParaRPr lang="en-US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65B66F-D59F-5FF9-1D98-8E893BA450CD}"/>
              </a:ext>
            </a:extLst>
          </p:cNvPr>
          <p:cNvSpPr txBox="1"/>
          <p:nvPr/>
        </p:nvSpPr>
        <p:spPr>
          <a:xfrm>
            <a:off x="4516500" y="2308201"/>
            <a:ext cx="9580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Starchy</a:t>
            </a:r>
          </a:p>
          <a:p>
            <a:pPr algn="ctr"/>
            <a:r>
              <a:rPr lang="en-US" sz="1600" b="1" dirty="0"/>
              <a:t>Carbs</a:t>
            </a:r>
          </a:p>
        </p:txBody>
      </p:sp>
      <p:pic>
        <p:nvPicPr>
          <p:cNvPr id="18" name="Picture 17" descr="A bowl of fruit and nuts&#10;&#10;Description automatically generated">
            <a:extLst>
              <a:ext uri="{FF2B5EF4-FFF2-40B4-BE49-F238E27FC236}">
                <a16:creationId xmlns:a16="http://schemas.microsoft.com/office/drawing/2014/main" id="{BB9D3886-AF36-84D0-7C62-C246C6408E9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937" y="2498229"/>
            <a:ext cx="3545291" cy="236352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1931A66-AFB8-A197-9F27-E905196CFF61}"/>
              </a:ext>
            </a:extLst>
          </p:cNvPr>
          <p:cNvSpPr txBox="1"/>
          <p:nvPr/>
        </p:nvSpPr>
        <p:spPr>
          <a:xfrm>
            <a:off x="8675486" y="4833421"/>
            <a:ext cx="1927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Eat the rainbow!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5F39D5-1973-23FF-3D89-34D049384D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6463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116"/>
          <p:cNvSpPr txBox="1">
            <a:spLocks noGrp="1"/>
          </p:cNvSpPr>
          <p:nvPr>
            <p:ph type="title"/>
          </p:nvPr>
        </p:nvSpPr>
        <p:spPr>
          <a:xfrm>
            <a:off x="204000" y="309214"/>
            <a:ext cx="11360800" cy="146499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algn="ctr"/>
            <a:r>
              <a:rPr lang="en" sz="4325" b="1" dirty="0">
                <a:solidFill>
                  <a:srgbClr val="0000FF"/>
                </a:solidFill>
              </a:rPr>
              <a:t>BRIGHT MINDS </a:t>
            </a:r>
            <a:endParaRPr sz="4325" b="1" dirty="0">
              <a:solidFill>
                <a:srgbClr val="0000FF"/>
              </a:solidFill>
            </a:endParaRPr>
          </a:p>
          <a:p>
            <a:pPr algn="ctr"/>
            <a:r>
              <a:rPr lang="en" sz="3436" dirty="0"/>
              <a:t>11 Major Risk Factors &amp; Brain Healthy Habits</a:t>
            </a:r>
            <a:endParaRPr sz="3436" dirty="0"/>
          </a:p>
        </p:txBody>
      </p:sp>
      <p:sp>
        <p:nvSpPr>
          <p:cNvPr id="1005" name="Google Shape;1005;p116"/>
          <p:cNvSpPr txBox="1"/>
          <p:nvPr/>
        </p:nvSpPr>
        <p:spPr>
          <a:xfrm>
            <a:off x="415600" y="1692900"/>
            <a:ext cx="11572400" cy="3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spcBef>
                <a:spcPts val="747"/>
              </a:spcBef>
            </a:pPr>
            <a:r>
              <a:rPr lang="en" sz="2800" b="1">
                <a:solidFill>
                  <a:srgbClr val="0000FF"/>
                </a:solidFill>
              </a:rPr>
              <a:t>B</a:t>
            </a:r>
            <a:r>
              <a:rPr lang="en" sz="2800">
                <a:solidFill>
                  <a:schemeClr val="dk1"/>
                </a:solidFill>
              </a:rPr>
              <a:t> - </a:t>
            </a:r>
            <a:r>
              <a:rPr lang="en" sz="2800" b="1">
                <a:solidFill>
                  <a:schemeClr val="dk1"/>
                </a:solidFill>
              </a:rPr>
              <a:t>Blood Flow</a:t>
            </a:r>
            <a:r>
              <a:rPr lang="en" sz="2800">
                <a:solidFill>
                  <a:schemeClr val="dk1"/>
                </a:solidFill>
              </a:rPr>
              <a:t>: Walk like you are late for 45 min at least 4 times/week</a:t>
            </a:r>
            <a:endParaRPr sz="2800">
              <a:solidFill>
                <a:schemeClr val="dk1"/>
              </a:solidFill>
            </a:endParaRPr>
          </a:p>
          <a:p>
            <a:pPr>
              <a:spcBef>
                <a:spcPts val="747"/>
              </a:spcBef>
            </a:pPr>
            <a:r>
              <a:rPr lang="en" sz="2800" b="1">
                <a:solidFill>
                  <a:srgbClr val="0000FF"/>
                </a:solidFill>
              </a:rPr>
              <a:t>R </a:t>
            </a:r>
            <a:r>
              <a:rPr lang="en" sz="2800" b="1">
                <a:solidFill>
                  <a:schemeClr val="dk1"/>
                </a:solidFill>
              </a:rPr>
              <a:t>- Retirement/Aging</a:t>
            </a:r>
            <a:r>
              <a:rPr lang="en" sz="2800">
                <a:solidFill>
                  <a:schemeClr val="dk1"/>
                </a:solidFill>
              </a:rPr>
              <a:t>: Engage in 15 minutes of new learning each day</a:t>
            </a:r>
            <a:endParaRPr sz="2800">
              <a:solidFill>
                <a:schemeClr val="dk1"/>
              </a:solidFill>
            </a:endParaRPr>
          </a:p>
          <a:p>
            <a:pPr>
              <a:spcBef>
                <a:spcPts val="747"/>
              </a:spcBef>
            </a:pPr>
            <a:r>
              <a:rPr lang="en" sz="2800" b="1">
                <a:solidFill>
                  <a:srgbClr val="0000FF"/>
                </a:solidFill>
              </a:rPr>
              <a:t>I</a:t>
            </a:r>
            <a:r>
              <a:rPr lang="en" sz="2800">
                <a:solidFill>
                  <a:schemeClr val="dk1"/>
                </a:solidFill>
              </a:rPr>
              <a:t> - </a:t>
            </a:r>
            <a:r>
              <a:rPr lang="en" sz="2800" b="1">
                <a:solidFill>
                  <a:schemeClr val="dk1"/>
                </a:solidFill>
              </a:rPr>
              <a:t>Inflammation</a:t>
            </a:r>
            <a:r>
              <a:rPr lang="en" sz="2800">
                <a:solidFill>
                  <a:schemeClr val="dk1"/>
                </a:solidFill>
              </a:rPr>
              <a:t>: Floss your teeth regularly to avoid periodontal disease</a:t>
            </a:r>
            <a:endParaRPr sz="2800">
              <a:solidFill>
                <a:schemeClr val="dk1"/>
              </a:solidFill>
            </a:endParaRPr>
          </a:p>
          <a:p>
            <a:pPr>
              <a:spcBef>
                <a:spcPts val="747"/>
              </a:spcBef>
            </a:pPr>
            <a:r>
              <a:rPr lang="en" sz="2800" b="1">
                <a:solidFill>
                  <a:srgbClr val="0000FF"/>
                </a:solidFill>
              </a:rPr>
              <a:t>G</a:t>
            </a:r>
            <a:r>
              <a:rPr lang="en" sz="2800">
                <a:solidFill>
                  <a:schemeClr val="dk1"/>
                </a:solidFill>
              </a:rPr>
              <a:t> - </a:t>
            </a:r>
            <a:r>
              <a:rPr lang="en" sz="2800" b="1">
                <a:solidFill>
                  <a:schemeClr val="dk1"/>
                </a:solidFill>
              </a:rPr>
              <a:t>Genetics:</a:t>
            </a:r>
            <a:r>
              <a:rPr lang="en" sz="2800">
                <a:solidFill>
                  <a:schemeClr val="dk1"/>
                </a:solidFill>
              </a:rPr>
              <a:t> Know your family history risk factors and start preventing them as soon as possible</a:t>
            </a:r>
            <a:endParaRPr sz="2800">
              <a:solidFill>
                <a:schemeClr val="dk1"/>
              </a:solidFill>
            </a:endParaRPr>
          </a:p>
          <a:p>
            <a:pPr>
              <a:spcBef>
                <a:spcPts val="747"/>
              </a:spcBef>
            </a:pPr>
            <a:r>
              <a:rPr lang="en" sz="2800" b="1">
                <a:solidFill>
                  <a:srgbClr val="0000FF"/>
                </a:solidFill>
              </a:rPr>
              <a:t>H</a:t>
            </a:r>
            <a:r>
              <a:rPr lang="en" sz="2800">
                <a:solidFill>
                  <a:schemeClr val="dk1"/>
                </a:solidFill>
              </a:rPr>
              <a:t> - </a:t>
            </a:r>
            <a:r>
              <a:rPr lang="en" sz="2800" b="1">
                <a:solidFill>
                  <a:schemeClr val="dk1"/>
                </a:solidFill>
              </a:rPr>
              <a:t>Head Trauma</a:t>
            </a:r>
            <a:r>
              <a:rPr lang="en" sz="2800">
                <a:solidFill>
                  <a:schemeClr val="dk1"/>
                </a:solidFill>
              </a:rPr>
              <a:t>: Protect your head (stop texting and driving)</a:t>
            </a:r>
            <a:endParaRPr sz="2800">
              <a:solidFill>
                <a:schemeClr val="dk1"/>
              </a:solidFill>
            </a:endParaRPr>
          </a:p>
          <a:p>
            <a:pPr>
              <a:spcBef>
                <a:spcPts val="747"/>
              </a:spcBef>
            </a:pPr>
            <a:r>
              <a:rPr lang="en" sz="2800" b="1">
                <a:solidFill>
                  <a:srgbClr val="0000FF"/>
                </a:solidFill>
              </a:rPr>
              <a:t>T</a:t>
            </a:r>
            <a:r>
              <a:rPr lang="en" sz="2800">
                <a:solidFill>
                  <a:schemeClr val="dk1"/>
                </a:solidFill>
              </a:rPr>
              <a:t> - </a:t>
            </a:r>
            <a:r>
              <a:rPr lang="en" sz="2800" b="1">
                <a:solidFill>
                  <a:schemeClr val="dk1"/>
                </a:solidFill>
              </a:rPr>
              <a:t>Toxins</a:t>
            </a:r>
            <a:r>
              <a:rPr lang="en" sz="2800">
                <a:solidFill>
                  <a:schemeClr val="dk1"/>
                </a:solidFill>
              </a:rPr>
              <a:t>: Detoxify your body by taking regular saunas</a:t>
            </a:r>
            <a:endParaRPr sz="2800">
              <a:solidFill>
                <a:schemeClr val="dk1"/>
              </a:solidFill>
            </a:endParaRPr>
          </a:p>
        </p:txBody>
      </p:sp>
      <p:pic>
        <p:nvPicPr>
          <p:cNvPr id="1006" name="Google Shape;1006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57433" y="141510"/>
            <a:ext cx="1549867" cy="163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7" name="Google Shape;1007;p116"/>
          <p:cNvSpPr txBox="1"/>
          <p:nvPr/>
        </p:nvSpPr>
        <p:spPr>
          <a:xfrm>
            <a:off x="653800" y="6055267"/>
            <a:ext cx="110960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000" i="1">
                <a:solidFill>
                  <a:schemeClr val="dk1"/>
                </a:solidFill>
              </a:rPr>
              <a:t>Change Your Brain Every Day by Dr. Daniel G. Amen</a:t>
            </a:r>
            <a:endParaRPr sz="2000" i="1">
              <a:solidFill>
                <a:schemeClr val="dk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F182B1-41A4-BF4C-D9AF-74397555D4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0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0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0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117"/>
          <p:cNvSpPr txBox="1">
            <a:spLocks noGrp="1"/>
          </p:cNvSpPr>
          <p:nvPr>
            <p:ph type="title"/>
          </p:nvPr>
        </p:nvSpPr>
        <p:spPr>
          <a:xfrm>
            <a:off x="346500" y="213332"/>
            <a:ext cx="11360800" cy="163269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algn="ctr"/>
            <a:r>
              <a:rPr lang="en" sz="4325" b="1" dirty="0">
                <a:solidFill>
                  <a:srgbClr val="0000FF"/>
                </a:solidFill>
              </a:rPr>
              <a:t>BRIGHT MINDS </a:t>
            </a:r>
            <a:endParaRPr sz="4325" b="1" dirty="0">
              <a:solidFill>
                <a:srgbClr val="0000FF"/>
              </a:solidFill>
            </a:endParaRPr>
          </a:p>
          <a:p>
            <a:pPr algn="ctr"/>
            <a:r>
              <a:rPr lang="en" sz="3436" dirty="0"/>
              <a:t>11 Major Risk Factors &amp; Brain Healthy Habits</a:t>
            </a:r>
            <a:endParaRPr sz="3436" dirty="0"/>
          </a:p>
        </p:txBody>
      </p:sp>
      <p:sp>
        <p:nvSpPr>
          <p:cNvPr id="1013" name="Google Shape;1013;p117"/>
          <p:cNvSpPr txBox="1"/>
          <p:nvPr/>
        </p:nvSpPr>
        <p:spPr>
          <a:xfrm>
            <a:off x="415600" y="1692901"/>
            <a:ext cx="11572400" cy="3711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spcBef>
                <a:spcPts val="747"/>
              </a:spcBef>
            </a:pPr>
            <a:r>
              <a:rPr lang="en" sz="2800" b="1" dirty="0">
                <a:solidFill>
                  <a:srgbClr val="0000FF"/>
                </a:solidFill>
              </a:rPr>
              <a:t>M</a:t>
            </a:r>
            <a:r>
              <a:rPr lang="en" sz="2800" b="1" dirty="0">
                <a:solidFill>
                  <a:schemeClr val="dk1"/>
                </a:solidFill>
              </a:rPr>
              <a:t> - Mental Health:</a:t>
            </a:r>
            <a:r>
              <a:rPr lang="en" sz="2800" dirty="0">
                <a:solidFill>
                  <a:schemeClr val="dk1"/>
                </a:solidFill>
              </a:rPr>
              <a:t> Whenever you are sad, mad, nervous, or out of control, write down your negative thoughts and ask, “Is this true?”</a:t>
            </a:r>
            <a:endParaRPr sz="2800" dirty="0">
              <a:solidFill>
                <a:schemeClr val="dk1"/>
              </a:solidFill>
            </a:endParaRPr>
          </a:p>
          <a:p>
            <a:pPr>
              <a:spcBef>
                <a:spcPts val="747"/>
              </a:spcBef>
            </a:pPr>
            <a:r>
              <a:rPr lang="en" sz="2800" b="1" dirty="0">
                <a:solidFill>
                  <a:srgbClr val="0000FF"/>
                </a:solidFill>
              </a:rPr>
              <a:t>I</a:t>
            </a:r>
            <a:r>
              <a:rPr lang="en" sz="2800" b="1" dirty="0">
                <a:solidFill>
                  <a:schemeClr val="dk1"/>
                </a:solidFill>
              </a:rPr>
              <a:t> - Immunity/Infections</a:t>
            </a:r>
            <a:r>
              <a:rPr lang="en" sz="2800" dirty="0">
                <a:solidFill>
                  <a:schemeClr val="dk1"/>
                </a:solidFill>
              </a:rPr>
              <a:t>: Know and optimize your vitamin D level</a:t>
            </a:r>
            <a:endParaRPr sz="2800" dirty="0">
              <a:solidFill>
                <a:schemeClr val="dk1"/>
              </a:solidFill>
            </a:endParaRPr>
          </a:p>
          <a:p>
            <a:pPr>
              <a:spcBef>
                <a:spcPts val="747"/>
              </a:spcBef>
            </a:pPr>
            <a:r>
              <a:rPr lang="en" sz="2800" b="1" dirty="0">
                <a:solidFill>
                  <a:srgbClr val="0000FF"/>
                </a:solidFill>
              </a:rPr>
              <a:t>N</a:t>
            </a:r>
            <a:r>
              <a:rPr lang="en" sz="2800" b="1" dirty="0">
                <a:solidFill>
                  <a:schemeClr val="dk1"/>
                </a:solidFill>
              </a:rPr>
              <a:t> - Neurohormone Issues:</a:t>
            </a:r>
            <a:r>
              <a:rPr lang="en" sz="2800" dirty="0">
                <a:solidFill>
                  <a:schemeClr val="dk1"/>
                </a:solidFill>
              </a:rPr>
              <a:t> Test your hormones yearly and work with your doctor to optimize them</a:t>
            </a:r>
            <a:endParaRPr sz="2800" dirty="0">
              <a:solidFill>
                <a:schemeClr val="dk1"/>
              </a:solidFill>
            </a:endParaRPr>
          </a:p>
          <a:p>
            <a:pPr>
              <a:spcBef>
                <a:spcPts val="747"/>
              </a:spcBef>
            </a:pPr>
            <a:r>
              <a:rPr lang="en" sz="2800" b="1" dirty="0">
                <a:solidFill>
                  <a:srgbClr val="0000FF"/>
                </a:solidFill>
              </a:rPr>
              <a:t>D</a:t>
            </a:r>
            <a:r>
              <a:rPr lang="en" sz="2800" b="1" dirty="0">
                <a:solidFill>
                  <a:schemeClr val="dk1"/>
                </a:solidFill>
              </a:rPr>
              <a:t> - Diabesity</a:t>
            </a:r>
            <a:r>
              <a:rPr lang="en" sz="2800" dirty="0">
                <a:solidFill>
                  <a:schemeClr val="dk1"/>
                </a:solidFill>
              </a:rPr>
              <a:t>: Eat a brain-healthy diet</a:t>
            </a:r>
            <a:endParaRPr sz="2800" dirty="0">
              <a:solidFill>
                <a:schemeClr val="dk1"/>
              </a:solidFill>
            </a:endParaRPr>
          </a:p>
          <a:p>
            <a:pPr>
              <a:spcBef>
                <a:spcPts val="747"/>
              </a:spcBef>
            </a:pPr>
            <a:r>
              <a:rPr lang="en" sz="2800" b="1" dirty="0">
                <a:solidFill>
                  <a:srgbClr val="0000FF"/>
                </a:solidFill>
              </a:rPr>
              <a:t>S</a:t>
            </a:r>
            <a:r>
              <a:rPr lang="en" sz="2800" b="1" dirty="0">
                <a:solidFill>
                  <a:schemeClr val="dk1"/>
                </a:solidFill>
              </a:rPr>
              <a:t> - Sleep Issues:</a:t>
            </a:r>
            <a:r>
              <a:rPr lang="en" sz="2800" dirty="0">
                <a:solidFill>
                  <a:schemeClr val="dk1"/>
                </a:solidFill>
              </a:rPr>
              <a:t> Aim for seven hours of sleep a night</a:t>
            </a:r>
            <a:endParaRPr sz="2800" dirty="0">
              <a:solidFill>
                <a:schemeClr val="dk1"/>
              </a:solidFill>
            </a:endParaRPr>
          </a:p>
        </p:txBody>
      </p:sp>
      <p:pic>
        <p:nvPicPr>
          <p:cNvPr id="1014" name="Google Shape;1014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38133" y="213331"/>
            <a:ext cx="1549867" cy="163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p117"/>
          <p:cNvSpPr txBox="1"/>
          <p:nvPr/>
        </p:nvSpPr>
        <p:spPr>
          <a:xfrm>
            <a:off x="653800" y="6055267"/>
            <a:ext cx="110960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000" i="1">
                <a:solidFill>
                  <a:schemeClr val="dk1"/>
                </a:solidFill>
              </a:rPr>
              <a:t>Change Your Brain Every Day by Dr. Daniel G. Amen</a:t>
            </a:r>
            <a:endParaRPr sz="2000" i="1">
              <a:solidFill>
                <a:schemeClr val="dk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6DCF68-8B58-5FE6-9BDD-3D84901BCE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0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0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8982" y="2175164"/>
            <a:ext cx="8077200" cy="1967202"/>
          </a:xfrm>
        </p:spPr>
        <p:txBody>
          <a:bodyPr/>
          <a:lstStyle/>
          <a:p>
            <a:r>
              <a:rPr lang="en-US" sz="7200" b="1" dirty="0"/>
              <a:t>Brain Fit for Life</a:t>
            </a:r>
            <a:br>
              <a:rPr lang="en-US" sz="7200" b="1" dirty="0"/>
            </a:br>
            <a:r>
              <a:rPr lang="en-US" sz="2800" b="0" i="1" dirty="0"/>
              <a:t>Simple Ideas for Creating </a:t>
            </a:r>
            <a:br>
              <a:rPr lang="en-US" sz="2800" b="0" i="1" dirty="0"/>
            </a:br>
            <a:r>
              <a:rPr lang="en-US" sz="2800" b="0" i="1" dirty="0"/>
              <a:t>Balance in Work, School, &amp; Life</a:t>
            </a:r>
            <a:endParaRPr lang="en-US" b="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1822" y="4850252"/>
            <a:ext cx="9500507" cy="1800808"/>
          </a:xfrm>
        </p:spPr>
        <p:txBody>
          <a:bodyPr/>
          <a:lstStyle/>
          <a:p>
            <a:r>
              <a:rPr lang="en-US" dirty="0"/>
              <a:t>Jennifer Jelavich, Back2Basics4Life.com</a:t>
            </a:r>
          </a:p>
          <a:p>
            <a:r>
              <a:rPr lang="en-US" dirty="0"/>
              <a:t> (925) 997-4952 – phone/text</a:t>
            </a:r>
          </a:p>
          <a:p>
            <a:r>
              <a:rPr lang="en-US" dirty="0"/>
              <a:t>Jennifer@Back2Basics4Life.com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CE1A5F-BB1A-A533-6C54-72E76F1E0A06}"/>
              </a:ext>
            </a:extLst>
          </p:cNvPr>
          <p:cNvSpPr txBox="1"/>
          <p:nvPr/>
        </p:nvSpPr>
        <p:spPr>
          <a:xfrm>
            <a:off x="858982" y="1467278"/>
            <a:ext cx="26655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Thank you!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604BC0-817C-BE10-9F72-BBDCCD1AD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1811" y="5488975"/>
            <a:ext cx="1771187" cy="11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934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al presentation" id="{4A1BE7B5-16BB-4EDB-94C0-CDDC43FF64E7}" vid="{7F008C83-F8F9-4FE6-A625-57BD0F44822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  <Background xmlns="71af3243-3dd4-4a8d-8c0d-dd76da1f02a5">false</Background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076B5C-85B0-4D30-852D-5E5312EEA9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42FAFE-88B4-49B4-9588-86CB0E564E5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1C465B7-820B-4DEA-AB4B-5167C1BE90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{8322F11A-9B9D-4D99-B6A3-8764A099BA3E}tf45331398_win32</Template>
  <TotalTime>226</TotalTime>
  <Words>1634</Words>
  <Application>Microsoft Office PowerPoint</Application>
  <PresentationFormat>Widescreen</PresentationFormat>
  <Paragraphs>255</Paragraphs>
  <Slides>41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2" baseType="lpstr">
      <vt:lpstr>Arial</vt:lpstr>
      <vt:lpstr>Arial Black</vt:lpstr>
      <vt:lpstr>Calibri</vt:lpstr>
      <vt:lpstr>Helvetica Neue</vt:lpstr>
      <vt:lpstr>Montserrat</vt:lpstr>
      <vt:lpstr>Montserrat Light</vt:lpstr>
      <vt:lpstr>Montserrat Medium</vt:lpstr>
      <vt:lpstr>Open Sans</vt:lpstr>
      <vt:lpstr>Tenorite</vt:lpstr>
      <vt:lpstr>Twentieth Century</vt:lpstr>
      <vt:lpstr>Office Theme</vt:lpstr>
      <vt:lpstr>Brain Fit for Life Simple Ideas for Creating Balance  in Work, School, &amp; Life</vt:lpstr>
      <vt:lpstr>Brain Fit for Life</vt:lpstr>
      <vt:lpstr>PowerPoint Presentation</vt:lpstr>
      <vt:lpstr>PowerPoint Presentation</vt:lpstr>
      <vt:lpstr>PowerPoint Presentation</vt:lpstr>
      <vt:lpstr>PowerPoint Presentation</vt:lpstr>
      <vt:lpstr>Brain Health… Your brain is involved in EVERYTHING you do!</vt:lpstr>
      <vt:lpstr>Brain Fun Facts… Your brain is ridiculously complex</vt:lpstr>
      <vt:lpstr>Brain Fun Facts… Your brain is ridiculously complex</vt:lpstr>
      <vt:lpstr>Brain Fun Facts… Your brain is soft &amp; housed in a hard skull</vt:lpstr>
      <vt:lpstr>Brain Fun Facts… PFC Last Part of Brain to Fully Develop</vt:lpstr>
      <vt:lpstr>Welcome to Normal!</vt:lpstr>
      <vt:lpstr>Brain Robbers</vt:lpstr>
      <vt:lpstr>Brain Enhancers</vt:lpstr>
      <vt:lpstr>PowerPoint Presentation</vt:lpstr>
      <vt:lpstr>PowerPoint Presentation</vt:lpstr>
      <vt:lpstr>PowerPoint Presentation</vt:lpstr>
      <vt:lpstr>PowerPoint Presentation</vt:lpstr>
      <vt:lpstr>Idea #1: Practice Gratitude</vt:lpstr>
      <vt:lpstr>Idea #1: Practice Gratitude</vt:lpstr>
      <vt:lpstr>Idea #1: Practice Gratitude</vt:lpstr>
      <vt:lpstr>Idea #2: Watch Your Thoughts</vt:lpstr>
      <vt:lpstr>Idea #2: Watch Your Thoughts</vt:lpstr>
      <vt:lpstr>Idea #2: Watch Your Thoughts</vt:lpstr>
      <vt:lpstr>Idea #2:  Watch Your Thoughts</vt:lpstr>
      <vt:lpstr>Idea #3: Work Your Brain</vt:lpstr>
      <vt:lpstr>Idea #3: Work Your Brain</vt:lpstr>
      <vt:lpstr>Idea #4: Destress Your Brain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Idea #4: Destress Your Brain Diaphragmatic Breathing Exercise</vt:lpstr>
      <vt:lpstr>Idea #4: Destress Your Brain                 Meditation</vt:lpstr>
      <vt:lpstr>Idea #5: Nourish Your Brain</vt:lpstr>
      <vt:lpstr>BRIGHT MINDS  11 Major Risk Factors &amp; Brain Healthy Habits</vt:lpstr>
      <vt:lpstr>BRIGHT MINDS  11 Major Risk Factors &amp; Brain Healthy Habits</vt:lpstr>
      <vt:lpstr>Brain Fit for Life Simple Ideas for Creating  Balance in Work, School, &amp; Life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Jennifer Jelavich</dc:creator>
  <cp:lastModifiedBy>Jennifer Jelavich</cp:lastModifiedBy>
  <cp:revision>21</cp:revision>
  <dcterms:created xsi:type="dcterms:W3CDTF">2023-12-05T16:38:37Z</dcterms:created>
  <dcterms:modified xsi:type="dcterms:W3CDTF">2026-03-16T16:23:22Z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