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_rels/theme1.xml.rels" ContentType="application/vnd.openxmlformats-package.relationships+xml"/>
  <Override PartName="/ppt/theme/theme18.xml" ContentType="application/vnd.openxmlformats-officedocument.theme+xml"/>
  <Override PartName="/ppt/notesSlides/notesSlide9.xml" ContentType="application/vnd.openxmlformats-officedocument.presentationml.notesSlide+xml"/>
  <Override PartName="/ppt/notesSlides/_rels/notesSlide9.xml.rels" ContentType="application/vnd.openxmlformats-package.relationships+xml"/>
  <Override PartName="/ppt/embeddings/oleObject1.bin" ContentType="application/vnd.openxmlformats-officedocument.oleObject"/>
  <Override PartName="/ppt/embeddings/oleObject2.bin" ContentType="application/vnd.openxmlformats-officedocument.oleObject"/>
  <Override PartName="/ppt/media/image1.jpeg" ContentType="image/jpeg"/>
  <Override PartName="/ppt/media/image14.wmf" ContentType="image/x-wmf"/>
  <Override PartName="/ppt/media/image3.png" ContentType="image/png"/>
  <Override PartName="/ppt/media/image2.jpeg" ContentType="image/jpeg"/>
  <Override PartName="/ppt/media/hdphoto1.wdp" ContentType="image/vnd.ms-photo"/>
  <Override PartName="/ppt/media/image15.wmf" ContentType="image/x-wmf"/>
  <Override PartName="/ppt/media/image4.png" ContentType="image/png"/>
  <Override PartName="/ppt/media/image5.png" ContentType="image/png"/>
  <Override PartName="/ppt/media/image16.wmf" ContentType="image/x-wmf"/>
  <Override PartName="/ppt/media/image6.png" ContentType="image/png"/>
  <Override PartName="/ppt/media/image17.wmf" ContentType="image/x-wmf"/>
  <Override PartName="/ppt/media/image7.jpeg" ContentType="image/jpeg"/>
  <Override PartName="/ppt/media/image8.jpeg" ContentType="image/jpeg"/>
  <Override PartName="/ppt/media/image9.png" ContentType="image/png"/>
  <Override PartName="/ppt/media/hdphoto2.wdp" ContentType="image/vnd.ms-photo"/>
  <Override PartName="/ppt/media/image10.wmf" ContentType="image/x-wmf"/>
  <Override PartName="/ppt/media/image11.wmf" ContentType="image/x-wmf"/>
  <Override PartName="/ppt/media/image12.wmf" ContentType="image/x-wmf"/>
  <Override PartName="/ppt/media/image13.wmf" ContentType="image/x-wmf"/>
  <Override PartName="/ppt/media/image18.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12192000" cy="6858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US" sz="1800" strike="noStrike" u="none">
                <a:solidFill>
                  <a:schemeClr val="dk1"/>
                </a:solidFill>
                <a:effectLst/>
                <a:uFillTx/>
                <a:latin typeface="Garamond"/>
              </a:rPr>
              <a:t>Click to move the slide</a:t>
            </a:r>
            <a:endParaRPr b="0" lang="en-US" sz="1800" strike="noStrike" u="none">
              <a:solidFill>
                <a:schemeClr val="dk1"/>
              </a:solidFill>
              <a:effectLst/>
              <a:uFillTx/>
              <a:latin typeface="Garamond"/>
            </a:endParaRPr>
          </a:p>
        </p:txBody>
      </p:sp>
      <p:sp>
        <p:nvSpPr>
          <p:cNvPr id="13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indent="0">
              <a:buNone/>
            </a:pPr>
            <a:r>
              <a:rPr b="0" lang="en-US" sz="2000" strike="noStrike" u="none">
                <a:solidFill>
                  <a:srgbClr val="000000"/>
                </a:solidFill>
                <a:effectLst/>
                <a:uFillTx/>
                <a:latin typeface="Arial"/>
              </a:rPr>
              <a:t>Click to edit the notes format</a:t>
            </a:r>
            <a:endParaRPr b="0" lang="en-US" sz="2000" strike="noStrike" u="none">
              <a:solidFill>
                <a:srgbClr val="000000"/>
              </a:solidFill>
              <a:effectLst/>
              <a:uFillTx/>
              <a:latin typeface="Arial"/>
            </a:endParaRPr>
          </a:p>
        </p:txBody>
      </p:sp>
      <p:sp>
        <p:nvSpPr>
          <p:cNvPr id="132"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trike="noStrike" u="none">
                <a:solidFill>
                  <a:srgbClr val="000000"/>
                </a:solidFill>
                <a:effectLst/>
                <a:uFillTx/>
                <a:latin typeface="Times New Roman"/>
              </a:rPr>
              <a:t>&lt;header&gt;</a:t>
            </a:r>
            <a:endParaRPr b="0" lang="en-US" sz="1400" strike="noStrike" u="none">
              <a:solidFill>
                <a:srgbClr val="000000"/>
              </a:solidFill>
              <a:effectLst/>
              <a:uFillTx/>
              <a:latin typeface="Times New Roman"/>
            </a:endParaRPr>
          </a:p>
        </p:txBody>
      </p:sp>
      <p:sp>
        <p:nvSpPr>
          <p:cNvPr id="133" name="PlaceHolder 4"/>
          <p:cNvSpPr>
            <a:spLocks noGrp="1"/>
          </p:cNvSpPr>
          <p:nvPr>
            <p:ph type="dt" idx="52"/>
          </p:nvPr>
        </p:nvSpPr>
        <p:spPr>
          <a:xfrm>
            <a:off x="4399200" y="0"/>
            <a:ext cx="3372840" cy="502560"/>
          </a:xfrm>
          <a:prstGeom prst="rect">
            <a:avLst/>
          </a:prstGeom>
          <a:noFill/>
          <a:ln w="0">
            <a:noFill/>
          </a:ln>
        </p:spPr>
        <p:txBody>
          <a:bodyPr lIns="0" rIns="0" tIns="0" bIns="0" anchor="t">
            <a:noAutofit/>
          </a:bodyPr>
          <a:lstStyle>
            <a:lvl1pPr indent="0" algn="r">
              <a:buNone/>
              <a:defRPr b="0" lang="en-US" sz="1400" strike="noStrike" u="none">
                <a:solidFill>
                  <a:srgbClr val="000000"/>
                </a:solidFill>
                <a:effectLst/>
                <a:uFillTx/>
                <a:latin typeface="Times New Roman"/>
              </a:defRPr>
            </a:lvl1pPr>
          </a:lstStyle>
          <a:p>
            <a:pPr indent="0" algn="r">
              <a:buNone/>
            </a:pPr>
            <a:r>
              <a:rPr b="0" lang="en-US" sz="1400" strike="noStrike" u="none">
                <a:solidFill>
                  <a:srgbClr val="000000"/>
                </a:solidFill>
                <a:effectLst/>
                <a:uFillTx/>
                <a:latin typeface="Times New Roman"/>
              </a:rPr>
              <a:t>&lt;date/time&gt;</a:t>
            </a:r>
            <a:endParaRPr b="0" lang="en-US" sz="1400" strike="noStrike" u="none">
              <a:solidFill>
                <a:srgbClr val="000000"/>
              </a:solidFill>
              <a:effectLst/>
              <a:uFillTx/>
              <a:latin typeface="Times New Roman"/>
            </a:endParaRPr>
          </a:p>
        </p:txBody>
      </p:sp>
      <p:sp>
        <p:nvSpPr>
          <p:cNvPr id="134" name="PlaceHolder 5"/>
          <p:cNvSpPr>
            <a:spLocks noGrp="1"/>
          </p:cNvSpPr>
          <p:nvPr>
            <p:ph type="ftr" idx="53"/>
          </p:nvPr>
        </p:nvSpPr>
        <p:spPr>
          <a:xfrm>
            <a:off x="0" y="9555480"/>
            <a:ext cx="3372840" cy="502560"/>
          </a:xfrm>
          <a:prstGeom prst="rect">
            <a:avLst/>
          </a:prstGeom>
          <a:noFill/>
          <a:ln w="0">
            <a:noFill/>
          </a:ln>
        </p:spPr>
        <p:txBody>
          <a:bodyPr lIns="0" rIns="0" tIns="0" bIns="0" anchor="b">
            <a:noAutofit/>
          </a:bodyPr>
          <a:lstStyle>
            <a:lvl1pPr indent="0">
              <a:buNone/>
              <a:defRPr b="0" lang="en-US" sz="1400" strike="noStrike" u="none">
                <a:solidFill>
                  <a:srgbClr val="000000"/>
                </a:solidFill>
                <a:effectLst/>
                <a:uFillTx/>
                <a:latin typeface="Times New Roman"/>
              </a:defRPr>
            </a:lvl1pPr>
          </a:lstStyle>
          <a:p>
            <a:pPr indent="0">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35" name="PlaceHolder 6"/>
          <p:cNvSpPr>
            <a:spLocks noGrp="1"/>
          </p:cNvSpPr>
          <p:nvPr>
            <p:ph type="sldNum" idx="54"/>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trike="noStrike" u="none">
                <a:solidFill>
                  <a:srgbClr val="000000"/>
                </a:solidFill>
                <a:effectLst/>
                <a:uFillTx/>
                <a:latin typeface="Times New Roman"/>
              </a:defRPr>
            </a:lvl1pPr>
          </a:lstStyle>
          <a:p>
            <a:pPr indent="0" algn="r">
              <a:buNone/>
            </a:pPr>
            <a:fld id="{33EC3941-855E-4B3A-A795-56E1842A745F}" type="slidenum">
              <a:rPr b="0" lang="en-US" sz="1400" strike="noStrike" u="none">
                <a:solidFill>
                  <a:srgbClr val="000000"/>
                </a:solidFill>
                <a:effectLst/>
                <a:uFillTx/>
                <a:latin typeface="Times New Roman"/>
              </a:rPr>
              <a:t>&lt;number&gt;</a:t>
            </a:fld>
            <a:endParaRPr b="0" lang="en-US"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PlaceHolder 1"/>
          <p:cNvSpPr>
            <a:spLocks noGrp="1"/>
          </p:cNvSpPr>
          <p:nvPr>
            <p:ph type="sldImg"/>
          </p:nvPr>
        </p:nvSpPr>
        <p:spPr>
          <a:xfrm>
            <a:off x="3809880" y="514440"/>
            <a:ext cx="4571640" cy="2571480"/>
          </a:xfrm>
          <a:prstGeom prst="rect">
            <a:avLst/>
          </a:prstGeom>
          <a:ln w="0">
            <a:noFill/>
          </a:ln>
        </p:spPr>
      </p:sp>
      <p:sp>
        <p:nvSpPr>
          <p:cNvPr id="259" name="PlaceHolder 2"/>
          <p:cNvSpPr>
            <a:spLocks noGrp="1"/>
          </p:cNvSpPr>
          <p:nvPr>
            <p:ph type="body"/>
          </p:nvPr>
        </p:nvSpPr>
        <p:spPr>
          <a:xfrm>
            <a:off x="1219320" y="3257640"/>
            <a:ext cx="9753120" cy="3085920"/>
          </a:xfrm>
          <a:prstGeom prst="rect">
            <a:avLst/>
          </a:prstGeom>
          <a:noFill/>
          <a:ln w="0">
            <a:noFill/>
          </a:ln>
        </p:spPr>
        <p:txBody>
          <a:bodyPr lIns="91440" rIns="91440" tIns="45720" bIns="45720" anchor="t">
            <a:noAutofit/>
          </a:bodyPr>
          <a:p>
            <a:pPr indent="0">
              <a:buNone/>
            </a:pPr>
            <a:endParaRPr b="0" lang="en-US" sz="1800" strike="noStrike" u="none">
              <a:solidFill>
                <a:srgbClr val="000000"/>
              </a:solidFill>
              <a:effectLst/>
              <a:uFillTx/>
              <a:latin typeface="Arial"/>
            </a:endParaRPr>
          </a:p>
        </p:txBody>
      </p:sp>
      <p:sp>
        <p:nvSpPr>
          <p:cNvPr id="260" name="PlaceHolder 3"/>
          <p:cNvSpPr>
            <a:spLocks noGrp="1"/>
          </p:cNvSpPr>
          <p:nvPr>
            <p:ph type="sldNum" idx="55"/>
          </p:nvPr>
        </p:nvSpPr>
        <p:spPr>
          <a:xfrm>
            <a:off x="6905520" y="6513480"/>
            <a:ext cx="5283000" cy="342720"/>
          </a:xfrm>
          <a:prstGeom prst="rect">
            <a:avLst/>
          </a:prstGeom>
          <a:noFill/>
          <a:ln w="0">
            <a:noFill/>
          </a:ln>
        </p:spPr>
        <p:txBody>
          <a:bodyPr lIns="91440" rIns="91440" tIns="45720" bIns="45720" anchor="b">
            <a:noAutofit/>
          </a:bodyPr>
          <a:lstStyle>
            <a:lvl1pPr indent="0" algn="r" defTabSz="457200">
              <a:lnSpc>
                <a:spcPct val="100000"/>
              </a:lnSpc>
              <a:buNone/>
              <a:defRPr b="0" lang="en-US" sz="1200" strike="noStrike" u="none">
                <a:solidFill>
                  <a:schemeClr val="dk1"/>
                </a:solidFill>
                <a:effectLst/>
                <a:uFillTx/>
                <a:latin typeface="+mn-lt"/>
                <a:ea typeface="+mn-ea"/>
              </a:defRPr>
            </a:lvl1pPr>
          </a:lstStyle>
          <a:p>
            <a:pPr indent="0" algn="r" defTabSz="457200">
              <a:lnSpc>
                <a:spcPct val="100000"/>
              </a:lnSpc>
              <a:buNone/>
            </a:pPr>
            <a:fld id="{57144D2A-0DDC-4523-8D63-A96F38FB2E0A}" type="slidenum">
              <a:rPr b="0" lang="en-US" sz="1200" strike="noStrike" u="none">
                <a:solidFill>
                  <a:schemeClr val="dk1"/>
                </a:solidFill>
                <a:effectLst/>
                <a:uFillTx/>
                <a:latin typeface="+mn-lt"/>
                <a:ea typeface="+mn-ea"/>
              </a:rPr>
              <a:t>&lt;number&gt;</a:t>
            </a:fld>
            <a:endParaRPr b="0" lang="en-US" sz="1200" strike="noStrike" u="non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blipFill rotWithShape="0">
          <a:blip r:embed="rId2"/>
          <a:stretch/>
        </a:blipFill>
      </p:bgPr>
    </p:bg>
    <p:spTree>
      <p:nvGrpSpPr>
        <p:cNvPr id="1" name=""/>
        <p:cNvGrpSpPr/>
        <p:nvPr/>
      </p:nvGrpSpPr>
      <p:grpSpPr>
        <a:xfrm>
          <a:off x="0" y="0"/>
          <a:ext cx="0" cy="0"/>
          <a:chOff x="0" y="0"/>
          <a:chExt cx="0" cy="0"/>
        </a:xfrm>
      </p:grpSpPr>
      <p:pic>
        <p:nvPicPr>
          <p:cNvPr id="0" name="Picture 6" descr="HD-PanelContent-GrommetsCombined.png"/>
          <p:cNvPicPr/>
          <p:nvPr/>
        </p:nvPicPr>
        <p:blipFill>
          <a:blip r:embed="rId3"/>
          <a:stretch/>
        </p:blipFill>
        <p:spPr>
          <a:xfrm>
            <a:off x="0" y="0"/>
            <a:ext cx="12188520" cy="6855840"/>
          </a:xfrm>
          <a:prstGeom prst="rect">
            <a:avLst/>
          </a:prstGeom>
          <a:noFill/>
          <a:ln w="0">
            <a:noFill/>
          </a:ln>
        </p:spPr>
      </p:pic>
      <p:pic>
        <p:nvPicPr>
          <p:cNvPr id="1" name="Picture 6" descr="HD-PanelTitle-GrommetsCombined.png"/>
          <p:cNvPicPr/>
          <p:nvPr/>
        </p:nvPicPr>
        <p:blipFill>
          <a:blip r:embed="rId4"/>
          <a:stretch/>
        </p:blipFill>
        <p:spPr>
          <a:xfrm>
            <a:off x="0" y="0"/>
            <a:ext cx="12188520" cy="6855840"/>
          </a:xfrm>
          <a:prstGeom prst="rect">
            <a:avLst/>
          </a:prstGeom>
          <a:noFill/>
          <a:ln w="0">
            <a:noFill/>
          </a:ln>
        </p:spPr>
      </p:pic>
      <p:sp>
        <p:nvSpPr>
          <p:cNvPr id="2" name="PlaceHolder 1"/>
          <p:cNvSpPr>
            <a:spLocks noGrp="1"/>
          </p:cNvSpPr>
          <p:nvPr>
            <p:ph type="title"/>
          </p:nvPr>
        </p:nvSpPr>
        <p:spPr>
          <a:xfrm>
            <a:off x="2692440" y="1871280"/>
            <a:ext cx="6815160" cy="1515240"/>
          </a:xfrm>
          <a:prstGeom prst="rect">
            <a:avLst/>
          </a:prstGeom>
          <a:noFill/>
          <a:ln w="0">
            <a:noFill/>
          </a:ln>
        </p:spPr>
        <p:txBody>
          <a:bodyPr lIns="91440" rIns="91440" tIns="45720" bIns="45720" anchor="b">
            <a:noAutofit/>
          </a:bodyPr>
          <a:p>
            <a:pPr indent="0" algn="ctr" defTabSz="457200">
              <a:lnSpc>
                <a:spcPct val="100000"/>
              </a:lnSpc>
              <a:buNone/>
            </a:pPr>
            <a:r>
              <a:rPr b="0" lang="en-US" sz="5400" strike="noStrike" u="none">
                <a:solidFill>
                  <a:schemeClr val="dk1">
                    <a:lumMod val="85000"/>
                    <a:lumOff val="15000"/>
                  </a:schemeClr>
                </a:solidFill>
                <a:effectLst/>
                <a:uFillTx/>
                <a:latin typeface="Garamond"/>
              </a:rPr>
              <a:t>Click to edit Master title style</a:t>
            </a:r>
            <a:endParaRPr b="0" lang="en-US" sz="5400" strike="noStrike" u="none">
              <a:solidFill>
                <a:schemeClr val="dk1"/>
              </a:solidFill>
              <a:effectLst/>
              <a:uFillTx/>
              <a:latin typeface="Garamond"/>
            </a:endParaRPr>
          </a:p>
        </p:txBody>
      </p:sp>
      <p:sp>
        <p:nvSpPr>
          <p:cNvPr id="3" name="PlaceHolder 2"/>
          <p:cNvSpPr>
            <a:spLocks noGrp="1"/>
          </p:cNvSpPr>
          <p:nvPr>
            <p:ph type="dt" idx="1"/>
          </p:nvPr>
        </p:nvSpPr>
        <p:spPr>
          <a:xfrm>
            <a:off x="7983360" y="5037840"/>
            <a:ext cx="89712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 </a:t>
            </a:r>
            <a:endParaRPr b="0" lang="en-US" sz="1000" strike="noStrike" u="none">
              <a:solidFill>
                <a:srgbClr val="000000"/>
              </a:solidFill>
              <a:effectLst/>
              <a:uFillTx/>
              <a:latin typeface="Times New Roman"/>
            </a:endParaRPr>
          </a:p>
        </p:txBody>
      </p:sp>
      <p:sp>
        <p:nvSpPr>
          <p:cNvPr id="4" name="PlaceHolder 3"/>
          <p:cNvSpPr>
            <a:spLocks noGrp="1"/>
          </p:cNvSpPr>
          <p:nvPr>
            <p:ph type="ftr" idx="2"/>
          </p:nvPr>
        </p:nvSpPr>
        <p:spPr>
          <a:xfrm>
            <a:off x="2692440" y="5037840"/>
            <a:ext cx="521424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 </a:t>
            </a:r>
            <a:endParaRPr b="0" lang="en-US" sz="1400" strike="noStrike" u="none">
              <a:solidFill>
                <a:srgbClr val="000000"/>
              </a:solidFill>
              <a:effectLst/>
              <a:uFillTx/>
              <a:latin typeface="Times New Roman"/>
            </a:endParaRPr>
          </a:p>
        </p:txBody>
      </p:sp>
      <p:sp>
        <p:nvSpPr>
          <p:cNvPr id="5" name="PlaceHolder 4"/>
          <p:cNvSpPr>
            <a:spLocks noGrp="1"/>
          </p:cNvSpPr>
          <p:nvPr>
            <p:ph type="sldNum" idx="3"/>
          </p:nvPr>
        </p:nvSpPr>
        <p:spPr>
          <a:xfrm>
            <a:off x="8956800" y="5037840"/>
            <a:ext cx="55080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EF9B6108-A58B-4C31-86B3-6E3CDF2A286D}" type="slidenum">
              <a:rPr b="0" lang="en-US" sz="1000" strike="noStrike" u="none">
                <a:solidFill>
                  <a:schemeClr val="dk1"/>
                </a:solidFill>
                <a:effectLst/>
                <a:uFillTx/>
                <a:latin typeface="Garamond"/>
              </a:rPr>
              <a:t>1</a:t>
            </a:fld>
            <a:endParaRPr b="0" lang="en-US" sz="1000" strike="noStrike" u="none">
              <a:solidFill>
                <a:srgbClr val="000000"/>
              </a:solidFill>
              <a:effectLst/>
              <a:uFillTx/>
              <a:latin typeface="Times New Roman"/>
            </a:endParaRPr>
          </a:p>
        </p:txBody>
      </p:sp>
      <p:cxnSp>
        <p:nvCxnSpPr>
          <p:cNvPr id="6" name="Straight Connector 14"/>
          <p:cNvCxnSpPr/>
          <p:nvPr/>
        </p:nvCxnSpPr>
        <p:spPr>
          <a:xfrm>
            <a:off x="2692080" y="3521880"/>
            <a:ext cx="6816240" cy="360"/>
          </a:xfrm>
          <a:prstGeom prst="straightConnector1">
            <a:avLst/>
          </a:prstGeom>
          <a:ln>
            <a:solidFill>
              <a:srgbClr val="d9b247">
                <a:lumMod val="60000"/>
                <a:lumOff val="40000"/>
              </a:srgbClr>
            </a:solidFill>
            <a:round/>
          </a:ln>
        </p:spPr>
      </p:cxnSp>
      <p:sp>
        <p:nvSpPr>
          <p:cNvPr id="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400" strike="noStrike" u="none">
                <a:solidFill>
                  <a:schemeClr val="dk1">
                    <a:lumMod val="85000"/>
                    <a:lumOff val="15000"/>
                  </a:schemeClr>
                </a:solidFill>
                <a:effectLst/>
                <a:uFillTx/>
                <a:latin typeface="Garamond"/>
              </a:rPr>
              <a:t>Click to edit the outline text format</a:t>
            </a:r>
            <a:endParaRPr b="0" lang="en-US" sz="2400" strike="noStrike" u="none">
              <a:solidFill>
                <a:schemeClr val="dk1">
                  <a:lumMod val="85000"/>
                  <a:lumOff val="15000"/>
                </a:schemeClr>
              </a:solidFill>
              <a:effectLst/>
              <a:uFillTx/>
              <a:latin typeface="Garamond"/>
            </a:endParaRPr>
          </a:p>
          <a:p>
            <a:pPr lvl="1" marL="864000" indent="-324000">
              <a:spcBef>
                <a:spcPts val="1134"/>
              </a:spcBef>
              <a:buClr>
                <a:srgbClr val="000000"/>
              </a:buClr>
              <a:buSzPct val="75000"/>
              <a:buFont typeface="Symbol" charset="2"/>
              <a:buChar char=""/>
            </a:pPr>
            <a:r>
              <a:rPr b="0" lang="en-US" sz="1800" strike="noStrike" u="none">
                <a:solidFill>
                  <a:schemeClr val="dk1">
                    <a:lumMod val="85000"/>
                    <a:lumOff val="15000"/>
                  </a:schemeClr>
                </a:solidFill>
                <a:effectLst/>
                <a:uFillTx/>
                <a:latin typeface="Garamond"/>
              </a:rPr>
              <a:t>Second Outline Level</a:t>
            </a:r>
            <a:endParaRPr b="0" lang="en-US" sz="1800" strike="noStrike" u="none">
              <a:solidFill>
                <a:schemeClr val="dk1">
                  <a:lumMod val="85000"/>
                  <a:lumOff val="15000"/>
                </a:schemeClr>
              </a:solidFill>
              <a:effectLst/>
              <a:uFillTx/>
              <a:latin typeface="Garamond"/>
            </a:endParaRPr>
          </a:p>
          <a:p>
            <a:pPr lvl="2" marL="1296000" indent="-288000">
              <a:spcBef>
                <a:spcPts val="850"/>
              </a:spcBef>
              <a:buClr>
                <a:srgbClr val="000000"/>
              </a:buClr>
              <a:buSzPct val="45000"/>
              <a:buFont typeface="Wingdings" charset="2"/>
              <a:buChar char=""/>
            </a:pPr>
            <a:r>
              <a:rPr b="0" lang="en-US" sz="1600" strike="noStrike" u="none">
                <a:solidFill>
                  <a:schemeClr val="dk1">
                    <a:lumMod val="85000"/>
                    <a:lumOff val="15000"/>
                  </a:schemeClr>
                </a:solidFill>
                <a:effectLst/>
                <a:uFillTx/>
                <a:latin typeface="Garamond"/>
              </a:rPr>
              <a:t>Third Outline Level</a:t>
            </a:r>
            <a:endParaRPr b="0" lang="en-US" sz="1600" strike="noStrike" u="none">
              <a:solidFill>
                <a:schemeClr val="dk1">
                  <a:lumMod val="85000"/>
                  <a:lumOff val="15000"/>
                </a:schemeClr>
              </a:solidFill>
              <a:effectLst/>
              <a:uFillTx/>
              <a:latin typeface="Garamond"/>
            </a:endParaRPr>
          </a:p>
          <a:p>
            <a:pPr lvl="3" marL="1728000" indent="-216000">
              <a:spcBef>
                <a:spcPts val="567"/>
              </a:spcBef>
              <a:buClr>
                <a:srgbClr val="000000"/>
              </a:buClr>
              <a:buSzPct val="75000"/>
              <a:buFont typeface="Symbol" charset="2"/>
              <a:buChar char=""/>
            </a:pPr>
            <a:r>
              <a:rPr b="0" lang="en-US" sz="1400" strike="noStrike" u="none">
                <a:solidFill>
                  <a:schemeClr val="dk1">
                    <a:lumMod val="85000"/>
                    <a:lumOff val="15000"/>
                  </a:schemeClr>
                </a:solidFill>
                <a:effectLst/>
                <a:uFillTx/>
                <a:latin typeface="Garamond"/>
              </a:rPr>
              <a:t>Fourth Outline Level</a:t>
            </a:r>
            <a:endParaRPr b="0" lang="en-US" sz="1400" strike="noStrike" u="none">
              <a:solidFill>
                <a:schemeClr val="dk1">
                  <a:lumMod val="85000"/>
                  <a:lumOff val="15000"/>
                </a:schemeClr>
              </a:solidFill>
              <a:effectLst/>
              <a:uFillTx/>
              <a:latin typeface="Garamond"/>
            </a:endParaRPr>
          </a:p>
          <a:p>
            <a:pPr lvl="4" marL="2160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Fifth Outline Level</a:t>
            </a:r>
            <a:endParaRPr b="0" lang="en-US" sz="2000" strike="noStrike" u="none">
              <a:solidFill>
                <a:schemeClr val="dk1">
                  <a:lumMod val="85000"/>
                  <a:lumOff val="15000"/>
                </a:schemeClr>
              </a:solidFill>
              <a:effectLst/>
              <a:uFillTx/>
              <a:latin typeface="Garamond"/>
            </a:endParaRPr>
          </a:p>
          <a:p>
            <a:pPr lvl="5" marL="2592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Sixth Outline Level</a:t>
            </a:r>
            <a:endParaRPr b="0" lang="en-US" sz="2000" strike="noStrike" u="none">
              <a:solidFill>
                <a:schemeClr val="dk1">
                  <a:lumMod val="85000"/>
                  <a:lumOff val="15000"/>
                </a:schemeClr>
              </a:solidFill>
              <a:effectLst/>
              <a:uFillTx/>
              <a:latin typeface="Garamond"/>
            </a:endParaRPr>
          </a:p>
          <a:p>
            <a:pPr lvl="6" marL="3024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Seventh Outline Level</a:t>
            </a:r>
            <a:endParaRPr b="0" lang="en-US" sz="2000" strike="noStrike" u="none">
              <a:solidFill>
                <a:schemeClr val="dk1">
                  <a:lumMod val="85000"/>
                  <a:lumOff val="15000"/>
                </a:schemeClr>
              </a:solidFill>
              <a:effectLst/>
              <a:uFillTx/>
              <a:latin typeface="Garamond"/>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blipFill rotWithShape="0">
          <a:blip r:embed="rId2"/>
          <a:stretch/>
        </a:blipFill>
      </p:bgPr>
    </p:bg>
    <p:spTree>
      <p:nvGrpSpPr>
        <p:cNvPr id="1" name=""/>
        <p:cNvGrpSpPr/>
        <p:nvPr/>
      </p:nvGrpSpPr>
      <p:grpSpPr>
        <a:xfrm>
          <a:off x="0" y="0"/>
          <a:ext cx="0" cy="0"/>
          <a:chOff x="0" y="0"/>
          <a:chExt cx="0" cy="0"/>
        </a:xfrm>
      </p:grpSpPr>
      <p:pic>
        <p:nvPicPr>
          <p:cNvPr id="70" name="Picture 6" descr="HD-PanelContent-GrommetsCombined.png"/>
          <p:cNvPicPr/>
          <p:nvPr/>
        </p:nvPicPr>
        <p:blipFill>
          <a:blip r:embed="rId3"/>
          <a:stretch/>
        </p:blipFill>
        <p:spPr>
          <a:xfrm>
            <a:off x="0" y="0"/>
            <a:ext cx="12188520" cy="6855840"/>
          </a:xfrm>
          <a:prstGeom prst="rect">
            <a:avLst/>
          </a:prstGeom>
          <a:noFill/>
          <a:ln w="0">
            <a:noFill/>
          </a:ln>
        </p:spPr>
      </p:pic>
      <p:cxnSp>
        <p:nvCxnSpPr>
          <p:cNvPr id="71" name="Straight Connector 6"/>
          <p:cNvCxnSpPr/>
          <p:nvPr/>
        </p:nvCxnSpPr>
        <p:spPr>
          <a:xfrm>
            <a:off x="1396080" y="2421360"/>
            <a:ext cx="9407520" cy="360"/>
          </a:xfrm>
          <a:prstGeom prst="straightConnector1">
            <a:avLst/>
          </a:prstGeom>
          <a:ln>
            <a:solidFill>
              <a:srgbClr val="d9b247">
                <a:lumMod val="60000"/>
                <a:lumOff val="40000"/>
              </a:srgbClr>
            </a:solidFill>
            <a:round/>
          </a:ln>
        </p:spPr>
      </p:cxnSp>
      <p:sp>
        <p:nvSpPr>
          <p:cNvPr id="72" name="PlaceHolder 1"/>
          <p:cNvSpPr>
            <a:spLocks noGrp="1"/>
          </p:cNvSpPr>
          <p:nvPr>
            <p:ph type="title"/>
          </p:nvPr>
        </p:nvSpPr>
        <p:spPr>
          <a:xfrm>
            <a:off x="1295280" y="982080"/>
            <a:ext cx="9600840" cy="1303560"/>
          </a:xfrm>
          <a:prstGeom prst="rect">
            <a:avLst/>
          </a:prstGeom>
          <a:noFill/>
          <a:ln w="0">
            <a:noFill/>
          </a:ln>
        </p:spPr>
        <p:txBody>
          <a:bodyPr lIns="91440" rIns="91440" tIns="45720" bIns="45720" anchor="ctr">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73" name="PlaceHolder 2"/>
          <p:cNvSpPr>
            <a:spLocks noGrp="1"/>
          </p:cNvSpPr>
          <p:nvPr>
            <p:ph type="body"/>
          </p:nvPr>
        </p:nvSpPr>
        <p:spPr>
          <a:xfrm>
            <a:off x="1295280" y="2557080"/>
            <a:ext cx="9600840" cy="3318480"/>
          </a:xfrm>
          <a:prstGeom prst="rect">
            <a:avLst/>
          </a:prstGeom>
          <a:noFill/>
          <a:ln w="0">
            <a:noFill/>
          </a:ln>
        </p:spPr>
        <p:txBody>
          <a:bodyPr lIns="91440" rIns="91440" tIns="45720" bIns="45720" anchor="t">
            <a:no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74" name="PlaceHolder 3"/>
          <p:cNvSpPr>
            <a:spLocks noGrp="1"/>
          </p:cNvSpPr>
          <p:nvPr>
            <p:ph type="dt" idx="28"/>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75" name="PlaceHolder 4"/>
          <p:cNvSpPr>
            <a:spLocks noGrp="1"/>
          </p:cNvSpPr>
          <p:nvPr>
            <p:ph type="ftr" idx="29"/>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76" name="PlaceHolder 5"/>
          <p:cNvSpPr>
            <a:spLocks noGrp="1"/>
          </p:cNvSpPr>
          <p:nvPr>
            <p:ph type="sldNum" idx="30"/>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550A6002-4050-408F-94BD-18DF8B25F0C4}"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blipFill rotWithShape="0">
          <a:blip r:embed="rId2"/>
          <a:stretch/>
        </a:blipFill>
      </p:bgPr>
    </p:bg>
    <p:spTree>
      <p:nvGrpSpPr>
        <p:cNvPr id="1" name=""/>
        <p:cNvGrpSpPr/>
        <p:nvPr/>
      </p:nvGrpSpPr>
      <p:grpSpPr>
        <a:xfrm>
          <a:off x="0" y="0"/>
          <a:ext cx="0" cy="0"/>
          <a:chOff x="0" y="0"/>
          <a:chExt cx="0" cy="0"/>
        </a:xfrm>
      </p:grpSpPr>
      <p:pic>
        <p:nvPicPr>
          <p:cNvPr id="77" name="Picture 6" descr="HD-PanelContent-GrommetsCombined.png"/>
          <p:cNvPicPr/>
          <p:nvPr/>
        </p:nvPicPr>
        <p:blipFill>
          <a:blip r:embed="rId3"/>
          <a:stretch/>
        </p:blipFill>
        <p:spPr>
          <a:xfrm>
            <a:off x="0" y="0"/>
            <a:ext cx="12188520" cy="6855840"/>
          </a:xfrm>
          <a:prstGeom prst="rect">
            <a:avLst/>
          </a:prstGeom>
          <a:noFill/>
          <a:ln w="0">
            <a:noFill/>
          </a:ln>
        </p:spPr>
      </p:pic>
      <p:sp>
        <p:nvSpPr>
          <p:cNvPr id="78" name="PlaceHolder 1"/>
          <p:cNvSpPr>
            <a:spLocks noGrp="1"/>
          </p:cNvSpPr>
          <p:nvPr>
            <p:ph type="title"/>
          </p:nvPr>
        </p:nvSpPr>
        <p:spPr>
          <a:xfrm>
            <a:off x="2014920" y="1752480"/>
            <a:ext cx="8158320" cy="1822320"/>
          </a:xfrm>
          <a:prstGeom prst="rect">
            <a:avLst/>
          </a:prstGeom>
          <a:noFill/>
          <a:ln w="0">
            <a:noFill/>
          </a:ln>
        </p:spPr>
        <p:txBody>
          <a:bodyPr lIns="91440" rIns="91440" tIns="45720" bIns="45720" anchor="b">
            <a:norm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79" name="PlaceHolder 2"/>
          <p:cNvSpPr>
            <a:spLocks noGrp="1"/>
          </p:cNvSpPr>
          <p:nvPr>
            <p:ph type="body"/>
          </p:nvPr>
        </p:nvSpPr>
        <p:spPr>
          <a:xfrm>
            <a:off x="2014920" y="3845880"/>
            <a:ext cx="8158320" cy="954360"/>
          </a:xfrm>
          <a:prstGeom prst="rect">
            <a:avLst/>
          </a:prstGeom>
          <a:noFill/>
          <a:ln w="0">
            <a:noFill/>
          </a:ln>
        </p:spPr>
        <p:txBody>
          <a:bodyPr lIns="91440" rIns="91440" tIns="45720" bIns="45720" anchor="t">
            <a:normAutofit/>
          </a:bodyPr>
          <a:p>
            <a:pPr indent="0" algn="ctr" defTabSz="457200">
              <a:lnSpc>
                <a:spcPct val="100000"/>
              </a:lnSpc>
              <a:spcBef>
                <a:spcPts val="479"/>
              </a:spcBef>
              <a:spcAft>
                <a:spcPts val="601"/>
              </a:spcAft>
              <a:buNone/>
              <a:tabLst>
                <a:tab algn="l" pos="0"/>
              </a:tabLst>
            </a:pPr>
            <a:r>
              <a:rPr b="0" lang="en-US" sz="2400" strike="noStrike" u="none">
                <a:solidFill>
                  <a:schemeClr val="dk1"/>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p:txBody>
      </p:sp>
      <p:sp>
        <p:nvSpPr>
          <p:cNvPr id="80" name="PlaceHolder 3"/>
          <p:cNvSpPr>
            <a:spLocks noGrp="1"/>
          </p:cNvSpPr>
          <p:nvPr>
            <p:ph type="dt" idx="31"/>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81" name="PlaceHolder 4"/>
          <p:cNvSpPr>
            <a:spLocks noGrp="1"/>
          </p:cNvSpPr>
          <p:nvPr>
            <p:ph type="ftr" idx="32"/>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82" name="PlaceHolder 5"/>
          <p:cNvSpPr>
            <a:spLocks noGrp="1"/>
          </p:cNvSpPr>
          <p:nvPr>
            <p:ph type="sldNum" idx="33"/>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D8DDDC05-11BB-4CB5-A4D1-50A269882E23}"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83" name="Straight Connector 15"/>
          <p:cNvCxnSpPr/>
          <p:nvPr/>
        </p:nvCxnSpPr>
        <p:spPr>
          <a:xfrm>
            <a:off x="2012400" y="3710520"/>
            <a:ext cx="8163720" cy="360"/>
          </a:xfrm>
          <a:prstGeom prst="straightConnector1">
            <a:avLst/>
          </a:prstGeom>
          <a:ln>
            <a:solidFill>
              <a:srgbClr val="d9b247">
                <a:lumMod val="60000"/>
                <a:lumOff val="40000"/>
              </a:srgbClr>
            </a:solidFill>
            <a:round/>
          </a:ln>
        </p:spPr>
      </p:cxn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blipFill rotWithShape="0">
          <a:blip r:embed="rId2"/>
          <a:stretch/>
        </a:blipFill>
      </p:bgPr>
    </p:bg>
    <p:spTree>
      <p:nvGrpSpPr>
        <p:cNvPr id="1" name=""/>
        <p:cNvGrpSpPr/>
        <p:nvPr/>
      </p:nvGrpSpPr>
      <p:grpSpPr>
        <a:xfrm>
          <a:off x="0" y="0"/>
          <a:ext cx="0" cy="0"/>
          <a:chOff x="0" y="0"/>
          <a:chExt cx="0" cy="0"/>
        </a:xfrm>
      </p:grpSpPr>
      <p:pic>
        <p:nvPicPr>
          <p:cNvPr id="84" name="Picture 6" descr="HD-PanelContent-GrommetsCombined.png"/>
          <p:cNvPicPr/>
          <p:nvPr/>
        </p:nvPicPr>
        <p:blipFill>
          <a:blip r:embed="rId3"/>
          <a:stretch/>
        </p:blipFill>
        <p:spPr>
          <a:xfrm>
            <a:off x="0" y="0"/>
            <a:ext cx="12188520" cy="6855840"/>
          </a:xfrm>
          <a:prstGeom prst="rect">
            <a:avLst/>
          </a:prstGeom>
          <a:noFill/>
          <a:ln w="0">
            <a:noFill/>
          </a:ln>
        </p:spPr>
      </p:pic>
      <p:cxnSp>
        <p:nvCxnSpPr>
          <p:cNvPr id="85" name="Straight Connector 7"/>
          <p:cNvCxnSpPr/>
          <p:nvPr/>
        </p:nvCxnSpPr>
        <p:spPr>
          <a:xfrm>
            <a:off x="1396080" y="2421360"/>
            <a:ext cx="9407520" cy="360"/>
          </a:xfrm>
          <a:prstGeom prst="straightConnector1">
            <a:avLst/>
          </a:prstGeom>
          <a:ln>
            <a:solidFill>
              <a:srgbClr val="d9b247">
                <a:lumMod val="60000"/>
                <a:lumOff val="40000"/>
              </a:srgbClr>
            </a:solidFill>
            <a:round/>
          </a:ln>
        </p:spPr>
      </p:cxnSp>
      <p:sp>
        <p:nvSpPr>
          <p:cNvPr id="86" name="PlaceHolder 1"/>
          <p:cNvSpPr>
            <a:spLocks noGrp="1"/>
          </p:cNvSpPr>
          <p:nvPr>
            <p:ph type="title"/>
          </p:nvPr>
        </p:nvSpPr>
        <p:spPr>
          <a:xfrm>
            <a:off x="1295280" y="982080"/>
            <a:ext cx="9600840" cy="1303560"/>
          </a:xfrm>
          <a:prstGeom prst="rect">
            <a:avLst/>
          </a:prstGeom>
          <a:noFill/>
          <a:ln w="0">
            <a:noFill/>
          </a:ln>
        </p:spPr>
        <p:txBody>
          <a:bodyPr lIns="91440" rIns="91440" tIns="45720" bIns="45720" anchor="ctr">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87" name="PlaceHolder 2"/>
          <p:cNvSpPr>
            <a:spLocks noGrp="1"/>
          </p:cNvSpPr>
          <p:nvPr>
            <p:ph type="body"/>
          </p:nvPr>
        </p:nvSpPr>
        <p:spPr>
          <a:xfrm>
            <a:off x="1298520" y="2560320"/>
            <a:ext cx="4717800" cy="3309840"/>
          </a:xfrm>
          <a:prstGeom prst="rect">
            <a:avLst/>
          </a:prstGeom>
          <a:noFill/>
          <a:ln w="0">
            <a:noFill/>
          </a:ln>
        </p:spPr>
        <p:txBody>
          <a:bodyPr lIns="91440" rIns="91440" tIns="45720" bIns="45720" anchor="t">
            <a:norm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88" name="PlaceHolder 3"/>
          <p:cNvSpPr>
            <a:spLocks noGrp="1"/>
          </p:cNvSpPr>
          <p:nvPr>
            <p:ph type="body"/>
          </p:nvPr>
        </p:nvSpPr>
        <p:spPr>
          <a:xfrm>
            <a:off x="6181200" y="2560320"/>
            <a:ext cx="4717800" cy="3309840"/>
          </a:xfrm>
          <a:prstGeom prst="rect">
            <a:avLst/>
          </a:prstGeom>
          <a:noFill/>
          <a:ln w="0">
            <a:noFill/>
          </a:ln>
        </p:spPr>
        <p:txBody>
          <a:bodyPr lIns="91440" rIns="91440" tIns="45720" bIns="45720" anchor="t">
            <a:norm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89" name="PlaceHolder 4"/>
          <p:cNvSpPr>
            <a:spLocks noGrp="1"/>
          </p:cNvSpPr>
          <p:nvPr>
            <p:ph type="dt" idx="34"/>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90" name="PlaceHolder 5"/>
          <p:cNvSpPr>
            <a:spLocks noGrp="1"/>
          </p:cNvSpPr>
          <p:nvPr>
            <p:ph type="ftr" idx="35"/>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91" name="PlaceHolder 6"/>
          <p:cNvSpPr>
            <a:spLocks noGrp="1"/>
          </p:cNvSpPr>
          <p:nvPr>
            <p:ph type="sldNum" idx="36"/>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F02156A7-9ABA-4566-AC7A-A66D31A45701}"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blipFill rotWithShape="0">
          <a:blip r:embed="rId2"/>
          <a:stretch/>
        </a:blipFill>
      </p:bgPr>
    </p:bg>
    <p:spTree>
      <p:nvGrpSpPr>
        <p:cNvPr id="1" name=""/>
        <p:cNvGrpSpPr/>
        <p:nvPr/>
      </p:nvGrpSpPr>
      <p:grpSpPr>
        <a:xfrm>
          <a:off x="0" y="0"/>
          <a:ext cx="0" cy="0"/>
          <a:chOff x="0" y="0"/>
          <a:chExt cx="0" cy="0"/>
        </a:xfrm>
      </p:grpSpPr>
      <p:pic>
        <p:nvPicPr>
          <p:cNvPr id="92" name="Picture 6" descr="HD-PanelContent-GrommetsCombined.png"/>
          <p:cNvPicPr/>
          <p:nvPr/>
        </p:nvPicPr>
        <p:blipFill>
          <a:blip r:embed="rId3"/>
          <a:stretch/>
        </p:blipFill>
        <p:spPr>
          <a:xfrm>
            <a:off x="0" y="0"/>
            <a:ext cx="12188520" cy="6855840"/>
          </a:xfrm>
          <a:prstGeom prst="rect">
            <a:avLst/>
          </a:prstGeom>
          <a:noFill/>
          <a:ln w="0">
            <a:noFill/>
          </a:ln>
        </p:spPr>
      </p:pic>
      <p:sp>
        <p:nvSpPr>
          <p:cNvPr id="93" name="PlaceHolder 1"/>
          <p:cNvSpPr>
            <a:spLocks noGrp="1"/>
          </p:cNvSpPr>
          <p:nvPr>
            <p:ph type="title"/>
          </p:nvPr>
        </p:nvSpPr>
        <p:spPr>
          <a:xfrm>
            <a:off x="1295280" y="982080"/>
            <a:ext cx="9600840" cy="1303560"/>
          </a:xfrm>
          <a:prstGeom prst="rect">
            <a:avLst/>
          </a:prstGeom>
          <a:noFill/>
          <a:ln w="0">
            <a:noFill/>
          </a:ln>
        </p:spPr>
        <p:txBody>
          <a:bodyPr lIns="91440" rIns="91440" tIns="45720" bIns="45720" anchor="ctr">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94" name="PlaceHolder 2"/>
          <p:cNvSpPr>
            <a:spLocks noGrp="1"/>
          </p:cNvSpPr>
          <p:nvPr>
            <p:ph type="body"/>
          </p:nvPr>
        </p:nvSpPr>
        <p:spPr>
          <a:xfrm>
            <a:off x="1295280" y="2658600"/>
            <a:ext cx="4717800" cy="576000"/>
          </a:xfrm>
          <a:prstGeom prst="rect">
            <a:avLst/>
          </a:prstGeom>
          <a:noFill/>
          <a:ln w="0">
            <a:noFill/>
          </a:ln>
        </p:spPr>
        <p:txBody>
          <a:bodyPr lIns="91440" rIns="91440" tIns="45720" bIns="45720" anchor="b">
            <a:noAutofit/>
          </a:bodyPr>
          <a:p>
            <a:pPr indent="0" defTabSz="457200">
              <a:lnSpc>
                <a:spcPct val="100000"/>
              </a:lnSpc>
              <a:spcBef>
                <a:spcPts val="561"/>
              </a:spcBef>
              <a:spcAft>
                <a:spcPts val="601"/>
              </a:spcAft>
              <a:buNone/>
              <a:tabLst>
                <a:tab algn="l" pos="0"/>
              </a:tabLst>
            </a:pPr>
            <a:r>
              <a:rPr b="0" lang="en-US" sz="2800" strike="noStrike" u="none">
                <a:solidFill>
                  <a:schemeClr val="accent1"/>
                </a:solidFill>
                <a:effectLst/>
                <a:uFillTx/>
                <a:latin typeface="Garamond"/>
              </a:rPr>
              <a:t>Click to edit Master text styles</a:t>
            </a:r>
            <a:endParaRPr b="0" lang="en-US" sz="2800" strike="noStrike" u="none">
              <a:solidFill>
                <a:schemeClr val="dk1">
                  <a:lumMod val="85000"/>
                  <a:lumOff val="15000"/>
                </a:schemeClr>
              </a:solidFill>
              <a:effectLst/>
              <a:uFillTx/>
              <a:latin typeface="Garamond"/>
            </a:endParaRPr>
          </a:p>
        </p:txBody>
      </p:sp>
      <p:sp>
        <p:nvSpPr>
          <p:cNvPr id="95" name="PlaceHolder 3"/>
          <p:cNvSpPr>
            <a:spLocks noGrp="1"/>
          </p:cNvSpPr>
          <p:nvPr>
            <p:ph type="body"/>
          </p:nvPr>
        </p:nvSpPr>
        <p:spPr>
          <a:xfrm>
            <a:off x="1295280" y="3243240"/>
            <a:ext cx="4717800" cy="2632320"/>
          </a:xfrm>
          <a:prstGeom prst="rect">
            <a:avLst/>
          </a:prstGeom>
          <a:noFill/>
          <a:ln w="0">
            <a:noFill/>
          </a:ln>
        </p:spPr>
        <p:txBody>
          <a:bodyPr lIns="91440" rIns="91440" tIns="45720" bIns="45720" anchor="t">
            <a:norm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96" name="PlaceHolder 4"/>
          <p:cNvSpPr>
            <a:spLocks noGrp="1"/>
          </p:cNvSpPr>
          <p:nvPr>
            <p:ph type="body"/>
          </p:nvPr>
        </p:nvSpPr>
        <p:spPr>
          <a:xfrm>
            <a:off x="6180840" y="2658600"/>
            <a:ext cx="4717800" cy="576000"/>
          </a:xfrm>
          <a:prstGeom prst="rect">
            <a:avLst/>
          </a:prstGeom>
          <a:noFill/>
          <a:ln w="0">
            <a:noFill/>
          </a:ln>
        </p:spPr>
        <p:txBody>
          <a:bodyPr lIns="91440" rIns="91440" tIns="45720" bIns="45720" anchor="b">
            <a:noAutofit/>
          </a:bodyPr>
          <a:p>
            <a:pPr indent="0" defTabSz="457200">
              <a:lnSpc>
                <a:spcPct val="100000"/>
              </a:lnSpc>
              <a:spcBef>
                <a:spcPts val="561"/>
              </a:spcBef>
              <a:spcAft>
                <a:spcPts val="601"/>
              </a:spcAft>
              <a:buNone/>
              <a:tabLst>
                <a:tab algn="l" pos="0"/>
              </a:tabLst>
            </a:pPr>
            <a:r>
              <a:rPr b="0" lang="en-US" sz="2800" strike="noStrike" u="none">
                <a:solidFill>
                  <a:schemeClr val="accent1"/>
                </a:solidFill>
                <a:effectLst/>
                <a:uFillTx/>
                <a:latin typeface="Garamond"/>
              </a:rPr>
              <a:t>Click to edit Master text styles</a:t>
            </a:r>
            <a:endParaRPr b="0" lang="en-US" sz="2800" strike="noStrike" u="none">
              <a:solidFill>
                <a:schemeClr val="dk1">
                  <a:lumMod val="85000"/>
                  <a:lumOff val="15000"/>
                </a:schemeClr>
              </a:solidFill>
              <a:effectLst/>
              <a:uFillTx/>
              <a:latin typeface="Garamond"/>
            </a:endParaRPr>
          </a:p>
        </p:txBody>
      </p:sp>
      <p:sp>
        <p:nvSpPr>
          <p:cNvPr id="97" name="PlaceHolder 5"/>
          <p:cNvSpPr>
            <a:spLocks noGrp="1"/>
          </p:cNvSpPr>
          <p:nvPr>
            <p:ph type="body"/>
          </p:nvPr>
        </p:nvSpPr>
        <p:spPr>
          <a:xfrm>
            <a:off x="6180840" y="3243240"/>
            <a:ext cx="4717800" cy="2632320"/>
          </a:xfrm>
          <a:prstGeom prst="rect">
            <a:avLst/>
          </a:prstGeom>
          <a:noFill/>
          <a:ln w="0">
            <a:noFill/>
          </a:ln>
        </p:spPr>
        <p:txBody>
          <a:bodyPr lIns="91440" rIns="91440" tIns="45720" bIns="45720" anchor="t">
            <a:norm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98" name="PlaceHolder 6"/>
          <p:cNvSpPr>
            <a:spLocks noGrp="1"/>
          </p:cNvSpPr>
          <p:nvPr>
            <p:ph type="dt" idx="37"/>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99" name="PlaceHolder 7"/>
          <p:cNvSpPr>
            <a:spLocks noGrp="1"/>
          </p:cNvSpPr>
          <p:nvPr>
            <p:ph type="ftr" idx="38"/>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00" name="PlaceHolder 8"/>
          <p:cNvSpPr>
            <a:spLocks noGrp="1"/>
          </p:cNvSpPr>
          <p:nvPr>
            <p:ph type="sldNum" idx="39"/>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B41B0602-D6FC-42E4-8D70-ED7F6650AB60}"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101" name="Straight Connector 17"/>
          <p:cNvCxnSpPr/>
          <p:nvPr/>
        </p:nvCxnSpPr>
        <p:spPr>
          <a:xfrm>
            <a:off x="1396080" y="2421360"/>
            <a:ext cx="9407520" cy="360"/>
          </a:xfrm>
          <a:prstGeom prst="straightConnector1">
            <a:avLst/>
          </a:prstGeom>
          <a:ln>
            <a:solidFill>
              <a:srgbClr val="d9b247">
                <a:lumMod val="60000"/>
                <a:lumOff val="40000"/>
              </a:srgbClr>
            </a:solidFill>
            <a:round/>
          </a:ln>
        </p:spPr>
      </p:cxn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blipFill rotWithShape="0">
          <a:blip r:embed="rId2"/>
          <a:stretch/>
        </a:blipFill>
      </p:bgPr>
    </p:bg>
    <p:spTree>
      <p:nvGrpSpPr>
        <p:cNvPr id="1" name=""/>
        <p:cNvGrpSpPr/>
        <p:nvPr/>
      </p:nvGrpSpPr>
      <p:grpSpPr>
        <a:xfrm>
          <a:off x="0" y="0"/>
          <a:ext cx="0" cy="0"/>
          <a:chOff x="0" y="0"/>
          <a:chExt cx="0" cy="0"/>
        </a:xfrm>
      </p:grpSpPr>
      <p:pic>
        <p:nvPicPr>
          <p:cNvPr id="102" name="Picture 6" descr="HD-PanelContent-GrommetsCombined.png"/>
          <p:cNvPicPr/>
          <p:nvPr/>
        </p:nvPicPr>
        <p:blipFill>
          <a:blip r:embed="rId3"/>
          <a:stretch/>
        </p:blipFill>
        <p:spPr>
          <a:xfrm>
            <a:off x="0" y="0"/>
            <a:ext cx="12188520" cy="6855840"/>
          </a:xfrm>
          <a:prstGeom prst="rect">
            <a:avLst/>
          </a:prstGeom>
          <a:noFill/>
          <a:ln w="0">
            <a:noFill/>
          </a:ln>
        </p:spPr>
      </p:pic>
      <p:sp>
        <p:nvSpPr>
          <p:cNvPr id="103" name="PlaceHolder 1"/>
          <p:cNvSpPr>
            <a:spLocks noGrp="1"/>
          </p:cNvSpPr>
          <p:nvPr>
            <p:ph type="title"/>
          </p:nvPr>
        </p:nvSpPr>
        <p:spPr>
          <a:xfrm>
            <a:off x="1295280" y="982080"/>
            <a:ext cx="9600840" cy="1303560"/>
          </a:xfrm>
          <a:prstGeom prst="rect">
            <a:avLst/>
          </a:prstGeom>
          <a:noFill/>
          <a:ln w="0">
            <a:noFill/>
          </a:ln>
        </p:spPr>
        <p:txBody>
          <a:bodyPr lIns="91440" rIns="91440" tIns="45720" bIns="45720" anchor="ctr">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104" name="PlaceHolder 2"/>
          <p:cNvSpPr>
            <a:spLocks noGrp="1"/>
          </p:cNvSpPr>
          <p:nvPr>
            <p:ph type="dt" idx="40"/>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05" name="PlaceHolder 3"/>
          <p:cNvSpPr>
            <a:spLocks noGrp="1"/>
          </p:cNvSpPr>
          <p:nvPr>
            <p:ph type="ftr" idx="41"/>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06" name="PlaceHolder 4"/>
          <p:cNvSpPr>
            <a:spLocks noGrp="1"/>
          </p:cNvSpPr>
          <p:nvPr>
            <p:ph type="sldNum" idx="42"/>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526F2C23-C229-4379-8011-07FB85D22116}"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107" name="Straight Connector 13"/>
          <p:cNvCxnSpPr/>
          <p:nvPr/>
        </p:nvCxnSpPr>
        <p:spPr>
          <a:xfrm>
            <a:off x="1396080" y="2421360"/>
            <a:ext cx="9407520" cy="360"/>
          </a:xfrm>
          <a:prstGeom prst="straightConnector1">
            <a:avLst/>
          </a:prstGeom>
          <a:ln>
            <a:solidFill>
              <a:srgbClr val="d9b247">
                <a:lumMod val="60000"/>
                <a:lumOff val="40000"/>
              </a:srgbClr>
            </a:solidFill>
            <a:round/>
          </a:ln>
        </p:spPr>
      </p:cxnSp>
      <p:sp>
        <p:nvSpPr>
          <p:cNvPr id="10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400" strike="noStrike" u="none">
                <a:solidFill>
                  <a:schemeClr val="dk1">
                    <a:lumMod val="85000"/>
                    <a:lumOff val="15000"/>
                  </a:schemeClr>
                </a:solidFill>
                <a:effectLst/>
                <a:uFillTx/>
                <a:latin typeface="Garamond"/>
              </a:rPr>
              <a:t>Click to edit the outline text format</a:t>
            </a:r>
            <a:endParaRPr b="0" lang="en-US" sz="2400" strike="noStrike" u="none">
              <a:solidFill>
                <a:schemeClr val="dk1">
                  <a:lumMod val="85000"/>
                  <a:lumOff val="15000"/>
                </a:schemeClr>
              </a:solidFill>
              <a:effectLst/>
              <a:uFillTx/>
              <a:latin typeface="Garamond"/>
            </a:endParaRPr>
          </a:p>
          <a:p>
            <a:pPr lvl="1" marL="864000" indent="-324000">
              <a:spcBef>
                <a:spcPts val="1134"/>
              </a:spcBef>
              <a:buClr>
                <a:srgbClr val="000000"/>
              </a:buClr>
              <a:buSzPct val="75000"/>
              <a:buFont typeface="Symbol" charset="2"/>
              <a:buChar char=""/>
            </a:pPr>
            <a:r>
              <a:rPr b="0" lang="en-US" sz="1800" strike="noStrike" u="none">
                <a:solidFill>
                  <a:schemeClr val="dk1">
                    <a:lumMod val="85000"/>
                    <a:lumOff val="15000"/>
                  </a:schemeClr>
                </a:solidFill>
                <a:effectLst/>
                <a:uFillTx/>
                <a:latin typeface="Garamond"/>
              </a:rPr>
              <a:t>Second Outline Level</a:t>
            </a:r>
            <a:endParaRPr b="0" lang="en-US" sz="1800" strike="noStrike" u="none">
              <a:solidFill>
                <a:schemeClr val="dk1">
                  <a:lumMod val="85000"/>
                  <a:lumOff val="15000"/>
                </a:schemeClr>
              </a:solidFill>
              <a:effectLst/>
              <a:uFillTx/>
              <a:latin typeface="Garamond"/>
            </a:endParaRPr>
          </a:p>
          <a:p>
            <a:pPr lvl="2" marL="1296000" indent="-288000">
              <a:spcBef>
                <a:spcPts val="850"/>
              </a:spcBef>
              <a:buClr>
                <a:srgbClr val="000000"/>
              </a:buClr>
              <a:buSzPct val="45000"/>
              <a:buFont typeface="Wingdings" charset="2"/>
              <a:buChar char=""/>
            </a:pPr>
            <a:r>
              <a:rPr b="0" lang="en-US" sz="1600" strike="noStrike" u="none">
                <a:solidFill>
                  <a:schemeClr val="dk1">
                    <a:lumMod val="85000"/>
                    <a:lumOff val="15000"/>
                  </a:schemeClr>
                </a:solidFill>
                <a:effectLst/>
                <a:uFillTx/>
                <a:latin typeface="Garamond"/>
              </a:rPr>
              <a:t>Third Outline Level</a:t>
            </a:r>
            <a:endParaRPr b="0" lang="en-US" sz="1600" strike="noStrike" u="none">
              <a:solidFill>
                <a:schemeClr val="dk1">
                  <a:lumMod val="85000"/>
                  <a:lumOff val="15000"/>
                </a:schemeClr>
              </a:solidFill>
              <a:effectLst/>
              <a:uFillTx/>
              <a:latin typeface="Garamond"/>
            </a:endParaRPr>
          </a:p>
          <a:p>
            <a:pPr lvl="3" marL="1728000" indent="-216000">
              <a:spcBef>
                <a:spcPts val="567"/>
              </a:spcBef>
              <a:buClr>
                <a:srgbClr val="000000"/>
              </a:buClr>
              <a:buSzPct val="75000"/>
              <a:buFont typeface="Symbol" charset="2"/>
              <a:buChar char=""/>
            </a:pPr>
            <a:r>
              <a:rPr b="0" lang="en-US" sz="1400" strike="noStrike" u="none">
                <a:solidFill>
                  <a:schemeClr val="dk1">
                    <a:lumMod val="85000"/>
                    <a:lumOff val="15000"/>
                  </a:schemeClr>
                </a:solidFill>
                <a:effectLst/>
                <a:uFillTx/>
                <a:latin typeface="Garamond"/>
              </a:rPr>
              <a:t>Fourth Outline Level</a:t>
            </a:r>
            <a:endParaRPr b="0" lang="en-US" sz="1400" strike="noStrike" u="none">
              <a:solidFill>
                <a:schemeClr val="dk1">
                  <a:lumMod val="85000"/>
                  <a:lumOff val="15000"/>
                </a:schemeClr>
              </a:solidFill>
              <a:effectLst/>
              <a:uFillTx/>
              <a:latin typeface="Garamond"/>
            </a:endParaRPr>
          </a:p>
          <a:p>
            <a:pPr lvl="4" marL="2160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Fifth Outline Level</a:t>
            </a:r>
            <a:endParaRPr b="0" lang="en-US" sz="2000" strike="noStrike" u="none">
              <a:solidFill>
                <a:schemeClr val="dk1">
                  <a:lumMod val="85000"/>
                  <a:lumOff val="15000"/>
                </a:schemeClr>
              </a:solidFill>
              <a:effectLst/>
              <a:uFillTx/>
              <a:latin typeface="Garamond"/>
            </a:endParaRPr>
          </a:p>
          <a:p>
            <a:pPr lvl="5" marL="2592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Sixth Outline Level</a:t>
            </a:r>
            <a:endParaRPr b="0" lang="en-US" sz="2000" strike="noStrike" u="none">
              <a:solidFill>
                <a:schemeClr val="dk1">
                  <a:lumMod val="85000"/>
                  <a:lumOff val="15000"/>
                </a:schemeClr>
              </a:solidFill>
              <a:effectLst/>
              <a:uFillTx/>
              <a:latin typeface="Garamond"/>
            </a:endParaRPr>
          </a:p>
          <a:p>
            <a:pPr lvl="6" marL="3024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Seventh Outline Level</a:t>
            </a:r>
            <a:endParaRPr b="0" lang="en-US" sz="2000" strike="noStrike" u="none">
              <a:solidFill>
                <a:schemeClr val="dk1">
                  <a:lumMod val="85000"/>
                  <a:lumOff val="15000"/>
                </a:schemeClr>
              </a:solidFill>
              <a:effectLst/>
              <a:uFillTx/>
              <a:latin typeface="Garamond"/>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blipFill rotWithShape="0">
          <a:blip r:embed="rId2"/>
          <a:stretch/>
        </a:blipFill>
      </p:bgPr>
    </p:bg>
    <p:spTree>
      <p:nvGrpSpPr>
        <p:cNvPr id="1" name=""/>
        <p:cNvGrpSpPr/>
        <p:nvPr/>
      </p:nvGrpSpPr>
      <p:grpSpPr>
        <a:xfrm>
          <a:off x="0" y="0"/>
          <a:ext cx="0" cy="0"/>
          <a:chOff x="0" y="0"/>
          <a:chExt cx="0" cy="0"/>
        </a:xfrm>
      </p:grpSpPr>
      <p:pic>
        <p:nvPicPr>
          <p:cNvPr id="109" name="Picture 6" descr="HD-PanelContent-GrommetsCombined.png"/>
          <p:cNvPicPr/>
          <p:nvPr/>
        </p:nvPicPr>
        <p:blipFill>
          <a:blip r:embed="rId3"/>
          <a:stretch/>
        </p:blipFill>
        <p:spPr>
          <a:xfrm>
            <a:off x="0" y="0"/>
            <a:ext cx="12188520" cy="6855840"/>
          </a:xfrm>
          <a:prstGeom prst="rect">
            <a:avLst/>
          </a:prstGeom>
          <a:noFill/>
          <a:ln w="0">
            <a:noFill/>
          </a:ln>
        </p:spPr>
      </p:pic>
      <p:sp>
        <p:nvSpPr>
          <p:cNvPr id="110" name="PlaceHolder 1"/>
          <p:cNvSpPr>
            <a:spLocks noGrp="1"/>
          </p:cNvSpPr>
          <p:nvPr>
            <p:ph type="dt" idx="43"/>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11" name="PlaceHolder 2"/>
          <p:cNvSpPr>
            <a:spLocks noGrp="1"/>
          </p:cNvSpPr>
          <p:nvPr>
            <p:ph type="ftr" idx="44"/>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12" name="PlaceHolder 3"/>
          <p:cNvSpPr>
            <a:spLocks noGrp="1"/>
          </p:cNvSpPr>
          <p:nvPr>
            <p:ph type="sldNum" idx="45"/>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40D14160-EE62-4C2D-9F31-86CA60E3C78E}"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
        <p:nvSpPr>
          <p:cNvPr id="11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en-US" sz="1800" strike="noStrike" u="none">
                <a:solidFill>
                  <a:schemeClr val="dk1"/>
                </a:solidFill>
                <a:effectLst/>
                <a:uFillTx/>
                <a:latin typeface="Garamond"/>
              </a:rPr>
              <a:t>Click to edit the title text format</a:t>
            </a:r>
            <a:endParaRPr b="0" lang="en-US" sz="1800" strike="noStrike" u="none">
              <a:solidFill>
                <a:schemeClr val="dk1"/>
              </a:solidFill>
              <a:effectLst/>
              <a:uFillTx/>
              <a:latin typeface="Garamond"/>
            </a:endParaRPr>
          </a:p>
        </p:txBody>
      </p:sp>
      <p:sp>
        <p:nvSpPr>
          <p:cNvPr id="11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2400" strike="noStrike" u="none">
                <a:solidFill>
                  <a:schemeClr val="dk1">
                    <a:lumMod val="85000"/>
                    <a:lumOff val="15000"/>
                  </a:schemeClr>
                </a:solidFill>
                <a:effectLst/>
                <a:uFillTx/>
                <a:latin typeface="Garamond"/>
              </a:rPr>
              <a:t>Click to edit the outline text format</a:t>
            </a:r>
            <a:endParaRPr b="0" lang="en-US" sz="2400" strike="noStrike" u="none">
              <a:solidFill>
                <a:schemeClr val="dk1">
                  <a:lumMod val="85000"/>
                  <a:lumOff val="15000"/>
                </a:schemeClr>
              </a:solidFill>
              <a:effectLst/>
              <a:uFillTx/>
              <a:latin typeface="Garamond"/>
            </a:endParaRPr>
          </a:p>
          <a:p>
            <a:pPr lvl="1" marL="864000" indent="-324000">
              <a:spcBef>
                <a:spcPts val="1134"/>
              </a:spcBef>
              <a:buClr>
                <a:srgbClr val="000000"/>
              </a:buClr>
              <a:buSzPct val="75000"/>
              <a:buFont typeface="Symbol" charset="2"/>
              <a:buChar char=""/>
            </a:pPr>
            <a:r>
              <a:rPr b="0" lang="en-US" sz="1800" strike="noStrike" u="none">
                <a:solidFill>
                  <a:schemeClr val="dk1">
                    <a:lumMod val="85000"/>
                    <a:lumOff val="15000"/>
                  </a:schemeClr>
                </a:solidFill>
                <a:effectLst/>
                <a:uFillTx/>
                <a:latin typeface="Garamond"/>
              </a:rPr>
              <a:t>Second Outline Level</a:t>
            </a:r>
            <a:endParaRPr b="0" lang="en-US" sz="1800" strike="noStrike" u="none">
              <a:solidFill>
                <a:schemeClr val="dk1">
                  <a:lumMod val="85000"/>
                  <a:lumOff val="15000"/>
                </a:schemeClr>
              </a:solidFill>
              <a:effectLst/>
              <a:uFillTx/>
              <a:latin typeface="Garamond"/>
            </a:endParaRPr>
          </a:p>
          <a:p>
            <a:pPr lvl="2" marL="1296000" indent="-288000">
              <a:spcBef>
                <a:spcPts val="850"/>
              </a:spcBef>
              <a:buClr>
                <a:srgbClr val="000000"/>
              </a:buClr>
              <a:buSzPct val="45000"/>
              <a:buFont typeface="Wingdings" charset="2"/>
              <a:buChar char=""/>
            </a:pPr>
            <a:r>
              <a:rPr b="0" lang="en-US" sz="1600" strike="noStrike" u="none">
                <a:solidFill>
                  <a:schemeClr val="dk1">
                    <a:lumMod val="85000"/>
                    <a:lumOff val="15000"/>
                  </a:schemeClr>
                </a:solidFill>
                <a:effectLst/>
                <a:uFillTx/>
                <a:latin typeface="Garamond"/>
              </a:rPr>
              <a:t>Third Outline Level</a:t>
            </a:r>
            <a:endParaRPr b="0" lang="en-US" sz="1600" strike="noStrike" u="none">
              <a:solidFill>
                <a:schemeClr val="dk1">
                  <a:lumMod val="85000"/>
                  <a:lumOff val="15000"/>
                </a:schemeClr>
              </a:solidFill>
              <a:effectLst/>
              <a:uFillTx/>
              <a:latin typeface="Garamond"/>
            </a:endParaRPr>
          </a:p>
          <a:p>
            <a:pPr lvl="3" marL="1728000" indent="-216000">
              <a:spcBef>
                <a:spcPts val="567"/>
              </a:spcBef>
              <a:buClr>
                <a:srgbClr val="000000"/>
              </a:buClr>
              <a:buSzPct val="75000"/>
              <a:buFont typeface="Symbol" charset="2"/>
              <a:buChar char=""/>
            </a:pPr>
            <a:r>
              <a:rPr b="0" lang="en-US" sz="1400" strike="noStrike" u="none">
                <a:solidFill>
                  <a:schemeClr val="dk1">
                    <a:lumMod val="85000"/>
                    <a:lumOff val="15000"/>
                  </a:schemeClr>
                </a:solidFill>
                <a:effectLst/>
                <a:uFillTx/>
                <a:latin typeface="Garamond"/>
              </a:rPr>
              <a:t>Fourth Outline Level</a:t>
            </a:r>
            <a:endParaRPr b="0" lang="en-US" sz="1400" strike="noStrike" u="none">
              <a:solidFill>
                <a:schemeClr val="dk1">
                  <a:lumMod val="85000"/>
                  <a:lumOff val="15000"/>
                </a:schemeClr>
              </a:solidFill>
              <a:effectLst/>
              <a:uFillTx/>
              <a:latin typeface="Garamond"/>
            </a:endParaRPr>
          </a:p>
          <a:p>
            <a:pPr lvl="4" marL="2160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Fifth Outline Level</a:t>
            </a:r>
            <a:endParaRPr b="0" lang="en-US" sz="2000" strike="noStrike" u="none">
              <a:solidFill>
                <a:schemeClr val="dk1">
                  <a:lumMod val="85000"/>
                  <a:lumOff val="15000"/>
                </a:schemeClr>
              </a:solidFill>
              <a:effectLst/>
              <a:uFillTx/>
              <a:latin typeface="Garamond"/>
            </a:endParaRPr>
          </a:p>
          <a:p>
            <a:pPr lvl="5" marL="2592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Sixth Outline Level</a:t>
            </a:r>
            <a:endParaRPr b="0" lang="en-US" sz="2000" strike="noStrike" u="none">
              <a:solidFill>
                <a:schemeClr val="dk1">
                  <a:lumMod val="85000"/>
                  <a:lumOff val="15000"/>
                </a:schemeClr>
              </a:solidFill>
              <a:effectLst/>
              <a:uFillTx/>
              <a:latin typeface="Garamond"/>
            </a:endParaRPr>
          </a:p>
          <a:p>
            <a:pPr lvl="6" marL="3024000" indent="-216000">
              <a:spcBef>
                <a:spcPts val="283"/>
              </a:spcBef>
              <a:buClr>
                <a:srgbClr val="000000"/>
              </a:buClr>
              <a:buSzPct val="45000"/>
              <a:buFont typeface="Wingdings" charset="2"/>
              <a:buChar char=""/>
            </a:pPr>
            <a:r>
              <a:rPr b="0" lang="en-US" sz="2000" strike="noStrike" u="none">
                <a:solidFill>
                  <a:schemeClr val="dk1">
                    <a:lumMod val="85000"/>
                    <a:lumOff val="15000"/>
                  </a:schemeClr>
                </a:solidFill>
                <a:effectLst/>
                <a:uFillTx/>
                <a:latin typeface="Garamond"/>
              </a:rPr>
              <a:t>Seventh Outline Level</a:t>
            </a:r>
            <a:endParaRPr b="0" lang="en-US" sz="2000" strike="noStrike" u="none">
              <a:solidFill>
                <a:schemeClr val="dk1">
                  <a:lumMod val="85000"/>
                  <a:lumOff val="15000"/>
                </a:schemeClr>
              </a:solidFill>
              <a:effectLst/>
              <a:uFillTx/>
              <a:latin typeface="Garamon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blipFill rotWithShape="0">
          <a:blip r:embed="rId2"/>
          <a:stretch/>
        </a:blipFill>
      </p:bgPr>
    </p:bg>
    <p:spTree>
      <p:nvGrpSpPr>
        <p:cNvPr id="1" name=""/>
        <p:cNvGrpSpPr/>
        <p:nvPr/>
      </p:nvGrpSpPr>
      <p:grpSpPr>
        <a:xfrm>
          <a:off x="0" y="0"/>
          <a:ext cx="0" cy="0"/>
          <a:chOff x="0" y="0"/>
          <a:chExt cx="0" cy="0"/>
        </a:xfrm>
      </p:grpSpPr>
      <p:pic>
        <p:nvPicPr>
          <p:cNvPr id="115" name="Picture 6" descr="HD-PanelContent-GrommetsCombined.png"/>
          <p:cNvPicPr/>
          <p:nvPr/>
        </p:nvPicPr>
        <p:blipFill>
          <a:blip r:embed="rId3"/>
          <a:stretch/>
        </p:blipFill>
        <p:spPr>
          <a:xfrm>
            <a:off x="0" y="0"/>
            <a:ext cx="12188520" cy="6855840"/>
          </a:xfrm>
          <a:prstGeom prst="rect">
            <a:avLst/>
          </a:prstGeom>
          <a:noFill/>
          <a:ln w="0">
            <a:noFill/>
          </a:ln>
        </p:spPr>
      </p:pic>
      <p:sp>
        <p:nvSpPr>
          <p:cNvPr id="116" name="PlaceHolder 1"/>
          <p:cNvSpPr>
            <a:spLocks noGrp="1"/>
          </p:cNvSpPr>
          <p:nvPr>
            <p:ph type="title"/>
          </p:nvPr>
        </p:nvSpPr>
        <p:spPr>
          <a:xfrm>
            <a:off x="1293840" y="1388520"/>
            <a:ext cx="3718080" cy="1371240"/>
          </a:xfrm>
          <a:prstGeom prst="rect">
            <a:avLst/>
          </a:prstGeom>
          <a:noFill/>
          <a:ln w="0">
            <a:noFill/>
          </a:ln>
        </p:spPr>
        <p:txBody>
          <a:bodyPr lIns="91440" rIns="91440" tIns="45720" bIns="45720" anchor="b">
            <a:normAutofit/>
          </a:bodyPr>
          <a:p>
            <a:pPr indent="0" algn="ctr" defTabSz="457200">
              <a:lnSpc>
                <a:spcPct val="100000"/>
              </a:lnSpc>
              <a:buNone/>
            </a:pPr>
            <a:r>
              <a:rPr b="0" lang="en-US" sz="2400" strike="noStrike" u="none">
                <a:solidFill>
                  <a:schemeClr val="dk1">
                    <a:lumMod val="85000"/>
                    <a:lumOff val="15000"/>
                  </a:schemeClr>
                </a:solidFill>
                <a:effectLst/>
                <a:uFillTx/>
                <a:latin typeface="Garamond"/>
              </a:rPr>
              <a:t>Click to edit Master title style</a:t>
            </a:r>
            <a:endParaRPr b="0" lang="en-US" sz="2400" strike="noStrike" u="none">
              <a:solidFill>
                <a:schemeClr val="dk1"/>
              </a:solidFill>
              <a:effectLst/>
              <a:uFillTx/>
              <a:latin typeface="Garamond"/>
            </a:endParaRPr>
          </a:p>
        </p:txBody>
      </p:sp>
      <p:sp>
        <p:nvSpPr>
          <p:cNvPr id="117" name="PlaceHolder 2"/>
          <p:cNvSpPr>
            <a:spLocks noGrp="1"/>
          </p:cNvSpPr>
          <p:nvPr>
            <p:ph type="body"/>
          </p:nvPr>
        </p:nvSpPr>
        <p:spPr>
          <a:xfrm>
            <a:off x="5418720" y="982080"/>
            <a:ext cx="5469120" cy="4893480"/>
          </a:xfrm>
          <a:prstGeom prst="rect">
            <a:avLst/>
          </a:prstGeom>
          <a:noFill/>
          <a:ln w="0">
            <a:noFill/>
          </a:ln>
        </p:spPr>
        <p:txBody>
          <a:bodyPr lIns="91440" rIns="91440" tIns="45720" bIns="45720" anchor="ctr">
            <a:norm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118" name="PlaceHolder 3"/>
          <p:cNvSpPr>
            <a:spLocks noGrp="1"/>
          </p:cNvSpPr>
          <p:nvPr>
            <p:ph type="body"/>
          </p:nvPr>
        </p:nvSpPr>
        <p:spPr>
          <a:xfrm>
            <a:off x="1293840" y="3031200"/>
            <a:ext cx="3718080" cy="2437920"/>
          </a:xfrm>
          <a:prstGeom prst="rect">
            <a:avLst/>
          </a:prstGeom>
          <a:noFill/>
          <a:ln w="0">
            <a:noFill/>
          </a:ln>
        </p:spPr>
        <p:txBody>
          <a:bodyPr lIns="91440" rIns="91440" tIns="45720" bIns="45720" anchor="t">
            <a:normAutofit/>
          </a:bodyPr>
          <a:p>
            <a:pPr indent="0" algn="ctr" defTabSz="457200">
              <a:lnSpc>
                <a:spcPct val="100000"/>
              </a:lnSpc>
              <a:spcBef>
                <a:spcPts val="320"/>
              </a:spcBef>
              <a:spcAft>
                <a:spcPts val="601"/>
              </a:spcAft>
              <a:buNone/>
              <a:tabLst>
                <a:tab algn="l" pos="0"/>
              </a:tabLst>
            </a:pPr>
            <a:r>
              <a:rPr b="0" lang="en-US" sz="1600" strike="noStrike" u="none">
                <a:solidFill>
                  <a:schemeClr val="dk1">
                    <a:lumMod val="85000"/>
                    <a:lumOff val="15000"/>
                  </a:schemeClr>
                </a:solidFill>
                <a:effectLst/>
                <a:uFillTx/>
                <a:latin typeface="Garamond"/>
              </a:rPr>
              <a:t>Click to edit Master text styles</a:t>
            </a:r>
            <a:endParaRPr b="0" lang="en-US" sz="1600" strike="noStrike" u="none">
              <a:solidFill>
                <a:schemeClr val="dk1">
                  <a:lumMod val="85000"/>
                  <a:lumOff val="15000"/>
                </a:schemeClr>
              </a:solidFill>
              <a:effectLst/>
              <a:uFillTx/>
              <a:latin typeface="Garamond"/>
            </a:endParaRPr>
          </a:p>
        </p:txBody>
      </p:sp>
      <p:sp>
        <p:nvSpPr>
          <p:cNvPr id="119" name="PlaceHolder 4"/>
          <p:cNvSpPr>
            <a:spLocks noGrp="1"/>
          </p:cNvSpPr>
          <p:nvPr>
            <p:ph type="dt" idx="46"/>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20" name="PlaceHolder 5"/>
          <p:cNvSpPr>
            <a:spLocks noGrp="1"/>
          </p:cNvSpPr>
          <p:nvPr>
            <p:ph type="ftr" idx="47"/>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21" name="PlaceHolder 6"/>
          <p:cNvSpPr>
            <a:spLocks noGrp="1"/>
          </p:cNvSpPr>
          <p:nvPr>
            <p:ph type="sldNum" idx="48"/>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A0B2A4E9-FE06-46E6-8CAF-048841241D6D}"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122" name="Straight Connector 15"/>
          <p:cNvCxnSpPr/>
          <p:nvPr/>
        </p:nvCxnSpPr>
        <p:spPr>
          <a:xfrm>
            <a:off x="1396080" y="2912400"/>
            <a:ext cx="3514680" cy="360"/>
          </a:xfrm>
          <a:prstGeom prst="straightConnector1">
            <a:avLst/>
          </a:prstGeom>
          <a:ln>
            <a:solidFill>
              <a:srgbClr val="d9b247">
                <a:lumMod val="60000"/>
                <a:lumOff val="40000"/>
              </a:srgbClr>
            </a:solidFill>
            <a:round/>
          </a:ln>
        </p:spPr>
      </p:cxn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blipFill rotWithShape="0">
          <a:blip r:embed="rId2"/>
          <a:stretch/>
        </a:blipFill>
      </p:bgPr>
    </p:bg>
    <p:spTree>
      <p:nvGrpSpPr>
        <p:cNvPr id="1" name=""/>
        <p:cNvGrpSpPr/>
        <p:nvPr/>
      </p:nvGrpSpPr>
      <p:grpSpPr>
        <a:xfrm>
          <a:off x="0" y="0"/>
          <a:ext cx="0" cy="0"/>
          <a:chOff x="0" y="0"/>
          <a:chExt cx="0" cy="0"/>
        </a:xfrm>
      </p:grpSpPr>
      <p:pic>
        <p:nvPicPr>
          <p:cNvPr id="123" name="Picture 6" descr="HD-PanelContent-GrommetsCombined.png"/>
          <p:cNvPicPr/>
          <p:nvPr/>
        </p:nvPicPr>
        <p:blipFill>
          <a:blip r:embed="rId3"/>
          <a:stretch/>
        </p:blipFill>
        <p:spPr>
          <a:xfrm>
            <a:off x="0" y="0"/>
            <a:ext cx="12188520" cy="6855840"/>
          </a:xfrm>
          <a:prstGeom prst="rect">
            <a:avLst/>
          </a:prstGeom>
          <a:noFill/>
          <a:ln w="0">
            <a:noFill/>
          </a:ln>
        </p:spPr>
      </p:pic>
      <p:sp>
        <p:nvSpPr>
          <p:cNvPr id="124" name="PlaceHolder 1"/>
          <p:cNvSpPr>
            <a:spLocks noGrp="1"/>
          </p:cNvSpPr>
          <p:nvPr>
            <p:ph type="title"/>
          </p:nvPr>
        </p:nvSpPr>
        <p:spPr>
          <a:xfrm>
            <a:off x="1295280" y="1883880"/>
            <a:ext cx="6241320" cy="1371240"/>
          </a:xfrm>
          <a:prstGeom prst="rect">
            <a:avLst/>
          </a:prstGeom>
          <a:noFill/>
          <a:ln w="0">
            <a:noFill/>
          </a:ln>
        </p:spPr>
        <p:txBody>
          <a:bodyPr lIns="91440" rIns="91440" tIns="45720" bIns="45720" anchor="b">
            <a:normAutofit/>
          </a:bodyPr>
          <a:p>
            <a:pPr indent="0" algn="ctr" defTabSz="457200">
              <a:lnSpc>
                <a:spcPct val="100000"/>
              </a:lnSpc>
              <a:buNone/>
            </a:pPr>
            <a:r>
              <a:rPr b="0" lang="en-US" sz="2800" strike="noStrike" u="none">
                <a:solidFill>
                  <a:schemeClr val="dk1">
                    <a:lumMod val="85000"/>
                    <a:lumOff val="15000"/>
                  </a:schemeClr>
                </a:solidFill>
                <a:effectLst/>
                <a:uFillTx/>
                <a:latin typeface="Garamond"/>
              </a:rPr>
              <a:t>Click to edit Master title style</a:t>
            </a:r>
            <a:endParaRPr b="0" lang="en-US" sz="2800" strike="noStrike" u="none">
              <a:solidFill>
                <a:schemeClr val="dk1"/>
              </a:solidFill>
              <a:effectLst/>
              <a:uFillTx/>
              <a:latin typeface="Garamond"/>
            </a:endParaRPr>
          </a:p>
        </p:txBody>
      </p:sp>
      <p:sp>
        <p:nvSpPr>
          <p:cNvPr id="125" name="PlaceHolder 2"/>
          <p:cNvSpPr>
            <a:spLocks noGrp="1"/>
          </p:cNvSpPr>
          <p:nvPr>
            <p:ph type="body"/>
          </p:nvPr>
        </p:nvSpPr>
        <p:spPr>
          <a:xfrm>
            <a:off x="8094960" y="1041480"/>
            <a:ext cx="3062880" cy="4774680"/>
          </a:xfrm>
          <a:prstGeom prst="rect">
            <a:avLst/>
          </a:prstGeom>
          <a:noFill/>
          <a:ln w="57240">
            <a:solidFill>
              <a:schemeClr val="dk1">
                <a:lumMod val="50000"/>
                <a:lumOff val="50000"/>
              </a:schemeClr>
            </a:solidFill>
            <a:miter/>
          </a:ln>
        </p:spPr>
        <p:txBody>
          <a:bodyPr lIns="90000" rIns="90000" tIns="45000" bIns="45000" anchor="t">
            <a:normAutofit/>
          </a:bodyPr>
          <a:p>
            <a:pPr indent="0" algn="ctr" defTabSz="457200">
              <a:lnSpc>
                <a:spcPct val="100000"/>
              </a:lnSpc>
              <a:buNone/>
              <a:tabLst>
                <a:tab algn="l" pos="0"/>
              </a:tabLst>
            </a:pPr>
            <a:r>
              <a:rPr b="0" lang="en-US" sz="1600" strike="noStrike" u="none">
                <a:solidFill>
                  <a:schemeClr val="dk1"/>
                </a:solidFill>
                <a:effectLst/>
                <a:uFillTx/>
                <a:latin typeface="Garamond"/>
              </a:rPr>
              <a:t>Click icon to add picture</a:t>
            </a:r>
            <a:endParaRPr b="0" lang="en-US" sz="1600" strike="noStrike" u="none">
              <a:solidFill>
                <a:schemeClr val="dk1">
                  <a:lumMod val="85000"/>
                  <a:lumOff val="15000"/>
                </a:schemeClr>
              </a:solidFill>
              <a:effectLst/>
              <a:uFillTx/>
              <a:latin typeface="Garamond"/>
            </a:endParaRPr>
          </a:p>
        </p:txBody>
      </p:sp>
      <p:sp>
        <p:nvSpPr>
          <p:cNvPr id="126" name="PlaceHolder 3"/>
          <p:cNvSpPr>
            <a:spLocks noGrp="1"/>
          </p:cNvSpPr>
          <p:nvPr>
            <p:ph type="body"/>
          </p:nvPr>
        </p:nvSpPr>
        <p:spPr>
          <a:xfrm>
            <a:off x="1295280" y="3255480"/>
            <a:ext cx="6241320" cy="1828440"/>
          </a:xfrm>
          <a:prstGeom prst="rect">
            <a:avLst/>
          </a:prstGeom>
          <a:noFill/>
          <a:ln w="0">
            <a:noFill/>
          </a:ln>
        </p:spPr>
        <p:txBody>
          <a:bodyPr lIns="91440" rIns="91440" tIns="45720" bIns="45720" anchor="t">
            <a:normAutofit/>
          </a:bodyPr>
          <a:p>
            <a:pPr indent="0" algn="ctr" defTabSz="457200">
              <a:lnSpc>
                <a:spcPct val="100000"/>
              </a:lnSpc>
              <a:spcBef>
                <a:spcPts val="360"/>
              </a:spcBef>
              <a:spcAft>
                <a:spcPts val="601"/>
              </a:spcAft>
              <a:buNone/>
              <a:tabLst>
                <a:tab algn="l" pos="0"/>
              </a:tabLst>
            </a:pPr>
            <a:r>
              <a:rPr b="0" lang="en-US" sz="1800" strike="noStrike" u="none">
                <a:solidFill>
                  <a:schemeClr val="dk1">
                    <a:lumMod val="85000"/>
                    <a:lumOff val="15000"/>
                  </a:schemeClr>
                </a:solidFill>
                <a:effectLst/>
                <a:uFillTx/>
                <a:latin typeface="Garamond"/>
              </a:rPr>
              <a:t>Click to edit Master text styles</a:t>
            </a:r>
            <a:endParaRPr b="0" lang="en-US" sz="1800" strike="noStrike" u="none">
              <a:solidFill>
                <a:schemeClr val="dk1">
                  <a:lumMod val="85000"/>
                  <a:lumOff val="15000"/>
                </a:schemeClr>
              </a:solidFill>
              <a:effectLst/>
              <a:uFillTx/>
              <a:latin typeface="Garamond"/>
            </a:endParaRPr>
          </a:p>
        </p:txBody>
      </p:sp>
      <p:sp>
        <p:nvSpPr>
          <p:cNvPr id="127" name="PlaceHolder 4"/>
          <p:cNvSpPr>
            <a:spLocks noGrp="1"/>
          </p:cNvSpPr>
          <p:nvPr>
            <p:ph type="dt" idx="49"/>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28" name="PlaceHolder 5"/>
          <p:cNvSpPr>
            <a:spLocks noGrp="1"/>
          </p:cNvSpPr>
          <p:nvPr>
            <p:ph type="ftr" idx="50"/>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29" name="PlaceHolder 6"/>
          <p:cNvSpPr>
            <a:spLocks noGrp="1"/>
          </p:cNvSpPr>
          <p:nvPr>
            <p:ph type="sldNum" idx="51"/>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EF256F90-206F-4200-A97E-1539C5C1FA95}"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anoramic Picture with Caption">
    <p:bg>
      <p:bgPr>
        <a:blipFill rotWithShape="0">
          <a:blip r:embed="rId2"/>
          <a:stretch/>
        </a:blipFill>
      </p:bgPr>
    </p:bg>
    <p:spTree>
      <p:nvGrpSpPr>
        <p:cNvPr id="1" name=""/>
        <p:cNvGrpSpPr/>
        <p:nvPr/>
      </p:nvGrpSpPr>
      <p:grpSpPr>
        <a:xfrm>
          <a:off x="0" y="0"/>
          <a:ext cx="0" cy="0"/>
          <a:chOff x="0" y="0"/>
          <a:chExt cx="0" cy="0"/>
        </a:xfrm>
      </p:grpSpPr>
      <p:pic>
        <p:nvPicPr>
          <p:cNvPr id="8" name="Picture 6" descr="HD-PanelContent-GrommetsCombined.png"/>
          <p:cNvPicPr/>
          <p:nvPr/>
        </p:nvPicPr>
        <p:blipFill>
          <a:blip r:embed="rId3"/>
          <a:stretch/>
        </p:blipFill>
        <p:spPr>
          <a:xfrm>
            <a:off x="0" y="0"/>
            <a:ext cx="12188520" cy="6855840"/>
          </a:xfrm>
          <a:prstGeom prst="rect">
            <a:avLst/>
          </a:prstGeom>
          <a:noFill/>
          <a:ln w="0">
            <a:noFill/>
          </a:ln>
        </p:spPr>
      </p:pic>
      <p:sp>
        <p:nvSpPr>
          <p:cNvPr id="9" name="PlaceHolder 1"/>
          <p:cNvSpPr>
            <a:spLocks noGrp="1"/>
          </p:cNvSpPr>
          <p:nvPr>
            <p:ph type="title"/>
          </p:nvPr>
        </p:nvSpPr>
        <p:spPr>
          <a:xfrm>
            <a:off x="1295280" y="4815360"/>
            <a:ext cx="9609480" cy="566280"/>
          </a:xfrm>
          <a:prstGeom prst="rect">
            <a:avLst/>
          </a:prstGeom>
          <a:noFill/>
          <a:ln w="0">
            <a:noFill/>
          </a:ln>
        </p:spPr>
        <p:txBody>
          <a:bodyPr lIns="91440" rIns="91440" tIns="45720" bIns="45720" anchor="b">
            <a:normAutofit/>
          </a:bodyPr>
          <a:p>
            <a:pPr indent="0" algn="ctr" defTabSz="457200">
              <a:lnSpc>
                <a:spcPct val="100000"/>
              </a:lnSpc>
              <a:buNone/>
            </a:pPr>
            <a:r>
              <a:rPr b="0" lang="en-US" sz="2400" strike="noStrike" u="none">
                <a:solidFill>
                  <a:schemeClr val="dk1">
                    <a:lumMod val="85000"/>
                    <a:lumOff val="15000"/>
                  </a:schemeClr>
                </a:solidFill>
                <a:effectLst/>
                <a:uFillTx/>
                <a:latin typeface="Garamond"/>
              </a:rPr>
              <a:t>Click to edit Master title style</a:t>
            </a:r>
            <a:endParaRPr b="0" lang="en-US" sz="2400" strike="noStrike" u="none">
              <a:solidFill>
                <a:schemeClr val="dk1"/>
              </a:solidFill>
              <a:effectLst/>
              <a:uFillTx/>
              <a:latin typeface="Garamond"/>
            </a:endParaRPr>
          </a:p>
        </p:txBody>
      </p:sp>
      <p:sp>
        <p:nvSpPr>
          <p:cNvPr id="10" name="PlaceHolder 2"/>
          <p:cNvSpPr>
            <a:spLocks noGrp="1"/>
          </p:cNvSpPr>
          <p:nvPr>
            <p:ph type="body"/>
          </p:nvPr>
        </p:nvSpPr>
        <p:spPr>
          <a:xfrm>
            <a:off x="1041480" y="1041480"/>
            <a:ext cx="10105560" cy="3335400"/>
          </a:xfrm>
          <a:prstGeom prst="rect">
            <a:avLst/>
          </a:prstGeom>
          <a:noFill/>
          <a:ln w="57240">
            <a:solidFill>
              <a:schemeClr val="dk1">
                <a:lumMod val="50000"/>
                <a:lumOff val="50000"/>
              </a:schemeClr>
            </a:solidFill>
            <a:miter/>
          </a:ln>
        </p:spPr>
        <p:txBody>
          <a:bodyPr lIns="90000" rIns="90000" tIns="45000" bIns="45000" anchor="t">
            <a:normAutofit/>
          </a:bodyPr>
          <a:p>
            <a:pPr indent="0" algn="ctr" defTabSz="457200">
              <a:lnSpc>
                <a:spcPct val="100000"/>
              </a:lnSpc>
              <a:buNone/>
              <a:tabLst>
                <a:tab algn="l" pos="0"/>
              </a:tabLst>
            </a:pPr>
            <a:r>
              <a:rPr b="0" lang="en-US" sz="1600" strike="noStrike" u="none">
                <a:solidFill>
                  <a:schemeClr val="dk1"/>
                </a:solidFill>
                <a:effectLst/>
                <a:uFillTx/>
                <a:latin typeface="Garamond"/>
              </a:rPr>
              <a:t>Click icon to add picture</a:t>
            </a:r>
            <a:endParaRPr b="0" lang="en-US" sz="1600" strike="noStrike" u="none">
              <a:solidFill>
                <a:schemeClr val="dk1">
                  <a:lumMod val="85000"/>
                  <a:lumOff val="15000"/>
                </a:schemeClr>
              </a:solidFill>
              <a:effectLst/>
              <a:uFillTx/>
              <a:latin typeface="Garamond"/>
            </a:endParaRPr>
          </a:p>
        </p:txBody>
      </p:sp>
      <p:sp>
        <p:nvSpPr>
          <p:cNvPr id="11" name="PlaceHolder 3"/>
          <p:cNvSpPr>
            <a:spLocks noGrp="1"/>
          </p:cNvSpPr>
          <p:nvPr>
            <p:ph type="body"/>
          </p:nvPr>
        </p:nvSpPr>
        <p:spPr>
          <a:xfrm>
            <a:off x="1295280" y="5382000"/>
            <a:ext cx="9609480" cy="493200"/>
          </a:xfrm>
          <a:prstGeom prst="rect">
            <a:avLst/>
          </a:prstGeom>
          <a:noFill/>
          <a:ln w="0">
            <a:noFill/>
          </a:ln>
        </p:spPr>
        <p:txBody>
          <a:bodyPr lIns="91440" rIns="91440" tIns="45720" bIns="45720" anchor="t">
            <a:normAutofit/>
          </a:bodyPr>
          <a:p>
            <a:pPr indent="0" algn="ctr" defTabSz="457200">
              <a:lnSpc>
                <a:spcPct val="100000"/>
              </a:lnSpc>
              <a:spcBef>
                <a:spcPts val="281"/>
              </a:spcBef>
              <a:spcAft>
                <a:spcPts val="601"/>
              </a:spcAft>
              <a:buNone/>
              <a:tabLst>
                <a:tab algn="l" pos="0"/>
              </a:tabLst>
            </a:pPr>
            <a:r>
              <a:rPr b="0" lang="en-US" sz="1400" strike="noStrike" u="none">
                <a:solidFill>
                  <a:schemeClr val="dk1">
                    <a:lumMod val="85000"/>
                    <a:lumOff val="15000"/>
                  </a:schemeClr>
                </a:solidFill>
                <a:effectLst/>
                <a:uFillTx/>
                <a:latin typeface="Garamond"/>
              </a:rPr>
              <a:t>Click to edit Master text styles</a:t>
            </a:r>
            <a:endParaRPr b="0" lang="en-US" sz="1400" strike="noStrike" u="none">
              <a:solidFill>
                <a:schemeClr val="dk1">
                  <a:lumMod val="85000"/>
                  <a:lumOff val="15000"/>
                </a:schemeClr>
              </a:solidFill>
              <a:effectLst/>
              <a:uFillTx/>
              <a:latin typeface="Garamond"/>
            </a:endParaRPr>
          </a:p>
        </p:txBody>
      </p:sp>
      <p:sp>
        <p:nvSpPr>
          <p:cNvPr id="12" name="PlaceHolder 4"/>
          <p:cNvSpPr>
            <a:spLocks noGrp="1"/>
          </p:cNvSpPr>
          <p:nvPr>
            <p:ph type="dt" idx="4"/>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3" name="PlaceHolder 5"/>
          <p:cNvSpPr>
            <a:spLocks noGrp="1"/>
          </p:cNvSpPr>
          <p:nvPr>
            <p:ph type="ftr" idx="5"/>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14" name="PlaceHolder 6"/>
          <p:cNvSpPr>
            <a:spLocks noGrp="1"/>
          </p:cNvSpPr>
          <p:nvPr>
            <p:ph type="sldNum" idx="6"/>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EF4C2976-E226-4958-92A5-31AD9ED52B77}"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Caption">
    <p:bg>
      <p:bgPr>
        <a:blipFill rotWithShape="0">
          <a:blip r:embed="rId2"/>
          <a:stretch/>
        </a:blipFill>
      </p:bgPr>
    </p:bg>
    <p:spTree>
      <p:nvGrpSpPr>
        <p:cNvPr id="1" name=""/>
        <p:cNvGrpSpPr/>
        <p:nvPr/>
      </p:nvGrpSpPr>
      <p:grpSpPr>
        <a:xfrm>
          <a:off x="0" y="0"/>
          <a:ext cx="0" cy="0"/>
          <a:chOff x="0" y="0"/>
          <a:chExt cx="0" cy="0"/>
        </a:xfrm>
      </p:grpSpPr>
      <p:pic>
        <p:nvPicPr>
          <p:cNvPr id="15" name="Picture 6" descr="HD-PanelContent-GrommetsCombined.png"/>
          <p:cNvPicPr/>
          <p:nvPr/>
        </p:nvPicPr>
        <p:blipFill>
          <a:blip r:embed="rId3"/>
          <a:stretch/>
        </p:blipFill>
        <p:spPr>
          <a:xfrm>
            <a:off x="0" y="0"/>
            <a:ext cx="12188520" cy="6855840"/>
          </a:xfrm>
          <a:prstGeom prst="rect">
            <a:avLst/>
          </a:prstGeom>
          <a:noFill/>
          <a:ln w="0">
            <a:noFill/>
          </a:ln>
        </p:spPr>
      </p:pic>
      <p:sp>
        <p:nvSpPr>
          <p:cNvPr id="16" name="PlaceHolder 1"/>
          <p:cNvSpPr>
            <a:spLocks noGrp="1"/>
          </p:cNvSpPr>
          <p:nvPr>
            <p:ph type="title"/>
          </p:nvPr>
        </p:nvSpPr>
        <p:spPr>
          <a:xfrm>
            <a:off x="1303920" y="982080"/>
            <a:ext cx="9592200" cy="2954520"/>
          </a:xfrm>
          <a:prstGeom prst="rect">
            <a:avLst/>
          </a:prstGeom>
          <a:noFill/>
          <a:ln w="0">
            <a:noFill/>
          </a:ln>
        </p:spPr>
        <p:txBody>
          <a:bodyPr lIns="91440" rIns="91440" tIns="45720" bIns="45720" anchor="ctr">
            <a:normAutofit/>
          </a:bodyPr>
          <a:p>
            <a:pPr indent="0" algn="ctr" defTabSz="457200">
              <a:lnSpc>
                <a:spcPct val="100000"/>
              </a:lnSpc>
              <a:buNone/>
            </a:pPr>
            <a:r>
              <a:rPr b="0" lang="en-US" sz="3200" strike="noStrike" u="none">
                <a:solidFill>
                  <a:schemeClr val="dk1">
                    <a:lumMod val="85000"/>
                    <a:lumOff val="15000"/>
                  </a:schemeClr>
                </a:solidFill>
                <a:effectLst/>
                <a:uFillTx/>
                <a:latin typeface="Garamond"/>
              </a:rPr>
              <a:t>Click to edit Master title style</a:t>
            </a:r>
            <a:endParaRPr b="0" lang="en-US" sz="3200" strike="noStrike" u="none">
              <a:solidFill>
                <a:schemeClr val="dk1"/>
              </a:solidFill>
              <a:effectLst/>
              <a:uFillTx/>
              <a:latin typeface="Garamond"/>
            </a:endParaRPr>
          </a:p>
        </p:txBody>
      </p:sp>
      <p:sp>
        <p:nvSpPr>
          <p:cNvPr id="17" name="PlaceHolder 2"/>
          <p:cNvSpPr>
            <a:spLocks noGrp="1"/>
          </p:cNvSpPr>
          <p:nvPr>
            <p:ph type="body"/>
          </p:nvPr>
        </p:nvSpPr>
        <p:spPr>
          <a:xfrm>
            <a:off x="1303920" y="4343400"/>
            <a:ext cx="9592200" cy="1532160"/>
          </a:xfrm>
          <a:prstGeom prst="rect">
            <a:avLst/>
          </a:prstGeom>
          <a:noFill/>
          <a:ln w="0">
            <a:noFill/>
          </a:ln>
        </p:spPr>
        <p:txBody>
          <a:bodyPr lIns="91440" rIns="91440" tIns="45720" bIns="45720" anchor="ctr">
            <a:normAutofit/>
          </a:bodyPr>
          <a:p>
            <a:pPr indent="0" algn="ctr" defTabSz="457200">
              <a:lnSpc>
                <a:spcPct val="100000"/>
              </a:lnSpc>
              <a:spcBef>
                <a:spcPts val="400"/>
              </a:spcBef>
              <a:spcAft>
                <a:spcPts val="601"/>
              </a:spcAft>
              <a:buNone/>
              <a:tabLst>
                <a:tab algn="l" pos="0"/>
              </a:tabLst>
            </a:pPr>
            <a:r>
              <a:rPr b="0" lang="en-US" sz="2000" strike="noStrike" u="none">
                <a:solidFill>
                  <a:schemeClr val="dk1"/>
                </a:solidFill>
                <a:effectLst/>
                <a:uFillTx/>
                <a:latin typeface="Garamond"/>
              </a:rPr>
              <a:t>Click to edit Master text styles</a:t>
            </a:r>
            <a:endParaRPr b="0" lang="en-US" sz="2000" strike="noStrike" u="none">
              <a:solidFill>
                <a:schemeClr val="dk1">
                  <a:lumMod val="85000"/>
                  <a:lumOff val="15000"/>
                </a:schemeClr>
              </a:solidFill>
              <a:effectLst/>
              <a:uFillTx/>
              <a:latin typeface="Garamond"/>
            </a:endParaRPr>
          </a:p>
        </p:txBody>
      </p:sp>
      <p:sp>
        <p:nvSpPr>
          <p:cNvPr id="18" name="PlaceHolder 3"/>
          <p:cNvSpPr>
            <a:spLocks noGrp="1"/>
          </p:cNvSpPr>
          <p:nvPr>
            <p:ph type="dt" idx="7"/>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19" name="PlaceHolder 4"/>
          <p:cNvSpPr>
            <a:spLocks noGrp="1"/>
          </p:cNvSpPr>
          <p:nvPr>
            <p:ph type="ftr" idx="8"/>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0" name="PlaceHolder 5"/>
          <p:cNvSpPr>
            <a:spLocks noGrp="1"/>
          </p:cNvSpPr>
          <p:nvPr>
            <p:ph type="sldNum" idx="9"/>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659723C5-7545-4154-B221-E390EBFB7212}"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21" name="Straight Connector 14"/>
          <p:cNvCxnSpPr/>
          <p:nvPr/>
        </p:nvCxnSpPr>
        <p:spPr>
          <a:xfrm>
            <a:off x="1396080" y="4140000"/>
            <a:ext cx="9407520" cy="360"/>
          </a:xfrm>
          <a:prstGeom prst="straightConnector1">
            <a:avLst/>
          </a:prstGeom>
          <a:ln>
            <a:solidFill>
              <a:srgbClr val="d9b247">
                <a:lumMod val="60000"/>
                <a:lumOff val="40000"/>
              </a:srgbClr>
            </a:solidFill>
            <a:round/>
          </a:ln>
        </p:spPr>
      </p:cxn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with Caption">
    <p:bg>
      <p:bgPr>
        <a:blipFill rotWithShape="0">
          <a:blip r:embed="rId2"/>
          <a:stretch/>
        </a:blipFill>
      </p:bgPr>
    </p:bg>
    <p:spTree>
      <p:nvGrpSpPr>
        <p:cNvPr id="1" name=""/>
        <p:cNvGrpSpPr/>
        <p:nvPr/>
      </p:nvGrpSpPr>
      <p:grpSpPr>
        <a:xfrm>
          <a:off x="0" y="0"/>
          <a:ext cx="0" cy="0"/>
          <a:chOff x="0" y="0"/>
          <a:chExt cx="0" cy="0"/>
        </a:xfrm>
      </p:grpSpPr>
      <p:pic>
        <p:nvPicPr>
          <p:cNvPr id="22" name="Picture 6" descr="HD-PanelContent-GrommetsCombined.png"/>
          <p:cNvPicPr/>
          <p:nvPr/>
        </p:nvPicPr>
        <p:blipFill>
          <a:blip r:embed="rId3"/>
          <a:stretch/>
        </p:blipFill>
        <p:spPr>
          <a:xfrm>
            <a:off x="0" y="0"/>
            <a:ext cx="12188520" cy="6855840"/>
          </a:xfrm>
          <a:prstGeom prst="rect">
            <a:avLst/>
          </a:prstGeom>
          <a:noFill/>
          <a:ln w="0">
            <a:noFill/>
          </a:ln>
        </p:spPr>
      </p:pic>
      <p:sp>
        <p:nvSpPr>
          <p:cNvPr id="23" name="PlaceHolder 1"/>
          <p:cNvSpPr>
            <a:spLocks noGrp="1"/>
          </p:cNvSpPr>
          <p:nvPr>
            <p:ph type="title"/>
          </p:nvPr>
        </p:nvSpPr>
        <p:spPr>
          <a:xfrm>
            <a:off x="1446120" y="982080"/>
            <a:ext cx="9295920" cy="2370240"/>
          </a:xfrm>
          <a:prstGeom prst="rect">
            <a:avLst/>
          </a:prstGeom>
          <a:noFill/>
          <a:ln w="0">
            <a:noFill/>
          </a:ln>
        </p:spPr>
        <p:txBody>
          <a:bodyPr lIns="91440" rIns="91440" tIns="45720" bIns="45720" anchor="ctr">
            <a:normAutofit/>
          </a:bodyPr>
          <a:p>
            <a:pPr indent="0" algn="ctr" defTabSz="457200">
              <a:lnSpc>
                <a:spcPct val="100000"/>
              </a:lnSpc>
              <a:buNone/>
            </a:pPr>
            <a:r>
              <a:rPr b="0" lang="en-US" sz="3200" strike="noStrike" u="none">
                <a:solidFill>
                  <a:schemeClr val="dk1"/>
                </a:solidFill>
                <a:effectLst/>
                <a:uFillTx/>
                <a:latin typeface="Garamond"/>
              </a:rPr>
              <a:t>Click to edit Master title style</a:t>
            </a:r>
            <a:endParaRPr b="0" lang="en-US" sz="3200" strike="noStrike" u="none">
              <a:solidFill>
                <a:schemeClr val="dk1"/>
              </a:solidFill>
              <a:effectLst/>
              <a:uFillTx/>
              <a:latin typeface="Garamond"/>
            </a:endParaRPr>
          </a:p>
        </p:txBody>
      </p:sp>
      <p:sp>
        <p:nvSpPr>
          <p:cNvPr id="24" name="PlaceHolder 2"/>
          <p:cNvSpPr>
            <a:spLocks noGrp="1"/>
          </p:cNvSpPr>
          <p:nvPr>
            <p:ph type="body"/>
          </p:nvPr>
        </p:nvSpPr>
        <p:spPr>
          <a:xfrm>
            <a:off x="1674720" y="3352680"/>
            <a:ext cx="8838720" cy="583920"/>
          </a:xfrm>
          <a:prstGeom prst="rect">
            <a:avLst/>
          </a:prstGeom>
          <a:noFill/>
          <a:ln w="0">
            <a:noFill/>
          </a:ln>
        </p:spPr>
        <p:txBody>
          <a:bodyPr lIns="91440" rIns="91440" tIns="45720" bIns="45720" anchor="ctr">
            <a:normAutofit/>
          </a:bodyPr>
          <a:p>
            <a:pPr indent="0" algn="r" defTabSz="457200">
              <a:lnSpc>
                <a:spcPct val="100000"/>
              </a:lnSpc>
              <a:spcBef>
                <a:spcPts val="400"/>
              </a:spcBef>
              <a:spcAft>
                <a:spcPts val="601"/>
              </a:spcAft>
              <a:buNone/>
              <a:tabLst>
                <a:tab algn="l" pos="0"/>
              </a:tabLst>
            </a:pPr>
            <a:r>
              <a:rPr b="0" lang="en-US" sz="2000" strike="noStrike" u="none">
                <a:solidFill>
                  <a:schemeClr val="dk1">
                    <a:lumMod val="85000"/>
                    <a:lumOff val="15000"/>
                  </a:schemeClr>
                </a:solidFill>
                <a:effectLst/>
                <a:uFillTx/>
                <a:latin typeface="Garamond"/>
              </a:rPr>
              <a:t>Click to edit Master text styles</a:t>
            </a:r>
            <a:endParaRPr b="0" lang="en-US" sz="2000" strike="noStrike" u="none">
              <a:solidFill>
                <a:schemeClr val="dk1">
                  <a:lumMod val="85000"/>
                  <a:lumOff val="15000"/>
                </a:schemeClr>
              </a:solidFill>
              <a:effectLst/>
              <a:uFillTx/>
              <a:latin typeface="Garamond"/>
            </a:endParaRPr>
          </a:p>
        </p:txBody>
      </p:sp>
      <p:sp>
        <p:nvSpPr>
          <p:cNvPr id="25" name="PlaceHolder 3"/>
          <p:cNvSpPr>
            <a:spLocks noGrp="1"/>
          </p:cNvSpPr>
          <p:nvPr>
            <p:ph type="body"/>
          </p:nvPr>
        </p:nvSpPr>
        <p:spPr>
          <a:xfrm>
            <a:off x="1295280" y="4343400"/>
            <a:ext cx="9609480" cy="1532160"/>
          </a:xfrm>
          <a:prstGeom prst="rect">
            <a:avLst/>
          </a:prstGeom>
          <a:noFill/>
          <a:ln w="0">
            <a:noFill/>
          </a:ln>
        </p:spPr>
        <p:txBody>
          <a:bodyPr lIns="91440" rIns="91440" tIns="45720" bIns="45720" anchor="ctr">
            <a:normAutofit/>
          </a:bodyPr>
          <a:p>
            <a:pPr indent="0" algn="ctr" defTabSz="457200">
              <a:lnSpc>
                <a:spcPct val="100000"/>
              </a:lnSpc>
              <a:spcBef>
                <a:spcPts val="400"/>
              </a:spcBef>
              <a:spcAft>
                <a:spcPts val="601"/>
              </a:spcAft>
              <a:buNone/>
              <a:tabLst>
                <a:tab algn="l" pos="0"/>
              </a:tabLst>
            </a:pPr>
            <a:r>
              <a:rPr b="0" lang="en-US" sz="2000" strike="noStrike" u="none">
                <a:solidFill>
                  <a:schemeClr val="dk1"/>
                </a:solidFill>
                <a:effectLst/>
                <a:uFillTx/>
                <a:latin typeface="Garamond"/>
              </a:rPr>
              <a:t>Click to edit Master text styles</a:t>
            </a:r>
            <a:endParaRPr b="0" lang="en-US" sz="2000" strike="noStrike" u="none">
              <a:solidFill>
                <a:schemeClr val="dk1">
                  <a:lumMod val="85000"/>
                  <a:lumOff val="15000"/>
                </a:schemeClr>
              </a:solidFill>
              <a:effectLst/>
              <a:uFillTx/>
              <a:latin typeface="Garamond"/>
            </a:endParaRPr>
          </a:p>
        </p:txBody>
      </p:sp>
      <p:sp>
        <p:nvSpPr>
          <p:cNvPr id="26" name="PlaceHolder 4"/>
          <p:cNvSpPr>
            <a:spLocks noGrp="1"/>
          </p:cNvSpPr>
          <p:nvPr>
            <p:ph type="dt" idx="10"/>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27" name="PlaceHolder 5"/>
          <p:cNvSpPr>
            <a:spLocks noGrp="1"/>
          </p:cNvSpPr>
          <p:nvPr>
            <p:ph type="ftr" idx="11"/>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28" name="PlaceHolder 6"/>
          <p:cNvSpPr>
            <a:spLocks noGrp="1"/>
          </p:cNvSpPr>
          <p:nvPr>
            <p:ph type="sldNum" idx="12"/>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731FD6CF-F390-4BA5-B430-4F4838F9E466}"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
        <p:nvSpPr>
          <p:cNvPr id="29" name="TextBox 13"/>
          <p:cNvSpPr/>
          <p:nvPr/>
        </p:nvSpPr>
        <p:spPr>
          <a:xfrm>
            <a:off x="861840" y="879840"/>
            <a:ext cx="60912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trike="noStrike" u="none">
                <a:solidFill>
                  <a:schemeClr val="dk1"/>
                </a:solidFill>
                <a:effectLst/>
                <a:uFillTx/>
                <a:latin typeface="Garamond"/>
              </a:rPr>
              <a:t>“</a:t>
            </a:r>
            <a:endParaRPr b="0" lang="en-US" sz="8000" strike="noStrike" u="none">
              <a:solidFill>
                <a:srgbClr val="000000"/>
              </a:solidFill>
              <a:effectLst/>
              <a:uFillTx/>
              <a:latin typeface="Arial"/>
            </a:endParaRPr>
          </a:p>
        </p:txBody>
      </p:sp>
      <p:sp>
        <p:nvSpPr>
          <p:cNvPr id="30" name="TextBox 14"/>
          <p:cNvSpPr/>
          <p:nvPr/>
        </p:nvSpPr>
        <p:spPr>
          <a:xfrm>
            <a:off x="10600200" y="2827800"/>
            <a:ext cx="609120" cy="584280"/>
          </a:xfrm>
          <a:prstGeom prst="rect">
            <a:avLst/>
          </a:prstGeom>
          <a:noFill/>
          <a:ln w="0">
            <a:noFill/>
          </a:ln>
        </p:spPr>
        <p:style>
          <a:lnRef idx="0"/>
          <a:fillRef idx="0"/>
          <a:effectRef idx="0"/>
          <a:fontRef idx="minor"/>
        </p:style>
        <p:txBody>
          <a:bodyPr anchor="ctr">
            <a:noAutofit/>
          </a:bodyPr>
          <a:p>
            <a:pPr algn="r" defTabSz="457200">
              <a:lnSpc>
                <a:spcPct val="100000"/>
              </a:lnSpc>
            </a:pPr>
            <a:r>
              <a:rPr b="0" lang="en-US" sz="8000" strike="noStrike" u="none">
                <a:solidFill>
                  <a:schemeClr val="dk1"/>
                </a:solidFill>
                <a:effectLst/>
                <a:uFillTx/>
                <a:latin typeface="Garamond"/>
              </a:rPr>
              <a:t>”</a:t>
            </a:r>
            <a:endParaRPr b="0" lang="en-US" sz="8000" strike="noStrike" u="none">
              <a:solidFill>
                <a:srgbClr val="000000"/>
              </a:solidFill>
              <a:effectLst/>
              <a:uFillTx/>
              <a:latin typeface="Arial"/>
            </a:endParaRPr>
          </a:p>
        </p:txBody>
      </p:sp>
      <p:cxnSp>
        <p:nvCxnSpPr>
          <p:cNvPr id="31" name="Straight Connector 18"/>
          <p:cNvCxnSpPr/>
          <p:nvPr/>
        </p:nvCxnSpPr>
        <p:spPr>
          <a:xfrm>
            <a:off x="1396080" y="4140000"/>
            <a:ext cx="9407520" cy="360"/>
          </a:xfrm>
          <a:prstGeom prst="straightConnector1">
            <a:avLst/>
          </a:prstGeom>
          <a:ln>
            <a:solidFill>
              <a:srgbClr val="d9b247">
                <a:lumMod val="60000"/>
                <a:lumOff val="40000"/>
              </a:srgbClr>
            </a:solidFill>
            <a:round/>
          </a:ln>
        </p:spPr>
      </p:cxn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Name Card">
    <p:bg>
      <p:bgPr>
        <a:blipFill rotWithShape="0">
          <a:blip r:embed="rId2"/>
          <a:stretch/>
        </a:blipFill>
      </p:bgPr>
    </p:bg>
    <p:spTree>
      <p:nvGrpSpPr>
        <p:cNvPr id="1" name=""/>
        <p:cNvGrpSpPr/>
        <p:nvPr/>
      </p:nvGrpSpPr>
      <p:grpSpPr>
        <a:xfrm>
          <a:off x="0" y="0"/>
          <a:ext cx="0" cy="0"/>
          <a:chOff x="0" y="0"/>
          <a:chExt cx="0" cy="0"/>
        </a:xfrm>
      </p:grpSpPr>
      <p:pic>
        <p:nvPicPr>
          <p:cNvPr id="32" name="Picture 6" descr="HD-PanelContent-GrommetsCombined.png"/>
          <p:cNvPicPr/>
          <p:nvPr/>
        </p:nvPicPr>
        <p:blipFill>
          <a:blip r:embed="rId3"/>
          <a:stretch/>
        </p:blipFill>
        <p:spPr>
          <a:xfrm>
            <a:off x="0" y="0"/>
            <a:ext cx="12188520" cy="6855840"/>
          </a:xfrm>
          <a:prstGeom prst="rect">
            <a:avLst/>
          </a:prstGeom>
          <a:noFill/>
          <a:ln w="0">
            <a:noFill/>
          </a:ln>
        </p:spPr>
      </p:pic>
      <p:sp>
        <p:nvSpPr>
          <p:cNvPr id="33" name="PlaceHolder 1"/>
          <p:cNvSpPr>
            <a:spLocks noGrp="1"/>
          </p:cNvSpPr>
          <p:nvPr>
            <p:ph type="title"/>
          </p:nvPr>
        </p:nvSpPr>
        <p:spPr>
          <a:xfrm>
            <a:off x="1295280" y="3308760"/>
            <a:ext cx="9609480" cy="1468440"/>
          </a:xfrm>
          <a:prstGeom prst="rect">
            <a:avLst/>
          </a:prstGeom>
          <a:noFill/>
          <a:ln w="0">
            <a:noFill/>
          </a:ln>
        </p:spPr>
        <p:txBody>
          <a:bodyPr lIns="91440" rIns="91440" tIns="45720" bIns="45720" anchor="b">
            <a:normAutofit/>
          </a:bodyPr>
          <a:p>
            <a:pPr indent="0" defTabSz="457200">
              <a:lnSpc>
                <a:spcPct val="100000"/>
              </a:lnSpc>
              <a:buNone/>
            </a:pPr>
            <a:r>
              <a:rPr b="0" lang="en-US" sz="3200" strike="noStrike" u="none">
                <a:solidFill>
                  <a:schemeClr val="dk1">
                    <a:lumMod val="85000"/>
                    <a:lumOff val="15000"/>
                  </a:schemeClr>
                </a:solidFill>
                <a:effectLst/>
                <a:uFillTx/>
                <a:latin typeface="Garamond"/>
              </a:rPr>
              <a:t>Click to edit Master title style</a:t>
            </a:r>
            <a:endParaRPr b="0" lang="en-US" sz="3200" strike="noStrike" u="none">
              <a:solidFill>
                <a:schemeClr val="dk1"/>
              </a:solidFill>
              <a:effectLst/>
              <a:uFillTx/>
              <a:latin typeface="Garamond"/>
            </a:endParaRPr>
          </a:p>
        </p:txBody>
      </p:sp>
      <p:sp>
        <p:nvSpPr>
          <p:cNvPr id="34" name="PlaceHolder 2"/>
          <p:cNvSpPr>
            <a:spLocks noGrp="1"/>
          </p:cNvSpPr>
          <p:nvPr>
            <p:ph type="body"/>
          </p:nvPr>
        </p:nvSpPr>
        <p:spPr>
          <a:xfrm>
            <a:off x="1295280" y="4777560"/>
            <a:ext cx="9609480" cy="860040"/>
          </a:xfrm>
          <a:prstGeom prst="rect">
            <a:avLst/>
          </a:prstGeom>
          <a:noFill/>
          <a:ln w="0">
            <a:noFill/>
          </a:ln>
        </p:spPr>
        <p:txBody>
          <a:bodyPr lIns="91440" rIns="91440" tIns="45720" bIns="45720" anchor="t">
            <a:normAutofit/>
          </a:bodyPr>
          <a:p>
            <a:pPr indent="0" defTabSz="457200">
              <a:lnSpc>
                <a:spcPct val="100000"/>
              </a:lnSpc>
              <a:spcBef>
                <a:spcPts val="400"/>
              </a:spcBef>
              <a:spcAft>
                <a:spcPts val="601"/>
              </a:spcAft>
              <a:buNone/>
              <a:tabLst>
                <a:tab algn="l" pos="0"/>
              </a:tabLst>
            </a:pPr>
            <a:r>
              <a:rPr b="0" lang="en-US" sz="2000" strike="noStrike" u="none">
                <a:solidFill>
                  <a:schemeClr val="dk1"/>
                </a:solidFill>
                <a:effectLst/>
                <a:uFillTx/>
                <a:latin typeface="Garamond"/>
              </a:rPr>
              <a:t>Click to edit Master text styles</a:t>
            </a:r>
            <a:endParaRPr b="0" lang="en-US" sz="2000" strike="noStrike" u="none">
              <a:solidFill>
                <a:schemeClr val="dk1">
                  <a:lumMod val="85000"/>
                  <a:lumOff val="15000"/>
                </a:schemeClr>
              </a:solidFill>
              <a:effectLst/>
              <a:uFillTx/>
              <a:latin typeface="Garamond"/>
            </a:endParaRPr>
          </a:p>
        </p:txBody>
      </p:sp>
      <p:sp>
        <p:nvSpPr>
          <p:cNvPr id="35" name="PlaceHolder 3"/>
          <p:cNvSpPr>
            <a:spLocks noGrp="1"/>
          </p:cNvSpPr>
          <p:nvPr>
            <p:ph type="dt" idx="13"/>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36" name="PlaceHolder 4"/>
          <p:cNvSpPr>
            <a:spLocks noGrp="1"/>
          </p:cNvSpPr>
          <p:nvPr>
            <p:ph type="ftr" idx="14"/>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37" name="PlaceHolder 5"/>
          <p:cNvSpPr>
            <a:spLocks noGrp="1"/>
          </p:cNvSpPr>
          <p:nvPr>
            <p:ph type="sldNum" idx="15"/>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35EAA825-7DDE-4358-974A-29CE884F4A1D}"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Name Card">
    <p:bg>
      <p:bgPr>
        <a:blipFill rotWithShape="0">
          <a:blip r:embed="rId2"/>
          <a:stretch/>
        </a:blipFill>
      </p:bgPr>
    </p:bg>
    <p:spTree>
      <p:nvGrpSpPr>
        <p:cNvPr id="1" name=""/>
        <p:cNvGrpSpPr/>
        <p:nvPr/>
      </p:nvGrpSpPr>
      <p:grpSpPr>
        <a:xfrm>
          <a:off x="0" y="0"/>
          <a:ext cx="0" cy="0"/>
          <a:chOff x="0" y="0"/>
          <a:chExt cx="0" cy="0"/>
        </a:xfrm>
      </p:grpSpPr>
      <p:pic>
        <p:nvPicPr>
          <p:cNvPr id="38" name="Picture 6" descr="HD-PanelContent-GrommetsCombined.png"/>
          <p:cNvPicPr/>
          <p:nvPr/>
        </p:nvPicPr>
        <p:blipFill>
          <a:blip r:embed="rId3"/>
          <a:stretch/>
        </p:blipFill>
        <p:spPr>
          <a:xfrm>
            <a:off x="0" y="0"/>
            <a:ext cx="12188520" cy="6855840"/>
          </a:xfrm>
          <a:prstGeom prst="rect">
            <a:avLst/>
          </a:prstGeom>
          <a:noFill/>
          <a:ln w="0">
            <a:noFill/>
          </a:ln>
        </p:spPr>
      </p:pic>
      <p:sp>
        <p:nvSpPr>
          <p:cNvPr id="39" name="PlaceHolder 1"/>
          <p:cNvSpPr>
            <a:spLocks noGrp="1"/>
          </p:cNvSpPr>
          <p:nvPr>
            <p:ph type="title"/>
          </p:nvPr>
        </p:nvSpPr>
        <p:spPr>
          <a:xfrm>
            <a:off x="1446120" y="982080"/>
            <a:ext cx="9295920" cy="2243160"/>
          </a:xfrm>
          <a:prstGeom prst="rect">
            <a:avLst/>
          </a:prstGeom>
          <a:noFill/>
          <a:ln w="0">
            <a:noFill/>
          </a:ln>
        </p:spPr>
        <p:txBody>
          <a:bodyPr lIns="91440" rIns="91440" tIns="45720" bIns="45720" anchor="ctr">
            <a:normAutofit/>
          </a:bodyPr>
          <a:p>
            <a:pPr indent="0" algn="ctr" defTabSz="457200">
              <a:lnSpc>
                <a:spcPct val="100000"/>
              </a:lnSpc>
              <a:buNone/>
            </a:pPr>
            <a:r>
              <a:rPr b="0" lang="en-US" sz="3200" strike="noStrike" u="none">
                <a:solidFill>
                  <a:schemeClr val="dk1"/>
                </a:solidFill>
                <a:effectLst/>
                <a:uFillTx/>
                <a:latin typeface="Garamond"/>
              </a:rPr>
              <a:t>Click to edit Master title style</a:t>
            </a:r>
            <a:endParaRPr b="0" lang="en-US" sz="3200" strike="noStrike" u="none">
              <a:solidFill>
                <a:schemeClr val="dk1"/>
              </a:solidFill>
              <a:effectLst/>
              <a:uFillTx/>
              <a:latin typeface="Garamond"/>
            </a:endParaRPr>
          </a:p>
        </p:txBody>
      </p:sp>
      <p:sp>
        <p:nvSpPr>
          <p:cNvPr id="40" name="PlaceHolder 2"/>
          <p:cNvSpPr>
            <a:spLocks noGrp="1"/>
          </p:cNvSpPr>
          <p:nvPr>
            <p:ph type="body"/>
          </p:nvPr>
        </p:nvSpPr>
        <p:spPr>
          <a:xfrm>
            <a:off x="1295280" y="3639240"/>
            <a:ext cx="9609480" cy="886680"/>
          </a:xfrm>
          <a:prstGeom prst="rect">
            <a:avLst/>
          </a:prstGeom>
          <a:noFill/>
          <a:ln w="0">
            <a:noFill/>
          </a:ln>
        </p:spPr>
        <p:txBody>
          <a:bodyPr lIns="91440" rIns="91440" tIns="45720" bIns="45720" anchor="b">
            <a:normAutofit/>
          </a:bodyPr>
          <a:p>
            <a:pPr indent="0" defTabSz="457200">
              <a:lnSpc>
                <a:spcPct val="100000"/>
              </a:lnSpc>
              <a:spcAft>
                <a:spcPts val="601"/>
              </a:spcAft>
              <a:buNone/>
              <a:tabLst>
                <a:tab algn="l" pos="0"/>
              </a:tabLst>
            </a:pPr>
            <a:r>
              <a:rPr b="0" lang="en-US" sz="2400" strike="noStrike" u="none">
                <a:solidFill>
                  <a:schemeClr val="dk1"/>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p:txBody>
      </p:sp>
      <p:sp>
        <p:nvSpPr>
          <p:cNvPr id="41" name="PlaceHolder 3"/>
          <p:cNvSpPr>
            <a:spLocks noGrp="1"/>
          </p:cNvSpPr>
          <p:nvPr>
            <p:ph type="body"/>
          </p:nvPr>
        </p:nvSpPr>
        <p:spPr>
          <a:xfrm>
            <a:off x="1295280" y="4529520"/>
            <a:ext cx="9609480" cy="1345680"/>
          </a:xfrm>
          <a:prstGeom prst="rect">
            <a:avLst/>
          </a:prstGeom>
          <a:noFill/>
          <a:ln w="0">
            <a:noFill/>
          </a:ln>
        </p:spPr>
        <p:txBody>
          <a:bodyPr lIns="91440" rIns="91440" tIns="45720" bIns="45720" anchor="t">
            <a:normAutofit/>
          </a:bodyPr>
          <a:p>
            <a:pPr indent="0" defTabSz="457200">
              <a:lnSpc>
                <a:spcPct val="100000"/>
              </a:lnSpc>
              <a:spcBef>
                <a:spcPts val="360"/>
              </a:spcBef>
              <a:spcAft>
                <a:spcPts val="601"/>
              </a:spcAft>
              <a:buNone/>
              <a:tabLst>
                <a:tab algn="l" pos="0"/>
              </a:tabLst>
            </a:pPr>
            <a:r>
              <a:rPr b="0" lang="en-US" sz="1800" strike="noStrike" u="none">
                <a:solidFill>
                  <a:schemeClr val="dk1"/>
                </a:solidFill>
                <a:effectLst/>
                <a:uFillTx/>
                <a:latin typeface="Garamond"/>
              </a:rPr>
              <a:t>Click to edit Master text styles</a:t>
            </a:r>
            <a:endParaRPr b="0" lang="en-US" sz="1800" strike="noStrike" u="none">
              <a:solidFill>
                <a:schemeClr val="dk1">
                  <a:lumMod val="85000"/>
                  <a:lumOff val="15000"/>
                </a:schemeClr>
              </a:solidFill>
              <a:effectLst/>
              <a:uFillTx/>
              <a:latin typeface="Garamond"/>
            </a:endParaRPr>
          </a:p>
        </p:txBody>
      </p:sp>
      <p:sp>
        <p:nvSpPr>
          <p:cNvPr id="42" name="PlaceHolder 4"/>
          <p:cNvSpPr>
            <a:spLocks noGrp="1"/>
          </p:cNvSpPr>
          <p:nvPr>
            <p:ph type="dt" idx="16"/>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43" name="PlaceHolder 5"/>
          <p:cNvSpPr>
            <a:spLocks noGrp="1"/>
          </p:cNvSpPr>
          <p:nvPr>
            <p:ph type="ftr" idx="17"/>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44" name="PlaceHolder 6"/>
          <p:cNvSpPr>
            <a:spLocks noGrp="1"/>
          </p:cNvSpPr>
          <p:nvPr>
            <p:ph type="sldNum" idx="18"/>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7BEB7306-447F-4F21-8192-7FCD8C45251A}"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sp>
        <p:nvSpPr>
          <p:cNvPr id="45" name="TextBox 11"/>
          <p:cNvSpPr/>
          <p:nvPr/>
        </p:nvSpPr>
        <p:spPr>
          <a:xfrm>
            <a:off x="861840" y="879840"/>
            <a:ext cx="609120" cy="584280"/>
          </a:xfrm>
          <a:prstGeom prst="rect">
            <a:avLst/>
          </a:prstGeom>
          <a:noFill/>
          <a:ln w="0">
            <a:noFill/>
          </a:ln>
        </p:spPr>
        <p:style>
          <a:lnRef idx="0"/>
          <a:fillRef idx="0"/>
          <a:effectRef idx="0"/>
          <a:fontRef idx="minor"/>
        </p:style>
        <p:txBody>
          <a:bodyPr anchor="ctr">
            <a:noAutofit/>
          </a:bodyPr>
          <a:p>
            <a:pPr defTabSz="457200">
              <a:lnSpc>
                <a:spcPct val="100000"/>
              </a:lnSpc>
            </a:pPr>
            <a:r>
              <a:rPr b="0" lang="en-US" sz="8000" strike="noStrike" u="none">
                <a:solidFill>
                  <a:schemeClr val="dk1"/>
                </a:solidFill>
                <a:effectLst/>
                <a:uFillTx/>
                <a:latin typeface="Garamond"/>
              </a:rPr>
              <a:t>“</a:t>
            </a:r>
            <a:endParaRPr b="0" lang="en-US" sz="8000" strike="noStrike" u="none">
              <a:solidFill>
                <a:srgbClr val="000000"/>
              </a:solidFill>
              <a:effectLst/>
              <a:uFillTx/>
              <a:latin typeface="Arial"/>
            </a:endParaRPr>
          </a:p>
        </p:txBody>
      </p:sp>
      <p:sp>
        <p:nvSpPr>
          <p:cNvPr id="46" name="TextBox 12"/>
          <p:cNvSpPr/>
          <p:nvPr/>
        </p:nvSpPr>
        <p:spPr>
          <a:xfrm>
            <a:off x="10600200" y="2599200"/>
            <a:ext cx="609120" cy="584280"/>
          </a:xfrm>
          <a:prstGeom prst="rect">
            <a:avLst/>
          </a:prstGeom>
          <a:noFill/>
          <a:ln w="0">
            <a:noFill/>
          </a:ln>
        </p:spPr>
        <p:style>
          <a:lnRef idx="0"/>
          <a:fillRef idx="0"/>
          <a:effectRef idx="0"/>
          <a:fontRef idx="minor"/>
        </p:style>
        <p:txBody>
          <a:bodyPr anchor="ctr">
            <a:noAutofit/>
          </a:bodyPr>
          <a:p>
            <a:pPr algn="r" defTabSz="457200">
              <a:lnSpc>
                <a:spcPct val="100000"/>
              </a:lnSpc>
            </a:pPr>
            <a:r>
              <a:rPr b="0" lang="en-US" sz="8000" strike="noStrike" u="none">
                <a:solidFill>
                  <a:schemeClr val="dk1"/>
                </a:solidFill>
                <a:effectLst/>
                <a:uFillTx/>
                <a:latin typeface="Garamond"/>
              </a:rPr>
              <a:t>”</a:t>
            </a:r>
            <a:endParaRPr b="0" lang="en-US" sz="8000" strike="noStrike" u="none">
              <a:solidFill>
                <a:srgbClr val="000000"/>
              </a:solidFill>
              <a:effectLst/>
              <a:uFillTx/>
              <a:latin typeface="Arial"/>
            </a:endParaRPr>
          </a:p>
        </p:txBody>
      </p:sp>
      <p:cxnSp>
        <p:nvCxnSpPr>
          <p:cNvPr id="47" name="Straight Connector 25"/>
          <p:cNvCxnSpPr/>
          <p:nvPr/>
        </p:nvCxnSpPr>
        <p:spPr>
          <a:xfrm>
            <a:off x="1396080" y="3429000"/>
            <a:ext cx="9407520" cy="360"/>
          </a:xfrm>
          <a:prstGeom prst="straightConnector1">
            <a:avLst/>
          </a:prstGeom>
          <a:ln>
            <a:solidFill>
              <a:srgbClr val="d9b247">
                <a:lumMod val="60000"/>
                <a:lumOff val="40000"/>
              </a:srgbClr>
            </a:solidFill>
            <a:round/>
          </a:ln>
        </p:spPr>
      </p:cxn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rue or False">
    <p:bg>
      <p:bgPr>
        <a:blipFill rotWithShape="0">
          <a:blip r:embed="rId2"/>
          <a:stretch/>
        </a:blipFill>
      </p:bgPr>
    </p:bg>
    <p:spTree>
      <p:nvGrpSpPr>
        <p:cNvPr id="1" name=""/>
        <p:cNvGrpSpPr/>
        <p:nvPr/>
      </p:nvGrpSpPr>
      <p:grpSpPr>
        <a:xfrm>
          <a:off x="0" y="0"/>
          <a:ext cx="0" cy="0"/>
          <a:chOff x="0" y="0"/>
          <a:chExt cx="0" cy="0"/>
        </a:xfrm>
      </p:grpSpPr>
      <p:pic>
        <p:nvPicPr>
          <p:cNvPr id="48" name="Picture 6" descr="HD-PanelContent-GrommetsCombined.png"/>
          <p:cNvPicPr/>
          <p:nvPr/>
        </p:nvPicPr>
        <p:blipFill>
          <a:blip r:embed="rId3"/>
          <a:stretch/>
        </p:blipFill>
        <p:spPr>
          <a:xfrm>
            <a:off x="0" y="0"/>
            <a:ext cx="12188520" cy="6855840"/>
          </a:xfrm>
          <a:prstGeom prst="rect">
            <a:avLst/>
          </a:prstGeom>
          <a:noFill/>
          <a:ln w="0">
            <a:noFill/>
          </a:ln>
        </p:spPr>
      </p:pic>
      <p:sp>
        <p:nvSpPr>
          <p:cNvPr id="49" name="PlaceHolder 1"/>
          <p:cNvSpPr>
            <a:spLocks noGrp="1"/>
          </p:cNvSpPr>
          <p:nvPr>
            <p:ph type="title"/>
          </p:nvPr>
        </p:nvSpPr>
        <p:spPr>
          <a:xfrm>
            <a:off x="1295280" y="982080"/>
            <a:ext cx="9609480" cy="2243160"/>
          </a:xfrm>
          <a:prstGeom prst="rect">
            <a:avLst/>
          </a:prstGeom>
          <a:noFill/>
          <a:ln w="0">
            <a:noFill/>
          </a:ln>
        </p:spPr>
        <p:txBody>
          <a:bodyPr lIns="91440" rIns="91440" tIns="45720" bIns="45720" anchor="ctr">
            <a:norm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50" name="PlaceHolder 2"/>
          <p:cNvSpPr>
            <a:spLocks noGrp="1"/>
          </p:cNvSpPr>
          <p:nvPr>
            <p:ph type="body"/>
          </p:nvPr>
        </p:nvSpPr>
        <p:spPr>
          <a:xfrm>
            <a:off x="1295280" y="3630240"/>
            <a:ext cx="9609480" cy="840960"/>
          </a:xfrm>
          <a:prstGeom prst="rect">
            <a:avLst/>
          </a:prstGeom>
          <a:noFill/>
          <a:ln w="0">
            <a:noFill/>
          </a:ln>
        </p:spPr>
        <p:txBody>
          <a:bodyPr lIns="91440" rIns="91440" tIns="45720" bIns="45720" anchor="b">
            <a:normAutofit/>
          </a:bodyPr>
          <a:p>
            <a:pPr indent="0" defTabSz="457200">
              <a:lnSpc>
                <a:spcPct val="100000"/>
              </a:lnSpc>
              <a:spcAft>
                <a:spcPts val="601"/>
              </a:spcAft>
              <a:buNone/>
              <a:tabLst>
                <a:tab algn="l" pos="0"/>
              </a:tabLst>
            </a:pPr>
            <a:r>
              <a:rPr b="0" lang="en-US" sz="2800" strike="noStrike" u="none">
                <a:solidFill>
                  <a:schemeClr val="dk1"/>
                </a:solidFill>
                <a:effectLst/>
                <a:uFillTx/>
                <a:latin typeface="Garamond"/>
              </a:rPr>
              <a:t>Click to edit Master text styles</a:t>
            </a:r>
            <a:endParaRPr b="0" lang="en-US" sz="2800" strike="noStrike" u="none">
              <a:solidFill>
                <a:schemeClr val="dk1">
                  <a:lumMod val="85000"/>
                  <a:lumOff val="15000"/>
                </a:schemeClr>
              </a:solidFill>
              <a:effectLst/>
              <a:uFillTx/>
              <a:latin typeface="Garamond"/>
            </a:endParaRPr>
          </a:p>
        </p:txBody>
      </p:sp>
      <p:sp>
        <p:nvSpPr>
          <p:cNvPr id="51" name="PlaceHolder 3"/>
          <p:cNvSpPr>
            <a:spLocks noGrp="1"/>
          </p:cNvSpPr>
          <p:nvPr>
            <p:ph type="body"/>
          </p:nvPr>
        </p:nvSpPr>
        <p:spPr>
          <a:xfrm>
            <a:off x="1295280" y="4470480"/>
            <a:ext cx="9609480" cy="1405080"/>
          </a:xfrm>
          <a:prstGeom prst="rect">
            <a:avLst/>
          </a:prstGeom>
          <a:noFill/>
          <a:ln w="0">
            <a:noFill/>
          </a:ln>
        </p:spPr>
        <p:txBody>
          <a:bodyPr lIns="91440" rIns="91440" tIns="45720" bIns="45720" anchor="t">
            <a:normAutofit/>
          </a:bodyPr>
          <a:p>
            <a:pPr indent="0" defTabSz="457200">
              <a:lnSpc>
                <a:spcPct val="100000"/>
              </a:lnSpc>
              <a:spcBef>
                <a:spcPts val="360"/>
              </a:spcBef>
              <a:spcAft>
                <a:spcPts val="601"/>
              </a:spcAft>
              <a:buNone/>
              <a:tabLst>
                <a:tab algn="l" pos="0"/>
              </a:tabLst>
            </a:pPr>
            <a:r>
              <a:rPr b="0" lang="en-US" sz="1800" strike="noStrike" u="none">
                <a:solidFill>
                  <a:schemeClr val="dk1"/>
                </a:solidFill>
                <a:effectLst/>
                <a:uFillTx/>
                <a:latin typeface="Garamond"/>
              </a:rPr>
              <a:t>Click to edit Master text styles</a:t>
            </a:r>
            <a:endParaRPr b="0" lang="en-US" sz="1800" strike="noStrike" u="none">
              <a:solidFill>
                <a:schemeClr val="dk1">
                  <a:lumMod val="85000"/>
                  <a:lumOff val="15000"/>
                </a:schemeClr>
              </a:solidFill>
              <a:effectLst/>
              <a:uFillTx/>
              <a:latin typeface="Garamond"/>
            </a:endParaRPr>
          </a:p>
        </p:txBody>
      </p:sp>
      <p:sp>
        <p:nvSpPr>
          <p:cNvPr id="52" name="PlaceHolder 4"/>
          <p:cNvSpPr>
            <a:spLocks noGrp="1"/>
          </p:cNvSpPr>
          <p:nvPr>
            <p:ph type="dt" idx="19"/>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53" name="PlaceHolder 5"/>
          <p:cNvSpPr>
            <a:spLocks noGrp="1"/>
          </p:cNvSpPr>
          <p:nvPr>
            <p:ph type="ftr" idx="20"/>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54" name="PlaceHolder 6"/>
          <p:cNvSpPr>
            <a:spLocks noGrp="1"/>
          </p:cNvSpPr>
          <p:nvPr>
            <p:ph type="sldNum" idx="21"/>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1A1212FB-023B-48EE-A34B-A9CE2342C661}"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55" name="Straight Connector 14"/>
          <p:cNvCxnSpPr/>
          <p:nvPr/>
        </p:nvCxnSpPr>
        <p:spPr>
          <a:xfrm>
            <a:off x="1396080" y="3429000"/>
            <a:ext cx="9407520" cy="360"/>
          </a:xfrm>
          <a:prstGeom prst="straightConnector1">
            <a:avLst/>
          </a:prstGeom>
          <a:ln>
            <a:solidFill>
              <a:srgbClr val="d9b247">
                <a:lumMod val="60000"/>
                <a:lumOff val="40000"/>
              </a:srgbClr>
            </a:solidFill>
            <a:round/>
          </a:ln>
        </p:spPr>
      </p:cxn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blipFill rotWithShape="0">
          <a:blip r:embed="rId2"/>
          <a:stretch/>
        </a:blipFill>
      </p:bgPr>
    </p:bg>
    <p:spTree>
      <p:nvGrpSpPr>
        <p:cNvPr id="1" name=""/>
        <p:cNvGrpSpPr/>
        <p:nvPr/>
      </p:nvGrpSpPr>
      <p:grpSpPr>
        <a:xfrm>
          <a:off x="0" y="0"/>
          <a:ext cx="0" cy="0"/>
          <a:chOff x="0" y="0"/>
          <a:chExt cx="0" cy="0"/>
        </a:xfrm>
      </p:grpSpPr>
      <p:pic>
        <p:nvPicPr>
          <p:cNvPr id="56" name="Picture 6" descr="HD-PanelContent-GrommetsCombined.png"/>
          <p:cNvPicPr/>
          <p:nvPr/>
        </p:nvPicPr>
        <p:blipFill>
          <a:blip r:embed="rId3"/>
          <a:stretch/>
        </p:blipFill>
        <p:spPr>
          <a:xfrm>
            <a:off x="0" y="0"/>
            <a:ext cx="12188520" cy="6855840"/>
          </a:xfrm>
          <a:prstGeom prst="rect">
            <a:avLst/>
          </a:prstGeom>
          <a:noFill/>
          <a:ln w="0">
            <a:noFill/>
          </a:ln>
        </p:spPr>
      </p:pic>
      <p:sp>
        <p:nvSpPr>
          <p:cNvPr id="57" name="PlaceHolder 1"/>
          <p:cNvSpPr>
            <a:spLocks noGrp="1"/>
          </p:cNvSpPr>
          <p:nvPr>
            <p:ph type="title"/>
          </p:nvPr>
        </p:nvSpPr>
        <p:spPr>
          <a:xfrm>
            <a:off x="1295280" y="982080"/>
            <a:ext cx="9600840" cy="1303560"/>
          </a:xfrm>
          <a:prstGeom prst="rect">
            <a:avLst/>
          </a:prstGeom>
          <a:noFill/>
          <a:ln w="0">
            <a:noFill/>
          </a:ln>
        </p:spPr>
        <p:txBody>
          <a:bodyPr lIns="91440" rIns="91440" tIns="45720" bIns="45720" anchor="ctr">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58" name="PlaceHolder 2"/>
          <p:cNvSpPr>
            <a:spLocks noGrp="1"/>
          </p:cNvSpPr>
          <p:nvPr>
            <p:ph type="body"/>
          </p:nvPr>
        </p:nvSpPr>
        <p:spPr>
          <a:xfrm>
            <a:off x="1295280" y="2557080"/>
            <a:ext cx="9600840" cy="3318480"/>
          </a:xfrm>
          <a:prstGeom prst="rect">
            <a:avLst/>
          </a:prstGeom>
          <a:noFill/>
          <a:ln w="0">
            <a:noFill/>
          </a:ln>
        </p:spPr>
        <p:txBody>
          <a:bodyPr lIns="91440" rIns="91440" tIns="45720" bIns="45720" anchor="t" vert="eaVert">
            <a:no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59" name="PlaceHolder 3"/>
          <p:cNvSpPr>
            <a:spLocks noGrp="1"/>
          </p:cNvSpPr>
          <p:nvPr>
            <p:ph type="dt" idx="22"/>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60" name="PlaceHolder 4"/>
          <p:cNvSpPr>
            <a:spLocks noGrp="1"/>
          </p:cNvSpPr>
          <p:nvPr>
            <p:ph type="ftr" idx="23"/>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61" name="PlaceHolder 5"/>
          <p:cNvSpPr>
            <a:spLocks noGrp="1"/>
          </p:cNvSpPr>
          <p:nvPr>
            <p:ph type="sldNum" idx="24"/>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6F83C3C0-DA1C-4D6B-865A-09FBF761C365}"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62" name="Straight Connector 13"/>
          <p:cNvCxnSpPr/>
          <p:nvPr/>
        </p:nvCxnSpPr>
        <p:spPr>
          <a:xfrm>
            <a:off x="1396080" y="2421360"/>
            <a:ext cx="9407520" cy="360"/>
          </a:xfrm>
          <a:prstGeom prst="straightConnector1">
            <a:avLst/>
          </a:prstGeom>
          <a:ln>
            <a:solidFill>
              <a:srgbClr val="d9b247">
                <a:lumMod val="60000"/>
                <a:lumOff val="40000"/>
              </a:srgbClr>
            </a:solidFill>
            <a:round/>
          </a:ln>
        </p:spPr>
      </p:cxn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blipFill rotWithShape="0">
          <a:blip r:embed="rId2"/>
          <a:stretch/>
        </a:blipFill>
      </p:bgPr>
    </p:bg>
    <p:spTree>
      <p:nvGrpSpPr>
        <p:cNvPr id="1" name=""/>
        <p:cNvGrpSpPr/>
        <p:nvPr/>
      </p:nvGrpSpPr>
      <p:grpSpPr>
        <a:xfrm>
          <a:off x="0" y="0"/>
          <a:ext cx="0" cy="0"/>
          <a:chOff x="0" y="0"/>
          <a:chExt cx="0" cy="0"/>
        </a:xfrm>
      </p:grpSpPr>
      <p:pic>
        <p:nvPicPr>
          <p:cNvPr id="63" name="Picture 6" descr="HD-PanelContent-GrommetsCombined.png"/>
          <p:cNvPicPr/>
          <p:nvPr/>
        </p:nvPicPr>
        <p:blipFill>
          <a:blip r:embed="rId3"/>
          <a:stretch/>
        </p:blipFill>
        <p:spPr>
          <a:xfrm>
            <a:off x="0" y="0"/>
            <a:ext cx="12188520" cy="6855840"/>
          </a:xfrm>
          <a:prstGeom prst="rect">
            <a:avLst/>
          </a:prstGeom>
          <a:noFill/>
          <a:ln w="0">
            <a:noFill/>
          </a:ln>
        </p:spPr>
      </p:pic>
      <p:sp>
        <p:nvSpPr>
          <p:cNvPr id="64" name="PlaceHolder 1"/>
          <p:cNvSpPr>
            <a:spLocks noGrp="1"/>
          </p:cNvSpPr>
          <p:nvPr>
            <p:ph type="title"/>
          </p:nvPr>
        </p:nvSpPr>
        <p:spPr>
          <a:xfrm>
            <a:off x="8999280" y="982080"/>
            <a:ext cx="1890360" cy="4893480"/>
          </a:xfrm>
          <a:prstGeom prst="rect">
            <a:avLst/>
          </a:prstGeom>
          <a:noFill/>
          <a:ln w="0">
            <a:noFill/>
          </a:ln>
        </p:spPr>
        <p:txBody>
          <a:bodyPr lIns="91440" rIns="91440" tIns="45720" bIns="45720" anchor="ctr" vert="eaVert">
            <a:noAutofit/>
          </a:bodyPr>
          <a:p>
            <a:pPr indent="0" algn="ctr" defTabSz="457200">
              <a:lnSpc>
                <a:spcPct val="100000"/>
              </a:lnSpc>
              <a:buNone/>
            </a:pPr>
            <a:r>
              <a:rPr b="0" lang="en-US" sz="4400" strike="noStrike" u="none">
                <a:solidFill>
                  <a:schemeClr val="dk1">
                    <a:lumMod val="85000"/>
                    <a:lumOff val="15000"/>
                  </a:schemeClr>
                </a:solidFill>
                <a:effectLst/>
                <a:uFillTx/>
                <a:latin typeface="Garamond"/>
              </a:rPr>
              <a:t>Click to edit Master title style</a:t>
            </a:r>
            <a:endParaRPr b="0" lang="en-US" sz="4400" strike="noStrike" u="none">
              <a:solidFill>
                <a:schemeClr val="dk1"/>
              </a:solidFill>
              <a:effectLst/>
              <a:uFillTx/>
              <a:latin typeface="Garamond"/>
            </a:endParaRPr>
          </a:p>
        </p:txBody>
      </p:sp>
      <p:sp>
        <p:nvSpPr>
          <p:cNvPr id="65" name="PlaceHolder 2"/>
          <p:cNvSpPr>
            <a:spLocks noGrp="1"/>
          </p:cNvSpPr>
          <p:nvPr>
            <p:ph type="body"/>
          </p:nvPr>
        </p:nvSpPr>
        <p:spPr>
          <a:xfrm>
            <a:off x="1295280" y="982080"/>
            <a:ext cx="7432560" cy="4893480"/>
          </a:xfrm>
          <a:prstGeom prst="rect">
            <a:avLst/>
          </a:prstGeom>
          <a:noFill/>
          <a:ln w="0">
            <a:noFill/>
          </a:ln>
        </p:spPr>
        <p:txBody>
          <a:bodyPr lIns="91440" rIns="91440" tIns="45720" bIns="45720" anchor="t" vert="eaVert">
            <a:noAutofit/>
          </a:bodyPr>
          <a:p>
            <a:pPr marL="285840" indent="-285840" defTabSz="457200">
              <a:lnSpc>
                <a:spcPct val="100000"/>
              </a:lnSpc>
              <a:spcBef>
                <a:spcPts val="479"/>
              </a:spcBef>
              <a:spcAft>
                <a:spcPts val="601"/>
              </a:spcAft>
              <a:buClr>
                <a:srgbClr val="d9b247"/>
              </a:buClr>
              <a:buSzPct val="115000"/>
              <a:buFont typeface="Arial"/>
              <a:buChar char="•"/>
            </a:pPr>
            <a:r>
              <a:rPr b="0" lang="en-US" sz="2400" strike="noStrike" u="none">
                <a:solidFill>
                  <a:schemeClr val="dk1">
                    <a:lumMod val="85000"/>
                    <a:lumOff val="15000"/>
                  </a:schemeClr>
                </a:solidFill>
                <a:effectLst/>
                <a:uFillTx/>
                <a:latin typeface="Garamond"/>
              </a:rPr>
              <a:t>Click to edit Master text styles</a:t>
            </a:r>
            <a:endParaRPr b="0" lang="en-US" sz="2400" strike="noStrike" u="none">
              <a:solidFill>
                <a:schemeClr val="dk1">
                  <a:lumMod val="85000"/>
                  <a:lumOff val="15000"/>
                </a:schemeClr>
              </a:solidFill>
              <a:effectLst/>
              <a:uFillTx/>
              <a:latin typeface="Garamond"/>
            </a:endParaRPr>
          </a:p>
          <a:p>
            <a:pPr lvl="1" marL="743040" indent="-285840" defTabSz="457200">
              <a:lnSpc>
                <a:spcPct val="100000"/>
              </a:lnSpc>
              <a:spcBef>
                <a:spcPts val="400"/>
              </a:spcBef>
              <a:spcAft>
                <a:spcPts val="601"/>
              </a:spcAft>
              <a:buClr>
                <a:srgbClr val="d9b247"/>
              </a:buClr>
              <a:buSzPct val="115000"/>
              <a:buFont typeface="Arial"/>
              <a:buChar char="•"/>
            </a:pPr>
            <a:r>
              <a:rPr b="0" lang="en-US" sz="2000" strike="noStrike" u="none">
                <a:solidFill>
                  <a:schemeClr val="dk1">
                    <a:lumMod val="85000"/>
                    <a:lumOff val="15000"/>
                  </a:schemeClr>
                </a:solidFill>
                <a:effectLst/>
                <a:uFillTx/>
                <a:latin typeface="Garamond"/>
              </a:rPr>
              <a:t>Second level</a:t>
            </a:r>
            <a:endParaRPr b="0" lang="en-US" sz="2000" strike="noStrike" u="none">
              <a:solidFill>
                <a:schemeClr val="dk1">
                  <a:lumMod val="85000"/>
                  <a:lumOff val="15000"/>
                </a:schemeClr>
              </a:solidFill>
              <a:effectLst/>
              <a:uFillTx/>
              <a:latin typeface="Garamond"/>
            </a:endParaRPr>
          </a:p>
          <a:p>
            <a:pPr lvl="2" marL="1200240" indent="-285840" defTabSz="457200">
              <a:lnSpc>
                <a:spcPct val="100000"/>
              </a:lnSpc>
              <a:spcBef>
                <a:spcPts val="360"/>
              </a:spcBef>
              <a:spcAft>
                <a:spcPts val="601"/>
              </a:spcAft>
              <a:buClr>
                <a:srgbClr val="d9b247"/>
              </a:buClr>
              <a:buSzPct val="115000"/>
              <a:buFont typeface="Arial"/>
              <a:buChar char="•"/>
            </a:pPr>
            <a:r>
              <a:rPr b="0" lang="en-US" sz="1800" strike="noStrike" u="none">
                <a:solidFill>
                  <a:schemeClr val="dk1">
                    <a:lumMod val="85000"/>
                    <a:lumOff val="15000"/>
                  </a:schemeClr>
                </a:solidFill>
                <a:effectLst/>
                <a:uFillTx/>
                <a:latin typeface="Garamond"/>
              </a:rPr>
              <a:t>Third level</a:t>
            </a:r>
            <a:endParaRPr b="0" lang="en-US" sz="1800" strike="noStrike" u="none">
              <a:solidFill>
                <a:schemeClr val="dk1">
                  <a:lumMod val="85000"/>
                  <a:lumOff val="15000"/>
                </a:schemeClr>
              </a:solidFill>
              <a:effectLst/>
              <a:uFillTx/>
              <a:latin typeface="Garamond"/>
            </a:endParaRPr>
          </a:p>
          <a:p>
            <a:pPr lvl="3" marL="1542960" indent="-171360" defTabSz="457200">
              <a:lnSpc>
                <a:spcPct val="100000"/>
              </a:lnSpc>
              <a:spcBef>
                <a:spcPts val="320"/>
              </a:spcBef>
              <a:spcAft>
                <a:spcPts val="601"/>
              </a:spcAft>
              <a:buClr>
                <a:srgbClr val="d9b247"/>
              </a:buClr>
              <a:buSzPct val="115000"/>
              <a:buFont typeface="Arial"/>
              <a:buChar char="•"/>
            </a:pPr>
            <a:r>
              <a:rPr b="0" lang="en-US" sz="1600" strike="noStrike" u="none">
                <a:solidFill>
                  <a:schemeClr val="dk1">
                    <a:lumMod val="85000"/>
                    <a:lumOff val="15000"/>
                  </a:schemeClr>
                </a:solidFill>
                <a:effectLst/>
                <a:uFillTx/>
                <a:latin typeface="Garamond"/>
              </a:rPr>
              <a:t>Fourth level</a:t>
            </a:r>
            <a:endParaRPr b="0" lang="en-US" sz="1600" strike="noStrike" u="none">
              <a:solidFill>
                <a:schemeClr val="dk1">
                  <a:lumMod val="85000"/>
                  <a:lumOff val="15000"/>
                </a:schemeClr>
              </a:solidFill>
              <a:effectLst/>
              <a:uFillTx/>
              <a:latin typeface="Garamond"/>
            </a:endParaRPr>
          </a:p>
          <a:p>
            <a:pPr lvl="4" marL="2000160" indent="-171360" defTabSz="457200">
              <a:lnSpc>
                <a:spcPct val="100000"/>
              </a:lnSpc>
              <a:spcBef>
                <a:spcPts val="281"/>
              </a:spcBef>
              <a:spcAft>
                <a:spcPts val="601"/>
              </a:spcAft>
              <a:buClr>
                <a:srgbClr val="d9b247"/>
              </a:buClr>
              <a:buSzPct val="115000"/>
              <a:buFont typeface="Arial"/>
              <a:buChar char="•"/>
            </a:pPr>
            <a:r>
              <a:rPr b="0" lang="en-US" sz="1400" strike="noStrike" u="none">
                <a:solidFill>
                  <a:schemeClr val="dk1">
                    <a:lumMod val="85000"/>
                    <a:lumOff val="15000"/>
                  </a:schemeClr>
                </a:solidFill>
                <a:effectLst/>
                <a:uFillTx/>
                <a:latin typeface="Garamond"/>
              </a:rPr>
              <a:t>Fifth level</a:t>
            </a:r>
            <a:endParaRPr b="0" lang="en-US" sz="1400" strike="noStrike" u="none">
              <a:solidFill>
                <a:schemeClr val="dk1">
                  <a:lumMod val="85000"/>
                  <a:lumOff val="15000"/>
                </a:schemeClr>
              </a:solidFill>
              <a:effectLst/>
              <a:uFillTx/>
              <a:latin typeface="Garamond"/>
            </a:endParaRPr>
          </a:p>
        </p:txBody>
      </p:sp>
      <p:sp>
        <p:nvSpPr>
          <p:cNvPr id="66" name="PlaceHolder 3"/>
          <p:cNvSpPr>
            <a:spLocks noGrp="1"/>
          </p:cNvSpPr>
          <p:nvPr>
            <p:ph type="dt" idx="25"/>
          </p:nvPr>
        </p:nvSpPr>
        <p:spPr>
          <a:xfrm>
            <a:off x="8677440" y="5969160"/>
            <a:ext cx="159984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r>
              <a:rPr b="0" lang="en-US" sz="1000" strike="noStrike" u="none">
                <a:solidFill>
                  <a:schemeClr val="dk1"/>
                </a:solidFill>
                <a:effectLst/>
                <a:uFillTx/>
                <a:latin typeface="Garamond"/>
              </a:rPr>
              <a:t>&lt;date/time&gt;</a:t>
            </a:r>
            <a:endParaRPr b="0" lang="en-US" sz="1000" strike="noStrike" u="none">
              <a:solidFill>
                <a:srgbClr val="000000"/>
              </a:solidFill>
              <a:effectLst/>
              <a:uFillTx/>
              <a:latin typeface="Times New Roman"/>
            </a:endParaRPr>
          </a:p>
        </p:txBody>
      </p:sp>
      <p:sp>
        <p:nvSpPr>
          <p:cNvPr id="67" name="PlaceHolder 4"/>
          <p:cNvSpPr>
            <a:spLocks noGrp="1"/>
          </p:cNvSpPr>
          <p:nvPr>
            <p:ph type="ftr" idx="26"/>
          </p:nvPr>
        </p:nvSpPr>
        <p:spPr>
          <a:xfrm>
            <a:off x="1295280" y="5969160"/>
            <a:ext cx="7305480" cy="279000"/>
          </a:xfrm>
          <a:prstGeom prst="rect">
            <a:avLst/>
          </a:prstGeom>
          <a:noFill/>
          <a:ln w="0">
            <a:noFill/>
          </a:ln>
        </p:spPr>
        <p:txBody>
          <a:bodyPr lIns="91440" rIns="91440" tIns="45720" bIns="45720" anchor="ctr">
            <a:noAutofit/>
          </a:bodyPr>
          <a:lstStyle>
            <a:lvl1pPr indent="0" algn="ctr">
              <a:buNone/>
              <a:defRPr b="0" lang="en-US" sz="1400" strike="noStrike" u="none">
                <a:solidFill>
                  <a:srgbClr val="000000"/>
                </a:solidFill>
                <a:effectLst/>
                <a:uFillTx/>
                <a:latin typeface="Times New Roman"/>
              </a:defRPr>
            </a:lvl1pPr>
          </a:lstStyle>
          <a:p>
            <a:pPr indent="0" algn="ctr">
              <a:buNone/>
            </a:pPr>
            <a:r>
              <a:rPr b="0" lang="en-US" sz="1400" strike="noStrike" u="none">
                <a:solidFill>
                  <a:srgbClr val="000000"/>
                </a:solidFill>
                <a:effectLst/>
                <a:uFillTx/>
                <a:latin typeface="Times New Roman"/>
              </a:rPr>
              <a:t>&lt;footer&gt;</a:t>
            </a:r>
            <a:endParaRPr b="0" lang="en-US" sz="1400" strike="noStrike" u="none">
              <a:solidFill>
                <a:srgbClr val="000000"/>
              </a:solidFill>
              <a:effectLst/>
              <a:uFillTx/>
              <a:latin typeface="Times New Roman"/>
            </a:endParaRPr>
          </a:p>
        </p:txBody>
      </p:sp>
      <p:sp>
        <p:nvSpPr>
          <p:cNvPr id="68" name="PlaceHolder 5"/>
          <p:cNvSpPr>
            <a:spLocks noGrp="1"/>
          </p:cNvSpPr>
          <p:nvPr>
            <p:ph type="sldNum" idx="27"/>
          </p:nvPr>
        </p:nvSpPr>
        <p:spPr>
          <a:xfrm>
            <a:off x="10353960" y="5969160"/>
            <a:ext cx="542160" cy="279000"/>
          </a:xfrm>
          <a:prstGeom prst="rect">
            <a:avLst/>
          </a:prstGeom>
          <a:noFill/>
          <a:ln w="0">
            <a:noFill/>
          </a:ln>
        </p:spPr>
        <p:txBody>
          <a:bodyPr lIns="91440" rIns="91440" tIns="45720" bIns="45720" anchor="ctr">
            <a:noAutofit/>
          </a:bodyPr>
          <a:lstStyle>
            <a:lvl1pPr indent="0" algn="r" defTabSz="457200">
              <a:lnSpc>
                <a:spcPct val="100000"/>
              </a:lnSpc>
              <a:buNone/>
              <a:defRPr b="0" lang="en-US" sz="1000" strike="noStrike" u="none">
                <a:solidFill>
                  <a:schemeClr val="dk1"/>
                </a:solidFill>
                <a:effectLst/>
                <a:uFillTx/>
                <a:latin typeface="Garamond"/>
              </a:defRPr>
            </a:lvl1pPr>
          </a:lstStyle>
          <a:p>
            <a:pPr indent="0" algn="r" defTabSz="457200">
              <a:lnSpc>
                <a:spcPct val="100000"/>
              </a:lnSpc>
              <a:buNone/>
            </a:pPr>
            <a:fld id="{3E80762E-AF3C-4DC7-A890-8BFD2927DDAD}" type="slidenum">
              <a:rPr b="0" lang="en-US" sz="1000" strike="noStrike" u="none">
                <a:solidFill>
                  <a:schemeClr val="dk1"/>
                </a:solidFill>
                <a:effectLst/>
                <a:uFillTx/>
                <a:latin typeface="Garamond"/>
              </a:rPr>
              <a:t>&lt;number&gt;</a:t>
            </a:fld>
            <a:endParaRPr b="0" lang="en-US" sz="1000" strike="noStrike" u="none">
              <a:solidFill>
                <a:srgbClr val="000000"/>
              </a:solidFill>
              <a:effectLst/>
              <a:uFillTx/>
              <a:latin typeface="Times New Roman"/>
            </a:endParaRPr>
          </a:p>
        </p:txBody>
      </p:sp>
      <p:cxnSp>
        <p:nvCxnSpPr>
          <p:cNvPr id="69" name="Straight Connector 13"/>
          <p:cNvCxnSpPr/>
          <p:nvPr/>
        </p:nvCxnSpPr>
        <p:spPr>
          <a:xfrm>
            <a:off x="8863560" y="990360"/>
            <a:ext cx="360" cy="4877280"/>
          </a:xfrm>
          <a:prstGeom prst="straightConnector1">
            <a:avLst/>
          </a:prstGeom>
          <a:ln>
            <a:solidFill>
              <a:srgbClr val="d9b247">
                <a:lumMod val="60000"/>
                <a:lumOff val="40000"/>
              </a:srgbClr>
            </a:solidFill>
            <a:round/>
          </a:ln>
        </p:spPr>
      </p:cxn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microsoft.com/office/2007/relationships/hdphoto" Target="../media/hdphoto1.wdp"/><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
</Relationships>
</file>

<file path=ppt/slides/_rels/slide1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1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7/Addendum-to-the-Implementati%20on-of-the-Northwest-Ordinance.pdf" TargetMode="External"/><Relationship Id="rId3" Type="http://schemas.openxmlformats.org/officeDocument/2006/relationships/hyperlink" Target="https://republicfortheunitedstatesofamerica.org/wp-content/uploads/2024/07/Addendum-to-the-Implementati%20on-of-the-Northwest-Ordinance.pdf" TargetMode="External"/><Relationship Id="rId4" Type="http://schemas.openxmlformats.org/officeDocument/2006/relationships/hyperlink" Target="https://republicfortheunitedstatesofamerica.org/wp-content/uploads/2024/07/Addendum-to-the-Implementati%20on-of-the-Northwest-Ordinance.pdf" TargetMode="External"/><Relationship Id="rId5" Type="http://schemas.openxmlformats.org/officeDocument/2006/relationships/oleObject" Target="../embeddings/oleObject1.bin"/><Relationship Id="rId6" Type="http://schemas.openxmlformats.org/officeDocument/2006/relationships/image" Target="../media/image15.wmf"/><Relationship Id="rId7"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1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microsoft.com/office/2007/relationships/hdphoto" Target="../media/hdphoto2.wdp"/><Relationship Id="rId4"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7/Addendum-to-" TargetMode="External"/><Relationship Id="rId3" Type="http://schemas.openxmlformats.org/officeDocument/2006/relationships/hyperlink" Target="https://republicfortheunitedstatesofamerica.org/wp-content/uploads/2024/07/Addendum-to-" TargetMode="External"/><Relationship Id="rId4" Type="http://schemas.openxmlformats.org/officeDocument/2006/relationships/hyperlink" Target="https://republicfortheunitedstatesofamerica.org/wp-content/uploads/2024/07/Addendum-to-" TargetMode="External"/><Relationship Id="rId5" Type="http://schemas.openxmlformats.org/officeDocument/2006/relationships/hyperlink" Target="https://republicfortheunitedstatesofamerica.org/wp-content/uploads/2024/07/Addendum-to-" TargetMode="External"/><Relationship Id="rId6" Type="http://schemas.openxmlformats.org/officeDocument/2006/relationships/hyperlink" Target="https://republicfortheunitedstatesofamerica.org/wp-content/uploads/2024/07/Addendum-to-" TargetMode="External"/><Relationship Id="rId7" Type="http://schemas.openxmlformats.org/officeDocument/2006/relationships/hyperlink" Target="https://republicfortheunitedstatesofamerica.org/wp-content/uploads/2024/07/Presidential-a" TargetMode="External"/><Relationship Id="rId8" Type="http://schemas.openxmlformats.org/officeDocument/2006/relationships/hyperlink" Target="https://republicfortheunitedstatesofamerica.org/wp-content/uploads/2024/07/Presidential-a" TargetMode="External"/><Relationship Id="rId9" Type="http://schemas.openxmlformats.org/officeDocument/2006/relationships/hyperlink" Target="https://republicfortheunitedstatesofamerica.org/wp-content/uploads/2024/07/Presidential-a" TargetMode="External"/><Relationship Id="rId10" Type="http://schemas.openxmlformats.org/officeDocument/2006/relationships/hyperlink" Target="https://republicfortheunitedstatesofamerica.org/wp-content/uploads/2024/07/Presidential-a" TargetMode="External"/><Relationship Id="rId11" Type="http://schemas.openxmlformats.org/officeDocument/2006/relationships/hyperlink" Target="https://republicfortheunitedstatesofamerica.org/wp-content/uploads/2024/07/Presidential-a" TargetMode="External"/><Relationship Id="rId12" Type="http://schemas.openxmlformats.org/officeDocument/2006/relationships/oleObject" Target="../embeddings/oleObject1.bin"/><Relationship Id="rId13" Type="http://schemas.openxmlformats.org/officeDocument/2006/relationships/image" Target="../media/image13.wmf"/><Relationship Id="rId14" Type="http://schemas.openxmlformats.org/officeDocument/2006/relationships/oleObject" Target="../embeddings/oleObject2.bin"/><Relationship Id="rId15" Type="http://schemas.openxmlformats.org/officeDocument/2006/relationships/image" Target="../media/image16.wmf"/><Relationship Id="rId16"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2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 TargetMode="External"/><Relationship Id="rId3" Type="http://schemas.openxmlformats.org/officeDocument/2006/relationships/hyperlink" Target="https://republicfortheunitedstatesofamerica.org/wp-content/uploads/2024/0" TargetMode="External"/><Relationship Id="rId4" Type="http://schemas.openxmlformats.org/officeDocument/2006/relationships/hyperlink" Target="https://republicfortheunitedstatesofamerica.org/wp-content/uploads/2024/0" TargetMode="External"/><Relationship Id="rId5" Type="http://schemas.openxmlformats.org/officeDocument/2006/relationships/hyperlink" Target="https://republicfortheunitedstatesofamerica.org/wp-content/uploads/2024/0" TargetMode="External"/><Relationship Id="rId6" Type="http://schemas.openxmlformats.org/officeDocument/2006/relationships/hyperlink" Target="https://republicfortheunitedstatesofamerica.org/wp-content/uploads/2024/0" TargetMode="External"/><Relationship Id="rId7" Type="http://schemas.openxmlformats.org/officeDocument/2006/relationships/oleObject" Target="../embeddings/oleObject1.bin"/><Relationship Id="rId8" Type="http://schemas.openxmlformats.org/officeDocument/2006/relationships/image" Target="../media/image16.wmf"/><Relationship Id="rId9" Type="http://schemas.openxmlformats.org/officeDocument/2006/relationships/slideLayout" Target="../slideLayouts/slideLayout15.xml"/>
</Relationships>
</file>

<file path=ppt/slides/_rels/slide2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2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2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9.png"/><Relationship Id="rId3"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3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3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3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 TargetMode="External"/><Relationship Id="rId3" Type="http://schemas.openxmlformats.org/officeDocument/2006/relationships/hyperlink" Target="https://republicfortheunitedstatesofamerica.org/wp-content/uploads/2024/0" TargetMode="External"/><Relationship Id="rId4" Type="http://schemas.openxmlformats.org/officeDocument/2006/relationships/hyperlink" Target="https://republicfortheunitedstatesofamerica.org/wp-content/uploads/2024/0" TargetMode="External"/><Relationship Id="rId5" Type="http://schemas.openxmlformats.org/officeDocument/2006/relationships/hyperlink" Target="https://republicfortheunitedstatesofamerica.org/wp-content/uploads/2024/0" TargetMode="External"/><Relationship Id="rId6" Type="http://schemas.openxmlformats.org/officeDocument/2006/relationships/hyperlink" Target="https://republicfortheunitedstatesofamerica.org/wp-content/uploads/2024/0" TargetMode="External"/><Relationship Id="rId7" Type="http://schemas.openxmlformats.org/officeDocument/2006/relationships/oleObject" Target="../embeddings/oleObject1.bin"/><Relationship Id="rId8" Type="http://schemas.openxmlformats.org/officeDocument/2006/relationships/image" Target="../media/image16.wmf"/><Relationship Id="rId9" Type="http://schemas.openxmlformats.org/officeDocument/2006/relationships/slideLayout" Target="../slideLayouts/slideLayout15.xml"/>
</Relationships>
</file>

<file path=ppt/slides/_rels/slide3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3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3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3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4.xml"/>
</Relationships>
</file>

<file path=ppt/slides/_rels/slide3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4.xml"/>
</Relationships>
</file>

<file path=ppt/slides/_rels/slide3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14/03/The-Law-of-Nations-or-the-Principles-of-Natural-Law-1758Emmeric.pdf" TargetMode="External"/><Relationship Id="rId3" Type="http://schemas.openxmlformats.org/officeDocument/2006/relationships/oleObject" Target="../embeddings/oleObject1.bin"/><Relationship Id="rId4" Type="http://schemas.openxmlformats.org/officeDocument/2006/relationships/image" Target="../media/image10.wmf"/><Relationship Id="rId5" Type="http://schemas.openxmlformats.org/officeDocument/2006/relationships/oleObject" Target="../embeddings/oleObject2.bin"/><Relationship Id="rId6" Type="http://schemas.openxmlformats.org/officeDocument/2006/relationships/image" Target="../media/image11.wmf"/><Relationship Id="rId7" Type="http://schemas.openxmlformats.org/officeDocument/2006/relationships/slideLayout" Target="../slideLayouts/slideLayout10.xml"/>
</Relationships>
</file>

<file path=ppt/slides/_rels/slide4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5.xml"/>
</Relationships>
</file>

<file path=ppt/slides/_rels/slide41.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www.reinhabitedrepublic.com/" TargetMode="External"/><Relationship Id="rId3" Type="http://schemas.openxmlformats.org/officeDocument/2006/relationships/hyperlink" Target="https://www.reinhabitedrepublic.com/" TargetMode="External"/><Relationship Id="rId4" Type="http://schemas.openxmlformats.org/officeDocument/2006/relationships/hyperlink" Target="https://www.reinhabitedrepublic.com/" TargetMode="External"/><Relationship Id="rId5" Type="http://schemas.openxmlformats.org/officeDocument/2006/relationships/hyperlink" Target="https://www.reinhabitedrepublic.com/" TargetMode="External"/><Relationship Id="rId6" Type="http://schemas.openxmlformats.org/officeDocument/2006/relationships/oleObject" Target="../embeddings/oleObject1.bin"/><Relationship Id="rId7" Type="http://schemas.openxmlformats.org/officeDocument/2006/relationships/image" Target="../media/image17.wmf"/><Relationship Id="rId8" Type="http://schemas.openxmlformats.org/officeDocument/2006/relationships/slideLayout" Target="../slideLayouts/slideLayout15.xml"/>
</Relationships>
</file>

<file path=ppt/slides/_rels/slide4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14/03/The-Law-of-Nations-or-the-Principles-of-Natural-Law-1758Emmeric.pdf" TargetMode="External"/><Relationship Id="rId3" Type="http://schemas.openxmlformats.org/officeDocument/2006/relationships/hyperlink" Target="https://www.archives.gov/founding-docs/declaration-transcript" TargetMode="External"/><Relationship Id="rId4" Type="http://schemas.openxmlformats.org/officeDocument/2006/relationships/hyperlink" Target="https://www.archives.gov/founding-docs/declaration-transcript" TargetMode="External"/><Relationship Id="rId5" Type="http://schemas.openxmlformats.org/officeDocument/2006/relationships/hyperlink" Target="https://www.archives.gov/founding-docs/declaration-transcript" TargetMode="External"/><Relationship Id="rId6" Type="http://schemas.openxmlformats.org/officeDocument/2006/relationships/hyperlink" Target="https://www.archives.gov/founding-docs/declaration-transcript" TargetMode="External"/><Relationship Id="rId7" Type="http://schemas.openxmlformats.org/officeDocument/2006/relationships/hyperlink" Target="https://www.archives.gov/founding-docs/declaration-transcript" TargetMode="External"/><Relationship Id="rId8" Type="http://schemas.openxmlformats.org/officeDocument/2006/relationships/hyperlink" Target="https://www.archives.gov/milestone-documents/northwest-ordinance" TargetMode="External"/><Relationship Id="rId9" Type="http://schemas.openxmlformats.org/officeDocument/2006/relationships/hyperlink" Target="https://www.archives.gov/milestone-documents/northwest-ordinance" TargetMode="External"/><Relationship Id="rId10" Type="http://schemas.openxmlformats.org/officeDocument/2006/relationships/hyperlink" Target="https://www.archives.gov/milestone-documents/northwest-ordinance" TargetMode="External"/><Relationship Id="rId11" Type="http://schemas.openxmlformats.org/officeDocument/2006/relationships/hyperlink" Target="https://www.senate.gov/civics/resources/pdf/us-constitution-senate_publication_103-21.pdf" TargetMode="External"/><Relationship Id="rId12" Type="http://schemas.openxmlformats.org/officeDocument/2006/relationships/hyperlink" Target="https://www.senate.gov/civics/resources/pdf/us-constitution-senate_publication_103-21.pdf" TargetMode="External"/><Relationship Id="rId13" Type="http://schemas.openxmlformats.org/officeDocument/2006/relationships/hyperlink" Target="https://www.senate.gov/civics/resources/pdf/us-constitution-senate_publication_103-21.pdf" TargetMode="External"/><Relationship Id="rId14" Type="http://schemas.openxmlformats.org/officeDocument/2006/relationships/hyperlink" Target="https://www.senate.gov/civics/resources/pdf/us-constitution-senate_publication_103-21.pdf" TargetMode="External"/><Relationship Id="rId15" Type="http://schemas.openxmlformats.org/officeDocument/2006/relationships/hyperlink" Target="https://www.senate.gov/civics/resources/pdf/us-constitution-senate_publication_103-21.pdf" TargetMode="External"/><Relationship Id="rId16" Type="http://schemas.openxmlformats.org/officeDocument/2006/relationships/hyperlink" Target="https://www.senate.gov/civics/resources/pdf/us-constitution-senate_publication_103-21.pdf" TargetMode="External"/><Relationship Id="rId17" Type="http://schemas.openxmlformats.org/officeDocument/2006/relationships/hyperlink" Target="https://www.senate.gov/civics/resources/pdf/us-constitution-senate_publication_103-21.pdf" TargetMode="External"/><Relationship Id="rId18" Type="http://schemas.openxmlformats.org/officeDocument/2006/relationships/hyperlink" Target="https://www.senate.gov/civics/resources/pdf/us-constitution-senate_publication_103-21.pdf" TargetMode="External"/><Relationship Id="rId19" Type="http://schemas.openxmlformats.org/officeDocument/2006/relationships/hyperlink" Target="https://www.senate.gov/civics/resources/pdf/us-constitution-senate_publication_103-21.pdf" TargetMode="External"/><Relationship Id="rId20" Type="http://schemas.openxmlformats.org/officeDocument/2006/relationships/hyperlink" Target="https://www.senate.gov/civics/resources/pdf/us-constitution-senate_publication_103-21.pdf" TargetMode="External"/><Relationship Id="rId21" Type="http://schemas.openxmlformats.org/officeDocument/2006/relationships/hyperlink" Target="https://www.senate.gov/civics/resources/pdf/us-constitution-senate_publication_103-21.pdf" TargetMode="External"/><Relationship Id="rId22" Type="http://schemas.openxmlformats.org/officeDocument/2006/relationships/hyperlink" Target="https://www.senate.gov/civics/resources/pdf/us-constitution-senate_publication_103-21.pdf" TargetMode="External"/><Relationship Id="rId23" Type="http://schemas.openxmlformats.org/officeDocument/2006/relationships/hyperlink" Target="https://www.senate.gov/civics/resources/pdf/us-constitution-senate_publication_103-21.pdf" TargetMode="External"/><Relationship Id="rId24" Type="http://schemas.openxmlformats.org/officeDocument/2006/relationships/hyperlink" Target="https://www.senate.gov/civics/resources/pdf/us-constitution-senate_publication_103-21.pdf" TargetMode="External"/><Relationship Id="rId25" Type="http://schemas.openxmlformats.org/officeDocument/2006/relationships/hyperlink" Target="https://www.fdrlibrary.org/atlantic-charter" TargetMode="External"/><Relationship Id="rId26" Type="http://schemas.openxmlformats.org/officeDocument/2006/relationships/hyperlink" Target="https://www.fdrlibrary.org/atlantic-charter" TargetMode="External"/><Relationship Id="rId27" Type="http://schemas.openxmlformats.org/officeDocument/2006/relationships/hyperlink" Target="https://www.fdrlibrary.org/atlantic-charter" TargetMode="External"/><Relationship Id="rId28" Type="http://schemas.openxmlformats.org/officeDocument/2006/relationships/hyperlink" Target="https://republicfortheunitedstatesofamerica.org/10894-2/" TargetMode="External"/><Relationship Id="rId29" Type="http://schemas.openxmlformats.org/officeDocument/2006/relationships/slideLayout" Target="../slideLayouts/slideLayout10.xml"/>
</Relationships>
</file>

<file path=ppt/slides/_rels/slide4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7.jpeg"/><Relationship Id="rId3" Type="http://schemas.openxmlformats.org/officeDocument/2006/relationships/slideLayout" Target="../slideLayouts/slideLayout14.xml"/>
</Relationships>
</file>

<file path=ppt/slides/_rels/slide4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7.jpeg"/><Relationship Id="rId3" Type="http://schemas.openxmlformats.org/officeDocument/2006/relationships/slideLayout" Target="../slideLayouts/slideLayout14.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7/Interim-Government-Parallel-to-the-de-facto-PR456127604RUSA-05Jul2024.pdf" TargetMode="External"/><Relationship Id="rId3" Type="http://schemas.openxmlformats.org/officeDocument/2006/relationships/oleObject" Target="../embeddings/oleObject1.bin"/><Relationship Id="rId4" Type="http://schemas.openxmlformats.org/officeDocument/2006/relationships/image" Target="../media/image12.wmf"/><Relationship Id="rId5" Type="http://schemas.openxmlformats.org/officeDocument/2006/relationships/slideLayout" Target="../slideLayouts/slideLayout10.xml"/>
</Relationships>
</file>

<file path=ppt/slides/_rels/slide6.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0.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0.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hyperlink" Target="https://republicfortheunitedstatesofamerica.org/wp-content/uploads/2024/07/Addendum-to-" TargetMode="External"/><Relationship Id="rId3" Type="http://schemas.openxmlformats.org/officeDocument/2006/relationships/hyperlink" Target="https://republicfortheunitedstatesofamerica.org/wp-content/uploads/2024/07/Addendum-to-" TargetMode="External"/><Relationship Id="rId4" Type="http://schemas.openxmlformats.org/officeDocument/2006/relationships/hyperlink" Target="https://republicfortheunitedstatesofamerica.org/wp-content/uploads/2024/07/Addendum-to-" TargetMode="External"/><Relationship Id="rId5" Type="http://schemas.openxmlformats.org/officeDocument/2006/relationships/hyperlink" Target="https://republicfortheunitedstatesofamerica.org/wp-content/uploads/2024/07/Addendum-to-" TargetMode="External"/><Relationship Id="rId6" Type="http://schemas.openxmlformats.org/officeDocument/2006/relationships/hyperlink" Target="https://republicfortheunitedstatesofamerica.org/wp-content/uploads/2024/07/Addendum-to-" TargetMode="External"/><Relationship Id="rId7" Type="http://schemas.openxmlformats.org/officeDocument/2006/relationships/hyperlink" Target="https://republicfortheunitedstatesofamerica.org/wp-content/uploads/2024/07/Presidential-a" TargetMode="External"/><Relationship Id="rId8" Type="http://schemas.openxmlformats.org/officeDocument/2006/relationships/hyperlink" Target="https://republicfortheunitedstatesofamerica.org/wp-content/uploads/2024/07/Presidential-a" TargetMode="External"/><Relationship Id="rId9" Type="http://schemas.openxmlformats.org/officeDocument/2006/relationships/hyperlink" Target="https://republicfortheunitedstatesofamerica.org/wp-content/uploads/2024/07/Presidential-a" TargetMode="External"/><Relationship Id="rId10" Type="http://schemas.openxmlformats.org/officeDocument/2006/relationships/hyperlink" Target="https://republicfortheunitedstatesofamerica.org/wp-content/uploads/2024/07/Presidential-a" TargetMode="External"/><Relationship Id="rId11" Type="http://schemas.openxmlformats.org/officeDocument/2006/relationships/oleObject" Target="../embeddings/oleObject1.bin"/><Relationship Id="rId12" Type="http://schemas.openxmlformats.org/officeDocument/2006/relationships/image" Target="../media/image13.wmf"/><Relationship Id="rId13" Type="http://schemas.openxmlformats.org/officeDocument/2006/relationships/oleObject" Target="../embeddings/oleObject2.bin"/><Relationship Id="rId14" Type="http://schemas.openxmlformats.org/officeDocument/2006/relationships/image" Target="../media/image14.wmf"/><Relationship Id="rId15" Type="http://schemas.openxmlformats.org/officeDocument/2006/relationships/slideLayout" Target="../slideLayouts/slideLayout15.xml"/><Relationship Id="rId1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36" name="object 2" descr=""/>
          <p:cNvPicPr/>
          <p:nvPr/>
        </p:nvPicPr>
        <p:blipFill>
          <a:blip r:embed="rId1">
            <a:extLst>
              <a:ext uri="{BEBA8EAE-BF5A-486C-A8C5-ECC9F3942E4B}">
                <a14:imgProps xmlns:a14="http://schemas.microsoft.com/office/drawing/2010/main">
                  <a14:imgLayer r:embed="rId2">
                    <a14:imgEffect>
                      <a14:artisticCement/>
                    </a14:imgEffect>
                  </a14:imgLayer>
                </a14:imgProps>
              </a:ext>
            </a:extLst>
          </a:blip>
          <a:stretch/>
        </p:blipFill>
        <p:spPr>
          <a:xfrm>
            <a:off x="0" y="0"/>
            <a:ext cx="12191760" cy="6857640"/>
          </a:xfrm>
          <a:prstGeom prst="rect">
            <a:avLst/>
          </a:prstGeom>
          <a:noFill/>
          <a:ln w="0">
            <a:noFill/>
          </a:ln>
          <a:effectLst>
            <a:glow rad="228600">
              <a:srgbClr val="7e9558">
                <a:alpha val="40000"/>
              </a:srgbClr>
            </a:glow>
          </a:effectLst>
        </p:spPr>
      </p:pic>
      <p:pic>
        <p:nvPicPr>
          <p:cNvPr id="137" name="object 3" descr=""/>
          <p:cNvPicPr/>
          <p:nvPr/>
        </p:nvPicPr>
        <p:blipFill>
          <a:blip r:embed="rId3"/>
          <a:stretch/>
        </p:blipFill>
        <p:spPr>
          <a:xfrm>
            <a:off x="2393640" y="10080"/>
            <a:ext cx="7131960" cy="7040520"/>
          </a:xfrm>
          <a:prstGeom prst="rect">
            <a:avLst/>
          </a:prstGeom>
          <a:noFill/>
          <a:ln w="0">
            <a:noFill/>
          </a:ln>
        </p:spPr>
      </p:pic>
      <p:sp>
        <p:nvSpPr>
          <p:cNvPr id="138" name="PlaceHolder 1"/>
          <p:cNvSpPr>
            <a:spLocks noGrp="1"/>
          </p:cNvSpPr>
          <p:nvPr>
            <p:ph type="title"/>
          </p:nvPr>
        </p:nvSpPr>
        <p:spPr>
          <a:xfrm>
            <a:off x="752040" y="164880"/>
            <a:ext cx="10591560" cy="6527520"/>
          </a:xfrm>
          <a:prstGeom prst="rect">
            <a:avLst/>
          </a:prstGeom>
          <a:noFill/>
          <a:ln w="0">
            <a:noFill/>
          </a:ln>
        </p:spPr>
        <p:txBody>
          <a:bodyPr lIns="0" rIns="0" tIns="12600" bIns="0" anchor="b">
            <a:spAutoFit/>
          </a:bodyPr>
          <a:p>
            <a:pPr marL="270000" indent="0" algn="ctr" defTabSz="457200">
              <a:lnSpc>
                <a:spcPct val="107000"/>
              </a:lnSpc>
              <a:spcBef>
                <a:spcPts val="99"/>
              </a:spcBef>
              <a:buNone/>
            </a:pPr>
            <a:r>
              <a:rPr b="0" lang="en-US" sz="5400" strike="noStrike" u="none">
                <a:solidFill>
                  <a:schemeClr val="dk1">
                    <a:lumMod val="85000"/>
                    <a:lumOff val="15000"/>
                  </a:schemeClr>
                </a:solidFill>
                <a:effectLst/>
                <a:uFillTx/>
                <a:latin typeface="Old English Text MT"/>
              </a:rPr>
              <a:t>Republic</a:t>
            </a:r>
            <a:r>
              <a:rPr b="0" lang="en-US" sz="5400" spc="-20" strike="noStrike" u="none">
                <a:solidFill>
                  <a:schemeClr val="dk1">
                    <a:lumMod val="85000"/>
                    <a:lumOff val="15000"/>
                  </a:schemeClr>
                </a:solidFill>
                <a:effectLst/>
                <a:uFillTx/>
                <a:latin typeface="Old English Text MT"/>
              </a:rPr>
              <a:t> </a:t>
            </a:r>
            <a:r>
              <a:rPr b="0" lang="en-US" sz="5400" strike="noStrike" u="none">
                <a:solidFill>
                  <a:schemeClr val="dk1">
                    <a:lumMod val="85000"/>
                    <a:lumOff val="15000"/>
                  </a:schemeClr>
                </a:solidFill>
                <a:effectLst/>
                <a:uFillTx/>
                <a:latin typeface="Old English Text MT"/>
              </a:rPr>
              <a:t>for</a:t>
            </a:r>
            <a:r>
              <a:rPr b="0" lang="en-US" sz="5400" spc="-20" strike="noStrike" u="none">
                <a:solidFill>
                  <a:schemeClr val="dk1">
                    <a:lumMod val="85000"/>
                    <a:lumOff val="15000"/>
                  </a:schemeClr>
                </a:solidFill>
                <a:effectLst/>
                <a:uFillTx/>
                <a:latin typeface="Old English Text MT"/>
              </a:rPr>
              <a:t> </a:t>
            </a:r>
            <a:br>
              <a:rPr sz="5400"/>
            </a:br>
            <a:r>
              <a:rPr b="0" lang="en-US" sz="5400" strike="noStrike" u="none">
                <a:solidFill>
                  <a:schemeClr val="dk1">
                    <a:lumMod val="85000"/>
                    <a:lumOff val="15000"/>
                  </a:schemeClr>
                </a:solidFill>
                <a:effectLst/>
                <a:uFillTx/>
                <a:latin typeface="Old English Text MT"/>
              </a:rPr>
              <a:t>the</a:t>
            </a:r>
            <a:r>
              <a:rPr b="0" lang="en-US" sz="5400" spc="-14" strike="noStrike" u="none">
                <a:solidFill>
                  <a:schemeClr val="dk1">
                    <a:lumMod val="85000"/>
                    <a:lumOff val="15000"/>
                  </a:schemeClr>
                </a:solidFill>
                <a:effectLst/>
                <a:uFillTx/>
                <a:latin typeface="Old English Text MT"/>
              </a:rPr>
              <a:t> </a:t>
            </a:r>
            <a:r>
              <a:rPr b="0" lang="en-US" sz="5400" strike="noStrike" u="none">
                <a:solidFill>
                  <a:schemeClr val="dk1">
                    <a:lumMod val="85000"/>
                    <a:lumOff val="15000"/>
                  </a:schemeClr>
                </a:solidFill>
                <a:effectLst/>
                <a:uFillTx/>
                <a:latin typeface="Old English Text MT"/>
              </a:rPr>
              <a:t>united</a:t>
            </a:r>
            <a:r>
              <a:rPr b="0" lang="en-US" sz="5400" spc="-26" strike="noStrike" u="none">
                <a:solidFill>
                  <a:schemeClr val="dk1">
                    <a:lumMod val="85000"/>
                    <a:lumOff val="15000"/>
                  </a:schemeClr>
                </a:solidFill>
                <a:effectLst/>
                <a:uFillTx/>
                <a:latin typeface="Old English Text MT"/>
              </a:rPr>
              <a:t> </a:t>
            </a:r>
            <a:r>
              <a:rPr b="0" lang="en-US" sz="5400" strike="noStrike" u="none">
                <a:solidFill>
                  <a:schemeClr val="dk1">
                    <a:lumMod val="85000"/>
                    <a:lumOff val="15000"/>
                  </a:schemeClr>
                </a:solidFill>
                <a:effectLst/>
                <a:uFillTx/>
                <a:latin typeface="Old English Text MT"/>
              </a:rPr>
              <a:t>States</a:t>
            </a:r>
            <a:r>
              <a:rPr b="0" lang="en-US" sz="5400" spc="-14" strike="noStrike" u="none">
                <a:solidFill>
                  <a:schemeClr val="dk1">
                    <a:lumMod val="85000"/>
                    <a:lumOff val="15000"/>
                  </a:schemeClr>
                </a:solidFill>
                <a:effectLst/>
                <a:uFillTx/>
                <a:latin typeface="Old English Text MT"/>
              </a:rPr>
              <a:t> </a:t>
            </a:r>
            <a:r>
              <a:rPr b="0" lang="en-US" sz="5400" spc="-26" strike="noStrike" u="none">
                <a:solidFill>
                  <a:schemeClr val="dk1">
                    <a:lumMod val="85000"/>
                    <a:lumOff val="15000"/>
                  </a:schemeClr>
                </a:solidFill>
                <a:effectLst/>
                <a:uFillTx/>
                <a:latin typeface="Old English Text MT"/>
              </a:rPr>
              <a:t>of America </a:t>
            </a:r>
            <a:br>
              <a:rPr sz="5400"/>
            </a:br>
            <a:endParaRPr b="0" lang="en-US" sz="5400" strike="noStrike" u="none">
              <a:solidFill>
                <a:schemeClr val="dk1"/>
              </a:solidFill>
              <a:effectLst/>
              <a:uFillTx/>
              <a:latin typeface="Garamond"/>
            </a:endParaRPr>
          </a:p>
          <a:p>
            <a:pPr marL="270000" indent="0" algn="ctr" defTabSz="457200">
              <a:lnSpc>
                <a:spcPct val="100000"/>
              </a:lnSpc>
              <a:spcBef>
                <a:spcPts val="1179"/>
              </a:spcBef>
              <a:buNone/>
            </a:pPr>
            <a:br>
              <a:rPr sz="4000"/>
            </a:br>
            <a:br>
              <a:rPr sz="4000"/>
            </a:br>
            <a:r>
              <a:rPr b="1" lang="en-US" sz="4000" spc="-11" strike="noStrike" u="none">
                <a:solidFill>
                  <a:schemeClr val="dk1">
                    <a:lumMod val="85000"/>
                    <a:lumOff val="15000"/>
                  </a:schemeClr>
                </a:solidFill>
                <a:effectLst/>
                <a:uFillTx/>
                <a:latin typeface="Calibri"/>
              </a:rPr>
              <a:t>RE-</a:t>
            </a:r>
            <a:r>
              <a:rPr b="1" lang="en-US" sz="4000" strike="noStrike" u="none">
                <a:solidFill>
                  <a:schemeClr val="dk1">
                    <a:lumMod val="85000"/>
                    <a:lumOff val="15000"/>
                  </a:schemeClr>
                </a:solidFill>
                <a:effectLst/>
                <a:uFillTx/>
                <a:latin typeface="Calibri"/>
              </a:rPr>
              <a:t>INHABITATION</a:t>
            </a:r>
            <a:r>
              <a:rPr b="1" lang="en-US" sz="4000" spc="-54" strike="noStrike" u="none">
                <a:solidFill>
                  <a:schemeClr val="dk1">
                    <a:lumMod val="85000"/>
                    <a:lumOff val="15000"/>
                  </a:schemeClr>
                </a:solidFill>
                <a:effectLst/>
                <a:uFillTx/>
                <a:latin typeface="Calibri"/>
              </a:rPr>
              <a:t> </a:t>
            </a:r>
            <a:r>
              <a:rPr b="1" lang="en-US" sz="4000" spc="-11" strike="noStrike" u="none">
                <a:solidFill>
                  <a:schemeClr val="dk1">
                    <a:lumMod val="85000"/>
                    <a:lumOff val="15000"/>
                  </a:schemeClr>
                </a:solidFill>
                <a:effectLst/>
                <a:uFillTx/>
                <a:latin typeface="Calibri"/>
              </a:rPr>
              <a:t>PLAN, </a:t>
            </a:r>
            <a:br>
              <a:rPr sz="4000"/>
            </a:br>
            <a:r>
              <a:rPr b="1" lang="en-US" sz="4000" spc="-11" strike="noStrike" u="none">
                <a:solidFill>
                  <a:schemeClr val="dk1">
                    <a:lumMod val="85000"/>
                    <a:lumOff val="15000"/>
                  </a:schemeClr>
                </a:solidFill>
                <a:effectLst/>
                <a:uFillTx/>
                <a:latin typeface="Calibri"/>
              </a:rPr>
              <a:t>OVERVIEW,</a:t>
            </a:r>
            <a:r>
              <a:rPr b="1" lang="en-US" sz="4000" strike="noStrike" u="none">
                <a:solidFill>
                  <a:schemeClr val="dk1">
                    <a:lumMod val="85000"/>
                    <a:lumOff val="15000"/>
                  </a:schemeClr>
                </a:solidFill>
                <a:effectLst/>
                <a:uFillTx/>
                <a:latin typeface="Calibri"/>
              </a:rPr>
              <a:t> </a:t>
            </a:r>
            <a:br>
              <a:rPr sz="4000"/>
            </a:br>
            <a:r>
              <a:rPr b="1" lang="en-US" sz="4000" strike="noStrike" u="none">
                <a:solidFill>
                  <a:schemeClr val="dk1">
                    <a:lumMod val="85000"/>
                    <a:lumOff val="15000"/>
                  </a:schemeClr>
                </a:solidFill>
                <a:effectLst/>
                <a:uFillTx/>
                <a:latin typeface="Calibri"/>
              </a:rPr>
              <a:t>and</a:t>
            </a:r>
            <a:r>
              <a:rPr b="1" lang="en-US" sz="4000" spc="-6" strike="noStrike" u="none">
                <a:solidFill>
                  <a:schemeClr val="dk1">
                    <a:lumMod val="85000"/>
                    <a:lumOff val="15000"/>
                  </a:schemeClr>
                </a:solidFill>
                <a:effectLst/>
                <a:uFillTx/>
                <a:latin typeface="Calibri"/>
              </a:rPr>
              <a:t> </a:t>
            </a:r>
            <a:r>
              <a:rPr b="1" lang="en-US" sz="4000" spc="-11" strike="noStrike" u="none">
                <a:solidFill>
                  <a:schemeClr val="dk1">
                    <a:lumMod val="85000"/>
                    <a:lumOff val="15000"/>
                  </a:schemeClr>
                </a:solidFill>
                <a:effectLst/>
                <a:uFillTx/>
                <a:latin typeface="Calibri"/>
              </a:rPr>
              <a:t>BACKGROUND</a:t>
            </a:r>
            <a:br>
              <a:rPr sz="4000"/>
            </a:br>
            <a:endParaRPr b="0" lang="en-US" sz="4000" strike="noStrike" u="none">
              <a:solidFill>
                <a:schemeClr val="dk1"/>
              </a:solidFill>
              <a:effectLst/>
              <a:uFillTx/>
              <a:latin typeface="Garamond"/>
            </a:endParaRPr>
          </a:p>
        </p:txBody>
      </p:sp>
      <p:pic>
        <p:nvPicPr>
          <p:cNvPr id="139" name="Picture 5" descr=""/>
          <p:cNvPicPr/>
          <p:nvPr/>
        </p:nvPicPr>
        <p:blipFill>
          <a:blip r:embed="rId4"/>
          <a:stretch/>
        </p:blipFill>
        <p:spPr>
          <a:xfrm>
            <a:off x="4781520" y="2286000"/>
            <a:ext cx="2628720" cy="170460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1542240" y="380520"/>
            <a:ext cx="9106920" cy="136728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trike="noStrike" u="none">
                <a:solidFill>
                  <a:schemeClr val="dk1">
                    <a:lumMod val="85000"/>
                    <a:lumOff val="15000"/>
                  </a:schemeClr>
                </a:solidFill>
                <a:effectLst/>
                <a:uFillTx/>
                <a:latin typeface="Garamond"/>
              </a:rPr>
              <a:t>THE</a:t>
            </a:r>
            <a:r>
              <a:rPr b="1" lang="en-US" sz="4400" spc="-2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DUTIES</a:t>
            </a:r>
            <a:r>
              <a:rPr b="1" lang="en-US" sz="4400" spc="-2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2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AN INTERM</a:t>
            </a:r>
            <a:r>
              <a:rPr b="1" lang="en-US" sz="4400" spc="-2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GOVERNOR</a:t>
            </a:r>
            <a:r>
              <a:rPr b="1" lang="en-US" sz="4400" spc="-20"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INCLUDE:</a:t>
            </a:r>
            <a:endParaRPr b="0" lang="en-US" sz="4400" strike="noStrike" u="none">
              <a:solidFill>
                <a:schemeClr val="dk1"/>
              </a:solidFill>
              <a:effectLst/>
              <a:uFillTx/>
              <a:latin typeface="Garamond"/>
            </a:endParaRPr>
          </a:p>
        </p:txBody>
      </p:sp>
      <p:sp>
        <p:nvSpPr>
          <p:cNvPr id="172" name="object 4"/>
          <p:cNvSpPr/>
          <p:nvPr/>
        </p:nvSpPr>
        <p:spPr>
          <a:xfrm>
            <a:off x="259560" y="2057400"/>
            <a:ext cx="11703600" cy="2963160"/>
          </a:xfrm>
          <a:prstGeom prst="rect">
            <a:avLst/>
          </a:prstGeom>
          <a:noFill/>
          <a:ln w="0">
            <a:noFill/>
          </a:ln>
        </p:spPr>
        <p:style>
          <a:lnRef idx="0"/>
          <a:fillRef idx="0"/>
          <a:effectRef idx="0"/>
          <a:fontRef idx="minor"/>
        </p:style>
        <p:txBody>
          <a:bodyPr lIns="0" rIns="0" tIns="120600" bIns="0" anchor="t">
            <a:spAutoFit/>
          </a:bodyPr>
          <a:p>
            <a:pPr marL="481320" indent="-343080" defTabSz="457200">
              <a:lnSpc>
                <a:spcPct val="100000"/>
              </a:lnSpc>
              <a:spcBef>
                <a:spcPts val="950"/>
              </a:spcBef>
              <a:buClr>
                <a:srgbClr val="000000"/>
              </a:buClr>
              <a:buFont typeface="Arial"/>
              <a:buChar char="•"/>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Governor’s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organize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assist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recommending</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officers </a:t>
            </a:r>
            <a:r>
              <a:rPr b="0" lang="en-US" sz="2400" strike="noStrike" u="none">
                <a:solidFill>
                  <a:schemeClr val="dk1"/>
                </a:solidFill>
                <a:effectLst/>
                <a:uFillTx/>
                <a:latin typeface="Calibri"/>
              </a:rPr>
              <a:t>needed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fill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necessary</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positions.</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81320" indent="-343080" defTabSz="457200">
              <a:lnSpc>
                <a:spcPct val="100000"/>
              </a:lnSpc>
              <a:spcBef>
                <a:spcPts val="950"/>
              </a:spcBef>
              <a:buClr>
                <a:srgbClr val="000000"/>
              </a:buClr>
              <a:buFont typeface="Arial"/>
              <a:buChar char="•"/>
            </a:pPr>
            <a:r>
              <a:rPr b="0" lang="en-US" sz="2400" strike="noStrike" u="none">
                <a:solidFill>
                  <a:schemeClr val="dk1"/>
                </a:solidFill>
                <a:effectLst/>
                <a:uFillTx/>
                <a:latin typeface="Calibri"/>
              </a:rPr>
              <a:t>Once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Legislature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been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fully</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established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more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authority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over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choosing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your</a:t>
            </a:r>
            <a:r>
              <a:rPr b="0" lang="en-US" sz="2400" spc="-26" strike="noStrike" u="none">
                <a:solidFill>
                  <a:schemeClr val="dk1"/>
                </a:solidFill>
                <a:effectLst/>
                <a:uFillTx/>
                <a:latin typeface="Calibri"/>
              </a:rPr>
              <a:t> given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81320" indent="-343080" defTabSz="457200">
              <a:lnSpc>
                <a:spcPct val="100000"/>
              </a:lnSpc>
              <a:spcBef>
                <a:spcPts val="950"/>
              </a:spcBef>
              <a:buClr>
                <a:srgbClr val="000000"/>
              </a:buClr>
              <a:buFont typeface="Arial"/>
              <a:buChar char="•"/>
            </a:pPr>
            <a:r>
              <a:rPr b="0" lang="en-US" sz="2400" spc="-20" strike="noStrike" u="none">
                <a:solidFill>
                  <a:schemeClr val="dk1"/>
                </a:solidFill>
                <a:effectLst/>
                <a:uFillTx/>
                <a:latin typeface="Calibri"/>
              </a:rPr>
              <a:t>This </a:t>
            </a:r>
            <a:r>
              <a:rPr b="0" lang="en-US" sz="2400" strike="noStrike" u="none">
                <a:solidFill>
                  <a:schemeClr val="dk1"/>
                </a:solidFill>
                <a:effectLst/>
                <a:uFillTx/>
                <a:latin typeface="Calibri"/>
              </a:rPr>
              <a:t>applies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during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time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Keep</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mind</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the interim </a:t>
            </a:r>
            <a:r>
              <a:rPr b="0" lang="en-US" sz="2400" strike="noStrike" u="none">
                <a:solidFill>
                  <a:schemeClr val="dk1"/>
                </a:solidFill>
                <a:effectLst/>
                <a:uFillTx/>
                <a:latin typeface="Calibri"/>
              </a:rPr>
              <a:t>Governor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President,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term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until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has </a:t>
            </a:r>
            <a:r>
              <a:rPr b="0" lang="en-US" sz="2400" strike="noStrike" u="none">
                <a:solidFill>
                  <a:schemeClr val="dk1"/>
                </a:solidFill>
                <a:effectLst/>
                <a:uFillTx/>
                <a:latin typeface="Calibri"/>
              </a:rPr>
              <a:t>30,000</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voters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holds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elections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state.</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7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74" name="object 2"/>
          <p:cNvSpPr/>
          <p:nvPr/>
        </p:nvSpPr>
        <p:spPr>
          <a:xfrm>
            <a:off x="438480" y="1551960"/>
            <a:ext cx="11314800" cy="514728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a:tabLst>
                <a:tab algn="l" pos="313200"/>
              </a:tabLst>
            </a:pPr>
            <a:r>
              <a:rPr b="0" lang="en-US" sz="2400" strike="noStrike" u="none">
                <a:solidFill>
                  <a:schemeClr val="dk1"/>
                </a:solidFill>
                <a:effectLst/>
                <a:uFillTx/>
                <a:latin typeface="Calibri"/>
              </a:rPr>
              <a:t>The interim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Governors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take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Oath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Fidelity</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Oath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Office to </a:t>
            </a:r>
            <a:r>
              <a:rPr b="0" lang="en-US" sz="2400" strike="noStrike" u="none">
                <a:solidFill>
                  <a:schemeClr val="dk1"/>
                </a:solidFill>
                <a:effectLst/>
                <a:uFillTx/>
                <a:latin typeface="Calibri"/>
              </a:rPr>
              <a:t>Support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defend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Constitution</a:t>
            </a:r>
            <a:r>
              <a:rPr b="0" lang="en-US" sz="2400" spc="-20" strike="noStrike" u="none">
                <a:solidFill>
                  <a:schemeClr val="dk1"/>
                </a:solidFill>
                <a:effectLst/>
                <a:uFillTx/>
                <a:latin typeface="Calibri"/>
              </a:rPr>
              <a:t> 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America</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provisional </a:t>
            </a:r>
            <a:r>
              <a:rPr b="0" lang="en-US" sz="2400" strike="noStrike" u="none">
                <a:solidFill>
                  <a:schemeClr val="dk1"/>
                </a:solidFill>
                <a:effectLst/>
                <a:uFillTx/>
                <a:latin typeface="Calibri"/>
              </a:rPr>
              <a:t>interim</a:t>
            </a:r>
            <a:r>
              <a:rPr b="0" lang="en-US" sz="2400" spc="-34" strike="noStrike" u="none">
                <a:solidFill>
                  <a:schemeClr val="dk1"/>
                </a:solidFill>
                <a:effectLst/>
                <a:uFillTx/>
                <a:latin typeface="Calibri"/>
              </a:rPr>
              <a:t> </a:t>
            </a:r>
            <a:r>
              <a:rPr b="0" lang="en-US" sz="2400" spc="-11" strike="noStrike" u="none">
                <a:solidFill>
                  <a:schemeClr val="dk1"/>
                </a:solidFill>
                <a:effectLst/>
                <a:uFillTx/>
                <a:latin typeface="Calibri"/>
              </a:rPr>
              <a:t>capacity.</a:t>
            </a:r>
            <a:endParaRPr b="0" lang="en-US" sz="24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Faithfully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execute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enacted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Congress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States </a:t>
            </a:r>
            <a:r>
              <a:rPr b="0" lang="en-US" sz="2400" strike="noStrike" u="none">
                <a:solidFill>
                  <a:schemeClr val="dk1"/>
                </a:solidFill>
                <a:effectLst/>
                <a:uFillTx/>
                <a:latin typeface="Calibri"/>
              </a:rPr>
              <a:t>of</a:t>
            </a:r>
            <a:r>
              <a:rPr b="0" lang="en-US" sz="2400" spc="-11" strike="noStrike" u="none">
                <a:solidFill>
                  <a:schemeClr val="dk1"/>
                </a:solidFill>
                <a:effectLst/>
                <a:uFillTx/>
                <a:latin typeface="Calibri"/>
              </a:rPr>
              <a:t> America.</a:t>
            </a:r>
            <a:endParaRPr b="0" lang="en-US" sz="24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a:tabLst>
                <a:tab algn="l" pos="380880"/>
                <a:tab algn="l" pos="381600"/>
              </a:tabLst>
            </a:pPr>
            <a:r>
              <a:rPr b="0" lang="en-US" sz="2400" strike="noStrike" u="none">
                <a:solidFill>
                  <a:schemeClr val="dk1"/>
                </a:solidFill>
                <a:effectLst/>
                <a:uFillTx/>
                <a:latin typeface="Calibri"/>
              </a:rPr>
              <a:t> Keep,</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cause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kept,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records,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attend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conference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calls</a:t>
            </a:r>
            <a:r>
              <a:rPr b="0" lang="en-US" sz="2400" spc="-26" strike="noStrike" u="none">
                <a:solidFill>
                  <a:schemeClr val="dk1"/>
                </a:solidFill>
                <a:effectLst/>
                <a:uFillTx/>
                <a:latin typeface="Calibri"/>
              </a:rPr>
              <a:t> and </a:t>
            </a:r>
            <a:r>
              <a:rPr b="0" lang="en-US" sz="2400" strike="noStrike" u="none">
                <a:solidFill>
                  <a:schemeClr val="dk1"/>
                </a:solidFill>
                <a:effectLst/>
                <a:uFillTx/>
                <a:latin typeface="Calibri"/>
              </a:rPr>
              <a:t>promote</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Republic.</a:t>
            </a:r>
            <a:endParaRPr b="0" lang="en-US" sz="24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Serve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Commander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Chief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i="1" lang="en-US" sz="2400" spc="-26" strike="noStrike" u="none">
                <a:solidFill>
                  <a:schemeClr val="dk1"/>
                </a:solidFill>
                <a:effectLst/>
                <a:uFillTx/>
                <a:latin typeface="Calibri"/>
              </a:rPr>
              <a:t>well regulated </a:t>
            </a:r>
            <a:r>
              <a:rPr b="0" i="1" lang="en-US" sz="2400" strike="noStrike" u="none">
                <a:solidFill>
                  <a:schemeClr val="dk1"/>
                </a:solidFill>
                <a:effectLst/>
                <a:uFillTx/>
                <a:latin typeface="Calibri"/>
              </a:rPr>
              <a:t>militia</a:t>
            </a:r>
            <a:r>
              <a:rPr b="0" lang="en-US" sz="2400" strike="noStrike" u="none">
                <a:solidFill>
                  <a:schemeClr val="dk1"/>
                </a:solidFill>
                <a:effectLst/>
                <a:uFillTx/>
                <a:latin typeface="Calibri"/>
              </a:rPr>
              <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Appoint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officers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militia</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below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rank</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General.</a:t>
            </a:r>
            <a:r>
              <a:rPr b="0" lang="en-US" sz="2400" spc="-20" strike="noStrike" u="none">
                <a:solidFill>
                  <a:schemeClr val="dk1"/>
                </a:solidFill>
                <a:effectLst/>
                <a:uFillTx/>
                <a:latin typeface="Calibri"/>
              </a:rPr>
              <a:t> All </a:t>
            </a:r>
            <a:r>
              <a:rPr b="0" lang="en-US" sz="2400" strike="noStrike" u="none">
                <a:solidFill>
                  <a:schemeClr val="dk1"/>
                </a:solidFill>
                <a:effectLst/>
                <a:uFillTx/>
                <a:latin typeface="Calibri"/>
              </a:rPr>
              <a:t>Generals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Congress.</a:t>
            </a:r>
            <a:endParaRPr b="0" lang="en-US" sz="24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Prior</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organization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 Constitutional Convention,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Governor</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Magistrates, (Justices) </a:t>
            </a:r>
            <a:r>
              <a:rPr b="0" lang="en-US" sz="2400" strike="noStrike" u="none">
                <a:solidFill>
                  <a:schemeClr val="dk1"/>
                </a:solidFill>
                <a:effectLst/>
                <a:uFillTx/>
                <a:latin typeface="Calibri"/>
              </a:rPr>
              <a:t>and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other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civil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officers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each</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county.</a:t>
            </a:r>
            <a:endParaRPr b="0" lang="en-US" sz="2400" strike="noStrike" u="none">
              <a:solidFill>
                <a:srgbClr val="000000"/>
              </a:solidFill>
              <a:effectLst/>
              <a:uFillTx/>
              <a:latin typeface="Arial"/>
            </a:endParaRPr>
          </a:p>
        </p:txBody>
      </p:sp>
      <p:sp>
        <p:nvSpPr>
          <p:cNvPr id="175" name="TextBox 2"/>
          <p:cNvSpPr/>
          <p:nvPr/>
        </p:nvSpPr>
        <p:spPr>
          <a:xfrm>
            <a:off x="0" y="345960"/>
            <a:ext cx="12039120" cy="6458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en-US" sz="3600" strike="noStrike" u="none">
                <a:solidFill>
                  <a:schemeClr val="dk1"/>
                </a:solidFill>
                <a:effectLst/>
                <a:uFillTx/>
                <a:latin typeface="Garamond"/>
              </a:rPr>
              <a:t>DUTIES OF INTERIM GOVERNOR INCLUDE:</a:t>
            </a:r>
            <a:endParaRPr b="0" lang="en-US" sz="3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176" name="object 2"/>
          <p:cNvSpPr/>
          <p:nvPr/>
        </p:nvSpPr>
        <p:spPr>
          <a:xfrm>
            <a:off x="359640" y="228600"/>
            <a:ext cx="11319840" cy="614952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startAt="6"/>
            </a:pPr>
            <a:r>
              <a:rPr b="0" lang="en-US" sz="2400" strike="noStrike" u="none">
                <a:solidFill>
                  <a:schemeClr val="dk1"/>
                </a:solidFill>
                <a:effectLst/>
                <a:uFillTx/>
                <a:latin typeface="Calibri"/>
              </a:rPr>
              <a:t>The 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after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receiving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proof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5,000</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adult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voting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members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pc="-51" strike="noStrike" u="none">
                <a:solidFill>
                  <a:schemeClr val="dk1"/>
                </a:solidFill>
                <a:effectLst/>
                <a:uFillTx/>
                <a:latin typeface="Calibri"/>
              </a:rPr>
              <a:t>a </a:t>
            </a:r>
            <a:r>
              <a:rPr b="0" lang="en-US" sz="2400" strike="noStrike" u="none">
                <a:solidFill>
                  <a:schemeClr val="dk1"/>
                </a:solidFill>
                <a:effectLst/>
                <a:uFillTx/>
                <a:latin typeface="Calibri"/>
              </a:rPr>
              <a:t>district,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delegate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authority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each</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county in the district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elect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2</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delegates,</a:t>
            </a:r>
            <a:r>
              <a:rPr b="0" lang="en-US" sz="2400" spc="-26" strike="noStrike" u="none">
                <a:solidFill>
                  <a:schemeClr val="dk1"/>
                </a:solidFill>
                <a:effectLst/>
                <a:uFillTx/>
                <a:latin typeface="Calibri"/>
              </a:rPr>
              <a:t> to </a:t>
            </a:r>
            <a:r>
              <a:rPr b="0" lang="en-US" sz="2400" strike="noStrike" u="none">
                <a:solidFill>
                  <a:schemeClr val="dk1"/>
                </a:solidFill>
                <a:effectLst/>
                <a:uFillTx/>
                <a:latin typeface="Calibri"/>
              </a:rPr>
              <a:t>represent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them</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Constitutional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Convention.</a:t>
            </a:r>
            <a:r>
              <a:rPr b="0" lang="en-US" sz="2400" spc="-31"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startAt="6"/>
            </a:pPr>
            <a:r>
              <a:rPr b="0" lang="en-US" sz="2400" strike="noStrike" u="none">
                <a:solidFill>
                  <a:schemeClr val="dk1"/>
                </a:solidFill>
                <a:effectLst/>
                <a:uFillTx/>
                <a:latin typeface="Calibri"/>
              </a:rPr>
              <a:t>Once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documented</a:t>
            </a:r>
            <a:r>
              <a:rPr b="0" lang="en-US" sz="2400" spc="-26" strike="noStrike" u="none">
                <a:solidFill>
                  <a:schemeClr val="dk1"/>
                </a:solidFill>
                <a:effectLst/>
                <a:uFillTx/>
                <a:latin typeface="Calibri"/>
              </a:rPr>
              <a:t> </a:t>
            </a:r>
            <a:r>
              <a:rPr b="0" lang="en-US" sz="2400" spc="-20" strike="noStrike" u="none">
                <a:solidFill>
                  <a:schemeClr val="dk1"/>
                </a:solidFill>
                <a:effectLst/>
                <a:uFillTx/>
                <a:latin typeface="Calibri"/>
              </a:rPr>
              <a:t>that </a:t>
            </a:r>
            <a:r>
              <a:rPr b="0" lang="en-US" sz="2400" strike="noStrike" u="none">
                <a:solidFill>
                  <a:schemeClr val="dk1"/>
                </a:solidFill>
                <a:effectLst/>
                <a:uFillTx/>
                <a:latin typeface="Calibri"/>
              </a:rPr>
              <a:t>it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30,000</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adult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 voters, holds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elections for Constitutional Convention delegates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establishes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 Constitutional Convention,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State Constitutional Convention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determine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number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31" strike="noStrike" u="none">
                <a:solidFill>
                  <a:schemeClr val="dk1"/>
                </a:solidFill>
                <a:effectLst/>
                <a:uFillTx/>
                <a:latin typeface="Calibri"/>
              </a:rPr>
              <a:t> constitutional delegates (</a:t>
            </a:r>
            <a:r>
              <a:rPr b="0" lang="en-US" sz="2400" strike="noStrike" u="none">
                <a:solidFill>
                  <a:schemeClr val="dk1"/>
                </a:solidFill>
                <a:effectLst/>
                <a:uFillTx/>
                <a:latin typeface="Calibri"/>
              </a:rPr>
              <a:t>representatives)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be </a:t>
            </a:r>
            <a:r>
              <a:rPr b="0" lang="en-US" sz="2400" strike="noStrike" u="none">
                <a:solidFill>
                  <a:schemeClr val="dk1"/>
                </a:solidFill>
                <a:effectLst/>
                <a:uFillTx/>
                <a:latin typeface="Calibri"/>
              </a:rPr>
              <a:t>elected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voting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members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 Constitutional Convention.</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defTabSz="457200">
              <a:lnSpc>
                <a:spcPct val="107000"/>
              </a:lnSpc>
              <a:spcBef>
                <a:spcPts val="99"/>
              </a:spcBef>
            </a:pPr>
            <a:endParaRPr b="0" lang="en-US" sz="2400" strike="noStrike" u="none">
              <a:solidFill>
                <a:srgbClr val="000000"/>
              </a:solidFill>
              <a:effectLst/>
              <a:uFillTx/>
              <a:latin typeface="Arial"/>
            </a:endParaRPr>
          </a:p>
          <a:p>
            <a:pPr marL="12600" defTabSz="457200">
              <a:lnSpc>
                <a:spcPct val="107000"/>
              </a:lnSpc>
              <a:spcBef>
                <a:spcPts val="99"/>
              </a:spcBef>
            </a:pPr>
            <a:r>
              <a:rPr b="0" lang="en-US" sz="2400" spc="-20" strike="noStrike" u="none">
                <a:solidFill>
                  <a:schemeClr val="dk1"/>
                </a:solidFill>
                <a:effectLst/>
                <a:uFillTx/>
                <a:latin typeface="Calibri"/>
              </a:rPr>
              <a:t>Requirements: </a:t>
            </a:r>
            <a:r>
              <a:rPr b="0" lang="en-US" sz="2400" spc="-11" strike="noStrike" u="none">
                <a:solidFill>
                  <a:schemeClr val="dk1"/>
                </a:solidFill>
                <a:effectLst/>
                <a:uFillTx/>
                <a:latin typeface="Calibri"/>
              </a:rPr>
              <a:t>Delegates </a:t>
            </a:r>
            <a:r>
              <a:rPr b="0" lang="en-US" sz="2400" strike="noStrike" u="none">
                <a:solidFill>
                  <a:schemeClr val="dk1"/>
                </a:solidFill>
                <a:effectLst/>
                <a:uFillTx/>
                <a:latin typeface="Calibri"/>
              </a:rPr>
              <a:t>must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domiciled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14" strike="noStrike" u="none">
                <a:solidFill>
                  <a:schemeClr val="dk1"/>
                </a:solidFill>
                <a:effectLst/>
                <a:uFillTx/>
                <a:latin typeface="Calibri"/>
              </a:rPr>
              <a:t> in which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3</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years. </a:t>
            </a:r>
            <a:r>
              <a:rPr b="0" lang="en-US" sz="2400" strike="noStrike" u="none">
                <a:solidFill>
                  <a:schemeClr val="dk1"/>
                </a:solidFill>
                <a:effectLst/>
                <a:uFillTx/>
                <a:latin typeface="Calibri"/>
              </a:rPr>
              <a:t>Delegates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term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2</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years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until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constitution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ratified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the </a:t>
            </a:r>
            <a:r>
              <a:rPr b="0" lang="en-US" sz="2400" spc="-11" strike="noStrike" u="none">
                <a:solidFill>
                  <a:schemeClr val="dk1"/>
                </a:solidFill>
                <a:effectLst/>
                <a:uFillTx/>
                <a:latin typeface="Calibri"/>
              </a:rPr>
              <a:t>People.</a:t>
            </a:r>
            <a:endParaRPr b="0" lang="en-US" sz="2400" strike="noStrike" u="none">
              <a:solidFill>
                <a:srgbClr val="000000"/>
              </a:solidFill>
              <a:effectLst/>
              <a:uFillTx/>
              <a:latin typeface="Arial"/>
            </a:endParaRPr>
          </a:p>
          <a:p>
            <a:pPr marL="12600" defTabSz="457200">
              <a:lnSpc>
                <a:spcPct val="107000"/>
              </a:lnSpc>
              <a:spcBef>
                <a:spcPts val="850"/>
              </a:spcBef>
            </a:pPr>
            <a:r>
              <a:rPr b="1" lang="en-US" sz="2000" strike="noStrike" u="none">
                <a:solidFill>
                  <a:schemeClr val="dk1"/>
                </a:solidFill>
                <a:effectLst/>
                <a:uFillTx/>
                <a:latin typeface="Calibri"/>
              </a:rPr>
              <a:t>NOTE:</a:t>
            </a:r>
            <a:r>
              <a:rPr b="1" lang="en-US" sz="2000" spc="-26" strike="noStrike" u="none">
                <a:solidFill>
                  <a:schemeClr val="dk1"/>
                </a:solidFill>
                <a:effectLst/>
                <a:uFillTx/>
                <a:latin typeface="Calibri"/>
              </a:rPr>
              <a:t> </a:t>
            </a:r>
            <a:r>
              <a:rPr b="1" lang="en-US" sz="1400" strike="noStrike" u="none">
                <a:solidFill>
                  <a:schemeClr val="dk1"/>
                </a:solidFill>
                <a:effectLst/>
                <a:uFillTx/>
                <a:latin typeface="Calibri"/>
              </a:rPr>
              <a:t>The</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Northwest</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Ordinance</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calls</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for</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one delegate</a:t>
            </a:r>
            <a:r>
              <a:rPr b="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Representative</a:t>
            </a:r>
            <a:r>
              <a:rPr b="1" lang="en-US" sz="1400" strike="noStrike" u="none">
                <a:solidFill>
                  <a:schemeClr val="dk1"/>
                </a:solidFill>
                <a:effectLst/>
                <a:uFillTx/>
                <a:latin typeface="Calibri"/>
              </a:rPr>
              <a:t>)</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for</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each</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500</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lawful</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voters.</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This</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was</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at</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a</a:t>
            </a:r>
            <a:r>
              <a:rPr b="1" lang="en-US" sz="1400" spc="-20" strike="noStrike" u="none">
                <a:solidFill>
                  <a:schemeClr val="dk1"/>
                </a:solidFill>
                <a:effectLst/>
                <a:uFillTx/>
                <a:latin typeface="Calibri"/>
              </a:rPr>
              <a:t> time </a:t>
            </a:r>
            <a:r>
              <a:rPr b="1" lang="en-US" sz="1400" strike="noStrike" u="none">
                <a:solidFill>
                  <a:schemeClr val="dk1"/>
                </a:solidFill>
                <a:effectLst/>
                <a:uFillTx/>
                <a:latin typeface="Calibri"/>
              </a:rPr>
              <a:t>when</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there</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were</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very</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few</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counties</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in</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a</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territory.</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Today</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we</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have</a:t>
            </a:r>
            <a:r>
              <a:rPr b="1" lang="en-US" sz="1400" spc="-20" strike="noStrike" u="none">
                <a:solidFill>
                  <a:schemeClr val="dk1"/>
                </a:solidFill>
                <a:effectLst/>
                <a:uFillTx/>
                <a:latin typeface="Calibri"/>
              </a:rPr>
              <a:t> </a:t>
            </a:r>
            <a:r>
              <a:rPr b="1" lang="en-US" sz="1400" strike="noStrike" u="none">
                <a:solidFill>
                  <a:schemeClr val="dk1"/>
                </a:solidFill>
                <a:effectLst/>
                <a:uFillTx/>
                <a:latin typeface="Calibri"/>
              </a:rPr>
              <a:t>numerous</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populated</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counties</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in</a:t>
            </a:r>
            <a:r>
              <a:rPr b="1" lang="en-US" sz="1400" spc="-26" strike="noStrike" u="none">
                <a:solidFill>
                  <a:schemeClr val="dk1"/>
                </a:solidFill>
                <a:effectLst/>
                <a:uFillTx/>
                <a:latin typeface="Calibri"/>
              </a:rPr>
              <a:t> </a:t>
            </a:r>
            <a:r>
              <a:rPr b="1" lang="en-US" sz="1400" strike="noStrike" u="none">
                <a:solidFill>
                  <a:schemeClr val="dk1"/>
                </a:solidFill>
                <a:effectLst/>
                <a:uFillTx/>
                <a:latin typeface="Calibri"/>
              </a:rPr>
              <a:t>each</a:t>
            </a:r>
            <a:r>
              <a:rPr b="1" lang="en-US" sz="1400" spc="-20" strike="noStrike" u="none">
                <a:solidFill>
                  <a:schemeClr val="dk1"/>
                </a:solidFill>
                <a:effectLst/>
                <a:uFillTx/>
                <a:latin typeface="Calibri"/>
              </a:rPr>
              <a:t> </a:t>
            </a:r>
            <a:r>
              <a:rPr b="1" lang="en-US" sz="1400" spc="-11" strike="noStrike" u="none">
                <a:solidFill>
                  <a:schemeClr val="dk1"/>
                </a:solidFill>
                <a:effectLst/>
                <a:uFillTx/>
                <a:latin typeface="Calibri"/>
              </a:rPr>
              <a:t>state. </a:t>
            </a:r>
            <a:r>
              <a:rPr b="1" lang="en-US" sz="1400" strike="noStrike" u="none">
                <a:solidFill>
                  <a:schemeClr val="dk1"/>
                </a:solidFill>
                <a:effectLst/>
                <a:uFillTx/>
                <a:latin typeface="Calibri"/>
              </a:rPr>
              <a:t>T</a:t>
            </a:r>
            <a:r>
              <a:rPr b="1" i="1" lang="en-US" sz="1400" strike="noStrike" u="none">
                <a:solidFill>
                  <a:schemeClr val="dk1"/>
                </a:solidFill>
                <a:effectLst/>
                <a:uFillTx/>
                <a:latin typeface="Calibri"/>
              </a:rPr>
              <a:t>herefore</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we</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recommend</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only</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two</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delegates</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be</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elected</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by</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each</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county</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to</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serve</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at</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20" strike="noStrike" u="none">
                <a:solidFill>
                  <a:schemeClr val="dk1"/>
                </a:solidFill>
                <a:effectLst/>
                <a:uFillTx/>
                <a:latin typeface="Calibri"/>
              </a:rPr>
              <a:t> </a:t>
            </a:r>
            <a:r>
              <a:rPr b="1" i="1" lang="en-US" sz="1400" spc="-11" strike="noStrike" u="none">
                <a:solidFill>
                  <a:schemeClr val="dk1"/>
                </a:solidFill>
                <a:effectLst/>
                <a:uFillTx/>
                <a:latin typeface="Calibri"/>
              </a:rPr>
              <a:t>Constitutional </a:t>
            </a:r>
            <a:r>
              <a:rPr b="1" i="1" lang="en-US" sz="1400" strike="noStrike" u="none">
                <a:solidFill>
                  <a:schemeClr val="dk1"/>
                </a:solidFill>
                <a:effectLst/>
                <a:uFillTx/>
                <a:latin typeface="Calibri"/>
              </a:rPr>
              <a:t>Convention</a:t>
            </a:r>
            <a:r>
              <a:rPr b="1" i="1" lang="en-US" sz="1400" spc="-34" strike="noStrike" u="none">
                <a:solidFill>
                  <a:schemeClr val="dk1"/>
                </a:solidFill>
                <a:effectLst/>
                <a:uFillTx/>
                <a:latin typeface="Calibri"/>
              </a:rPr>
              <a:t> </a:t>
            </a:r>
            <a:r>
              <a:rPr b="1" i="1" lang="en-US" sz="1400" strike="noStrike" u="none">
                <a:solidFill>
                  <a:schemeClr val="dk1"/>
                </a:solidFill>
                <a:effectLst/>
                <a:uFillTx/>
                <a:latin typeface="Calibri"/>
              </a:rPr>
              <a:t>in</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each</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state.</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Once</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delegates</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at</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Constitutional</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Convention</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establish</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a</a:t>
            </a:r>
            <a:r>
              <a:rPr b="1" i="1" lang="en-US" sz="1400" spc="-31" strike="noStrike" u="none">
                <a:solidFill>
                  <a:schemeClr val="dk1"/>
                </a:solidFill>
                <a:effectLst/>
                <a:uFillTx/>
                <a:latin typeface="Calibri"/>
              </a:rPr>
              <a:t> </a:t>
            </a:r>
            <a:r>
              <a:rPr b="1" i="1" lang="en-US" sz="1400" strike="noStrike" u="none">
                <a:solidFill>
                  <a:schemeClr val="dk1"/>
                </a:solidFill>
                <a:effectLst/>
                <a:uFillTx/>
                <a:latin typeface="Calibri"/>
              </a:rPr>
              <a:t>lawfully</a:t>
            </a:r>
            <a:r>
              <a:rPr b="1" i="1" lang="en-US" sz="1400" spc="-31" strike="noStrike" u="none">
                <a:solidFill>
                  <a:schemeClr val="dk1"/>
                </a:solidFill>
                <a:effectLst/>
                <a:uFillTx/>
                <a:latin typeface="Calibri"/>
              </a:rPr>
              <a:t> </a:t>
            </a:r>
            <a:r>
              <a:rPr b="1" i="1" lang="en-US" sz="1400" spc="-11" strike="noStrike" u="none">
                <a:solidFill>
                  <a:schemeClr val="dk1"/>
                </a:solidFill>
                <a:effectLst/>
                <a:uFillTx/>
                <a:latin typeface="Calibri"/>
              </a:rPr>
              <a:t>ratified </a:t>
            </a:r>
            <a:r>
              <a:rPr b="1" i="1" lang="en-US" sz="1400" strike="noStrike" u="none">
                <a:solidFill>
                  <a:schemeClr val="dk1"/>
                </a:solidFill>
                <a:effectLst/>
                <a:uFillTx/>
                <a:latin typeface="Calibri"/>
              </a:rPr>
              <a:t>state</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constitution,</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two</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Representatives</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will</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be</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elected</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from</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each</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county</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to</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serve</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in</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26" strike="noStrike" u="none">
                <a:solidFill>
                  <a:schemeClr val="dk1"/>
                </a:solidFill>
                <a:effectLst/>
                <a:uFillTx/>
                <a:latin typeface="Calibri"/>
              </a:rPr>
              <a:t> State Constitutional Convention</a:t>
            </a:r>
            <a:r>
              <a:rPr b="1" i="1" lang="en-US" sz="1400" strike="noStrike" u="none">
                <a:solidFill>
                  <a:schemeClr val="dk1"/>
                </a:solidFill>
                <a:effectLst/>
                <a:uFillTx/>
                <a:latin typeface="Calibri"/>
              </a:rPr>
              <a:t>.</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final</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number</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of</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representatives</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for</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each</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county</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will</a:t>
            </a:r>
            <a:r>
              <a:rPr b="1" i="1" lang="en-US" sz="1400" spc="-20" strike="noStrike" u="none">
                <a:solidFill>
                  <a:schemeClr val="dk1"/>
                </a:solidFill>
                <a:effectLst/>
                <a:uFillTx/>
                <a:latin typeface="Calibri"/>
              </a:rPr>
              <a:t> </a:t>
            </a:r>
            <a:r>
              <a:rPr b="1" i="1" lang="en-US" sz="1400" strike="noStrike" u="none">
                <a:solidFill>
                  <a:schemeClr val="dk1"/>
                </a:solidFill>
                <a:effectLst/>
                <a:uFillTx/>
                <a:latin typeface="Calibri"/>
              </a:rPr>
              <a:t>be</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determined</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by</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the</a:t>
            </a:r>
            <a:r>
              <a:rPr b="1" i="1" lang="en-US" sz="1400" spc="-26" strike="noStrike" u="none">
                <a:solidFill>
                  <a:schemeClr val="dk1"/>
                </a:solidFill>
                <a:effectLst/>
                <a:uFillTx/>
                <a:latin typeface="Calibri"/>
              </a:rPr>
              <a:t> State Constitutional Convention</a:t>
            </a:r>
            <a:r>
              <a:rPr b="1" i="1" lang="en-US" sz="1400" strike="noStrike" u="none">
                <a:solidFill>
                  <a:schemeClr val="dk1"/>
                </a:solidFill>
                <a:effectLst/>
                <a:uFillTx/>
                <a:latin typeface="Calibri"/>
              </a:rPr>
              <a:t>.</a:t>
            </a:r>
            <a:r>
              <a:rPr b="1" i="1" lang="en-US" sz="1400" spc="-34" strike="noStrike" u="none">
                <a:solidFill>
                  <a:schemeClr val="dk1"/>
                </a:solidFill>
                <a:effectLst/>
                <a:uFillTx/>
                <a:latin typeface="Calibri"/>
              </a:rPr>
              <a:t> </a:t>
            </a:r>
            <a:r>
              <a:rPr b="1" i="1" lang="en-US" sz="1400" strike="noStrike" u="none">
                <a:solidFill>
                  <a:schemeClr val="dk1"/>
                </a:solidFill>
                <a:effectLst/>
                <a:uFillTx/>
                <a:latin typeface="Calibri"/>
              </a:rPr>
              <a:t>Reference,</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“lex</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non</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cogit</a:t>
            </a:r>
            <a:r>
              <a:rPr b="1" i="1" lang="en-US" sz="1400" spc="-26" strike="noStrike" u="none">
                <a:solidFill>
                  <a:schemeClr val="dk1"/>
                </a:solidFill>
                <a:effectLst/>
                <a:uFillTx/>
                <a:latin typeface="Calibri"/>
              </a:rPr>
              <a:t> </a:t>
            </a:r>
            <a:r>
              <a:rPr b="1" i="1" lang="en-US" sz="1400" strike="noStrike" u="none">
                <a:solidFill>
                  <a:schemeClr val="dk1"/>
                </a:solidFill>
                <a:effectLst/>
                <a:uFillTx/>
                <a:latin typeface="Calibri"/>
              </a:rPr>
              <a:t>ad</a:t>
            </a:r>
            <a:r>
              <a:rPr b="1" i="1" lang="en-US" sz="1400" spc="-20" strike="noStrike" u="none">
                <a:solidFill>
                  <a:schemeClr val="dk1"/>
                </a:solidFill>
                <a:effectLst/>
                <a:uFillTx/>
                <a:latin typeface="Calibri"/>
              </a:rPr>
              <a:t> </a:t>
            </a:r>
            <a:r>
              <a:rPr b="1" i="1" lang="en-US" sz="1400" spc="-11" strike="noStrike" u="none">
                <a:solidFill>
                  <a:schemeClr val="dk1"/>
                </a:solidFill>
                <a:effectLst/>
                <a:uFillTx/>
                <a:latin typeface="Calibri"/>
              </a:rPr>
              <a:t>impossibilia”.</a:t>
            </a:r>
            <a:endParaRPr b="0" lang="en-US" sz="1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77"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78" name="object 2"/>
          <p:cNvSpPr/>
          <p:nvPr/>
        </p:nvSpPr>
        <p:spPr>
          <a:xfrm>
            <a:off x="380880" y="914400"/>
            <a:ext cx="11648160" cy="516420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startAt="8"/>
              <a:tabLst>
                <a:tab algn="l" pos="313200"/>
              </a:tabLst>
            </a:pP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interim Governor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power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convene,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prorogue,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(postpone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defer),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dissolve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State Constitutional Convention</a:t>
            </a:r>
            <a:r>
              <a:rPr b="0" lang="en-US" sz="2400" spc="-11" strike="noStrike" u="none">
                <a:solidFill>
                  <a:schemeClr val="dk1"/>
                </a:solidFill>
                <a:effectLst/>
                <a:uFillTx/>
                <a:latin typeface="Calibri"/>
              </a:rPr>
              <a:t>.</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startAt="8"/>
              <a:tabLst>
                <a:tab algn="l" pos="313200"/>
              </a:tabLst>
            </a:pPr>
            <a:r>
              <a:rPr b="0" lang="en-US" sz="2400" strike="noStrike" u="none">
                <a:solidFill>
                  <a:schemeClr val="dk1"/>
                </a:solidFill>
                <a:effectLst/>
                <a:uFillTx/>
                <a:latin typeface="Calibri"/>
              </a:rPr>
              <a:t>The 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Governor's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duty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during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stage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assist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counties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delegates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can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elected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State </a:t>
            </a:r>
            <a:r>
              <a:rPr b="0" lang="en-US" sz="2400" strike="noStrike" u="none">
                <a:solidFill>
                  <a:schemeClr val="dk1"/>
                </a:solidFill>
                <a:effectLst/>
                <a:uFillTx/>
                <a:latin typeface="Calibri"/>
              </a:rPr>
              <a:t>Constitutional</a:t>
            </a:r>
            <a:r>
              <a:rPr b="0" lang="en-US" sz="2400" spc="-65" strike="noStrike" u="none">
                <a:solidFill>
                  <a:schemeClr val="dk1"/>
                </a:solidFill>
                <a:effectLst/>
                <a:uFillTx/>
                <a:latin typeface="Calibri"/>
              </a:rPr>
              <a:t> </a:t>
            </a:r>
            <a:r>
              <a:rPr b="0" lang="en-US" sz="2400" spc="-11" strike="noStrike" u="none">
                <a:solidFill>
                  <a:schemeClr val="dk1"/>
                </a:solidFill>
                <a:effectLst/>
                <a:uFillTx/>
                <a:latin typeface="Calibri"/>
              </a:rPr>
              <a:t>Convention.</a:t>
            </a:r>
            <a:endParaRPr b="0" lang="en-US" sz="2400" strike="noStrike" u="none">
              <a:solidFill>
                <a:srgbClr val="000000"/>
              </a:solidFill>
              <a:effectLst/>
              <a:uFillTx/>
              <a:latin typeface="Arial"/>
            </a:endParaRPr>
          </a:p>
          <a:p>
            <a:pPr marL="506520" indent="-457200" defTabSz="457200">
              <a:lnSpc>
                <a:spcPct val="107000"/>
              </a:lnSpc>
              <a:spcBef>
                <a:spcPts val="799"/>
              </a:spcBef>
              <a:buClr>
                <a:srgbClr val="000000"/>
              </a:buClr>
              <a:buFont typeface="Garamond"/>
              <a:buAutoNum type="arabicParenR" startAt="10"/>
              <a:tabLst>
                <a:tab algn="l" pos="457200"/>
              </a:tabLst>
            </a:pPr>
            <a:r>
              <a:rPr b="0" lang="en-US" sz="2400" strike="noStrike" u="none">
                <a:solidFill>
                  <a:schemeClr val="dk1"/>
                </a:solidFill>
                <a:effectLst/>
                <a:uFillTx/>
                <a:latin typeface="Calibri"/>
              </a:rPr>
              <a:t>Diligently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work</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toward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registering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30,000</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voters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their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elections </a:t>
            </a:r>
            <a:r>
              <a:rPr b="0" lang="en-US" sz="2400" strike="noStrike" u="none">
                <a:solidFill>
                  <a:schemeClr val="dk1"/>
                </a:solidFill>
                <a:effectLst/>
                <a:uFillTx/>
                <a:latin typeface="Calibri"/>
              </a:rPr>
              <a:t>may</a:t>
            </a:r>
            <a:r>
              <a:rPr b="0" lang="en-US" sz="2400" spc="-11"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11" strike="noStrike" u="none">
                <a:solidFill>
                  <a:schemeClr val="dk1"/>
                </a:solidFill>
                <a:effectLst/>
                <a:uFillTx/>
                <a:latin typeface="Calibri"/>
              </a:rPr>
              <a:t> </a:t>
            </a:r>
            <a:r>
              <a:rPr b="0" lang="en-US" sz="2400" spc="-20" strike="noStrike" u="none">
                <a:solidFill>
                  <a:schemeClr val="dk1"/>
                </a:solidFill>
                <a:effectLst/>
                <a:uFillTx/>
                <a:latin typeface="Calibri"/>
              </a:rPr>
              <a:t>held, and;</a:t>
            </a:r>
            <a:endParaRPr b="0" lang="en-US" sz="2400" strike="noStrike" u="none">
              <a:solidFill>
                <a:srgbClr val="000000"/>
              </a:solidFill>
              <a:effectLst/>
              <a:uFillTx/>
              <a:latin typeface="Arial"/>
            </a:endParaRPr>
          </a:p>
          <a:p>
            <a:pPr marL="506520" indent="-457200" defTabSz="457200">
              <a:lnSpc>
                <a:spcPct val="100000"/>
              </a:lnSpc>
              <a:spcBef>
                <a:spcPts val="1001"/>
              </a:spcBef>
              <a:buClr>
                <a:srgbClr val="000000"/>
              </a:buClr>
              <a:buFont typeface="Garamond"/>
              <a:buAutoNum type="arabicParenR" startAt="10"/>
              <a:tabLst>
                <a:tab algn="l" pos="457200"/>
              </a:tabLst>
            </a:pPr>
            <a:r>
              <a:rPr b="0" lang="en-US" sz="2400" strike="noStrike" u="none">
                <a:solidFill>
                  <a:schemeClr val="dk1"/>
                </a:solidFill>
                <a:effectLst/>
                <a:uFillTx/>
                <a:latin typeface="Calibri"/>
              </a:rPr>
              <a:t>Remain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honor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good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standing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People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your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Republic.</a:t>
            </a:r>
            <a:endParaRPr b="0" lang="en-US" sz="2400" strike="noStrike" u="none">
              <a:solidFill>
                <a:srgbClr val="000000"/>
              </a:solidFill>
              <a:effectLst/>
              <a:uFillTx/>
              <a:latin typeface="Arial"/>
            </a:endParaRPr>
          </a:p>
          <a:p>
            <a:pPr defTabSz="457200">
              <a:lnSpc>
                <a:spcPct val="107000"/>
              </a:lnSpc>
              <a:spcBef>
                <a:spcPts val="99"/>
              </a:spcBef>
              <a:tabLst>
                <a:tab algn="l" pos="313200"/>
              </a:tabLst>
            </a:pPr>
            <a:endParaRPr b="0" lang="en-US" sz="2400" strike="noStrike" u="none">
              <a:solidFill>
                <a:srgbClr val="000000"/>
              </a:solidFill>
              <a:effectLst/>
              <a:uFillTx/>
              <a:latin typeface="Arial"/>
            </a:endParaRPr>
          </a:p>
          <a:p>
            <a:pPr marL="853920" indent="-853920" defTabSz="457200">
              <a:lnSpc>
                <a:spcPct val="100000"/>
              </a:lnSpc>
              <a:spcBef>
                <a:spcPts val="1001"/>
              </a:spcBef>
              <a:tabLst>
                <a:tab algn="l" pos="0"/>
              </a:tabLst>
            </a:pPr>
            <a:r>
              <a:rPr b="1" lang="en-US" sz="2400" strike="noStrike" u="none">
                <a:solidFill>
                  <a:schemeClr val="dk1"/>
                </a:solidFill>
                <a:effectLst/>
                <a:uFillTx/>
                <a:latin typeface="Calibri"/>
              </a:rPr>
              <a:t>NOTE: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only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purpose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of</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State</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Constitutional</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Convention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is</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to</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create</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new</a:t>
            </a:r>
            <a:r>
              <a:rPr b="1" lang="en-US" sz="2400" spc="-20" strike="noStrike" u="none">
                <a:solidFill>
                  <a:schemeClr val="dk1"/>
                </a:solidFill>
                <a:effectLst/>
                <a:uFillTx/>
                <a:latin typeface="Calibri"/>
              </a:rPr>
              <a:t> </a:t>
            </a:r>
            <a:r>
              <a:rPr b="1" lang="en-US" sz="2400" spc="-11" strike="noStrike" u="none">
                <a:solidFill>
                  <a:schemeClr val="dk1"/>
                </a:solidFill>
                <a:effectLst/>
                <a:uFillTx/>
                <a:latin typeface="Calibri"/>
              </a:rPr>
              <a:t>state </a:t>
            </a:r>
            <a:r>
              <a:rPr b="1" lang="en-US" sz="2400" strike="noStrike" u="none">
                <a:solidFill>
                  <a:schemeClr val="dk1"/>
                </a:solidFill>
                <a:effectLst/>
                <a:uFillTx/>
                <a:latin typeface="Calibri"/>
              </a:rPr>
              <a:t>constitution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that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is</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accord</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with</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Constitution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for</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united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States</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of</a:t>
            </a:r>
            <a:r>
              <a:rPr b="1" lang="en-US" sz="2400" spc="-20" strike="noStrike" u="none">
                <a:solidFill>
                  <a:schemeClr val="dk1"/>
                </a:solidFill>
                <a:effectLst/>
                <a:uFillTx/>
                <a:latin typeface="Calibri"/>
              </a:rPr>
              <a:t> </a:t>
            </a:r>
            <a:r>
              <a:rPr b="1" lang="en-US" sz="2400" spc="-11" strike="noStrike" u="none">
                <a:solidFill>
                  <a:schemeClr val="dk1"/>
                </a:solidFill>
                <a:effectLst/>
                <a:uFillTx/>
                <a:latin typeface="Calibri"/>
              </a:rPr>
              <a:t>America.</a:t>
            </a:r>
            <a:endParaRPr b="0" lang="en-US" sz="2400" strike="noStrike" u="none">
              <a:solidFill>
                <a:srgbClr val="000000"/>
              </a:solidFill>
              <a:effectLst/>
              <a:uFillTx/>
              <a:latin typeface="Arial"/>
            </a:endParaRPr>
          </a:p>
          <a:p>
            <a:pPr marL="396720" indent="-347760" defTabSz="457200">
              <a:lnSpc>
                <a:spcPct val="100000"/>
              </a:lnSpc>
              <a:spcBef>
                <a:spcPts val="1001"/>
              </a:spcBef>
              <a:tabLst>
                <a:tab algn="l" pos="0"/>
              </a:tabLst>
            </a:pP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79" name="object 2" descr=""/>
          <p:cNvPicPr/>
          <p:nvPr/>
        </p:nvPicPr>
        <p:blipFill>
          <a:blip r:embed="rId1"/>
          <a:stretch/>
        </p:blipFill>
        <p:spPr>
          <a:xfrm>
            <a:off x="2393640" y="10080"/>
            <a:ext cx="7404480" cy="6847560"/>
          </a:xfrm>
          <a:prstGeom prst="rect">
            <a:avLst/>
          </a:prstGeom>
          <a:noFill/>
          <a:ln w="0">
            <a:noFill/>
          </a:ln>
        </p:spPr>
      </p:pic>
      <p:sp>
        <p:nvSpPr>
          <p:cNvPr id="180" name="PlaceHolder 1"/>
          <p:cNvSpPr>
            <a:spLocks noGrp="1"/>
          </p:cNvSpPr>
          <p:nvPr>
            <p:ph type="title"/>
          </p:nvPr>
        </p:nvSpPr>
        <p:spPr>
          <a:xfrm>
            <a:off x="762120" y="1501920"/>
            <a:ext cx="10530000" cy="3398400"/>
          </a:xfrm>
          <a:prstGeom prst="rect">
            <a:avLst/>
          </a:prstGeom>
          <a:noFill/>
          <a:ln w="0">
            <a:noFill/>
          </a:ln>
        </p:spPr>
        <p:txBody>
          <a:bodyPr lIns="0" rIns="0" tIns="12600" bIns="0" anchor="ctr">
            <a:spAutoFit/>
          </a:bodyPr>
          <a:p>
            <a:pPr marL="9360" indent="0" algn="ctr" defTabSz="457200">
              <a:lnSpc>
                <a:spcPct val="100000"/>
              </a:lnSpc>
              <a:spcBef>
                <a:spcPts val="99"/>
              </a:spcBef>
              <a:buNone/>
            </a:pPr>
            <a:r>
              <a:rPr b="1" lang="en-US" sz="4400" strike="noStrike" u="sng">
                <a:solidFill>
                  <a:schemeClr val="dk1">
                    <a:lumMod val="85000"/>
                    <a:lumOff val="15000"/>
                  </a:schemeClr>
                </a:solidFill>
                <a:effectLst/>
                <a:uFillTx/>
                <a:latin typeface="Garamond"/>
              </a:rPr>
              <a:t>STEP</a:t>
            </a:r>
            <a:r>
              <a:rPr b="1" lang="en-US" sz="4400" spc="-31" strike="noStrike" u="sng">
                <a:solidFill>
                  <a:schemeClr val="dk1">
                    <a:lumMod val="85000"/>
                    <a:lumOff val="15000"/>
                  </a:schemeClr>
                </a:solidFill>
                <a:effectLst/>
                <a:uFillTx/>
                <a:latin typeface="Garamond"/>
              </a:rPr>
              <a:t> </a:t>
            </a:r>
            <a:r>
              <a:rPr b="1" lang="en-US" sz="4400" strike="noStrike" u="sng">
                <a:solidFill>
                  <a:schemeClr val="dk1">
                    <a:lumMod val="85000"/>
                    <a:lumOff val="15000"/>
                  </a:schemeClr>
                </a:solidFill>
                <a:effectLst/>
                <a:uFillTx/>
                <a:latin typeface="Garamond"/>
              </a:rPr>
              <a:t>TWO</a:t>
            </a:r>
            <a:endParaRPr b="0" lang="en-US" sz="4400" strike="noStrike" u="none">
              <a:solidFill>
                <a:schemeClr val="dk1"/>
              </a:solidFill>
              <a:effectLst/>
              <a:uFillTx/>
              <a:latin typeface="Garamond"/>
            </a:endParaRPr>
          </a:p>
          <a:p>
            <a:pPr marL="9360" indent="0" algn="ctr" defTabSz="457200">
              <a:lnSpc>
                <a:spcPct val="100000"/>
              </a:lnSpc>
              <a:buNone/>
            </a:pPr>
            <a:br>
              <a:rPr sz="4400"/>
            </a:br>
            <a:r>
              <a:rPr b="1" lang="en-US" sz="4400" strike="noStrike" u="none">
                <a:solidFill>
                  <a:schemeClr val="dk1">
                    <a:lumMod val="85000"/>
                    <a:lumOff val="15000"/>
                  </a:schemeClr>
                </a:solidFill>
                <a:effectLst/>
                <a:uFillTx/>
                <a:latin typeface="Garamond"/>
              </a:rPr>
              <a:t>ESTABLISH</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THE</a:t>
            </a:r>
            <a:r>
              <a:rPr b="1" lang="en-US" sz="4400" spc="-31"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COUNTY</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ASSEMBLY, DELEGATES,</a:t>
            </a:r>
            <a:r>
              <a:rPr b="1" lang="en-US" sz="4400" spc="-31"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AND</a:t>
            </a:r>
            <a:r>
              <a:rPr b="1" lang="en-US" sz="4400" spc="-31"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REPRESENTATIVES</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81"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82" name="object 6"/>
          <p:cNvSpPr/>
          <p:nvPr/>
        </p:nvSpPr>
        <p:spPr>
          <a:xfrm>
            <a:off x="275400" y="1371600"/>
            <a:ext cx="11640960" cy="404136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county</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shall,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under</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supervision</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and</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direction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0" strike="noStrike" u="none">
                <a:solidFill>
                  <a:schemeClr val="dk1"/>
                </a:solidFill>
                <a:effectLst/>
                <a:uFillTx/>
                <a:latin typeface="Calibri"/>
              </a:rPr>
              <a:t> interim </a:t>
            </a:r>
            <a:r>
              <a:rPr b="0" lang="en-US" sz="2000" strike="noStrike" u="none">
                <a:solidFill>
                  <a:schemeClr val="dk1"/>
                </a:solidFill>
                <a:effectLst/>
                <a:uFillTx/>
                <a:latin typeface="Calibri"/>
              </a:rPr>
              <a:t>Governor,</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establish</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assembly</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Lawful</a:t>
            </a:r>
            <a:r>
              <a:rPr b="0" lang="en-US" sz="2000" spc="-26" strike="noStrike" u="none">
                <a:solidFill>
                  <a:schemeClr val="dk1"/>
                </a:solidFill>
                <a:effectLst/>
                <a:uFillTx/>
                <a:latin typeface="Calibri"/>
              </a:rPr>
              <a:t> Electors (</a:t>
            </a:r>
            <a:r>
              <a:rPr b="0" lang="en-US" sz="2000" strike="noStrike" u="none">
                <a:solidFill>
                  <a:schemeClr val="dk1"/>
                </a:solidFill>
                <a:effectLst/>
                <a:uFillTx/>
                <a:latin typeface="Calibri"/>
              </a:rPr>
              <a:t>voters)</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20" strike="noStrike" u="none">
                <a:solidFill>
                  <a:schemeClr val="dk1"/>
                </a:solidFill>
                <a:effectLst/>
                <a:uFillTx/>
                <a:latin typeface="Calibri"/>
              </a:rPr>
              <a:t>  </a:t>
            </a:r>
            <a:r>
              <a:rPr b="0" lang="en-US" sz="2000" spc="-11" strike="noStrike" u="none">
                <a:solidFill>
                  <a:schemeClr val="dk1"/>
                </a:solidFill>
                <a:effectLst/>
                <a:uFillTx/>
                <a:latin typeface="Calibri"/>
              </a:rPr>
              <a:t>legal </a:t>
            </a:r>
            <a:r>
              <a:rPr b="0" lang="en-US" sz="2000" strike="noStrike" u="none">
                <a:solidFill>
                  <a:schemeClr val="dk1"/>
                </a:solidFill>
                <a:effectLst/>
                <a:uFillTx/>
                <a:latin typeface="Calibri"/>
              </a:rPr>
              <a:t>age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majority,</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each</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County.</a:t>
            </a:r>
            <a:r>
              <a:rPr b="0" lang="en-US" sz="2000" spc="-14" strike="noStrike" u="none">
                <a:solidFill>
                  <a:schemeClr val="dk1"/>
                </a:solidFill>
                <a:effectLst/>
                <a:uFillTx/>
                <a:latin typeface="Calibri"/>
              </a:rPr>
              <a:t> </a:t>
            </a:r>
            <a:br>
              <a:rPr sz="2000"/>
            </a:br>
            <a:r>
              <a:rPr b="0" lang="en-US" sz="2000" strike="noStrike" u="none">
                <a:solidFill>
                  <a:schemeClr val="dk1"/>
                </a:solidFill>
                <a:effectLst/>
                <a:uFillTx/>
                <a:latin typeface="Calibri"/>
              </a:rPr>
              <a:t>Definition: A</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Lawful</a:t>
            </a:r>
            <a:r>
              <a:rPr b="0" lang="en-US" sz="2000" spc="-14" strike="noStrike" u="none">
                <a:solidFill>
                  <a:schemeClr val="dk1"/>
                </a:solidFill>
                <a:effectLst/>
                <a:uFillTx/>
                <a:latin typeface="Calibri"/>
              </a:rPr>
              <a:t> Elector/V</a:t>
            </a:r>
            <a:r>
              <a:rPr b="0" lang="en-US" sz="2000" strike="noStrike" u="none">
                <a:solidFill>
                  <a:schemeClr val="dk1"/>
                </a:solidFill>
                <a:effectLst/>
                <a:uFillTx/>
                <a:latin typeface="Calibri"/>
              </a:rPr>
              <a:t>oter</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is</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an</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adult</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man</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or</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woman</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who</a:t>
            </a:r>
            <a:r>
              <a:rPr b="0" lang="en-US" sz="2000" spc="-20" strike="noStrike" u="none">
                <a:solidFill>
                  <a:schemeClr val="dk1"/>
                </a:solidFill>
                <a:effectLst/>
                <a:uFillTx/>
                <a:latin typeface="Calibri"/>
              </a:rPr>
              <a:t> are primarily </a:t>
            </a:r>
            <a:r>
              <a:rPr b="0" lang="en-US" sz="2000" strike="noStrike" u="none">
                <a:solidFill>
                  <a:schemeClr val="dk1"/>
                </a:solidFill>
                <a:effectLst/>
                <a:uFillTx/>
                <a:latin typeface="Calibri"/>
              </a:rPr>
              <a:t>domiciled</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county</a:t>
            </a:r>
            <a:r>
              <a:rPr b="0" lang="en-US" sz="2000" spc="-14"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14" strike="noStrike" u="none">
                <a:solidFill>
                  <a:schemeClr val="dk1"/>
                </a:solidFill>
                <a:effectLst/>
                <a:uFillTx/>
                <a:latin typeface="Calibri"/>
              </a:rPr>
              <a:t> </a:t>
            </a:r>
            <a:r>
              <a:rPr b="0" lang="en-US" sz="2000" spc="-11" strike="noStrike" u="none">
                <a:solidFill>
                  <a:schemeClr val="dk1"/>
                </a:solidFill>
                <a:effectLst/>
                <a:uFillTx/>
                <a:latin typeface="Calibri"/>
              </a:rPr>
              <a:t>which</a:t>
            </a:r>
            <a:r>
              <a:rPr b="0" lang="en-US" sz="2000" spc="499" strike="noStrike" u="none">
                <a:solidFill>
                  <a:schemeClr val="dk1"/>
                </a:solidFill>
                <a:effectLst/>
                <a:uFillTx/>
                <a:latin typeface="Calibri"/>
              </a:rPr>
              <a:t> </a:t>
            </a:r>
            <a:r>
              <a:rPr b="0" lang="en-US" sz="2000" strike="noStrike" u="none">
                <a:solidFill>
                  <a:schemeClr val="dk1"/>
                </a:solidFill>
                <a:effectLst/>
                <a:uFillTx/>
                <a:latin typeface="Calibri"/>
              </a:rPr>
              <a:t>they</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vote.</a:t>
            </a:r>
            <a:r>
              <a:rPr b="0" lang="en-US" sz="2000" spc="-20" strike="noStrike" u="none">
                <a:solidFill>
                  <a:schemeClr val="dk1"/>
                </a:solidFill>
                <a:effectLst/>
                <a:uFillTx/>
                <a:latin typeface="Calibri"/>
              </a:rPr>
              <a:t> At the Assembly level the Lawful term for a voter is an Elector.</a:t>
            </a:r>
            <a:endParaRPr b="0" lang="en-US" sz="2000" strike="noStrike" u="none">
              <a:solidFill>
                <a:srgbClr val="000000"/>
              </a:solidFill>
              <a:effectLst/>
              <a:uFillTx/>
              <a:latin typeface="Arial"/>
            </a:endParaRPr>
          </a:p>
          <a:p>
            <a:pPr defTabSz="457200">
              <a:lnSpc>
                <a:spcPct val="107000"/>
              </a:lnSpc>
              <a:spcBef>
                <a:spcPts val="99"/>
              </a:spcBef>
            </a:pPr>
            <a:endParaRPr b="0" lang="en-US" sz="20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The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counties of a given district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will</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work</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to</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establish</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records</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of at least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5,000</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voters of the age of majority within the district and</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elect</a:t>
            </a:r>
            <a:r>
              <a:rPr b="0" lang="en-US" sz="2000" spc="-20" strike="noStrike" u="none">
                <a:solidFill>
                  <a:schemeClr val="dk1"/>
                </a:solidFill>
                <a:effectLst/>
                <a:uFillTx/>
                <a:latin typeface="Calibri"/>
              </a:rPr>
              <a:t> </a:t>
            </a:r>
            <a:r>
              <a:rPr b="0" lang="en-US" sz="2000" spc="-26" strike="noStrike" u="none">
                <a:solidFill>
                  <a:schemeClr val="dk1"/>
                </a:solidFill>
                <a:effectLst/>
                <a:uFillTx/>
                <a:latin typeface="Calibri"/>
              </a:rPr>
              <a:t>two </a:t>
            </a:r>
            <a:r>
              <a:rPr b="0" lang="en-US" sz="2000" strike="noStrike" u="none">
                <a:solidFill>
                  <a:schemeClr val="dk1"/>
                </a:solidFill>
                <a:effectLst/>
                <a:uFillTx/>
                <a:latin typeface="Calibri"/>
              </a:rPr>
              <a:t>delegates</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each</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county</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to</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serve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State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Constitutional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Convention.</a:t>
            </a:r>
            <a:r>
              <a:rPr b="0" lang="en-US" sz="2000" spc="408"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12600" defTabSz="457200">
              <a:lnSpc>
                <a:spcPct val="107000"/>
              </a:lnSpc>
              <a:spcBef>
                <a:spcPts val="99"/>
              </a:spcBef>
            </a:pPr>
            <a:r>
              <a:rPr b="1" lang="en-US" sz="2000" spc="-26" strike="noStrike" u="none">
                <a:solidFill>
                  <a:schemeClr val="dk1"/>
                </a:solidFill>
                <a:effectLst/>
                <a:uFillTx/>
                <a:latin typeface="Calibri"/>
              </a:rPr>
              <a:t>Note: </a:t>
            </a:r>
            <a:r>
              <a:rPr b="1" lang="en-US" sz="2000" strike="noStrike" u="none">
                <a:solidFill>
                  <a:schemeClr val="dk1"/>
                </a:solidFill>
                <a:effectLst/>
                <a:uFillTx/>
                <a:latin typeface="Calibri"/>
              </a:rPr>
              <a:t>Their</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term</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of</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office</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shall</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be</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for</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2</a:t>
            </a:r>
            <a:r>
              <a:rPr b="1" lang="en-US" sz="2000" spc="-20" strike="noStrike" u="none">
                <a:solidFill>
                  <a:schemeClr val="dk1"/>
                </a:solidFill>
                <a:effectLst/>
                <a:uFillTx/>
                <a:latin typeface="Calibri"/>
              </a:rPr>
              <a:t> </a:t>
            </a:r>
            <a:r>
              <a:rPr b="1" lang="en-US" sz="2000" spc="-11" strike="noStrike" u="none">
                <a:solidFill>
                  <a:schemeClr val="dk1"/>
                </a:solidFill>
                <a:effectLst/>
                <a:uFillTx/>
                <a:latin typeface="Calibri"/>
              </a:rPr>
              <a:t>years </a:t>
            </a:r>
            <a:r>
              <a:rPr b="1" lang="en-US" sz="2000" strike="noStrike" u="none">
                <a:solidFill>
                  <a:schemeClr val="dk1"/>
                </a:solidFill>
                <a:effectLst/>
                <a:uFillTx/>
                <a:latin typeface="Calibri"/>
              </a:rPr>
              <a:t>or</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until</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a</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state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constitution</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is</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lawfully</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ratified</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by</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the</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People.</a:t>
            </a:r>
            <a:r>
              <a:rPr b="1" lang="en-US" sz="2000" spc="-26"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12600" defTabSz="457200">
              <a:lnSpc>
                <a:spcPct val="107000"/>
              </a:lnSpc>
              <a:spcBef>
                <a:spcPts val="99"/>
              </a:spcBef>
            </a:pPr>
            <a:endParaRPr b="0" lang="en-US" sz="20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startAt="3"/>
            </a:pPr>
            <a:r>
              <a:rPr b="0" lang="en-US" sz="2000" strike="noStrike" u="none">
                <a:solidFill>
                  <a:schemeClr val="dk1"/>
                </a:solidFill>
                <a:effectLst/>
                <a:uFillTx/>
                <a:latin typeface="Calibri"/>
              </a:rPr>
              <a:t>Once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lawful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state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constitution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is</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ratified</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by</a:t>
            </a:r>
            <a:r>
              <a:rPr b="0" lang="en-US" sz="2000" spc="-20" strike="noStrike" u="none">
                <a:solidFill>
                  <a:schemeClr val="dk1"/>
                </a:solidFill>
                <a:effectLst/>
                <a:uFillTx/>
                <a:latin typeface="Calibri"/>
              </a:rPr>
              <a:t> </a:t>
            </a:r>
            <a:r>
              <a:rPr b="0" lang="en-US" sz="2000" spc="-26" strike="noStrike" u="none">
                <a:solidFill>
                  <a:schemeClr val="dk1"/>
                </a:solidFill>
                <a:effectLst/>
                <a:uFillTx/>
                <a:latin typeface="Calibri"/>
              </a:rPr>
              <a:t>the </a:t>
            </a:r>
            <a:r>
              <a:rPr b="0" lang="en-US" sz="2000" strike="noStrike" u="none">
                <a:solidFill>
                  <a:schemeClr val="dk1"/>
                </a:solidFill>
                <a:effectLst/>
                <a:uFillTx/>
                <a:latin typeface="Calibri"/>
              </a:rPr>
              <a:t>People, representatives </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will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be</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elected</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to</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serve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at</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State</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Legislature.</a:t>
            </a:r>
            <a:r>
              <a:rPr b="0" lang="en-US" sz="2000" spc="-31"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12600" defTabSz="457200">
              <a:lnSpc>
                <a:spcPct val="107000"/>
              </a:lnSpc>
              <a:spcBef>
                <a:spcPts val="99"/>
              </a:spcBef>
            </a:pPr>
            <a:r>
              <a:rPr b="0" lang="en-US" sz="2000" spc="-26" strike="noStrike" u="none">
                <a:solidFill>
                  <a:schemeClr val="dk1"/>
                </a:solidFill>
                <a:effectLst/>
                <a:uFillTx/>
                <a:latin typeface="Calibri"/>
              </a:rPr>
              <a:t>	</a:t>
            </a:r>
            <a:endParaRPr b="0" lang="en-US"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8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84" name="object 6"/>
          <p:cNvSpPr/>
          <p:nvPr/>
        </p:nvSpPr>
        <p:spPr>
          <a:xfrm>
            <a:off x="250560" y="840240"/>
            <a:ext cx="11640960" cy="309060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799"/>
              </a:spcBef>
            </a:pPr>
            <a:endParaRPr b="0" lang="en-US" sz="20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startAt="4"/>
            </a:pP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President</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will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appoint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one</a:t>
            </a:r>
            <a:r>
              <a:rPr b="0" lang="en-US" sz="2000" spc="-26" strike="noStrike" u="none">
                <a:solidFill>
                  <a:schemeClr val="dk1"/>
                </a:solidFill>
                <a:effectLst/>
                <a:uFillTx/>
                <a:latin typeface="Calibri"/>
              </a:rPr>
              <a:t> interim </a:t>
            </a:r>
            <a:r>
              <a:rPr b="0" lang="en-US" sz="2000" strike="noStrike" u="none">
                <a:solidFill>
                  <a:schemeClr val="dk1"/>
                </a:solidFill>
                <a:effectLst/>
                <a:uFillTx/>
                <a:latin typeface="Calibri"/>
              </a:rPr>
              <a:t>representative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for</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each</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state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to</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serve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national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Republic</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level.</a:t>
            </a:r>
            <a:r>
              <a:rPr b="0" lang="en-US" sz="2000" spc="-20" strike="noStrike" u="none">
                <a:solidFill>
                  <a:schemeClr val="dk1"/>
                </a:solidFill>
                <a:effectLst/>
                <a:uFillTx/>
                <a:latin typeface="Calibri"/>
              </a:rPr>
              <a:t> </a:t>
            </a:r>
            <a:r>
              <a:rPr b="0" lang="en-US" sz="2000" spc="-26" strike="noStrike" u="none">
                <a:solidFill>
                  <a:schemeClr val="dk1"/>
                </a:solidFill>
                <a:effectLst/>
                <a:uFillTx/>
                <a:latin typeface="Calibri"/>
              </a:rPr>
              <a:t>The </a:t>
            </a:r>
            <a:r>
              <a:rPr b="0" lang="en-US" sz="2000" strike="noStrike" u="none">
                <a:solidFill>
                  <a:schemeClr val="dk1"/>
                </a:solidFill>
                <a:effectLst/>
                <a:uFillTx/>
                <a:latin typeface="Calibri"/>
              </a:rPr>
              <a:t>appointment</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will</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be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made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from</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referrals</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submitted</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by</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governor</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that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state.</a:t>
            </a:r>
            <a:r>
              <a:rPr b="0" lang="en-US" sz="2000" spc="-26"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12600" defTabSz="457200">
              <a:lnSpc>
                <a:spcPct val="107000"/>
              </a:lnSpc>
              <a:spcBef>
                <a:spcPts val="799"/>
              </a:spcBef>
            </a:pPr>
            <a:r>
              <a:rPr b="1" lang="en-US" sz="2000" spc="-26" strike="noStrike" u="none">
                <a:solidFill>
                  <a:schemeClr val="dk1"/>
                </a:solidFill>
                <a:effectLst/>
                <a:uFillTx/>
                <a:latin typeface="Calibri"/>
              </a:rPr>
              <a:t>Note: </a:t>
            </a:r>
            <a:r>
              <a:rPr b="1" lang="en-US" sz="2000" strike="noStrike" u="none">
                <a:solidFill>
                  <a:schemeClr val="dk1"/>
                </a:solidFill>
                <a:effectLst/>
                <a:uFillTx/>
                <a:latin typeface="Calibri"/>
              </a:rPr>
              <a:t>This</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appointment</a:t>
            </a:r>
            <a:r>
              <a:rPr b="1" lang="en-US" sz="2000" spc="-20" strike="noStrike" u="none">
                <a:solidFill>
                  <a:schemeClr val="dk1"/>
                </a:solidFill>
                <a:effectLst/>
                <a:uFillTx/>
                <a:latin typeface="Calibri"/>
              </a:rPr>
              <a:t> </a:t>
            </a:r>
            <a:r>
              <a:rPr b="1" lang="en-US" sz="2000" strike="noStrike" u="none">
                <a:solidFill>
                  <a:schemeClr val="dk1"/>
                </a:solidFill>
                <a:effectLst/>
                <a:uFillTx/>
                <a:latin typeface="Calibri"/>
              </a:rPr>
              <a:t>is</a:t>
            </a:r>
            <a:r>
              <a:rPr b="1" lang="en-US" sz="2000" spc="-20" strike="noStrike" u="none">
                <a:solidFill>
                  <a:schemeClr val="dk1"/>
                </a:solidFill>
                <a:effectLst/>
                <a:uFillTx/>
                <a:latin typeface="Calibri"/>
              </a:rPr>
              <a:t> </a:t>
            </a:r>
            <a:r>
              <a:rPr b="1" lang="en-US" sz="2000" spc="-11" strike="noStrike" u="none">
                <a:solidFill>
                  <a:schemeClr val="dk1"/>
                </a:solidFill>
                <a:effectLst/>
                <a:uFillTx/>
                <a:latin typeface="Calibri"/>
              </a:rPr>
              <a:t>interim </a:t>
            </a:r>
            <a:r>
              <a:rPr b="1" lang="en-US" sz="2000" strike="noStrike" u="none">
                <a:solidFill>
                  <a:schemeClr val="dk1"/>
                </a:solidFill>
                <a:effectLst/>
                <a:uFillTx/>
                <a:latin typeface="Calibri"/>
              </a:rPr>
              <a:t>until</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the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state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legislature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is</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lawfully</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established</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and</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lawful</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elections</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can</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be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held.</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Once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lawfully</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established,</a:t>
            </a:r>
            <a:r>
              <a:rPr b="1" lang="en-US" sz="2000" spc="-26" strike="noStrike" u="none">
                <a:solidFill>
                  <a:schemeClr val="dk1"/>
                </a:solidFill>
                <a:effectLst/>
                <a:uFillTx/>
                <a:latin typeface="Calibri"/>
              </a:rPr>
              <a:t> the </a:t>
            </a:r>
            <a:r>
              <a:rPr b="1" lang="en-US" sz="2000" strike="noStrike" u="none">
                <a:solidFill>
                  <a:schemeClr val="dk1"/>
                </a:solidFill>
                <a:effectLst/>
                <a:uFillTx/>
                <a:latin typeface="Calibri"/>
              </a:rPr>
              <a:t>state</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legislature</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will</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determine</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the</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manner</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and</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means</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by</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which</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national</a:t>
            </a:r>
            <a:r>
              <a:rPr b="1" lang="en-US" sz="2000" spc="-26" strike="noStrike" u="none">
                <a:solidFill>
                  <a:schemeClr val="dk1"/>
                </a:solidFill>
                <a:effectLst/>
                <a:uFillTx/>
                <a:latin typeface="Calibri"/>
              </a:rPr>
              <a:t> </a:t>
            </a:r>
            <a:r>
              <a:rPr b="1" lang="en-US" sz="2000" strike="noStrike" u="none">
                <a:solidFill>
                  <a:schemeClr val="dk1"/>
                </a:solidFill>
                <a:effectLst/>
                <a:uFillTx/>
                <a:latin typeface="Calibri"/>
              </a:rPr>
              <a:t>Republic</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representatives</a:t>
            </a:r>
            <a:r>
              <a:rPr b="1" lang="en-US" sz="2000" spc="-31" strike="noStrike" u="none">
                <a:solidFill>
                  <a:schemeClr val="dk1"/>
                </a:solidFill>
                <a:effectLst/>
                <a:uFillTx/>
                <a:latin typeface="Calibri"/>
              </a:rPr>
              <a:t> </a:t>
            </a:r>
            <a:r>
              <a:rPr b="1" lang="en-US" sz="2000" strike="noStrike" u="none">
                <a:solidFill>
                  <a:schemeClr val="dk1"/>
                </a:solidFill>
                <a:effectLst/>
                <a:uFillTx/>
                <a:latin typeface="Calibri"/>
              </a:rPr>
              <a:t>shall</a:t>
            </a:r>
            <a:r>
              <a:rPr b="1" lang="en-US" sz="2000" spc="-26" strike="noStrike" u="none">
                <a:solidFill>
                  <a:schemeClr val="dk1"/>
                </a:solidFill>
                <a:effectLst/>
                <a:uFillTx/>
                <a:latin typeface="Calibri"/>
              </a:rPr>
              <a:t> be </a:t>
            </a:r>
            <a:r>
              <a:rPr b="1" lang="en-US" sz="2000" spc="-11" strike="noStrike" u="none">
                <a:solidFill>
                  <a:schemeClr val="dk1"/>
                </a:solidFill>
                <a:effectLst/>
                <a:uFillTx/>
                <a:latin typeface="Calibri"/>
              </a:rPr>
              <a:t>elected.</a:t>
            </a:r>
            <a:endParaRPr b="0" lang="en-US" sz="2000" strike="noStrike" u="none">
              <a:solidFill>
                <a:srgbClr val="000000"/>
              </a:solidFill>
              <a:effectLst/>
              <a:uFillTx/>
              <a:latin typeface="Arial"/>
            </a:endParaRPr>
          </a:p>
          <a:p>
            <a:pPr marL="69840" defTabSz="457200">
              <a:lnSpc>
                <a:spcPct val="100000"/>
              </a:lnSpc>
              <a:spcBef>
                <a:spcPts val="964"/>
              </a:spcBef>
            </a:pPr>
            <a:r>
              <a:rPr b="0" lang="en-US" sz="2000" spc="-11" strike="noStrike" u="none">
                <a:solidFill>
                  <a:schemeClr val="dk1"/>
                </a:solidFill>
                <a:effectLst/>
                <a:uFillTx/>
                <a:latin typeface="Calibri"/>
              </a:rPr>
              <a:t>Reference:</a:t>
            </a:r>
            <a:endParaRPr b="0" lang="en-US" sz="2000" strike="noStrike" u="none">
              <a:solidFill>
                <a:srgbClr val="000000"/>
              </a:solidFill>
              <a:effectLst/>
              <a:uFillTx/>
              <a:latin typeface="Arial"/>
            </a:endParaRPr>
          </a:p>
          <a:p>
            <a:pPr marL="12600" defTabSz="457200">
              <a:lnSpc>
                <a:spcPct val="107000"/>
              </a:lnSpc>
            </a:pPr>
            <a:r>
              <a:rPr b="0" i="1" lang="en-US" sz="1400" spc="-11" strike="noStrike" u="heavy">
                <a:solidFill>
                  <a:srgbClr val="002060"/>
                </a:solidFill>
                <a:effectLst/>
                <a:uFill>
                  <a:solidFill>
                    <a:srgbClr val="0563c1"/>
                  </a:solidFill>
                </a:uFill>
                <a:latin typeface="Calibri"/>
                <a:hlinkClick r:id="rId2"/>
              </a:rPr>
              <a:t>https://republicfortheunitedstatesofamerica.org/wp-content/uploads/2024/07/Addendum-to-the-Implementati</a:t>
            </a:r>
            <a:r>
              <a:rPr b="0" i="1" lang="en-US" sz="1400" spc="-11" strike="noStrike" u="sng">
                <a:solidFill>
                  <a:srgbClr val="002060"/>
                </a:solidFill>
                <a:effectLst/>
                <a:uFillTx/>
                <a:latin typeface="Calibri"/>
                <a:hlinkClick r:id="rId3"/>
              </a:rPr>
              <a:t> </a:t>
            </a:r>
            <a:r>
              <a:rPr b="0" i="1" lang="en-US" sz="1400" spc="-11" strike="noStrike" u="heavy">
                <a:solidFill>
                  <a:srgbClr val="002060"/>
                </a:solidFill>
                <a:effectLst/>
                <a:uFill>
                  <a:solidFill>
                    <a:srgbClr val="0563c1"/>
                  </a:solidFill>
                </a:uFill>
                <a:latin typeface="Calibri"/>
                <a:hlinkClick r:id="rId4"/>
              </a:rPr>
              <a:t>on-of-the-Northwest-Ordinance.pdf</a:t>
            </a:r>
            <a:r>
              <a:rPr b="0" i="1" lang="en-US" sz="1400" spc="-11" strike="noStrike" u="none">
                <a:solidFill>
                  <a:schemeClr val="dk1"/>
                </a:solidFill>
                <a:effectLst/>
                <a:uFillTx/>
                <a:latin typeface="Calibri"/>
              </a:rPr>
              <a:t>. </a:t>
            </a:r>
            <a:endParaRPr b="0" lang="en-US" sz="1400" strike="noStrike" u="none">
              <a:solidFill>
                <a:srgbClr val="000000"/>
              </a:solidFill>
              <a:effectLst/>
              <a:uFillTx/>
              <a:latin typeface="Arial"/>
            </a:endParaRPr>
          </a:p>
          <a:p>
            <a:pPr marL="12600" defTabSz="457200">
              <a:lnSpc>
                <a:spcPct val="107000"/>
              </a:lnSpc>
            </a:pPr>
            <a:endParaRPr b="0" lang="en-US" sz="1400" strike="noStrike" u="none">
              <a:solidFill>
                <a:srgbClr val="000000"/>
              </a:solidFill>
              <a:effectLst/>
              <a:uFillTx/>
              <a:latin typeface="Arial"/>
            </a:endParaRPr>
          </a:p>
        </p:txBody>
      </p:sp>
      <p:graphicFrame>
        <p:nvGraphicFramePr>
          <p:cNvPr id="185" name="Object 7"/>
          <p:cNvGraphicFramePr/>
          <p:nvPr/>
        </p:nvGraphicFramePr>
        <p:xfrm>
          <a:off x="220320" y="3699000"/>
          <a:ext cx="3134880" cy="526680"/>
        </p:xfrm>
        <a:graphic>
          <a:graphicData uri="http://schemas.openxmlformats.org/presentationml/2006/ole">
            <p:oleObj showAsIcon="1" progId="Package" r:id="rId5" spid="">
              <p:embed/>
              <p:pic>
                <p:nvPicPr>
                  <p:cNvPr id="186" name="Object 7" descr=""/>
                  <p:cNvPicPr/>
                  <p:nvPr/>
                </p:nvPicPr>
                <p:blipFill>
                  <a:blip r:embed="rId6"/>
                  <a:stretch/>
                </p:blipFill>
                <p:spPr>
                  <a:xfrm>
                    <a:off x="220320" y="3699000"/>
                    <a:ext cx="313488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87" name="object 2" descr=""/>
          <p:cNvPicPr/>
          <p:nvPr/>
        </p:nvPicPr>
        <p:blipFill>
          <a:blip r:embed="rId1"/>
          <a:stretch/>
        </p:blipFill>
        <p:spPr>
          <a:xfrm>
            <a:off x="2393640" y="10080"/>
            <a:ext cx="7404480" cy="6847560"/>
          </a:xfrm>
          <a:prstGeom prst="rect">
            <a:avLst/>
          </a:prstGeom>
          <a:noFill/>
          <a:ln w="0">
            <a:noFill/>
          </a:ln>
        </p:spPr>
      </p:pic>
      <p:sp>
        <p:nvSpPr>
          <p:cNvPr id="188" name="PlaceHolder 1"/>
          <p:cNvSpPr>
            <a:spLocks noGrp="1"/>
          </p:cNvSpPr>
          <p:nvPr>
            <p:ph type="title"/>
          </p:nvPr>
        </p:nvSpPr>
        <p:spPr>
          <a:xfrm>
            <a:off x="1295280" y="2423520"/>
            <a:ext cx="9219960" cy="136728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trike="noStrike" u="none">
                <a:solidFill>
                  <a:schemeClr val="dk1">
                    <a:lumMod val="85000"/>
                    <a:lumOff val="15000"/>
                  </a:schemeClr>
                </a:solidFill>
                <a:effectLst/>
                <a:uFillTx/>
                <a:latin typeface="Garamond"/>
                <a:ea typeface="Calibri"/>
              </a:rPr>
              <a:t>DUTIES</a:t>
            </a:r>
            <a:r>
              <a:rPr b="1" lang="en-US" sz="4400" spc="-20" strike="noStrike" u="none">
                <a:solidFill>
                  <a:schemeClr val="dk1">
                    <a:lumMod val="85000"/>
                    <a:lumOff val="15000"/>
                  </a:schemeClr>
                </a:solidFill>
                <a:effectLst/>
                <a:uFillTx/>
                <a:latin typeface="Garamond"/>
                <a:ea typeface="Calibri"/>
              </a:rPr>
              <a:t> </a:t>
            </a:r>
            <a:r>
              <a:rPr b="1" lang="en-US" sz="4400" strike="noStrike" u="none">
                <a:solidFill>
                  <a:schemeClr val="dk1">
                    <a:lumMod val="85000"/>
                    <a:lumOff val="15000"/>
                  </a:schemeClr>
                </a:solidFill>
                <a:effectLst/>
                <a:uFillTx/>
                <a:latin typeface="Garamond"/>
                <a:ea typeface="Calibri"/>
              </a:rPr>
              <a:t>OF</a:t>
            </a:r>
            <a:r>
              <a:rPr b="1" lang="en-US" sz="4400" spc="-26" strike="noStrike" u="none">
                <a:solidFill>
                  <a:schemeClr val="dk1">
                    <a:lumMod val="85000"/>
                    <a:lumOff val="15000"/>
                  </a:schemeClr>
                </a:solidFill>
                <a:effectLst/>
                <a:uFillTx/>
                <a:latin typeface="Garamond"/>
                <a:ea typeface="Calibri"/>
              </a:rPr>
              <a:t> INTERIM NATIONAL </a:t>
            </a:r>
            <a:r>
              <a:rPr b="1" lang="en-US" sz="4400" spc="-11" strike="noStrike" u="none">
                <a:solidFill>
                  <a:schemeClr val="dk1">
                    <a:lumMod val="85000"/>
                    <a:lumOff val="15000"/>
                  </a:schemeClr>
                </a:solidFill>
                <a:effectLst/>
                <a:uFillTx/>
                <a:latin typeface="Garamond"/>
                <a:ea typeface="Calibri"/>
              </a:rPr>
              <a:t>REPRESENTATIVES</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89"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90" name="object 2"/>
          <p:cNvSpPr/>
          <p:nvPr/>
        </p:nvSpPr>
        <p:spPr>
          <a:xfrm>
            <a:off x="762120" y="685800"/>
            <a:ext cx="11201040" cy="6549480"/>
          </a:xfrm>
          <a:prstGeom prst="rect">
            <a:avLst/>
          </a:prstGeom>
          <a:noFill/>
          <a:ln w="0">
            <a:noFill/>
          </a:ln>
        </p:spPr>
        <p:style>
          <a:lnRef idx="0"/>
          <a:fillRef idx="0"/>
          <a:effectRef idx="0"/>
          <a:fontRef idx="minor"/>
        </p:style>
        <p:txBody>
          <a:bodyPr lIns="0" rIns="0" tIns="12600" bIns="0" anchor="t">
            <a:spAutoFit/>
          </a:bodyPr>
          <a:p>
            <a:pPr defTabSz="457200">
              <a:lnSpc>
                <a:spcPct val="107000"/>
              </a:lnSpc>
              <a:spcBef>
                <a:spcPts val="99"/>
              </a:spcBef>
              <a:tabLst>
                <a:tab algn="l" pos="631800"/>
                <a:tab algn="l" pos="632520"/>
              </a:tabLst>
            </a:pPr>
            <a:endParaRPr b="0" lang="en-US" sz="2000" strike="noStrike" u="none">
              <a:solidFill>
                <a:srgbClr val="000000"/>
              </a:solidFill>
              <a:effectLst/>
              <a:uFillTx/>
              <a:latin typeface="Arial"/>
            </a:endParaRPr>
          </a:p>
          <a:p>
            <a:pPr defTabSz="457200">
              <a:lnSpc>
                <a:spcPct val="107000"/>
              </a:lnSpc>
              <a:spcBef>
                <a:spcPts val="99"/>
              </a:spcBef>
              <a:tabLst>
                <a:tab algn="l" pos="631800"/>
                <a:tab algn="l" pos="632520"/>
              </a:tabLst>
            </a:pPr>
            <a:endParaRPr b="0" lang="en-US" sz="2000" strike="noStrike" u="none">
              <a:solidFill>
                <a:srgbClr val="000000"/>
              </a:solidFill>
              <a:effectLst/>
              <a:uFillTx/>
              <a:latin typeface="Arial"/>
            </a:endParaRPr>
          </a:p>
          <a:p>
            <a:pPr marL="631800" indent="-619920" defTabSz="457200">
              <a:lnSpc>
                <a:spcPct val="100000"/>
              </a:lnSpc>
              <a:spcBef>
                <a:spcPts val="99"/>
              </a:spcBef>
              <a:buClr>
                <a:srgbClr val="000000"/>
              </a:buClr>
              <a:buFont typeface="Garamond"/>
              <a:buAutoNum type="arabicParenR"/>
              <a:tabLst>
                <a:tab algn="l" pos="631800"/>
                <a:tab algn="l" pos="632520"/>
              </a:tabLst>
            </a:pPr>
            <a:r>
              <a:rPr b="1" lang="en-US" sz="2400" strike="noStrike" u="none">
                <a:solidFill>
                  <a:schemeClr val="dk1"/>
                </a:solidFill>
                <a:effectLst/>
                <a:uFillTx/>
                <a:latin typeface="Calibri"/>
              </a:rPr>
              <a:t>Support</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and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defend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Constitution</a:t>
            </a:r>
            <a:r>
              <a:rPr b="1" lang="en-US" sz="2400" spc="-26" strike="noStrike" u="none">
                <a:solidFill>
                  <a:schemeClr val="dk1"/>
                </a:solidFill>
                <a:effectLst/>
                <a:uFillTx/>
                <a:latin typeface="Calibri"/>
              </a:rPr>
              <a:t> for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united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states</a:t>
            </a:r>
            <a:r>
              <a:rPr b="1" lang="en-US" sz="2400" spc="-26" strike="noStrike" u="none">
                <a:solidFill>
                  <a:schemeClr val="dk1"/>
                </a:solidFill>
                <a:effectLst/>
                <a:uFillTx/>
                <a:latin typeface="Calibri"/>
              </a:rPr>
              <a:t> of </a:t>
            </a:r>
            <a:r>
              <a:rPr b="1" lang="en-US" sz="2400" spc="-11" strike="noStrike" u="none">
                <a:solidFill>
                  <a:schemeClr val="dk1"/>
                </a:solidFill>
                <a:effectLst/>
                <a:uFillTx/>
                <a:latin typeface="Calibri"/>
              </a:rPr>
              <a:t>America.</a:t>
            </a:r>
            <a:endParaRPr b="0" lang="en-US" sz="2400" strike="noStrike" u="none">
              <a:solidFill>
                <a:srgbClr val="000000"/>
              </a:solidFill>
              <a:effectLst/>
              <a:uFillTx/>
              <a:latin typeface="Arial"/>
            </a:endParaRPr>
          </a:p>
          <a:p>
            <a:pPr defTabSz="457200">
              <a:lnSpc>
                <a:spcPct val="100000"/>
              </a:lnSpc>
              <a:spcBef>
                <a:spcPts val="99"/>
              </a:spcBef>
              <a:tabLst>
                <a:tab algn="l" pos="631800"/>
                <a:tab algn="l" pos="632520"/>
              </a:tabLst>
            </a:pPr>
            <a:endParaRPr b="0" lang="en-US" sz="2400" strike="noStrike" u="none">
              <a:solidFill>
                <a:srgbClr val="000000"/>
              </a:solidFill>
              <a:effectLst/>
              <a:uFillTx/>
              <a:latin typeface="Arial"/>
            </a:endParaRPr>
          </a:p>
          <a:p>
            <a:pPr marL="631800" indent="-619920" defTabSz="457200">
              <a:lnSpc>
                <a:spcPct val="100000"/>
              </a:lnSpc>
              <a:spcBef>
                <a:spcPts val="99"/>
              </a:spcBef>
              <a:buClr>
                <a:srgbClr val="000000"/>
              </a:buClr>
              <a:buFont typeface="Garamond"/>
              <a:buAutoNum type="arabicParenR"/>
              <a:tabLst>
                <a:tab algn="l" pos="631800"/>
                <a:tab algn="l" pos="632520"/>
              </a:tabLst>
            </a:pPr>
            <a:r>
              <a:rPr b="1" lang="en-US" sz="2400" strike="noStrike" u="none">
                <a:solidFill>
                  <a:schemeClr val="dk1"/>
                </a:solidFill>
                <a:effectLst/>
                <a:uFillTx/>
                <a:latin typeface="Calibri"/>
              </a:rPr>
              <a:t>Attend</a:t>
            </a:r>
            <a:r>
              <a:rPr b="1" lang="en-US" sz="2400" spc="-51" strike="noStrike" u="none">
                <a:solidFill>
                  <a:schemeClr val="dk1"/>
                </a:solidFill>
                <a:effectLst/>
                <a:uFillTx/>
                <a:latin typeface="Calibri"/>
              </a:rPr>
              <a:t> </a:t>
            </a:r>
            <a:r>
              <a:rPr b="1" lang="en-US" sz="2400" strike="noStrike" u="none">
                <a:solidFill>
                  <a:schemeClr val="dk1"/>
                </a:solidFill>
                <a:effectLst/>
                <a:uFillTx/>
                <a:latin typeface="Calibri"/>
              </a:rPr>
              <a:t>Republic</a:t>
            </a:r>
            <a:r>
              <a:rPr b="1" lang="en-US" sz="2400" spc="-40" strike="noStrike" u="none">
                <a:solidFill>
                  <a:schemeClr val="dk1"/>
                </a:solidFill>
                <a:effectLst/>
                <a:uFillTx/>
                <a:latin typeface="Calibri"/>
              </a:rPr>
              <a:t> </a:t>
            </a:r>
            <a:r>
              <a:rPr b="1" lang="en-US" sz="2400" strike="noStrike" u="none">
                <a:solidFill>
                  <a:schemeClr val="dk1"/>
                </a:solidFill>
                <a:effectLst/>
                <a:uFillTx/>
                <a:latin typeface="Calibri"/>
              </a:rPr>
              <a:t>Conference</a:t>
            </a:r>
            <a:r>
              <a:rPr b="1" lang="en-US" sz="2400" spc="-40" strike="noStrike" u="none">
                <a:solidFill>
                  <a:schemeClr val="dk1"/>
                </a:solidFill>
                <a:effectLst/>
                <a:uFillTx/>
                <a:latin typeface="Calibri"/>
              </a:rPr>
              <a:t> </a:t>
            </a:r>
            <a:r>
              <a:rPr b="1" lang="en-US" sz="2400" spc="-11" strike="noStrike" u="none">
                <a:solidFill>
                  <a:schemeClr val="dk1"/>
                </a:solidFill>
                <a:effectLst/>
                <a:uFillTx/>
                <a:latin typeface="Calibri"/>
              </a:rPr>
              <a:t>calls.</a:t>
            </a:r>
            <a:endParaRPr b="0" lang="en-US" sz="2400" strike="noStrike" u="none">
              <a:solidFill>
                <a:srgbClr val="000000"/>
              </a:solidFill>
              <a:effectLst/>
              <a:uFillTx/>
              <a:latin typeface="Arial"/>
            </a:endParaRPr>
          </a:p>
          <a:p>
            <a:pPr defTabSz="457200">
              <a:lnSpc>
                <a:spcPct val="100000"/>
              </a:lnSpc>
              <a:spcBef>
                <a:spcPts val="799"/>
              </a:spcBef>
              <a:tabLst>
                <a:tab algn="l" pos="723960"/>
                <a:tab algn="l" pos="724680"/>
              </a:tabLst>
            </a:pPr>
            <a:endParaRPr b="0" lang="en-US" sz="2400" strike="noStrike" u="none">
              <a:solidFill>
                <a:srgbClr val="000000"/>
              </a:solidFill>
              <a:effectLst/>
              <a:uFillTx/>
              <a:latin typeface="Arial"/>
            </a:endParaRPr>
          </a:p>
          <a:p>
            <a:pPr marL="631800" indent="-619920" defTabSz="457200">
              <a:lnSpc>
                <a:spcPct val="100000"/>
              </a:lnSpc>
              <a:spcBef>
                <a:spcPts val="799"/>
              </a:spcBef>
              <a:buClr>
                <a:srgbClr val="000000"/>
              </a:buClr>
              <a:buFont typeface="Garamond"/>
              <a:buAutoNum type="arabicParenR"/>
              <a:tabLst>
                <a:tab algn="l" pos="723960"/>
                <a:tab algn="l" pos="724680"/>
              </a:tabLst>
            </a:pPr>
            <a:r>
              <a:rPr b="1" lang="en-US" sz="2400" strike="noStrike" u="none">
                <a:solidFill>
                  <a:schemeClr val="dk1"/>
                </a:solidFill>
                <a:effectLst/>
                <a:uFillTx/>
                <a:latin typeface="Calibri"/>
              </a:rPr>
              <a:t>Attend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and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actively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participate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state</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House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of</a:t>
            </a:r>
            <a:r>
              <a:rPr b="1" lang="en-US" sz="2400" spc="-20" strike="noStrike" u="none">
                <a:solidFill>
                  <a:schemeClr val="dk1"/>
                </a:solidFill>
                <a:effectLst/>
                <a:uFillTx/>
                <a:latin typeface="Calibri"/>
              </a:rPr>
              <a:t> </a:t>
            </a:r>
            <a:r>
              <a:rPr b="1" lang="en-US" sz="2400" spc="-11" strike="noStrike" u="none">
                <a:solidFill>
                  <a:schemeClr val="dk1"/>
                </a:solidFill>
                <a:effectLst/>
                <a:uFillTx/>
                <a:latin typeface="Calibri"/>
              </a:rPr>
              <a:t>Representative calls.</a:t>
            </a:r>
            <a:endParaRPr b="0" lang="en-US" sz="2400" strike="noStrike" u="none">
              <a:solidFill>
                <a:srgbClr val="000000"/>
              </a:solidFill>
              <a:effectLst/>
              <a:uFillTx/>
              <a:latin typeface="Arial"/>
            </a:endParaRPr>
          </a:p>
          <a:p>
            <a:pPr defTabSz="457200">
              <a:lnSpc>
                <a:spcPct val="100000"/>
              </a:lnSpc>
              <a:spcBef>
                <a:spcPts val="799"/>
              </a:spcBef>
              <a:tabLst>
                <a:tab algn="l" pos="723960"/>
                <a:tab algn="l" pos="724680"/>
              </a:tabLst>
            </a:pPr>
            <a:endParaRPr b="0" lang="en-US" sz="2400" strike="noStrike" u="none">
              <a:solidFill>
                <a:srgbClr val="000000"/>
              </a:solidFill>
              <a:effectLst/>
              <a:uFillTx/>
              <a:latin typeface="Arial"/>
            </a:endParaRPr>
          </a:p>
          <a:p>
            <a:pPr marL="631800" indent="-619920" defTabSz="457200">
              <a:lnSpc>
                <a:spcPct val="100000"/>
              </a:lnSpc>
              <a:spcBef>
                <a:spcPts val="799"/>
              </a:spcBef>
              <a:buClr>
                <a:srgbClr val="000000"/>
              </a:buClr>
              <a:buFont typeface="Garamond"/>
              <a:buAutoNum type="arabicParenR"/>
              <a:tabLst>
                <a:tab algn="l" pos="723960"/>
                <a:tab algn="l" pos="724680"/>
              </a:tabLst>
            </a:pPr>
            <a:r>
              <a:rPr b="1" lang="en-US" sz="2400" strike="noStrike" u="none">
                <a:solidFill>
                  <a:schemeClr val="dk1"/>
                </a:solidFill>
                <a:effectLst/>
                <a:uFillTx/>
                <a:latin typeface="Calibri"/>
              </a:rPr>
              <a:t>Promote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pc="-11" strike="noStrike" u="none">
                <a:solidFill>
                  <a:schemeClr val="dk1"/>
                </a:solidFill>
                <a:effectLst/>
                <a:uFillTx/>
                <a:latin typeface="Calibri"/>
              </a:rPr>
              <a:t>Republic.</a:t>
            </a:r>
            <a:endParaRPr b="0" lang="en-US" sz="2400" strike="noStrike" u="none">
              <a:solidFill>
                <a:srgbClr val="000000"/>
              </a:solidFill>
              <a:effectLst/>
              <a:uFillTx/>
              <a:latin typeface="Arial"/>
            </a:endParaRPr>
          </a:p>
          <a:p>
            <a:pPr defTabSz="457200">
              <a:lnSpc>
                <a:spcPct val="100000"/>
              </a:lnSpc>
              <a:spcBef>
                <a:spcPts val="799"/>
              </a:spcBef>
              <a:tabLst>
                <a:tab algn="l" pos="723960"/>
                <a:tab algn="l" pos="724680"/>
              </a:tabLst>
            </a:pPr>
            <a:endParaRPr b="0" lang="en-US" sz="2400" strike="noStrike" u="none">
              <a:solidFill>
                <a:srgbClr val="000000"/>
              </a:solidFill>
              <a:effectLst/>
              <a:uFillTx/>
              <a:latin typeface="Arial"/>
            </a:endParaRPr>
          </a:p>
          <a:p>
            <a:pPr marL="631800" indent="-619920" defTabSz="457200">
              <a:lnSpc>
                <a:spcPct val="100000"/>
              </a:lnSpc>
              <a:spcBef>
                <a:spcPts val="799"/>
              </a:spcBef>
              <a:buClr>
                <a:srgbClr val="000000"/>
              </a:buClr>
              <a:buFont typeface="Garamond"/>
              <a:buAutoNum type="arabicParenR"/>
              <a:tabLst>
                <a:tab algn="l" pos="723960"/>
                <a:tab algn="l" pos="724680"/>
              </a:tabLst>
            </a:pPr>
            <a:r>
              <a:rPr b="1" lang="en-US" sz="2400" strike="noStrike" u="none">
                <a:solidFill>
                  <a:schemeClr val="dk1"/>
                </a:solidFill>
                <a:effectLst/>
                <a:uFillTx/>
                <a:latin typeface="Calibri"/>
              </a:rPr>
              <a:t>At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all</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times</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represent</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best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interests</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of</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your</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county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and</a:t>
            </a:r>
            <a:r>
              <a:rPr b="1" lang="en-US" sz="2400" spc="-20" strike="noStrike" u="none">
                <a:solidFill>
                  <a:schemeClr val="dk1"/>
                </a:solidFill>
                <a:effectLst/>
                <a:uFillTx/>
                <a:latin typeface="Calibri"/>
              </a:rPr>
              <a:t> </a:t>
            </a:r>
            <a:r>
              <a:rPr b="1" lang="en-US" sz="2400" spc="-11" strike="noStrike" u="none">
                <a:solidFill>
                  <a:schemeClr val="dk1"/>
                </a:solidFill>
                <a:effectLst/>
                <a:uFillTx/>
                <a:latin typeface="Calibri"/>
              </a:rPr>
              <a:t>state.</a:t>
            </a:r>
            <a:endParaRPr b="0" lang="en-US" sz="2400" strike="noStrike" u="none">
              <a:solidFill>
                <a:srgbClr val="000000"/>
              </a:solidFill>
              <a:effectLst/>
              <a:uFillTx/>
              <a:latin typeface="Arial"/>
            </a:endParaRPr>
          </a:p>
          <a:p>
            <a:pPr defTabSz="457200">
              <a:lnSpc>
                <a:spcPct val="100000"/>
              </a:lnSpc>
              <a:spcBef>
                <a:spcPts val="799"/>
              </a:spcBef>
              <a:tabLst>
                <a:tab algn="l" pos="723960"/>
                <a:tab algn="l" pos="724680"/>
              </a:tabLst>
            </a:pPr>
            <a:endParaRPr b="0" lang="en-US" sz="2400" strike="noStrike" u="none">
              <a:solidFill>
                <a:srgbClr val="000000"/>
              </a:solidFill>
              <a:effectLst/>
              <a:uFillTx/>
              <a:latin typeface="Arial"/>
            </a:endParaRPr>
          </a:p>
          <a:p>
            <a:pPr marL="631800" indent="-619920" defTabSz="457200">
              <a:lnSpc>
                <a:spcPct val="100000"/>
              </a:lnSpc>
              <a:spcBef>
                <a:spcPts val="799"/>
              </a:spcBef>
              <a:buClr>
                <a:srgbClr val="000000"/>
              </a:buClr>
              <a:buFont typeface="Garamond"/>
              <a:buAutoNum type="arabicParenR"/>
              <a:tabLst>
                <a:tab algn="l" pos="723960"/>
                <a:tab algn="l" pos="724680"/>
              </a:tabLst>
            </a:pPr>
            <a:r>
              <a:rPr b="1" lang="en-US" sz="2400" strike="noStrike" u="none">
                <a:solidFill>
                  <a:schemeClr val="dk1"/>
                </a:solidFill>
                <a:effectLst/>
                <a:uFillTx/>
                <a:latin typeface="Calibri"/>
              </a:rPr>
              <a:t>At</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all</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times</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serve</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in</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honor</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and</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good</a:t>
            </a:r>
            <a:r>
              <a:rPr b="1" lang="en-US" sz="2400" spc="-14" strike="noStrike" u="none">
                <a:solidFill>
                  <a:schemeClr val="dk1"/>
                </a:solidFill>
                <a:effectLst/>
                <a:uFillTx/>
                <a:latin typeface="Calibri"/>
              </a:rPr>
              <a:t> </a:t>
            </a:r>
            <a:r>
              <a:rPr b="1" lang="en-US" sz="2400" spc="-11" strike="noStrike" u="none">
                <a:solidFill>
                  <a:schemeClr val="dk1"/>
                </a:solidFill>
                <a:effectLst/>
                <a:uFillTx/>
                <a:latin typeface="Calibri"/>
              </a:rPr>
              <a:t>behavior.</a:t>
            </a:r>
            <a:endParaRPr b="0" lang="en-US" sz="2400" strike="noStrike" u="none">
              <a:solidFill>
                <a:srgbClr val="000000"/>
              </a:solidFill>
              <a:effectLst/>
              <a:uFillTx/>
              <a:latin typeface="Arial"/>
            </a:endParaRPr>
          </a:p>
          <a:p>
            <a:pPr defTabSz="457200">
              <a:lnSpc>
                <a:spcPct val="100000"/>
              </a:lnSpc>
              <a:spcBef>
                <a:spcPts val="799"/>
              </a:spcBef>
              <a:tabLst>
                <a:tab algn="l" pos="723960"/>
                <a:tab algn="l" pos="724680"/>
              </a:tabLst>
            </a:pPr>
            <a:endParaRPr b="0" lang="en-US" sz="2400" strike="noStrike" u="none">
              <a:solidFill>
                <a:srgbClr val="000000"/>
              </a:solidFill>
              <a:effectLst/>
              <a:uFillTx/>
              <a:latin typeface="Arial"/>
            </a:endParaRPr>
          </a:p>
          <a:p>
            <a:pPr marL="631800" indent="-619920" defTabSz="457200">
              <a:lnSpc>
                <a:spcPct val="100000"/>
              </a:lnSpc>
              <a:spcBef>
                <a:spcPts val="799"/>
              </a:spcBef>
              <a:buClr>
                <a:srgbClr val="000000"/>
              </a:buClr>
              <a:buFont typeface="Garamond"/>
              <a:buAutoNum type="arabicParenR"/>
              <a:tabLst>
                <a:tab algn="l" pos="723960"/>
                <a:tab algn="l" pos="724680"/>
              </a:tabLst>
            </a:pPr>
            <a:r>
              <a:rPr b="1" lang="en-US" sz="2400" strike="noStrike" u="none">
                <a:solidFill>
                  <a:schemeClr val="dk1"/>
                </a:solidFill>
                <a:effectLst/>
                <a:uFillTx/>
                <a:latin typeface="Calibri"/>
              </a:rPr>
              <a:t>Diligently</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work</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toward</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having</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30,000</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lawful</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voters</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in</a:t>
            </a:r>
            <a:r>
              <a:rPr b="1" lang="en-US" sz="2400" spc="-26" strike="noStrike" u="none">
                <a:solidFill>
                  <a:schemeClr val="dk1"/>
                </a:solidFill>
                <a:effectLst/>
                <a:uFillTx/>
                <a:latin typeface="Calibri"/>
              </a:rPr>
              <a:t> </a:t>
            </a:r>
            <a:r>
              <a:rPr b="1" lang="en-US" sz="2400" spc="-20" strike="noStrike" u="none">
                <a:solidFill>
                  <a:schemeClr val="dk1"/>
                </a:solidFill>
                <a:effectLst/>
                <a:uFillTx/>
                <a:latin typeface="Calibri"/>
              </a:rPr>
              <a:t>your </a:t>
            </a:r>
            <a:r>
              <a:rPr b="1" lang="en-US" sz="2400" spc="-11" strike="noStrike" u="none">
                <a:solidFill>
                  <a:schemeClr val="dk1"/>
                </a:solidFill>
                <a:effectLst/>
                <a:uFillTx/>
                <a:latin typeface="Calibri"/>
              </a:rPr>
              <a:t>state.</a:t>
            </a:r>
            <a:endParaRPr b="0" lang="en-US" sz="2400" strike="noStrike" u="none">
              <a:solidFill>
                <a:srgbClr val="000000"/>
              </a:solidFill>
              <a:effectLst/>
              <a:uFillTx/>
              <a:latin typeface="Arial"/>
            </a:endParaRPr>
          </a:p>
        </p:txBody>
      </p:sp>
      <p:sp>
        <p:nvSpPr>
          <p:cNvPr id="191" name="TextBox 2"/>
          <p:cNvSpPr/>
          <p:nvPr/>
        </p:nvSpPr>
        <p:spPr>
          <a:xfrm>
            <a:off x="0" y="230760"/>
            <a:ext cx="12191760" cy="645840"/>
          </a:xfrm>
          <a:prstGeom prst="rect">
            <a:avLst/>
          </a:prstGeom>
          <a:noFill/>
          <a:ln w="0">
            <a:noFill/>
          </a:ln>
        </p:spPr>
        <p:style>
          <a:lnRef idx="0"/>
          <a:fillRef idx="0"/>
          <a:effectRef idx="0"/>
          <a:fontRef idx="minor"/>
        </p:style>
        <p:txBody>
          <a:bodyPr lIns="90000" rIns="90000" tIns="45000" bIns="45000" anchor="t">
            <a:spAutoFit/>
          </a:bodyPr>
          <a:p>
            <a:pPr algn="ctr" defTabSz="457200">
              <a:lnSpc>
                <a:spcPct val="100000"/>
              </a:lnSpc>
            </a:pPr>
            <a:r>
              <a:rPr b="1" lang="en-US" sz="3600" strike="noStrike" u="none">
                <a:solidFill>
                  <a:schemeClr val="dk1"/>
                </a:solidFill>
                <a:effectLst/>
                <a:uFillTx/>
                <a:latin typeface="Garamond"/>
              </a:rPr>
              <a:t>IMTERIM REPRESENTATIVE DUTIES INCLUDE:</a:t>
            </a:r>
            <a:endParaRPr b="0" lang="en-US" sz="36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92" name="object 2" descr=""/>
          <p:cNvPicPr/>
          <p:nvPr/>
        </p:nvPicPr>
        <p:blipFill>
          <a:blip r:embed="rId1"/>
          <a:stretch/>
        </p:blipFill>
        <p:spPr>
          <a:xfrm>
            <a:off x="2393640" y="10080"/>
            <a:ext cx="7404480" cy="6847560"/>
          </a:xfrm>
          <a:prstGeom prst="rect">
            <a:avLst/>
          </a:prstGeom>
          <a:noFill/>
          <a:ln w="0">
            <a:noFill/>
          </a:ln>
        </p:spPr>
      </p:pic>
      <p:sp>
        <p:nvSpPr>
          <p:cNvPr id="193" name="object 2"/>
          <p:cNvSpPr/>
          <p:nvPr/>
        </p:nvSpPr>
        <p:spPr>
          <a:xfrm>
            <a:off x="4343400" y="1447920"/>
            <a:ext cx="3186720" cy="1366560"/>
          </a:xfrm>
          <a:prstGeom prst="rect">
            <a:avLst/>
          </a:prstGeom>
          <a:noFill/>
          <a:ln w="0">
            <a:noFill/>
          </a:ln>
        </p:spPr>
        <p:style>
          <a:lnRef idx="0"/>
          <a:fillRef idx="0"/>
          <a:effectRef idx="0"/>
          <a:fontRef idx="minor"/>
        </p:style>
        <p:txBody>
          <a:bodyPr lIns="0" rIns="0" tIns="12600" bIns="0" anchor="t">
            <a:spAutoFit/>
          </a:bodyPr>
          <a:p>
            <a:pPr marL="12600" algn="ctr" defTabSz="457200">
              <a:lnSpc>
                <a:spcPct val="100000"/>
              </a:lnSpc>
              <a:spcBef>
                <a:spcPts val="99"/>
              </a:spcBef>
            </a:pPr>
            <a:r>
              <a:rPr b="1" lang="en-US" sz="4400" strike="noStrike" u="none">
                <a:solidFill>
                  <a:schemeClr val="dk1"/>
                </a:solidFill>
                <a:effectLst/>
                <a:uFillTx/>
                <a:latin typeface="Garamond"/>
              </a:rPr>
              <a:t>STEP</a:t>
            </a:r>
            <a:r>
              <a:rPr b="1" lang="en-US" sz="4400" spc="-34" strike="noStrike" u="none">
                <a:solidFill>
                  <a:schemeClr val="dk1"/>
                </a:solidFill>
                <a:effectLst/>
                <a:uFillTx/>
                <a:latin typeface="Garamond"/>
              </a:rPr>
              <a:t> </a:t>
            </a:r>
            <a:r>
              <a:rPr b="1" lang="en-US" sz="4400" strike="noStrike" u="sng">
                <a:solidFill>
                  <a:schemeClr val="dk1"/>
                </a:solidFill>
                <a:effectLst/>
                <a:uFillTx/>
                <a:latin typeface="Garamond"/>
              </a:rPr>
              <a:t>THREE</a:t>
            </a:r>
            <a:r>
              <a:rPr b="1" lang="en-US" sz="4400" spc="-20" strike="noStrike" u="none">
                <a:solidFill>
                  <a:schemeClr val="dk1"/>
                </a:solidFill>
                <a:effectLst/>
                <a:uFillTx/>
                <a:latin typeface="Garamond"/>
              </a:rPr>
              <a:t> </a:t>
            </a:r>
            <a:endParaRPr b="0" lang="en-US" sz="4400" strike="noStrike" u="none">
              <a:solidFill>
                <a:srgbClr val="000000"/>
              </a:solidFill>
              <a:effectLst/>
              <a:uFillTx/>
              <a:latin typeface="Arial"/>
            </a:endParaRPr>
          </a:p>
        </p:txBody>
      </p:sp>
      <p:sp>
        <p:nvSpPr>
          <p:cNvPr id="194" name="object 3"/>
          <p:cNvSpPr/>
          <p:nvPr/>
        </p:nvSpPr>
        <p:spPr>
          <a:xfrm>
            <a:off x="762120" y="3285360"/>
            <a:ext cx="11201040" cy="1366560"/>
          </a:xfrm>
          <a:prstGeom prst="rect">
            <a:avLst/>
          </a:prstGeom>
          <a:noFill/>
          <a:ln w="0">
            <a:noFill/>
          </a:ln>
        </p:spPr>
        <p:style>
          <a:lnRef idx="0"/>
          <a:fillRef idx="0"/>
          <a:effectRef idx="0"/>
          <a:fontRef idx="minor"/>
        </p:style>
        <p:txBody>
          <a:bodyPr lIns="0" rIns="0" tIns="12600" bIns="0" anchor="t">
            <a:spAutoFit/>
          </a:bodyPr>
          <a:p>
            <a:pPr marL="12600" algn="ctr" defTabSz="457200">
              <a:lnSpc>
                <a:spcPct val="100000"/>
              </a:lnSpc>
              <a:spcBef>
                <a:spcPts val="99"/>
              </a:spcBef>
            </a:pPr>
            <a:r>
              <a:rPr b="1" lang="en-US" sz="4400" strike="noStrike" u="none">
                <a:solidFill>
                  <a:schemeClr val="dk1"/>
                </a:solidFill>
                <a:effectLst/>
                <a:uFillTx/>
                <a:latin typeface="Garamond"/>
              </a:rPr>
              <a:t>APPOINTMENT</a:t>
            </a:r>
            <a:r>
              <a:rPr b="1" lang="en-US" sz="4400" spc="-31" strike="noStrike" u="none">
                <a:solidFill>
                  <a:schemeClr val="dk1"/>
                </a:solidFill>
                <a:effectLst/>
                <a:uFillTx/>
                <a:latin typeface="Garamond"/>
              </a:rPr>
              <a:t> </a:t>
            </a:r>
            <a:r>
              <a:rPr b="1" lang="en-US" sz="4400" strike="noStrike" u="none">
                <a:solidFill>
                  <a:schemeClr val="dk1"/>
                </a:solidFill>
                <a:effectLst/>
                <a:uFillTx/>
                <a:latin typeface="Garamond"/>
              </a:rPr>
              <a:t>OF</a:t>
            </a:r>
            <a:r>
              <a:rPr b="1" lang="en-US" sz="4400" spc="-26" strike="noStrike" u="none">
                <a:solidFill>
                  <a:schemeClr val="dk1"/>
                </a:solidFill>
                <a:effectLst/>
                <a:uFillTx/>
                <a:latin typeface="Garamond"/>
              </a:rPr>
              <a:t> </a:t>
            </a:r>
            <a:endParaRPr b="0" lang="en-US" sz="4400" strike="noStrike" u="none">
              <a:solidFill>
                <a:srgbClr val="000000"/>
              </a:solidFill>
              <a:effectLst/>
              <a:uFillTx/>
              <a:latin typeface="Arial"/>
            </a:endParaRPr>
          </a:p>
          <a:p>
            <a:pPr marL="12600" algn="ctr" defTabSz="457200">
              <a:lnSpc>
                <a:spcPct val="100000"/>
              </a:lnSpc>
              <a:spcBef>
                <a:spcPts val="99"/>
              </a:spcBef>
            </a:pPr>
            <a:r>
              <a:rPr b="1" lang="en-US" sz="4400" strike="noStrike" u="none">
                <a:solidFill>
                  <a:schemeClr val="dk1"/>
                </a:solidFill>
                <a:effectLst/>
                <a:uFillTx/>
                <a:latin typeface="Garamond"/>
              </a:rPr>
              <a:t>THE</a:t>
            </a:r>
            <a:r>
              <a:rPr b="1" lang="en-US" sz="4400" spc="-31" strike="noStrike" u="none">
                <a:solidFill>
                  <a:schemeClr val="dk1"/>
                </a:solidFill>
                <a:effectLst/>
                <a:uFillTx/>
                <a:latin typeface="Garamond"/>
              </a:rPr>
              <a:t> INTERIM </a:t>
            </a:r>
            <a:r>
              <a:rPr b="1" lang="en-US" sz="4400" strike="noStrike" u="none">
                <a:solidFill>
                  <a:schemeClr val="dk1"/>
                </a:solidFill>
                <a:effectLst/>
                <a:uFillTx/>
                <a:latin typeface="Garamond"/>
              </a:rPr>
              <a:t>SECRETARY</a:t>
            </a:r>
            <a:r>
              <a:rPr b="1" lang="en-US" sz="4400" spc="-26" strike="noStrike" u="none">
                <a:solidFill>
                  <a:schemeClr val="dk1"/>
                </a:solidFill>
                <a:effectLst/>
                <a:uFillTx/>
                <a:latin typeface="Garamond"/>
              </a:rPr>
              <a:t> </a:t>
            </a:r>
            <a:r>
              <a:rPr b="1" lang="en-US" sz="4400" strike="noStrike" u="none">
                <a:solidFill>
                  <a:schemeClr val="dk1"/>
                </a:solidFill>
                <a:effectLst/>
                <a:uFillTx/>
                <a:latin typeface="Garamond"/>
              </a:rPr>
              <a:t>OF</a:t>
            </a:r>
            <a:r>
              <a:rPr b="1" lang="en-US" sz="4400" spc="-26" strike="noStrike" u="none">
                <a:solidFill>
                  <a:schemeClr val="dk1"/>
                </a:solidFill>
                <a:effectLst/>
                <a:uFillTx/>
                <a:latin typeface="Garamond"/>
              </a:rPr>
              <a:t> </a:t>
            </a:r>
            <a:r>
              <a:rPr b="1" lang="en-US" sz="4400" spc="-11" strike="noStrike" u="none">
                <a:solidFill>
                  <a:schemeClr val="dk1"/>
                </a:solidFill>
                <a:effectLst/>
                <a:uFillTx/>
                <a:latin typeface="Garamond"/>
              </a:rPr>
              <a:t>STATE</a:t>
            </a:r>
            <a:r>
              <a:rPr b="1" lang="en-US" sz="1800" spc="-11" strike="noStrike" u="none">
                <a:solidFill>
                  <a:srgbClr val="ffffff"/>
                </a:solidFill>
                <a:effectLst/>
                <a:uFillTx/>
                <a:latin typeface="Calibri"/>
              </a:rPr>
              <a:t>:</a:t>
            </a:r>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alphaModFix amt="48000"/>
          </a:blip>
          <a:tile tx="0" ty="0" sx="100000" sy="100000" algn="tl"/>
        </a:blipFill>
      </p:bgPr>
    </p:bg>
    <p:spTree>
      <p:nvGrpSpPr>
        <p:cNvPr id="1" name=""/>
        <p:cNvGrpSpPr/>
        <p:nvPr/>
      </p:nvGrpSpPr>
      <p:grpSpPr>
        <a:xfrm>
          <a:off x="0" y="0"/>
          <a:ext cx="0" cy="0"/>
          <a:chOff x="0" y="0"/>
          <a:chExt cx="0" cy="0"/>
        </a:xfrm>
      </p:grpSpPr>
      <p:pic>
        <p:nvPicPr>
          <p:cNvPr id="140" name="object 2" descr=""/>
          <p:cNvPicPr/>
          <p:nvPr/>
        </p:nvPicPr>
        <p:blipFill>
          <a:blip r:embed="rId2">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41" name="object 2"/>
          <p:cNvSpPr/>
          <p:nvPr/>
        </p:nvSpPr>
        <p:spPr>
          <a:xfrm>
            <a:off x="495360" y="533520"/>
            <a:ext cx="11201040" cy="6291000"/>
          </a:xfrm>
          <a:prstGeom prst="rect">
            <a:avLst/>
          </a:prstGeom>
          <a:noFill/>
          <a:ln w="0">
            <a:noFill/>
          </a:ln>
        </p:spPr>
        <p:style>
          <a:lnRef idx="0"/>
          <a:fillRef idx="0"/>
          <a:effectRef idx="0"/>
          <a:fontRef idx="minor"/>
        </p:style>
        <p:txBody>
          <a:bodyPr lIns="0" rIns="0" tIns="12600" bIns="0" anchor="t">
            <a:spAutoFit/>
          </a:bodyPr>
          <a:p>
            <a:pPr marL="12600" defTabSz="457200">
              <a:lnSpc>
                <a:spcPct val="100000"/>
              </a:lnSpc>
              <a:spcBef>
                <a:spcPts val="99"/>
              </a:spcBef>
            </a:pP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year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2010</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Americans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from</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majority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States of America</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walks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life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gathered </a:t>
            </a:r>
            <a:r>
              <a:rPr b="0" lang="en-US" sz="2400" strike="noStrike" u="none">
                <a:solidFill>
                  <a:schemeClr val="dk1"/>
                </a:solidFill>
                <a:effectLst/>
                <a:uFillTx/>
                <a:latin typeface="Calibri"/>
              </a:rPr>
              <a:t>in</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Utah</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officially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re-inhabit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people’s</a:t>
            </a:r>
            <a:r>
              <a:rPr b="0" lang="en-US" sz="2400" spc="-26" strike="noStrike" u="none">
                <a:solidFill>
                  <a:schemeClr val="dk1"/>
                </a:solidFill>
                <a:effectLst/>
                <a:uFillTx/>
                <a:latin typeface="Calibri"/>
              </a:rPr>
              <a:t> </a:t>
            </a:r>
            <a:r>
              <a:rPr b="0" i="1" lang="en-US" sz="2400" spc="-11" strike="noStrike" u="none">
                <a:solidFill>
                  <a:schemeClr val="dk1"/>
                </a:solidFill>
                <a:effectLst/>
                <a:uFillTx/>
                <a:latin typeface="Calibri"/>
              </a:rPr>
              <a:t>de </a:t>
            </a:r>
            <a:r>
              <a:rPr b="0" i="1" lang="en-US" sz="2400" strike="noStrike" u="none">
                <a:solidFill>
                  <a:schemeClr val="dk1"/>
                </a:solidFill>
                <a:effectLst/>
                <a:uFillTx/>
                <a:latin typeface="Calibri"/>
              </a:rPr>
              <a:t>jure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constitutional</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government,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America.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project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began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understanding </a:t>
            </a:r>
            <a:r>
              <a:rPr b="0" lang="en-US" sz="2400" strike="noStrike" u="none">
                <a:solidFill>
                  <a:schemeClr val="dk1"/>
                </a:solidFill>
                <a:effectLst/>
                <a:uFillTx/>
                <a:latin typeface="Calibri"/>
              </a:rPr>
              <a:t>that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current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corporate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system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collapse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due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irresponsible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fiscal</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policies.</a:t>
            </a:r>
            <a:endParaRPr b="0" lang="en-US" sz="2400" strike="noStrike" u="none">
              <a:solidFill>
                <a:srgbClr val="000000"/>
              </a:solidFill>
              <a:effectLst/>
              <a:uFillTx/>
              <a:latin typeface="Arial"/>
            </a:endParaRPr>
          </a:p>
          <a:p>
            <a:pPr marL="12600" defTabSz="457200">
              <a:lnSpc>
                <a:spcPct val="100000"/>
              </a:lnSpc>
              <a:tabLst>
                <a:tab algn="l" pos="1024920"/>
                <a:tab algn="l" pos="3212640"/>
              </a:tabLst>
            </a:pPr>
            <a:endParaRPr b="0" lang="en-US" sz="2400" strike="noStrike" u="none">
              <a:solidFill>
                <a:srgbClr val="000000"/>
              </a:solidFill>
              <a:effectLst/>
              <a:uFillTx/>
              <a:latin typeface="Arial"/>
            </a:endParaRPr>
          </a:p>
          <a:p>
            <a:pPr marL="12600" defTabSz="457200">
              <a:lnSpc>
                <a:spcPct val="100000"/>
              </a:lnSpc>
              <a:tabLst>
                <a:tab algn="l" pos="1024920"/>
                <a:tab algn="l" pos="3212640"/>
              </a:tabLst>
            </a:pPr>
            <a:r>
              <a:rPr b="0" lang="en-US" sz="2400" strike="noStrike" u="none">
                <a:solidFill>
                  <a:schemeClr val="dk1"/>
                </a:solidFill>
                <a:effectLst/>
                <a:uFillTx/>
                <a:latin typeface="Calibri"/>
              </a:rPr>
              <a:t>When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corporate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UNITED 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finally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declared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insolvent,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6" strike="noStrike" u="none">
                <a:solidFill>
                  <a:schemeClr val="dk1"/>
                </a:solidFill>
                <a:effectLst/>
                <a:uFillTx/>
                <a:latin typeface="Calibri"/>
              </a:rPr>
              <a:t> </a:t>
            </a:r>
            <a:r>
              <a:rPr b="1" lang="en-US" sz="2400" strike="noStrike" u="none">
                <a:solidFill>
                  <a:schemeClr val="dk1"/>
                </a:solidFill>
                <a:effectLst/>
                <a:uFillTx/>
                <a:latin typeface="Calibri"/>
              </a:rPr>
              <a:t>LAWFUL</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CIVIL AUTHORITY</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standing.</a:t>
            </a:r>
            <a:r>
              <a:rPr b="0" lang="en-US" sz="2400" strike="noStrike" u="none">
                <a:solidFill>
                  <a:schemeClr val="dk1"/>
                </a:solidFill>
                <a:effectLst/>
                <a:uFillTx/>
                <a:latin typeface="Calibri"/>
              </a:rPr>
              <a:t> 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talks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representatives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U.S.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military</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about</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2008-</a:t>
            </a:r>
            <a:r>
              <a:rPr b="0" lang="en-US" sz="2400" spc="-26" strike="noStrike" u="none">
                <a:solidFill>
                  <a:schemeClr val="dk1"/>
                </a:solidFill>
                <a:effectLst/>
                <a:uFillTx/>
                <a:latin typeface="Calibri"/>
              </a:rPr>
              <a:t>11, </a:t>
            </a:r>
            <a:r>
              <a:rPr b="0" lang="en-US" sz="2400" strike="noStrike" u="none">
                <a:solidFill>
                  <a:schemeClr val="dk1"/>
                </a:solidFill>
                <a:effectLst/>
                <a:uFillTx/>
                <a:latin typeface="Calibri"/>
              </a:rPr>
              <a:t>they</a:t>
            </a:r>
            <a:r>
              <a:rPr b="0" lang="en-US" sz="2400" spc="-45" strike="noStrike" u="none">
                <a:solidFill>
                  <a:schemeClr val="dk1"/>
                </a:solidFill>
                <a:effectLst/>
                <a:uFillTx/>
                <a:latin typeface="Calibri"/>
              </a:rPr>
              <a:t> </a:t>
            </a:r>
            <a:r>
              <a:rPr b="0" lang="en-US" sz="2400" strike="noStrike" u="none">
                <a:solidFill>
                  <a:schemeClr val="dk1"/>
                </a:solidFill>
                <a:effectLst/>
                <a:uFillTx/>
                <a:latin typeface="Calibri"/>
              </a:rPr>
              <a:t>shared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their</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concern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corporate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collapse</a:t>
            </a:r>
            <a:r>
              <a:rPr b="0" lang="en-US" sz="2400" spc="-31" strike="noStrike" u="none">
                <a:solidFill>
                  <a:schemeClr val="dk1"/>
                </a:solidFill>
                <a:effectLst/>
                <a:uFillTx/>
                <a:latin typeface="Calibri"/>
              </a:rPr>
              <a:t> </a:t>
            </a:r>
            <a:r>
              <a:rPr b="0" lang="en-US" sz="2400" spc="-26" strike="noStrike" u="none">
                <a:solidFill>
                  <a:schemeClr val="dk1"/>
                </a:solidFill>
                <a:effectLst/>
                <a:uFillTx/>
                <a:latin typeface="Calibri"/>
              </a:rPr>
              <a:t>and </a:t>
            </a:r>
            <a:r>
              <a:rPr b="0" lang="en-US" sz="2400" strike="noStrike" u="none">
                <a:solidFill>
                  <a:schemeClr val="dk1"/>
                </a:solidFill>
                <a:effectLst/>
                <a:uFillTx/>
                <a:latin typeface="Calibri"/>
              </a:rPr>
              <a:t>leave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without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1" lang="en-US" sz="2400" strike="noStrike" u="none">
                <a:solidFill>
                  <a:schemeClr val="dk1"/>
                </a:solidFill>
                <a:effectLst/>
                <a:uFillTx/>
                <a:latin typeface="Calibri"/>
              </a:rPr>
              <a:t>LAWFUL</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CIVIL AUTHORITY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authorize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bring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order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our </a:t>
            </a:r>
            <a:r>
              <a:rPr b="0" lang="en-US" sz="2400" spc="-11" strike="noStrike" u="none">
                <a:solidFill>
                  <a:schemeClr val="dk1"/>
                </a:solidFill>
                <a:effectLst/>
                <a:uFillTx/>
                <a:latin typeface="Calibri"/>
              </a:rPr>
              <a:t>nation.</a:t>
            </a:r>
            <a:r>
              <a:rPr b="0" lang="en-US" sz="240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0000"/>
              </a:lnSpc>
              <a:tabLst>
                <a:tab algn="l" pos="1024920"/>
                <a:tab algn="l" pos="3212640"/>
              </a:tabLst>
            </a:pPr>
            <a:endParaRPr b="0" lang="en-US" sz="2400" strike="noStrike" u="none">
              <a:solidFill>
                <a:srgbClr val="000000"/>
              </a:solidFill>
              <a:effectLst/>
              <a:uFillTx/>
              <a:latin typeface="Arial"/>
            </a:endParaRPr>
          </a:p>
          <a:p>
            <a:pPr marL="12600" defTabSz="457200">
              <a:lnSpc>
                <a:spcPct val="100000"/>
              </a:lnSpc>
              <a:tabLst>
                <a:tab algn="l" pos="1024920"/>
                <a:tab algn="l" pos="3212640"/>
              </a:tabLst>
            </a:pPr>
            <a:r>
              <a:rPr b="0" lang="en-US" sz="2400" strike="noStrike" u="none">
                <a:solidFill>
                  <a:schemeClr val="dk1"/>
                </a:solidFill>
                <a:effectLst/>
                <a:uFillTx/>
                <a:latin typeface="Calibri"/>
              </a:rPr>
              <a:t>If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occur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Nations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assume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control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America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we </a:t>
            </a:r>
            <a:r>
              <a:rPr b="0" lang="en-US" sz="2400" strike="noStrike" u="none">
                <a:solidFill>
                  <a:schemeClr val="dk1"/>
                </a:solidFill>
                <a:effectLst/>
                <a:uFillTx/>
                <a:latin typeface="Calibri"/>
              </a:rPr>
              <a:t>would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become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suzerainty</a:t>
            </a:r>
            <a:r>
              <a:rPr b="0" lang="en-US" sz="2400" strike="noStrike" u="none">
                <a:solidFill>
                  <a:schemeClr val="dk1"/>
                </a:solidFill>
                <a:effectLst/>
                <a:uFillTx/>
                <a:latin typeface="Calibri"/>
              </a:rPr>
              <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which</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nation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ruled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other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nations.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American</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sovereignty </a:t>
            </a:r>
            <a:r>
              <a:rPr b="0" lang="en-US" sz="2400" strike="noStrike" u="none">
                <a:solidFill>
                  <a:schemeClr val="dk1"/>
                </a:solidFill>
                <a:effectLst/>
                <a:uFillTx/>
                <a:latin typeface="Calibri"/>
              </a:rPr>
              <a:t>would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way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regain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through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much</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hardship</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loss</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of </a:t>
            </a:r>
            <a:r>
              <a:rPr b="0" lang="en-US" sz="2400" strike="noStrike" u="none">
                <a:solidFill>
                  <a:schemeClr val="dk1"/>
                </a:solidFill>
                <a:effectLst/>
                <a:uFillTx/>
                <a:latin typeface="Calibri"/>
              </a:rPr>
              <a:t>life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14" strike="noStrike" u="none">
                <a:solidFill>
                  <a:schemeClr val="dk1"/>
                </a:solidFill>
                <a:effectLst/>
                <a:uFillTx/>
                <a:latin typeface="Calibri"/>
              </a:rPr>
              <a:t> </a:t>
            </a:r>
            <a:r>
              <a:rPr b="0" lang="en-US" sz="2400" spc="-20" strike="noStrike" u="none">
                <a:solidFill>
                  <a:schemeClr val="dk1"/>
                </a:solidFill>
                <a:effectLst/>
                <a:uFillTx/>
                <a:latin typeface="Calibri"/>
              </a:rPr>
              <a:t>war.</a:t>
            </a:r>
            <a:endParaRPr b="0" lang="en-US" sz="2400" strike="noStrike" u="none">
              <a:solidFill>
                <a:srgbClr val="000000"/>
              </a:solidFill>
              <a:effectLst/>
              <a:uFillTx/>
              <a:latin typeface="Arial"/>
            </a:endParaRPr>
          </a:p>
          <a:p>
            <a:pPr marL="12600" defTabSz="457200">
              <a:lnSpc>
                <a:spcPct val="100000"/>
              </a:lnSpc>
              <a:tabLst>
                <a:tab algn="l" pos="1024920"/>
                <a:tab algn="l" pos="3212640"/>
              </a:tabLst>
            </a:pP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95"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96" name="object 2"/>
          <p:cNvSpPr/>
          <p:nvPr/>
        </p:nvSpPr>
        <p:spPr>
          <a:xfrm>
            <a:off x="304920" y="533520"/>
            <a:ext cx="11673720" cy="591192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tabLst>
                <a:tab algn="l" pos="10361880"/>
              </a:tabLst>
            </a:pPr>
            <a:r>
              <a:rPr b="1" lang="en-US" sz="2400" strike="noStrike" u="sng">
                <a:solidFill>
                  <a:schemeClr val="dk1"/>
                </a:solidFill>
                <a:effectLst/>
                <a:uFillTx/>
                <a:latin typeface="Calibri"/>
              </a:rPr>
              <a:t>REQUIREMENTS:</a:t>
            </a:r>
            <a:r>
              <a:rPr b="0" lang="en-US" sz="2400" strike="noStrike" u="none">
                <a:solidFill>
                  <a:schemeClr val="dk1"/>
                </a:solidFill>
                <a:effectLst/>
                <a:uFillTx/>
                <a:latin typeface="Calibri"/>
              </a:rPr>
              <a:t> 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President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sng">
                <a:solidFill>
                  <a:schemeClr val="dk1"/>
                </a:solidFill>
                <a:effectLst/>
                <a:uFillTx/>
                <a:latin typeface="Calibri"/>
              </a:rPr>
              <a:t>shall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appoint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Secretary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the given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tabLst>
                <a:tab algn="l" pos="10361880"/>
              </a:tabLst>
            </a:pPr>
            <a:r>
              <a:rPr b="0" lang="en-US" sz="2400" spc="-26" strike="noStrike" u="none">
                <a:solidFill>
                  <a:schemeClr val="dk1"/>
                </a:solidFill>
                <a:effectLst/>
                <a:uFillTx/>
                <a:latin typeface="Calibri"/>
              </a:rPr>
              <a:t>The interim </a:t>
            </a:r>
            <a:r>
              <a:rPr b="0" lang="en-US" sz="2400" strike="noStrike" u="none">
                <a:solidFill>
                  <a:schemeClr val="dk1"/>
                </a:solidFill>
                <a:effectLst/>
                <a:uFillTx/>
                <a:latin typeface="Calibri"/>
              </a:rPr>
              <a:t>Secretary of 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reside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which</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tabLst>
                <a:tab algn="l" pos="10361880"/>
              </a:tabLst>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Secretary of 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selected</a:t>
            </a:r>
            <a:r>
              <a:rPr b="0" lang="en-US" sz="2400" spc="-20" strike="noStrike" u="none">
                <a:solidFill>
                  <a:schemeClr val="dk1"/>
                </a:solidFill>
                <a:effectLst/>
                <a:uFillTx/>
                <a:latin typeface="Calibri"/>
              </a:rPr>
              <a:t> from </a:t>
            </a:r>
            <a:r>
              <a:rPr b="0" lang="en-US" sz="2400" strike="noStrike" u="none">
                <a:solidFill>
                  <a:schemeClr val="dk1"/>
                </a:solidFill>
                <a:effectLst/>
                <a:uFillTx/>
                <a:latin typeface="Calibri"/>
              </a:rPr>
              <a:t>nominees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submitted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President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Governor.</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tabLst>
                <a:tab algn="l" pos="10361880"/>
              </a:tabLst>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Secretary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shall </a:t>
            </a:r>
            <a:r>
              <a:rPr b="0" lang="en-US" sz="2400" strike="noStrike" u="none">
                <a:solidFill>
                  <a:schemeClr val="dk1"/>
                </a:solidFill>
                <a:effectLst/>
                <a:uFillTx/>
                <a:latin typeface="Calibri"/>
              </a:rPr>
              <a:t>serve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term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until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legislature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and </a:t>
            </a:r>
            <a:r>
              <a:rPr b="0" lang="en-US" sz="2400" strike="noStrike" u="none">
                <a:solidFill>
                  <a:schemeClr val="dk1"/>
                </a:solidFill>
                <a:effectLst/>
                <a:uFillTx/>
                <a:latin typeface="Calibri"/>
              </a:rPr>
              <a:t>lawful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elections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can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held.</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tabLst>
                <a:tab algn="l" pos="10361880"/>
              </a:tabLst>
            </a:pPr>
            <a:r>
              <a:rPr b="0" lang="en-US" sz="2400" spc="-26" strike="noStrike" u="none">
                <a:solidFill>
                  <a:schemeClr val="dk1"/>
                </a:solidFill>
                <a:effectLst/>
                <a:uFillTx/>
                <a:latin typeface="Calibri"/>
              </a:rPr>
              <a:t>The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Secretary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times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good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behavior.</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tabLst>
                <a:tab algn="l" pos="10361880"/>
              </a:tabLst>
            </a:pP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county </a:t>
            </a:r>
            <a:r>
              <a:rPr b="0" lang="en-US" sz="2400" strike="noStrike" u="none">
                <a:solidFill>
                  <a:schemeClr val="dk1"/>
                </a:solidFill>
                <a:effectLst/>
                <a:uFillTx/>
                <a:latin typeface="Calibri"/>
              </a:rPr>
              <a:t>assembly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elect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Secretary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perform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duties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record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keeping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county.</a:t>
            </a:r>
            <a:endParaRPr b="0" lang="en-US" sz="2400" strike="noStrike" u="none">
              <a:solidFill>
                <a:srgbClr val="000000"/>
              </a:solidFill>
              <a:effectLst/>
              <a:uFillTx/>
              <a:latin typeface="Arial"/>
            </a:endParaRPr>
          </a:p>
          <a:p>
            <a:pPr marL="12600" defTabSz="457200">
              <a:lnSpc>
                <a:spcPct val="100000"/>
              </a:lnSpc>
              <a:spcBef>
                <a:spcPts val="201"/>
              </a:spcBef>
              <a:tabLst>
                <a:tab algn="l" pos="10361880"/>
              </a:tabLst>
            </a:pPr>
            <a:r>
              <a:rPr b="1" lang="en-US" sz="1800" spc="-11" strike="noStrike" u="sng">
                <a:solidFill>
                  <a:schemeClr val="dk1"/>
                </a:solidFill>
                <a:effectLst/>
                <a:uFillTx/>
                <a:latin typeface="Calibri"/>
              </a:rPr>
              <a:t>Reference:</a:t>
            </a:r>
            <a:endParaRPr b="0" lang="en-US" sz="1800" strike="noStrike" u="none">
              <a:solidFill>
                <a:srgbClr val="000000"/>
              </a:solidFill>
              <a:effectLst/>
              <a:uFillTx/>
              <a:latin typeface="Arial"/>
            </a:endParaRPr>
          </a:p>
          <a:p>
            <a:pPr marL="12600" defTabSz="457200">
              <a:lnSpc>
                <a:spcPct val="107000"/>
              </a:lnSpc>
              <a:tabLst>
                <a:tab algn="l" pos="10361880"/>
              </a:tabLst>
            </a:pPr>
            <a:r>
              <a:rPr b="0" lang="en-US" sz="1200" spc="-11" strike="noStrike" u="heavy">
                <a:solidFill>
                  <a:srgbClr val="002060"/>
                </a:solidFill>
                <a:effectLst/>
                <a:uFill>
                  <a:solidFill>
                    <a:srgbClr val="0563c1"/>
                  </a:solidFill>
                </a:uFill>
                <a:latin typeface="Calibri"/>
                <a:hlinkClick r:id="rId2"/>
              </a:rPr>
              <a:t>https://republicfortheunitedstatesofamerica.org/wp-content/uploads/2024/07/Addendum-</a:t>
            </a:r>
            <a:r>
              <a:rPr b="0" lang="en-US" sz="1200" spc="-26" strike="noStrike" u="heavy">
                <a:solidFill>
                  <a:srgbClr val="002060"/>
                </a:solidFill>
                <a:effectLst/>
                <a:uFill>
                  <a:solidFill>
                    <a:srgbClr val="0563c1"/>
                  </a:solidFill>
                </a:uFill>
                <a:latin typeface="Calibri"/>
                <a:hlinkClick r:id="rId3"/>
              </a:rPr>
              <a:t>to-</a:t>
            </a:r>
            <a:r>
              <a:rPr b="0" lang="en-US" sz="1200" spc="-26" strike="noStrike" u="sng">
                <a:solidFill>
                  <a:srgbClr val="002060"/>
                </a:solidFill>
                <a:effectLst/>
                <a:uFillTx/>
                <a:latin typeface="Calibri"/>
                <a:hlinkClick r:id="rId4"/>
              </a:rPr>
              <a:t> </a:t>
            </a:r>
            <a:r>
              <a:rPr b="0" lang="en-US" sz="1200" spc="-11" strike="noStrike" u="heavy">
                <a:solidFill>
                  <a:srgbClr val="002060"/>
                </a:solidFill>
                <a:effectLst/>
                <a:uFill>
                  <a:solidFill>
                    <a:srgbClr val="0563c1"/>
                  </a:solidFill>
                </a:uFill>
                <a:latin typeface="Calibri"/>
                <a:hlinkClick r:id="rId5"/>
              </a:rPr>
              <a:t>the-Implementation-of-the-Northwest-</a:t>
            </a:r>
            <a:r>
              <a:rPr b="0" lang="en-US" sz="1200" strike="noStrike" u="heavy">
                <a:solidFill>
                  <a:srgbClr val="002060"/>
                </a:solidFill>
                <a:effectLst/>
                <a:uFill>
                  <a:solidFill>
                    <a:srgbClr val="0563c1"/>
                  </a:solidFill>
                </a:uFill>
                <a:latin typeface="Calibri"/>
                <a:hlinkClick r:id="rId6"/>
              </a:rPr>
              <a:t>Ordinance.pdf</a:t>
            </a:r>
            <a:r>
              <a:rPr b="0" lang="en-US" sz="1200" strike="noStrike" u="none">
                <a:solidFill>
                  <a:schemeClr val="dk1"/>
                </a:solidFill>
                <a:effectLst/>
                <a:uFillTx/>
                <a:latin typeface="Calibri"/>
              </a:rPr>
              <a:t>.</a:t>
            </a:r>
            <a:r>
              <a:rPr b="0" lang="en-US" sz="1200" spc="60" strike="noStrike" u="none">
                <a:solidFill>
                  <a:schemeClr val="dk1"/>
                </a:solidFill>
                <a:effectLst/>
                <a:uFillTx/>
                <a:latin typeface="Calibri"/>
              </a:rPr>
              <a:t> </a:t>
            </a:r>
            <a:r>
              <a:rPr b="0" lang="en-US" sz="1200" strike="noStrike" u="none">
                <a:solidFill>
                  <a:schemeClr val="dk1"/>
                </a:solidFill>
                <a:effectLst/>
                <a:uFillTx/>
                <a:latin typeface="Calibri"/>
              </a:rPr>
              <a:t>,</a:t>
            </a:r>
            <a:r>
              <a:rPr b="0" lang="en-US" sz="1200" spc="60" strike="noStrike" u="none">
                <a:solidFill>
                  <a:schemeClr val="dk1"/>
                </a:solidFill>
                <a:effectLst/>
                <a:uFillTx/>
                <a:latin typeface="Calibri"/>
              </a:rPr>
              <a:t> </a:t>
            </a:r>
            <a:r>
              <a:rPr b="0" lang="en-US" sz="1200" strike="noStrike" u="none">
                <a:solidFill>
                  <a:schemeClr val="dk1"/>
                </a:solidFill>
                <a:effectLst/>
                <a:uFillTx/>
                <a:latin typeface="Calibri"/>
              </a:rPr>
              <a:t>and</a:t>
            </a:r>
            <a:r>
              <a:rPr b="0" lang="en-US" sz="1200" spc="-51" strike="noStrike" u="none">
                <a:solidFill>
                  <a:schemeClr val="dk1"/>
                </a:solidFill>
                <a:effectLst/>
                <a:uFillTx/>
                <a:latin typeface="Calibri"/>
              </a:rPr>
              <a:t>,</a:t>
            </a: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a:p>
            <a:pPr marL="12600" defTabSz="457200">
              <a:lnSpc>
                <a:spcPct val="107000"/>
              </a:lnSpc>
              <a:tabLst>
                <a:tab algn="l" pos="10361880"/>
              </a:tabLst>
            </a:pPr>
            <a:r>
              <a:rPr b="0" lang="en-US" sz="1200" spc="-51" strike="noStrike" u="none">
                <a:solidFill>
                  <a:schemeClr val="dk1"/>
                </a:solidFill>
                <a:effectLst/>
                <a:uFillTx/>
                <a:latin typeface="Calibri"/>
              </a:rPr>
              <a:t> </a:t>
            </a:r>
            <a:r>
              <a:rPr b="0" lang="en-US" sz="1200" spc="-11" strike="noStrike" u="heavy">
                <a:solidFill>
                  <a:srgbClr val="002060"/>
                </a:solidFill>
                <a:effectLst/>
                <a:uFill>
                  <a:solidFill>
                    <a:srgbClr val="0563c1"/>
                  </a:solidFill>
                </a:uFill>
                <a:latin typeface="Calibri"/>
                <a:hlinkClick r:id="rId7"/>
              </a:rPr>
              <a:t>https://republicfortheunitedstatesofamerica.org/wp-content/uploads/2024/07/Presidential-</a:t>
            </a:r>
            <a:r>
              <a:rPr b="0" lang="en-US" sz="1200" spc="-51" strike="noStrike" u="heavy">
                <a:solidFill>
                  <a:srgbClr val="002060"/>
                </a:solidFill>
                <a:effectLst/>
                <a:uFill>
                  <a:solidFill>
                    <a:srgbClr val="0563c1"/>
                  </a:solidFill>
                </a:uFill>
                <a:latin typeface="Calibri"/>
                <a:hlinkClick r:id="rId8"/>
              </a:rPr>
              <a:t>a</a:t>
            </a:r>
            <a:r>
              <a:rPr b="0" lang="en-US" sz="1200" spc="-51" strike="noStrike" u="sng">
                <a:solidFill>
                  <a:srgbClr val="002060"/>
                </a:solidFill>
                <a:effectLst/>
                <a:uFillTx/>
                <a:latin typeface="Calibri"/>
                <a:hlinkClick r:id="rId9"/>
              </a:rPr>
              <a:t> </a:t>
            </a:r>
            <a:r>
              <a:rPr b="0" lang="en-US" sz="1200" spc="-11" strike="noStrike" u="heavy">
                <a:solidFill>
                  <a:srgbClr val="002060"/>
                </a:solidFill>
                <a:effectLst/>
                <a:uFill>
                  <a:solidFill>
                    <a:srgbClr val="0563c1"/>
                  </a:solidFill>
                </a:uFill>
                <a:latin typeface="Calibri"/>
                <a:hlinkClick r:id="rId10"/>
              </a:rPr>
              <a:t>dministrative</a:t>
            </a:r>
            <a:r>
              <a:rPr b="0" lang="en-US" sz="1200" spc="-11" strike="noStrike" u="heavy">
                <a:solidFill>
                  <a:srgbClr val="002060"/>
                </a:solidFill>
                <a:effectLst/>
                <a:uFill>
                  <a:solidFill>
                    <a:srgbClr val="0563c1"/>
                  </a:solidFill>
                </a:uFill>
                <a:latin typeface="Calibri"/>
                <a:hlinkClick r:id="rId11"/>
              </a:rPr>
              <a:t>-guideline-for-Appointment-of-office-hl=olders.pdf</a:t>
            </a:r>
            <a:r>
              <a:rPr b="0" lang="en-US" sz="1200" spc="-11" strike="noStrike" u="none">
                <a:solidFill>
                  <a:schemeClr val="dk1"/>
                </a:solidFill>
                <a:effectLst/>
                <a:uFillTx/>
                <a:latin typeface="Calibri"/>
              </a:rPr>
              <a:t>.</a:t>
            </a: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a:p>
            <a:pPr marL="12600" defTabSz="457200">
              <a:lnSpc>
                <a:spcPct val="107000"/>
              </a:lnSpc>
              <a:tabLst>
                <a:tab algn="l" pos="10361880"/>
              </a:tabLst>
            </a:pPr>
            <a:endParaRPr b="0" lang="en-US" sz="1200" strike="noStrike" u="none">
              <a:solidFill>
                <a:srgbClr val="000000"/>
              </a:solidFill>
              <a:effectLst/>
              <a:uFillTx/>
              <a:latin typeface="Arial"/>
            </a:endParaRPr>
          </a:p>
        </p:txBody>
      </p:sp>
      <p:graphicFrame>
        <p:nvGraphicFramePr>
          <p:cNvPr id="197" name="Object 2"/>
          <p:cNvGraphicFramePr/>
          <p:nvPr/>
        </p:nvGraphicFramePr>
        <p:xfrm>
          <a:off x="304920" y="5029200"/>
          <a:ext cx="4317480" cy="526680"/>
        </p:xfrm>
        <a:graphic>
          <a:graphicData uri="http://schemas.openxmlformats.org/presentationml/2006/ole">
            <p:oleObj showAsIcon="1" progId="Package" r:id="rId12" spid="">
              <p:embed/>
              <p:pic>
                <p:nvPicPr>
                  <p:cNvPr id="198" name="Object 2" descr=""/>
                  <p:cNvPicPr/>
                  <p:nvPr/>
                </p:nvPicPr>
                <p:blipFill>
                  <a:blip r:embed="rId13"/>
                  <a:stretch/>
                </p:blipFill>
                <p:spPr>
                  <a:xfrm>
                    <a:off x="304920" y="5029200"/>
                    <a:ext cx="4317480" cy="526680"/>
                  </a:xfrm>
                  <a:prstGeom prst="rect">
                    <a:avLst/>
                  </a:prstGeom>
                  <a:noFill/>
                  <a:ln w="0">
                    <a:noFill/>
                  </a:ln>
                </p:spPr>
              </p:pic>
            </p:oleObj>
          </a:graphicData>
        </a:graphic>
      </p:graphicFrame>
      <p:graphicFrame>
        <p:nvGraphicFramePr>
          <p:cNvPr id="199" name="Object 3"/>
          <p:cNvGraphicFramePr/>
          <p:nvPr/>
        </p:nvGraphicFramePr>
        <p:xfrm>
          <a:off x="304920" y="5791320"/>
          <a:ext cx="4893840" cy="526680"/>
        </p:xfrm>
        <a:graphic>
          <a:graphicData uri="http://schemas.openxmlformats.org/presentationml/2006/ole">
            <p:oleObj showAsIcon="1" progId="Package" r:id="rId14" spid="">
              <p:embed/>
              <p:pic>
                <p:nvPicPr>
                  <p:cNvPr id="200" name="Object 3" descr=""/>
                  <p:cNvPicPr/>
                  <p:nvPr/>
                </p:nvPicPr>
                <p:blipFill>
                  <a:blip r:embed="rId15"/>
                  <a:stretch/>
                </p:blipFill>
                <p:spPr>
                  <a:xfrm>
                    <a:off x="304920" y="5791320"/>
                    <a:ext cx="489384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01" name="object 2" descr=""/>
          <p:cNvPicPr/>
          <p:nvPr/>
        </p:nvPicPr>
        <p:blipFill>
          <a:blip r:embed="rId1"/>
          <a:stretch/>
        </p:blipFill>
        <p:spPr>
          <a:xfrm>
            <a:off x="2393640" y="10080"/>
            <a:ext cx="7404480" cy="6847560"/>
          </a:xfrm>
          <a:prstGeom prst="rect">
            <a:avLst/>
          </a:prstGeom>
          <a:noFill/>
          <a:ln w="0">
            <a:noFill/>
          </a:ln>
        </p:spPr>
      </p:pic>
      <p:sp>
        <p:nvSpPr>
          <p:cNvPr id="202" name="PlaceHolder 1"/>
          <p:cNvSpPr>
            <a:spLocks noGrp="1"/>
          </p:cNvSpPr>
          <p:nvPr>
            <p:ph type="title"/>
          </p:nvPr>
        </p:nvSpPr>
        <p:spPr>
          <a:xfrm>
            <a:off x="228600" y="1637280"/>
            <a:ext cx="11734560" cy="2531160"/>
          </a:xfrm>
          <a:prstGeom prst="rect">
            <a:avLst/>
          </a:prstGeom>
          <a:noFill/>
          <a:ln w="0">
            <a:noFill/>
          </a:ln>
        </p:spPr>
        <p:txBody>
          <a:bodyPr lIns="0" rIns="0" tIns="12240" bIns="0" anchor="ctr">
            <a:spAutoFit/>
          </a:bodyPr>
          <a:p>
            <a:pPr marL="981720" indent="-969480" algn="ctr" defTabSz="457200">
              <a:lnSpc>
                <a:spcPct val="123000"/>
              </a:lnSpc>
              <a:spcBef>
                <a:spcPts val="96"/>
              </a:spcBef>
              <a:buNone/>
              <a:tabLst>
                <a:tab algn="l" pos="0"/>
              </a:tabLst>
            </a:pPr>
            <a:r>
              <a:rPr b="1" lang="en-US" sz="4400" strike="noStrike" u="none">
                <a:solidFill>
                  <a:schemeClr val="dk1">
                    <a:lumMod val="85000"/>
                    <a:lumOff val="15000"/>
                  </a:schemeClr>
                </a:solidFill>
                <a:effectLst/>
                <a:uFillTx/>
                <a:latin typeface="Garamond"/>
              </a:rPr>
              <a:t>DUTIES</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br>
              <a:rPr sz="4400"/>
            </a:br>
            <a:r>
              <a:rPr b="1" lang="en-US" sz="4400" strike="noStrike" u="none">
                <a:solidFill>
                  <a:schemeClr val="dk1">
                    <a:lumMod val="85000"/>
                    <a:lumOff val="15000"/>
                  </a:schemeClr>
                </a:solidFill>
                <a:effectLst/>
                <a:uFillTx/>
                <a:latin typeface="Garamond"/>
              </a:rPr>
              <a:t>THE</a:t>
            </a:r>
            <a:r>
              <a:rPr b="1" lang="en-US" sz="4400" spc="-26" strike="noStrike" u="none">
                <a:solidFill>
                  <a:schemeClr val="dk1">
                    <a:lumMod val="85000"/>
                    <a:lumOff val="15000"/>
                  </a:schemeClr>
                </a:solidFill>
                <a:effectLst/>
                <a:uFillTx/>
                <a:latin typeface="Garamond"/>
              </a:rPr>
              <a:t> INTERIM </a:t>
            </a:r>
            <a:r>
              <a:rPr b="1" lang="en-US" sz="4400" strike="noStrike" u="none">
                <a:solidFill>
                  <a:schemeClr val="dk1">
                    <a:lumMod val="85000"/>
                    <a:lumOff val="15000"/>
                  </a:schemeClr>
                </a:solidFill>
                <a:effectLst/>
                <a:uFillTx/>
                <a:latin typeface="Garamond"/>
              </a:rPr>
              <a:t>SECRETARY</a:t>
            </a:r>
            <a:r>
              <a:rPr b="1" lang="en-US" sz="4400" spc="-2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20"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STATE </a:t>
            </a:r>
            <a:br>
              <a:rPr sz="4400"/>
            </a:br>
            <a:r>
              <a:rPr b="1" lang="en-US" sz="4400" strike="noStrike" u="none">
                <a:solidFill>
                  <a:schemeClr val="dk1">
                    <a:lumMod val="85000"/>
                    <a:lumOff val="15000"/>
                  </a:schemeClr>
                </a:solidFill>
                <a:effectLst/>
                <a:uFillTx/>
                <a:latin typeface="Garamond"/>
              </a:rPr>
              <a:t>AND</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COUNTY</a:t>
            </a:r>
            <a:r>
              <a:rPr b="1" lang="en-US" sz="4400" spc="-20"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CLERK</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0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04" name="object 2"/>
          <p:cNvSpPr/>
          <p:nvPr/>
        </p:nvSpPr>
        <p:spPr>
          <a:xfrm>
            <a:off x="228600" y="420480"/>
            <a:ext cx="11793600" cy="576504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a:tabLst>
                <a:tab algn="l" pos="313200"/>
              </a:tabLst>
            </a:pPr>
            <a:r>
              <a:rPr b="0" lang="en-US" sz="2400" strike="noStrike" u="none">
                <a:solidFill>
                  <a:schemeClr val="dk1"/>
                </a:solidFill>
                <a:effectLst/>
                <a:uFillTx/>
                <a:latin typeface="Calibri"/>
              </a:rPr>
              <a:t> Make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keep</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transcripts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minutes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legislature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assembly (committee of safety) meetings.</a:t>
            </a:r>
            <a:endParaRPr b="0" lang="en-US" sz="2400" strike="noStrike" u="none">
              <a:solidFill>
                <a:srgbClr val="000000"/>
              </a:solidFill>
              <a:effectLst/>
              <a:uFillTx/>
              <a:latin typeface="Arial"/>
            </a:endParaRPr>
          </a:p>
          <a:p>
            <a:pPr marL="469800" indent="-45720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Keep</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records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including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names,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addresses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voters.</a:t>
            </a:r>
            <a:r>
              <a:rPr b="0" lang="en-US" sz="2400" spc="-26" strike="noStrike" u="none">
                <a:solidFill>
                  <a:schemeClr val="dk1"/>
                </a:solidFill>
                <a:effectLst/>
                <a:uFillTx/>
                <a:latin typeface="Calibri"/>
              </a:rPr>
              <a:t> </a:t>
            </a:r>
            <a:br>
              <a:rPr sz="2400"/>
            </a:br>
            <a:r>
              <a:rPr b="1" lang="en-US" sz="2400" strike="noStrike" u="none">
                <a:solidFill>
                  <a:schemeClr val="dk1"/>
                </a:solidFill>
                <a:effectLst/>
                <a:uFillTx/>
                <a:latin typeface="Calibri"/>
              </a:rPr>
              <a:t>NOTE:</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state</a:t>
            </a:r>
            <a:r>
              <a:rPr b="1" lang="en-US" sz="2400" spc="-26" strike="noStrike" u="none">
                <a:solidFill>
                  <a:schemeClr val="dk1"/>
                </a:solidFill>
                <a:effectLst/>
                <a:uFillTx/>
                <a:latin typeface="Calibri"/>
              </a:rPr>
              <a:t> </a:t>
            </a:r>
            <a:r>
              <a:rPr b="1" lang="en-US" sz="2400" spc="-11" strike="noStrike" u="none">
                <a:solidFill>
                  <a:schemeClr val="dk1"/>
                </a:solidFill>
                <a:effectLst/>
                <a:uFillTx/>
                <a:latin typeface="Calibri"/>
              </a:rPr>
              <a:t>legislature </a:t>
            </a:r>
            <a:r>
              <a:rPr b="1" lang="en-US" sz="2400" strike="noStrike" u="none">
                <a:solidFill>
                  <a:schemeClr val="dk1"/>
                </a:solidFill>
                <a:effectLst/>
                <a:uFillTx/>
                <a:latin typeface="Calibri"/>
              </a:rPr>
              <a:t>and</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county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assembly</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may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appoint</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assistants</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to</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help</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the</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Secretary</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of</a:t>
            </a:r>
            <a:r>
              <a:rPr b="1" lang="en-US" sz="2400" spc="-14" strike="noStrike" u="none">
                <a:solidFill>
                  <a:schemeClr val="dk1"/>
                </a:solidFill>
                <a:effectLst/>
                <a:uFillTx/>
                <a:latin typeface="Calibri"/>
              </a:rPr>
              <a:t> </a:t>
            </a:r>
            <a:r>
              <a:rPr b="1" lang="en-US" sz="2400" strike="noStrike" u="none">
                <a:solidFill>
                  <a:schemeClr val="dk1"/>
                </a:solidFill>
                <a:effectLst/>
                <a:uFillTx/>
                <a:latin typeface="Calibri"/>
              </a:rPr>
              <a:t>State</a:t>
            </a:r>
            <a:r>
              <a:rPr b="1" lang="en-US" sz="2400" spc="-20" strike="noStrike" u="none">
                <a:solidFill>
                  <a:schemeClr val="dk1"/>
                </a:solidFill>
                <a:effectLst/>
                <a:uFillTx/>
                <a:latin typeface="Calibri"/>
              </a:rPr>
              <a:t> </a:t>
            </a:r>
            <a:r>
              <a:rPr b="1" lang="en-US" sz="2400" strike="noStrike" u="none">
                <a:solidFill>
                  <a:schemeClr val="dk1"/>
                </a:solidFill>
                <a:effectLst/>
                <a:uFillTx/>
                <a:latin typeface="Calibri"/>
              </a:rPr>
              <a:t>and</a:t>
            </a:r>
            <a:r>
              <a:rPr b="1" lang="en-US" sz="2400" spc="-14" strike="noStrike" u="none">
                <a:solidFill>
                  <a:schemeClr val="dk1"/>
                </a:solidFill>
                <a:effectLst/>
                <a:uFillTx/>
                <a:latin typeface="Calibri"/>
              </a:rPr>
              <a:t> </a:t>
            </a:r>
            <a:r>
              <a:rPr b="1" lang="en-US" sz="2400" spc="-11" strike="noStrike" u="none">
                <a:solidFill>
                  <a:schemeClr val="dk1"/>
                </a:solidFill>
                <a:effectLst/>
                <a:uFillTx/>
                <a:latin typeface="Calibri"/>
              </a:rPr>
              <a:t>County </a:t>
            </a:r>
            <a:r>
              <a:rPr b="1" lang="en-US" sz="2400" strike="noStrike" u="none">
                <a:solidFill>
                  <a:schemeClr val="dk1"/>
                </a:solidFill>
                <a:effectLst/>
                <a:uFillTx/>
                <a:latin typeface="Calibri"/>
              </a:rPr>
              <a:t>Secretary</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keep</a:t>
            </a:r>
            <a:r>
              <a:rPr b="1" lang="en-US" sz="2400" spc="-31" strike="noStrike" u="none">
                <a:solidFill>
                  <a:schemeClr val="dk1"/>
                </a:solidFill>
                <a:effectLst/>
                <a:uFillTx/>
                <a:latin typeface="Calibri"/>
              </a:rPr>
              <a:t> </a:t>
            </a:r>
            <a:r>
              <a:rPr b="1" lang="en-US" sz="2400" strike="noStrike" u="none">
                <a:solidFill>
                  <a:schemeClr val="dk1"/>
                </a:solidFill>
                <a:effectLst/>
                <a:uFillTx/>
                <a:latin typeface="Calibri"/>
              </a:rPr>
              <a:t>these</a:t>
            </a:r>
            <a:r>
              <a:rPr b="1" lang="en-US" sz="2400" spc="-26" strike="noStrike" u="none">
                <a:solidFill>
                  <a:schemeClr val="dk1"/>
                </a:solidFill>
                <a:effectLst/>
                <a:uFillTx/>
                <a:latin typeface="Calibri"/>
              </a:rPr>
              <a:t> </a:t>
            </a:r>
            <a:r>
              <a:rPr b="1" lang="en-US" sz="2400" spc="-11" strike="noStrike" u="none">
                <a:solidFill>
                  <a:schemeClr val="dk1"/>
                </a:solidFill>
                <a:effectLst/>
                <a:uFillTx/>
                <a:latin typeface="Calibri"/>
              </a:rPr>
              <a:t>records.</a:t>
            </a:r>
            <a:endParaRPr b="0" lang="en-US" sz="2400" strike="noStrike" u="none">
              <a:solidFill>
                <a:srgbClr val="000000"/>
              </a:solidFill>
              <a:effectLst/>
              <a:uFillTx/>
              <a:latin typeface="Arial"/>
            </a:endParaRPr>
          </a:p>
          <a:p>
            <a:pPr marL="12600" indent="-45720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Secretary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make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reports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Secretary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the </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progress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assembly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least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once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every 30 days.</a:t>
            </a:r>
            <a:endParaRPr b="0" lang="en-US" sz="2400" strike="noStrike" u="none">
              <a:solidFill>
                <a:srgbClr val="000000"/>
              </a:solidFill>
              <a:effectLst/>
              <a:uFillTx/>
              <a:latin typeface="Arial"/>
            </a:endParaRPr>
          </a:p>
          <a:p>
            <a:pPr marL="312480" indent="-30024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Clerk</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make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reports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Secretary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State </a:t>
            </a:r>
            <a:r>
              <a:rPr b="0" lang="en-US" sz="2400" strike="noStrike" u="none">
                <a:solidFill>
                  <a:schemeClr val="dk1"/>
                </a:solidFill>
                <a:effectLst/>
                <a:uFillTx/>
                <a:latin typeface="Calibri"/>
              </a:rPr>
              <a:t>at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least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once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every 30 days.</a:t>
            </a:r>
            <a:endParaRPr b="0" lang="en-US" sz="2400" strike="noStrike" u="none">
              <a:solidFill>
                <a:srgbClr val="000000"/>
              </a:solidFill>
              <a:effectLst/>
              <a:uFillTx/>
              <a:latin typeface="Arial"/>
            </a:endParaRPr>
          </a:p>
          <a:p>
            <a:pPr marL="12600" indent="-30024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Keep</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records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all by-</a:t>
            </a:r>
            <a:r>
              <a:rPr b="0" lang="en-US" sz="2400" strike="noStrike" u="none">
                <a:solidFill>
                  <a:schemeClr val="dk1"/>
                </a:solidFill>
                <a:effectLst/>
                <a:uFillTx/>
                <a:latin typeface="Calibri"/>
              </a:rPr>
              <a:t>laws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assemblies.</a:t>
            </a:r>
            <a:endParaRPr b="0" lang="en-US" sz="2400" strike="noStrike" u="none">
              <a:solidFill>
                <a:srgbClr val="000000"/>
              </a:solidFill>
              <a:effectLst/>
              <a:uFillTx/>
              <a:latin typeface="Arial"/>
            </a:endParaRPr>
          </a:p>
          <a:p>
            <a:pPr marL="312480" indent="-30024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Keep</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records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assembly</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vote </a:t>
            </a:r>
            <a:r>
              <a:rPr b="0" lang="en-US" sz="2400" spc="-34" strike="noStrike" u="none">
                <a:solidFill>
                  <a:schemeClr val="dk1"/>
                </a:solidFill>
                <a:effectLst/>
                <a:uFillTx/>
                <a:latin typeface="Calibri"/>
              </a:rPr>
              <a:t>outcomes</a:t>
            </a:r>
            <a:r>
              <a:rPr b="0" lang="en-US" sz="2400" spc="-11" strike="noStrike" u="none">
                <a:solidFill>
                  <a:schemeClr val="dk1"/>
                </a:solidFill>
                <a:effectLst/>
                <a:uFillTx/>
                <a:latin typeface="Calibri"/>
              </a:rPr>
              <a:t>.</a:t>
            </a:r>
            <a:endParaRPr b="0" lang="en-US" sz="2400" strike="noStrike" u="none">
              <a:solidFill>
                <a:srgbClr val="000000"/>
              </a:solidFill>
              <a:effectLst/>
              <a:uFillTx/>
              <a:latin typeface="Arial"/>
            </a:endParaRPr>
          </a:p>
          <a:p>
            <a:pPr marL="12600" indent="-300240" defTabSz="457200">
              <a:lnSpc>
                <a:spcPct val="107000"/>
              </a:lnSpc>
              <a:spcBef>
                <a:spcPts val="799"/>
              </a:spcBef>
              <a:buClr>
                <a:srgbClr val="000000"/>
              </a:buClr>
              <a:buFont typeface="Garamond"/>
              <a:buAutoNum type="arabicParenR"/>
              <a:tabLst>
                <a:tab algn="l" pos="313200"/>
              </a:tabLst>
            </a:pPr>
            <a:r>
              <a:rPr b="0" lang="en-US" sz="2400" strike="noStrike" u="none">
                <a:solidFill>
                  <a:schemeClr val="dk1"/>
                </a:solidFill>
                <a:effectLst/>
                <a:uFillTx/>
                <a:latin typeface="Calibri"/>
              </a:rPr>
              <a:t> Keep</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records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make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quarterly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reports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Governor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receipts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disbursements</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of </a:t>
            </a:r>
            <a:r>
              <a:rPr b="0" lang="en-US" sz="2400" strike="noStrike" u="none">
                <a:solidFill>
                  <a:schemeClr val="dk1"/>
                </a:solidFill>
                <a:effectLst/>
                <a:uFillTx/>
                <a:latin typeface="Calibri"/>
              </a:rPr>
              <a:t>any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funds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which</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may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donated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help</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establish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offices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in </a:t>
            </a:r>
            <a:r>
              <a:rPr b="0" lang="en-US" sz="2400" strike="noStrike" u="none">
                <a:solidFill>
                  <a:schemeClr val="dk1"/>
                </a:solidFill>
                <a:effectLst/>
                <a:uFillTx/>
                <a:latin typeface="Calibri"/>
              </a:rPr>
              <a:t>their</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respective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county.</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05" name="object 2" descr=""/>
          <p:cNvPicPr/>
          <p:nvPr/>
        </p:nvPicPr>
        <p:blipFill>
          <a:blip r:embed="rId1"/>
          <a:stretch/>
        </p:blipFill>
        <p:spPr>
          <a:xfrm>
            <a:off x="2393640" y="10080"/>
            <a:ext cx="7404480" cy="6847560"/>
          </a:xfrm>
          <a:prstGeom prst="rect">
            <a:avLst/>
          </a:prstGeom>
          <a:noFill/>
          <a:ln w="0">
            <a:noFill/>
          </a:ln>
        </p:spPr>
      </p:pic>
      <p:sp>
        <p:nvSpPr>
          <p:cNvPr id="206" name="PlaceHolder 1"/>
          <p:cNvSpPr>
            <a:spLocks noGrp="1"/>
          </p:cNvSpPr>
          <p:nvPr>
            <p:ph type="title"/>
          </p:nvPr>
        </p:nvSpPr>
        <p:spPr>
          <a:xfrm>
            <a:off x="343080" y="2163240"/>
            <a:ext cx="11505960" cy="2531160"/>
          </a:xfrm>
          <a:prstGeom prst="rect">
            <a:avLst/>
          </a:prstGeom>
          <a:noFill/>
          <a:ln w="0">
            <a:noFill/>
          </a:ln>
        </p:spPr>
        <p:txBody>
          <a:bodyPr lIns="0" rIns="0" tIns="12240" bIns="0" anchor="ctr">
            <a:spAutoFit/>
          </a:bodyPr>
          <a:p>
            <a:pPr marL="12600" indent="-12600" algn="ctr" defTabSz="457200">
              <a:lnSpc>
                <a:spcPct val="123000"/>
              </a:lnSpc>
              <a:spcBef>
                <a:spcPts val="96"/>
              </a:spcBef>
              <a:buNone/>
              <a:tabLst>
                <a:tab algn="l" pos="0"/>
              </a:tabLst>
            </a:pPr>
            <a:r>
              <a:rPr b="1" lang="en-US" sz="4400" strike="noStrike" u="sng">
                <a:solidFill>
                  <a:schemeClr val="dk1">
                    <a:lumMod val="85000"/>
                    <a:lumOff val="15000"/>
                  </a:schemeClr>
                </a:solidFill>
                <a:effectLst/>
                <a:uFillTx/>
                <a:latin typeface="Garamond"/>
              </a:rPr>
              <a:t>STEP</a:t>
            </a:r>
            <a:r>
              <a:rPr b="1" lang="en-US" sz="4400" spc="-31" strike="noStrike" u="sng">
                <a:solidFill>
                  <a:schemeClr val="dk1">
                    <a:lumMod val="85000"/>
                    <a:lumOff val="15000"/>
                  </a:schemeClr>
                </a:solidFill>
                <a:effectLst/>
                <a:uFillTx/>
                <a:latin typeface="Garamond"/>
              </a:rPr>
              <a:t> </a:t>
            </a:r>
            <a:r>
              <a:rPr b="1" lang="en-US" sz="4400" strike="noStrike" u="sng">
                <a:solidFill>
                  <a:schemeClr val="dk1">
                    <a:lumMod val="85000"/>
                    <a:lumOff val="15000"/>
                  </a:schemeClr>
                </a:solidFill>
                <a:effectLst/>
                <a:uFillTx/>
                <a:latin typeface="Garamond"/>
              </a:rPr>
              <a:t>FOUR</a:t>
            </a:r>
            <a:br>
              <a:rPr sz="4400"/>
            </a:br>
            <a:r>
              <a:rPr b="1" lang="en-US" sz="4400" strike="noStrike" u="none">
                <a:solidFill>
                  <a:schemeClr val="dk1">
                    <a:lumMod val="85000"/>
                    <a:lumOff val="15000"/>
                  </a:schemeClr>
                </a:solidFill>
                <a:effectLst/>
                <a:uFillTx/>
                <a:latin typeface="Garamond"/>
              </a:rPr>
              <a:t>APPOINTMENT</a:t>
            </a:r>
            <a:r>
              <a:rPr b="1" lang="en-US" sz="4400" spc="-4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26"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THE</a:t>
            </a:r>
            <a:r>
              <a:rPr b="1" lang="en-US" sz="4400" spc="-26" strike="noStrike" u="none">
                <a:solidFill>
                  <a:schemeClr val="dk1">
                    <a:lumMod val="85000"/>
                    <a:lumOff val="15000"/>
                  </a:schemeClr>
                </a:solidFill>
                <a:effectLst/>
                <a:uFillTx/>
                <a:latin typeface="Garamond"/>
              </a:rPr>
              <a:t> INTERIM </a:t>
            </a:r>
            <a:br>
              <a:rPr sz="4400"/>
            </a:br>
            <a:r>
              <a:rPr b="1" lang="en-US" sz="4400" strike="noStrike" u="none">
                <a:solidFill>
                  <a:schemeClr val="dk1">
                    <a:lumMod val="85000"/>
                    <a:lumOff val="15000"/>
                  </a:schemeClr>
                </a:solidFill>
                <a:effectLst/>
                <a:uFillTx/>
                <a:latin typeface="Garamond"/>
              </a:rPr>
              <a:t>CHIEF</a:t>
            </a:r>
            <a:r>
              <a:rPr b="1" lang="en-US" sz="4400" spc="-26"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JUSTICE</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07"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08" name="object 2"/>
          <p:cNvSpPr/>
          <p:nvPr/>
        </p:nvSpPr>
        <p:spPr>
          <a:xfrm>
            <a:off x="457200" y="609480"/>
            <a:ext cx="11260080" cy="5667480"/>
          </a:xfrm>
          <a:prstGeom prst="rect">
            <a:avLst/>
          </a:prstGeom>
          <a:noFill/>
          <a:ln w="0">
            <a:noFill/>
          </a:ln>
        </p:spPr>
        <p:style>
          <a:lnRef idx="0"/>
          <a:fillRef idx="0"/>
          <a:effectRef idx="0"/>
          <a:fontRef idx="minor"/>
        </p:style>
        <p:txBody>
          <a:bodyPr lIns="0" rIns="0" tIns="12600" bIns="0" anchor="t">
            <a:spAutoFit/>
          </a:bodyPr>
          <a:p>
            <a:pPr marL="527040" indent="-514440" defTabSz="457200">
              <a:lnSpc>
                <a:spcPct val="107000"/>
              </a:lnSpc>
              <a:spcBef>
                <a:spcPts val="99"/>
              </a:spcBef>
              <a:buClr>
                <a:srgbClr val="000000"/>
              </a:buClr>
              <a:buFont typeface="Garamond"/>
              <a:buAutoNum type="arabicParenR"/>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President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Republic</a:t>
            </a:r>
            <a:r>
              <a:rPr b="0" lang="en-US" sz="2800" spc="-26" strike="noStrike" u="none">
                <a:solidFill>
                  <a:schemeClr val="dk1"/>
                </a:solidFill>
                <a:effectLst/>
                <a:uFillTx/>
                <a:latin typeface="Calibri"/>
              </a:rPr>
              <a:t> </a:t>
            </a:r>
            <a:r>
              <a:rPr b="0" lang="en-US" sz="2800" strike="noStrike" u="sng">
                <a:solidFill>
                  <a:schemeClr val="dk1"/>
                </a:solidFill>
                <a:effectLst/>
                <a:uFillTx/>
                <a:latin typeface="Calibri"/>
              </a:rPr>
              <a:t>shall</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appoint</a:t>
            </a:r>
            <a:r>
              <a:rPr b="0" lang="en-US" sz="2800" spc="-26" strike="noStrike" u="none">
                <a:solidFill>
                  <a:schemeClr val="dk1"/>
                </a:solidFill>
                <a:effectLst/>
                <a:uFillTx/>
                <a:latin typeface="Calibri"/>
              </a:rPr>
              <a:t> three interim </a:t>
            </a:r>
            <a:r>
              <a:rPr b="0" lang="en-US" sz="2800" strike="noStrike" u="none">
                <a:solidFill>
                  <a:schemeClr val="dk1"/>
                </a:solidFill>
                <a:effectLst/>
                <a:uFillTx/>
                <a:latin typeface="Calibri"/>
              </a:rPr>
              <a:t>Justices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for</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each</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state. </a:t>
            </a:r>
            <a:endParaRPr b="0" lang="en-US" sz="2800" strike="noStrike" u="none">
              <a:solidFill>
                <a:srgbClr val="000000"/>
              </a:solidFill>
              <a:effectLst/>
              <a:uFillTx/>
              <a:latin typeface="Arial"/>
            </a:endParaRPr>
          </a:p>
          <a:p>
            <a:pPr defTabSz="457200">
              <a:lnSpc>
                <a:spcPct val="107000"/>
              </a:lnSpc>
              <a:spcBef>
                <a:spcPts val="99"/>
              </a:spcBef>
            </a:pPr>
            <a:endParaRPr b="0" lang="en-US" sz="2800" strike="noStrike" u="none">
              <a:solidFill>
                <a:srgbClr val="000000"/>
              </a:solidFill>
              <a:effectLst/>
              <a:uFillTx/>
              <a:latin typeface="Arial"/>
            </a:endParaRPr>
          </a:p>
          <a:p>
            <a:pPr marL="527040" indent="-514440" defTabSz="457200">
              <a:lnSpc>
                <a:spcPct val="107000"/>
              </a:lnSpc>
              <a:spcBef>
                <a:spcPts val="99"/>
              </a:spcBef>
              <a:buClr>
                <a:srgbClr val="000000"/>
              </a:buClr>
              <a:buFont typeface="Garamond"/>
              <a:buAutoNum type="arabicParenR"/>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appointments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be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made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from</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nominees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submitted</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to</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Republic </a:t>
            </a:r>
            <a:r>
              <a:rPr b="0" lang="en-US" sz="2800" strike="noStrike" u="none">
                <a:solidFill>
                  <a:schemeClr val="dk1"/>
                </a:solidFill>
                <a:effectLst/>
                <a:uFillTx/>
                <a:latin typeface="Calibri"/>
              </a:rPr>
              <a:t>President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by</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interim </a:t>
            </a:r>
            <a:r>
              <a:rPr b="0" lang="en-US" sz="2800" strike="noStrike" u="none">
                <a:solidFill>
                  <a:schemeClr val="dk1"/>
                </a:solidFill>
                <a:effectLst/>
                <a:uFillTx/>
                <a:latin typeface="Calibri"/>
              </a:rPr>
              <a:t>Governor</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state.</a:t>
            </a:r>
            <a:r>
              <a:rPr b="0" lang="en-US" sz="2800" spc="-20" strike="noStrike" u="none">
                <a:solidFill>
                  <a:schemeClr val="dk1"/>
                </a:solidFill>
                <a:effectLst/>
                <a:uFillTx/>
                <a:latin typeface="Calibri"/>
              </a:rPr>
              <a:t> </a:t>
            </a:r>
            <a:endParaRPr b="0" lang="en-US" sz="2800" strike="noStrike" u="none">
              <a:solidFill>
                <a:srgbClr val="000000"/>
              </a:solidFill>
              <a:effectLst/>
              <a:uFillTx/>
              <a:latin typeface="Arial"/>
            </a:endParaRPr>
          </a:p>
          <a:p>
            <a:pPr defTabSz="457200">
              <a:lnSpc>
                <a:spcPct val="107000"/>
              </a:lnSpc>
              <a:spcBef>
                <a:spcPts val="99"/>
              </a:spcBef>
            </a:pPr>
            <a:endParaRPr b="0" lang="en-US" sz="2800" strike="noStrike" u="none">
              <a:solidFill>
                <a:srgbClr val="000000"/>
              </a:solidFill>
              <a:effectLst/>
              <a:uFillTx/>
              <a:latin typeface="Arial"/>
            </a:endParaRPr>
          </a:p>
          <a:p>
            <a:pPr marL="527040" indent="-514440" defTabSz="457200">
              <a:lnSpc>
                <a:spcPct val="107000"/>
              </a:lnSpc>
              <a:spcBef>
                <a:spcPts val="99"/>
              </a:spcBef>
              <a:buClr>
                <a:srgbClr val="000000"/>
              </a:buClr>
              <a:buFont typeface="Garamond"/>
              <a:buAutoNum type="arabicParenR"/>
            </a:pPr>
            <a:r>
              <a:rPr b="0" lang="en-US" sz="2800" strike="noStrike" u="none">
                <a:solidFill>
                  <a:schemeClr val="dk1"/>
                </a:solidFill>
                <a:effectLst/>
                <a:uFillTx/>
                <a:latin typeface="Calibri"/>
              </a:rPr>
              <a:t>The interim</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judges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must</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reside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state</a:t>
            </a:r>
            <a:r>
              <a:rPr b="0" lang="en-US" sz="2800" spc="-20" strike="noStrike" u="none">
                <a:solidFill>
                  <a:schemeClr val="dk1"/>
                </a:solidFill>
                <a:effectLst/>
                <a:uFillTx/>
                <a:latin typeface="Calibri"/>
              </a:rPr>
              <a:t> </a:t>
            </a:r>
            <a:r>
              <a:rPr b="0" lang="en-US" sz="2800" spc="-26" strike="noStrike" u="none">
                <a:solidFill>
                  <a:schemeClr val="dk1"/>
                </a:solidFill>
                <a:effectLst/>
                <a:uFillTx/>
                <a:latin typeface="Calibri"/>
              </a:rPr>
              <a:t>in </a:t>
            </a:r>
            <a:r>
              <a:rPr b="0" lang="en-US" sz="2800" strike="noStrike" u="none">
                <a:solidFill>
                  <a:schemeClr val="dk1"/>
                </a:solidFill>
                <a:effectLst/>
                <a:uFillTx/>
                <a:latin typeface="Calibri"/>
              </a:rPr>
              <a:t>which</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they</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serve.</a:t>
            </a:r>
            <a:r>
              <a:rPr b="0" lang="en-US" sz="2800" spc="-26" strike="noStrike" u="none">
                <a:solidFill>
                  <a:schemeClr val="dk1"/>
                </a:solidFill>
                <a:effectLst/>
                <a:uFillTx/>
                <a:latin typeface="Calibri"/>
              </a:rPr>
              <a:t> </a:t>
            </a:r>
            <a:endParaRPr b="0" lang="en-US" sz="2800" strike="noStrike" u="none">
              <a:solidFill>
                <a:srgbClr val="000000"/>
              </a:solidFill>
              <a:effectLst/>
              <a:uFillTx/>
              <a:latin typeface="Arial"/>
            </a:endParaRPr>
          </a:p>
          <a:p>
            <a:pPr defTabSz="457200">
              <a:lnSpc>
                <a:spcPct val="107000"/>
              </a:lnSpc>
              <a:spcBef>
                <a:spcPts val="99"/>
              </a:spcBef>
            </a:pPr>
            <a:endParaRPr b="0" lang="en-US" sz="2800" strike="noStrike" u="none">
              <a:solidFill>
                <a:srgbClr val="000000"/>
              </a:solidFill>
              <a:effectLst/>
              <a:uFillTx/>
              <a:latin typeface="Arial"/>
            </a:endParaRPr>
          </a:p>
          <a:p>
            <a:pPr marL="527040" indent="-514440" defTabSz="457200">
              <a:lnSpc>
                <a:spcPct val="107000"/>
              </a:lnSpc>
              <a:spcBef>
                <a:spcPts val="99"/>
              </a:spcBef>
              <a:buClr>
                <a:srgbClr val="000000"/>
              </a:buClr>
              <a:buFont typeface="Garamond"/>
              <a:buAutoNum type="arabicParenR"/>
            </a:pPr>
            <a:r>
              <a:rPr b="0" lang="en-US" sz="2800" strike="noStrike" u="none">
                <a:solidFill>
                  <a:schemeClr val="dk1"/>
                </a:solidFill>
                <a:effectLst/>
                <a:uFillTx/>
                <a:latin typeface="Calibri"/>
              </a:rPr>
              <a:t>They</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shall</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be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appointed</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by</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following</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Presidential </a:t>
            </a:r>
            <a:r>
              <a:rPr b="0" lang="en-US" sz="2800" strike="noStrike" u="none">
                <a:solidFill>
                  <a:schemeClr val="dk1"/>
                </a:solidFill>
                <a:effectLst/>
                <a:uFillTx/>
                <a:latin typeface="Calibri"/>
              </a:rPr>
              <a:t>Administrative</a:t>
            </a:r>
            <a:r>
              <a:rPr b="0" lang="en-US" sz="2800" spc="-34" strike="noStrike" u="none">
                <a:solidFill>
                  <a:schemeClr val="dk1"/>
                </a:solidFill>
                <a:effectLst/>
                <a:uFillTx/>
                <a:latin typeface="Calibri"/>
              </a:rPr>
              <a:t> </a:t>
            </a:r>
            <a:r>
              <a:rPr b="0" lang="en-US" sz="2800" strike="noStrike" u="none">
                <a:solidFill>
                  <a:schemeClr val="dk1"/>
                </a:solidFill>
                <a:effectLst/>
                <a:uFillTx/>
                <a:latin typeface="Calibri"/>
              </a:rPr>
              <a:t>Guideline</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for</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Appointment</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34" strike="noStrike" u="none">
                <a:solidFill>
                  <a:schemeClr val="dk1"/>
                </a:solidFill>
                <a:effectLst/>
                <a:uFillTx/>
                <a:latin typeface="Calibri"/>
              </a:rPr>
              <a:t> </a:t>
            </a:r>
            <a:r>
              <a:rPr b="0" lang="en-US" sz="2800" strike="noStrike" u="none">
                <a:solidFill>
                  <a:schemeClr val="dk1"/>
                </a:solidFill>
                <a:effectLst/>
                <a:uFillTx/>
                <a:latin typeface="Calibri"/>
              </a:rPr>
              <a:t>Office</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Holders</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31" strike="noStrike" u="none">
                <a:solidFill>
                  <a:schemeClr val="dk1"/>
                </a:solidFill>
                <a:effectLst/>
                <a:uFillTx/>
                <a:latin typeface="Calibri"/>
              </a:rPr>
              <a:t> </a:t>
            </a:r>
            <a:r>
              <a:rPr b="0" lang="en-US" sz="2800" spc="-11" strike="noStrike" u="none">
                <a:solidFill>
                  <a:schemeClr val="dk1"/>
                </a:solidFill>
                <a:effectLst/>
                <a:uFillTx/>
                <a:latin typeface="Calibri"/>
              </a:rPr>
              <a:t>Republic </a:t>
            </a:r>
            <a:r>
              <a:rPr b="0" lang="en-US" sz="2800" strike="noStrike" u="none">
                <a:solidFill>
                  <a:schemeClr val="dk1"/>
                </a:solidFill>
                <a:effectLst/>
                <a:uFillTx/>
                <a:latin typeface="Calibri"/>
              </a:rPr>
              <a:t>for</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United</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States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14" strike="noStrike" u="none">
                <a:solidFill>
                  <a:schemeClr val="dk1"/>
                </a:solidFill>
                <a:effectLst/>
                <a:uFillTx/>
                <a:latin typeface="Calibri"/>
              </a:rPr>
              <a:t> </a:t>
            </a:r>
            <a:r>
              <a:rPr b="0" lang="en-US" sz="2800" spc="-11" strike="noStrike" u="none">
                <a:solidFill>
                  <a:schemeClr val="dk1"/>
                </a:solidFill>
                <a:effectLst/>
                <a:uFillTx/>
                <a:latin typeface="Calibri"/>
              </a:rPr>
              <a:t>America," as referenced below. </a:t>
            </a:r>
            <a:endParaRPr b="0" lang="en-US" sz="2800" strike="noStrike" u="none">
              <a:solidFill>
                <a:srgbClr val="000000"/>
              </a:solidFill>
              <a:effectLst/>
              <a:uFillTx/>
              <a:latin typeface="Arial"/>
            </a:endParaRPr>
          </a:p>
          <a:p>
            <a:pPr marL="12600" defTabSz="457200">
              <a:lnSpc>
                <a:spcPct val="107000"/>
              </a:lnSpc>
              <a:spcBef>
                <a:spcPts val="99"/>
              </a:spcBef>
            </a:pPr>
            <a:endParaRPr b="0" lang="en-US" sz="1800" strike="noStrike" u="none">
              <a:solidFill>
                <a:srgbClr val="000000"/>
              </a:solidFill>
              <a:effectLst/>
              <a:uFillTx/>
              <a:latin typeface="Arial"/>
            </a:endParaRPr>
          </a:p>
          <a:p>
            <a:pPr marL="12600" algn="just" defTabSz="457200">
              <a:lnSpc>
                <a:spcPct val="107000"/>
              </a:lnSpc>
            </a:pPr>
            <a:r>
              <a:rPr b="0" lang="en-US" sz="1200" spc="-11" strike="noStrike" u="heavy">
                <a:solidFill>
                  <a:srgbClr val="002060"/>
                </a:solidFill>
                <a:effectLst/>
                <a:uFill>
                  <a:solidFill>
                    <a:srgbClr val="0563c1"/>
                  </a:solidFill>
                </a:uFill>
                <a:latin typeface="Calibri"/>
                <a:hlinkClick r:id="rId2"/>
              </a:rPr>
              <a:t>https://republicfortheunitedstatesofamerica.org/wp-content/uploads/2024/0</a:t>
            </a:r>
            <a:r>
              <a:rPr b="0" lang="en-US" sz="1200" spc="-11" strike="noStrike" u="sng">
                <a:solidFill>
                  <a:srgbClr val="002060"/>
                </a:solidFill>
                <a:effectLst/>
                <a:uFillTx/>
                <a:latin typeface="Calibri"/>
                <a:hlinkClick r:id="rId3"/>
              </a:rPr>
              <a:t> </a:t>
            </a:r>
            <a:r>
              <a:rPr b="0" lang="en-US" sz="1200" spc="-11" strike="noStrike" u="heavy">
                <a:solidFill>
                  <a:srgbClr val="002060"/>
                </a:solidFill>
                <a:effectLst/>
                <a:uFill>
                  <a:solidFill>
                    <a:srgbClr val="0563c1"/>
                  </a:solidFill>
                </a:uFill>
                <a:latin typeface="Calibri"/>
                <a:hlinkClick r:id="rId4"/>
              </a:rPr>
              <a:t>7/Presidential-administrative-guideline-for-Appointment-of-office-hl=olders.p</a:t>
            </a:r>
            <a:r>
              <a:rPr b="0" lang="en-US" sz="1200" spc="-26" strike="noStrike" u="heavy">
                <a:solidFill>
                  <a:srgbClr val="002060"/>
                </a:solidFill>
                <a:effectLst/>
                <a:uFill>
                  <a:solidFill>
                    <a:srgbClr val="0563c1"/>
                  </a:solidFill>
                </a:uFill>
                <a:latin typeface="Calibri"/>
                <a:hlinkClick r:id="rId5"/>
              </a:rPr>
              <a:t>df</a:t>
            </a:r>
            <a:r>
              <a:rPr b="0" lang="en-US" sz="1200" spc="-26" strike="noStrike" u="sng">
                <a:solidFill>
                  <a:schemeClr val="dk1"/>
                </a:solidFill>
                <a:effectLst/>
                <a:uFillTx/>
                <a:latin typeface="Calibri"/>
                <a:hlinkClick r:id="rId6"/>
              </a:rPr>
              <a:t>.</a:t>
            </a:r>
            <a:endParaRPr b="0" lang="en-US" sz="1200" strike="noStrike" u="none">
              <a:solidFill>
                <a:srgbClr val="000000"/>
              </a:solidFill>
              <a:effectLst/>
              <a:uFillTx/>
              <a:latin typeface="Arial"/>
            </a:endParaRPr>
          </a:p>
        </p:txBody>
      </p:sp>
      <p:graphicFrame>
        <p:nvGraphicFramePr>
          <p:cNvPr id="209" name="Object 2"/>
          <p:cNvGraphicFramePr/>
          <p:nvPr/>
        </p:nvGraphicFramePr>
        <p:xfrm>
          <a:off x="6934320" y="5486400"/>
          <a:ext cx="4893840" cy="526680"/>
        </p:xfrm>
        <a:graphic>
          <a:graphicData uri="http://schemas.openxmlformats.org/presentationml/2006/ole">
            <p:oleObj showAsIcon="1" progId="Package" r:id="rId7" spid="">
              <p:embed/>
              <p:pic>
                <p:nvPicPr>
                  <p:cNvPr id="210" name="Object 2" descr=""/>
                  <p:cNvPicPr/>
                  <p:nvPr/>
                </p:nvPicPr>
                <p:blipFill>
                  <a:blip r:embed="rId8"/>
                  <a:stretch/>
                </p:blipFill>
                <p:spPr>
                  <a:xfrm>
                    <a:off x="6934320" y="5486400"/>
                    <a:ext cx="489384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11" name="object 2" descr=""/>
          <p:cNvPicPr/>
          <p:nvPr/>
        </p:nvPicPr>
        <p:blipFill>
          <a:blip r:embed="rId1"/>
          <a:stretch/>
        </p:blipFill>
        <p:spPr>
          <a:xfrm>
            <a:off x="2393640" y="10080"/>
            <a:ext cx="7404480" cy="6847560"/>
          </a:xfrm>
          <a:prstGeom prst="rect">
            <a:avLst/>
          </a:prstGeom>
          <a:noFill/>
          <a:ln w="0">
            <a:noFill/>
          </a:ln>
        </p:spPr>
      </p:pic>
      <p:sp>
        <p:nvSpPr>
          <p:cNvPr id="212" name="PlaceHolder 1"/>
          <p:cNvSpPr>
            <a:spLocks noGrp="1"/>
          </p:cNvSpPr>
          <p:nvPr>
            <p:ph type="title"/>
          </p:nvPr>
        </p:nvSpPr>
        <p:spPr>
          <a:xfrm>
            <a:off x="2057400" y="2364840"/>
            <a:ext cx="7230600" cy="204444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trike="noStrike" u="none">
                <a:solidFill>
                  <a:schemeClr val="dk1">
                    <a:lumMod val="85000"/>
                    <a:lumOff val="15000"/>
                  </a:schemeClr>
                </a:solidFill>
                <a:effectLst/>
                <a:uFillTx/>
                <a:latin typeface="Garamond"/>
              </a:rPr>
              <a:t>DUTIES</a:t>
            </a:r>
            <a:r>
              <a:rPr b="1" lang="en-US" sz="4400" spc="-31"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20" strike="noStrike" u="none">
                <a:solidFill>
                  <a:schemeClr val="dk1">
                    <a:lumMod val="85000"/>
                    <a:lumOff val="15000"/>
                  </a:schemeClr>
                </a:solidFill>
                <a:effectLst/>
                <a:uFillTx/>
                <a:latin typeface="Garamond"/>
              </a:rPr>
              <a:t> </a:t>
            </a:r>
            <a:br>
              <a:rPr sz="4400"/>
            </a:br>
            <a:r>
              <a:rPr b="1" lang="en-US" sz="4400" strike="noStrike" u="none">
                <a:solidFill>
                  <a:schemeClr val="dk1">
                    <a:lumMod val="85000"/>
                    <a:lumOff val="15000"/>
                  </a:schemeClr>
                </a:solidFill>
                <a:effectLst/>
                <a:uFillTx/>
                <a:latin typeface="Garamond"/>
              </a:rPr>
              <a:t>THE</a:t>
            </a:r>
            <a:r>
              <a:rPr b="1" lang="en-US" sz="4400" spc="-20" strike="noStrike" u="none">
                <a:solidFill>
                  <a:schemeClr val="dk1">
                    <a:lumMod val="85000"/>
                    <a:lumOff val="15000"/>
                  </a:schemeClr>
                </a:solidFill>
                <a:effectLst/>
                <a:uFillTx/>
                <a:latin typeface="Garamond"/>
              </a:rPr>
              <a:t> INTERIM </a:t>
            </a:r>
            <a:br>
              <a:rPr sz="4400"/>
            </a:br>
            <a:r>
              <a:rPr b="1" lang="en-US" sz="4400" strike="noStrike" u="none">
                <a:solidFill>
                  <a:schemeClr val="dk1">
                    <a:lumMod val="85000"/>
                    <a:lumOff val="15000"/>
                  </a:schemeClr>
                </a:solidFill>
                <a:effectLst/>
                <a:uFillTx/>
                <a:latin typeface="Garamond"/>
              </a:rPr>
              <a:t>CHIEF</a:t>
            </a:r>
            <a:r>
              <a:rPr b="1" lang="en-US" sz="4400" spc="-20"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JUSTICE</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1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14" name="object 2"/>
          <p:cNvSpPr/>
          <p:nvPr/>
        </p:nvSpPr>
        <p:spPr>
          <a:xfrm>
            <a:off x="375480" y="1219320"/>
            <a:ext cx="11291040" cy="4618080"/>
          </a:xfrm>
          <a:prstGeom prst="rect">
            <a:avLst/>
          </a:prstGeom>
          <a:noFill/>
          <a:ln w="0">
            <a:noFill/>
          </a:ln>
        </p:spPr>
        <p:style>
          <a:lnRef idx="0"/>
          <a:fillRef idx="0"/>
          <a:effectRef idx="0"/>
          <a:fontRef idx="minor"/>
        </p:style>
        <p:txBody>
          <a:bodyPr lIns="0" rIns="0" tIns="144000" bIns="0" anchor="t">
            <a:spAutoFit/>
          </a:bodyPr>
          <a:p>
            <a:pPr marL="526320" indent="-514440" defTabSz="457200">
              <a:lnSpc>
                <a:spcPct val="100000"/>
              </a:lnSpc>
              <a:spcBef>
                <a:spcPts val="1134"/>
              </a:spcBef>
              <a:buClr>
                <a:srgbClr val="000000"/>
              </a:buClr>
              <a:buFont typeface="Garamond"/>
              <a:buAutoNum type="arabicParenR"/>
              <a:tabLst>
                <a:tab algn="l" pos="363240"/>
              </a:tabLst>
            </a:pPr>
            <a:r>
              <a:rPr b="0" lang="en-US" sz="2800" strike="noStrike" u="none">
                <a:solidFill>
                  <a:schemeClr val="dk1"/>
                </a:solidFill>
                <a:effectLst/>
                <a:uFillTx/>
                <a:latin typeface="Calibri"/>
              </a:rPr>
              <a:t>Assist</a:t>
            </a:r>
            <a:r>
              <a:rPr b="0" lang="en-US" sz="2800" spc="-34"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31" strike="noStrike" u="none">
                <a:solidFill>
                  <a:schemeClr val="dk1"/>
                </a:solidFill>
                <a:effectLst/>
                <a:uFillTx/>
                <a:latin typeface="Calibri"/>
              </a:rPr>
              <a:t> </a:t>
            </a:r>
            <a:r>
              <a:rPr b="0" lang="en-US" sz="2800" spc="-11" strike="noStrike" u="none">
                <a:solidFill>
                  <a:schemeClr val="dk1"/>
                </a:solidFill>
                <a:effectLst/>
                <a:uFillTx/>
                <a:latin typeface="Calibri"/>
              </a:rPr>
              <a:t>State Constitutional Convention</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interpreting the</a:t>
            </a:r>
            <a:r>
              <a:rPr b="0" lang="en-US" sz="2800" spc="-31" strike="noStrike" u="none">
                <a:solidFill>
                  <a:schemeClr val="dk1"/>
                </a:solidFill>
                <a:effectLst/>
                <a:uFillTx/>
                <a:latin typeface="Calibri"/>
              </a:rPr>
              <a:t> </a:t>
            </a:r>
            <a:r>
              <a:rPr b="0" lang="en-US" sz="2800" spc="-11" strike="noStrike" u="none">
                <a:solidFill>
                  <a:schemeClr val="dk1"/>
                </a:solidFill>
                <a:effectLst/>
                <a:uFillTx/>
                <a:latin typeface="Calibri"/>
              </a:rPr>
              <a:t>Laws.</a:t>
            </a:r>
            <a:endParaRPr b="0" lang="en-US" sz="2800" strike="noStrike" u="none">
              <a:solidFill>
                <a:srgbClr val="000000"/>
              </a:solidFill>
              <a:effectLst/>
              <a:uFillTx/>
              <a:latin typeface="Arial"/>
            </a:endParaRPr>
          </a:p>
          <a:p>
            <a:pPr marL="526320" indent="-514440" defTabSz="457200">
              <a:lnSpc>
                <a:spcPct val="100000"/>
              </a:lnSpc>
              <a:spcBef>
                <a:spcPts val="1134"/>
              </a:spcBef>
              <a:buClr>
                <a:srgbClr val="000000"/>
              </a:buClr>
              <a:buFont typeface="Garamond"/>
              <a:buAutoNum type="arabicParenR"/>
              <a:tabLst>
                <a:tab algn="l" pos="363240"/>
              </a:tabLst>
            </a:pPr>
            <a:r>
              <a:rPr b="0" lang="en-US" sz="2800" spc="-11" strike="noStrike" u="none">
                <a:solidFill>
                  <a:schemeClr val="dk1"/>
                </a:solidFill>
                <a:effectLst/>
                <a:uFillTx/>
                <a:latin typeface="Calibri"/>
              </a:rPr>
              <a:t>Assist the State Constitutional Convention in establishing constitutional language that addresses the establishment of </a:t>
            </a:r>
            <a:r>
              <a:rPr b="0" lang="en-US" sz="2800" strike="noStrike" u="none">
                <a:solidFill>
                  <a:schemeClr val="dk1"/>
                </a:solidFill>
                <a:effectLst/>
                <a:uFillTx/>
                <a:latin typeface="Calibri"/>
              </a:rPr>
              <a:t>lawful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clauses within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pc="-11" strike="noStrike" u="none">
                <a:solidFill>
                  <a:schemeClr val="dk1"/>
                </a:solidFill>
                <a:effectLst/>
                <a:uFillTx/>
                <a:latin typeface="Calibri"/>
              </a:rPr>
              <a:t>State Constitution.</a:t>
            </a:r>
            <a:endParaRPr b="0" lang="en-US" sz="2800" strike="noStrike" u="none">
              <a:solidFill>
                <a:srgbClr val="000000"/>
              </a:solidFill>
              <a:effectLst/>
              <a:uFillTx/>
              <a:latin typeface="Arial"/>
            </a:endParaRPr>
          </a:p>
          <a:p>
            <a:pPr marL="527040" indent="-514440" defTabSz="457200">
              <a:lnSpc>
                <a:spcPct val="107000"/>
              </a:lnSpc>
              <a:spcBef>
                <a:spcPts val="799"/>
              </a:spcBef>
              <a:buClr>
                <a:srgbClr val="000000"/>
              </a:buClr>
              <a:buFont typeface="Garamond"/>
              <a:buAutoNum type="arabicParenR"/>
              <a:tabLst>
                <a:tab algn="l" pos="363240"/>
              </a:tabLst>
            </a:pPr>
            <a:r>
              <a:rPr b="0" lang="en-US" sz="2800" strike="noStrike" u="none">
                <a:solidFill>
                  <a:schemeClr val="dk1"/>
                </a:solidFill>
                <a:effectLst/>
                <a:uFillTx/>
                <a:latin typeface="Calibri"/>
              </a:rPr>
              <a:t> Assist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county</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and</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State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Justices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making</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decisions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when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a</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dispute</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arises </a:t>
            </a:r>
            <a:r>
              <a:rPr b="0" lang="en-US" sz="2800" strike="noStrike" u="none">
                <a:solidFill>
                  <a:schemeClr val="dk1"/>
                </a:solidFill>
                <a:effectLst/>
                <a:uFillTx/>
                <a:latin typeface="Calibri"/>
              </a:rPr>
              <a:t>about</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an</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issue</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14" strike="noStrike" u="none">
                <a:solidFill>
                  <a:schemeClr val="dk1"/>
                </a:solidFill>
                <a:effectLst/>
                <a:uFillTx/>
                <a:latin typeface="Calibri"/>
              </a:rPr>
              <a:t> </a:t>
            </a:r>
            <a:r>
              <a:rPr b="0" lang="en-US" sz="2800" spc="-20" strike="noStrike" u="none">
                <a:solidFill>
                  <a:schemeClr val="dk1"/>
                </a:solidFill>
                <a:effectLst/>
                <a:uFillTx/>
                <a:latin typeface="Calibri"/>
              </a:rPr>
              <a:t>Law.</a:t>
            </a:r>
            <a:endParaRPr b="0" lang="en-US" sz="2800" strike="noStrike" u="none">
              <a:solidFill>
                <a:srgbClr val="000000"/>
              </a:solidFill>
              <a:effectLst/>
              <a:uFillTx/>
              <a:latin typeface="Arial"/>
            </a:endParaRPr>
          </a:p>
          <a:p>
            <a:pPr marL="527040" indent="-514440" defTabSz="457200">
              <a:lnSpc>
                <a:spcPct val="107000"/>
              </a:lnSpc>
              <a:spcBef>
                <a:spcPts val="799"/>
              </a:spcBef>
              <a:buClr>
                <a:srgbClr val="000000"/>
              </a:buClr>
              <a:buFont typeface="Garamond"/>
              <a:buAutoNum type="arabicParenR"/>
              <a:tabLst>
                <a:tab algn="l" pos="363240"/>
              </a:tabLst>
            </a:pPr>
            <a:r>
              <a:rPr b="0" lang="en-US" sz="2800" strike="noStrike" u="none">
                <a:solidFill>
                  <a:schemeClr val="dk1"/>
                </a:solidFill>
                <a:effectLst/>
                <a:uFillTx/>
                <a:latin typeface="Calibri"/>
              </a:rPr>
              <a:t> Cast</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deciding</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vote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any</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matter</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which</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a</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quorum</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Justices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cannot</a:t>
            </a:r>
            <a:r>
              <a:rPr b="0" lang="en-US" sz="2800" spc="-14" strike="noStrike" u="none">
                <a:solidFill>
                  <a:schemeClr val="dk1"/>
                </a:solidFill>
                <a:effectLst/>
                <a:uFillTx/>
                <a:latin typeface="Calibri"/>
              </a:rPr>
              <a:t> </a:t>
            </a:r>
            <a:r>
              <a:rPr b="0" lang="en-US" sz="2800" spc="-26" strike="noStrike" u="none">
                <a:solidFill>
                  <a:schemeClr val="dk1"/>
                </a:solidFill>
                <a:effectLst/>
                <a:uFillTx/>
                <a:latin typeface="Calibri"/>
              </a:rPr>
              <a:t>be </a:t>
            </a:r>
            <a:r>
              <a:rPr b="0" lang="en-US" sz="2800" strike="noStrike" u="none">
                <a:solidFill>
                  <a:schemeClr val="dk1"/>
                </a:solidFill>
                <a:effectLst/>
                <a:uFillTx/>
                <a:latin typeface="Calibri"/>
              </a:rPr>
              <a:t>reached</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lower</a:t>
            </a:r>
            <a:r>
              <a:rPr b="0" lang="en-US" sz="2800" spc="-14" strike="noStrike" u="none">
                <a:solidFill>
                  <a:schemeClr val="dk1"/>
                </a:solidFill>
                <a:effectLst/>
                <a:uFillTx/>
                <a:latin typeface="Calibri"/>
              </a:rPr>
              <a:t> </a:t>
            </a:r>
            <a:r>
              <a:rPr b="0" lang="en-US" sz="2800" spc="-11" strike="noStrike" u="none">
                <a:solidFill>
                  <a:schemeClr val="dk1"/>
                </a:solidFill>
                <a:effectLst/>
                <a:uFillTx/>
                <a:latin typeface="Calibri"/>
              </a:rPr>
              <a:t>court.</a:t>
            </a:r>
            <a:endParaRPr b="0" lang="en-US" sz="2800" strike="noStrike" u="none">
              <a:solidFill>
                <a:srgbClr val="000000"/>
              </a:solidFill>
              <a:effectLst/>
              <a:uFillTx/>
              <a:latin typeface="Arial"/>
            </a:endParaRPr>
          </a:p>
          <a:p>
            <a:pPr marL="526320" indent="-514440" defTabSz="457200">
              <a:lnSpc>
                <a:spcPct val="100000"/>
              </a:lnSpc>
              <a:spcBef>
                <a:spcPts val="1035"/>
              </a:spcBef>
              <a:buClr>
                <a:srgbClr val="000000"/>
              </a:buClr>
              <a:buFont typeface="Garamond"/>
              <a:buAutoNum type="arabicParenR"/>
              <a:tabLst>
                <a:tab algn="l" pos="363240"/>
              </a:tabLst>
            </a:pPr>
            <a:r>
              <a:rPr b="0" lang="en-US" sz="2800" strike="noStrike" u="none">
                <a:solidFill>
                  <a:schemeClr val="dk1"/>
                </a:solidFill>
                <a:effectLst/>
                <a:uFillTx/>
                <a:latin typeface="Calibri"/>
              </a:rPr>
              <a:t>At</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all</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times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serve</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honor</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and</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good</a:t>
            </a:r>
            <a:r>
              <a:rPr b="0" lang="en-US" sz="2800" spc="-14" strike="noStrike" u="none">
                <a:solidFill>
                  <a:schemeClr val="dk1"/>
                </a:solidFill>
                <a:effectLst/>
                <a:uFillTx/>
                <a:latin typeface="Calibri"/>
              </a:rPr>
              <a:t> </a:t>
            </a:r>
            <a:r>
              <a:rPr b="0" lang="en-US" sz="2800" spc="-11" strike="noStrike" u="none">
                <a:solidFill>
                  <a:schemeClr val="dk1"/>
                </a:solidFill>
                <a:effectLst/>
                <a:uFillTx/>
                <a:latin typeface="Calibri"/>
              </a:rPr>
              <a:t>behavior.</a:t>
            </a:r>
            <a:endParaRPr b="0" lang="en-US"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15" name="object 2" descr=""/>
          <p:cNvPicPr/>
          <p:nvPr/>
        </p:nvPicPr>
        <p:blipFill>
          <a:blip r:embed="rId1"/>
          <a:stretch/>
        </p:blipFill>
        <p:spPr>
          <a:xfrm>
            <a:off x="2393640" y="10080"/>
            <a:ext cx="7404480" cy="6847560"/>
          </a:xfrm>
          <a:prstGeom prst="rect">
            <a:avLst/>
          </a:prstGeom>
          <a:noFill/>
          <a:ln w="0">
            <a:noFill/>
          </a:ln>
        </p:spPr>
      </p:pic>
      <p:sp>
        <p:nvSpPr>
          <p:cNvPr id="216" name="PlaceHolder 1"/>
          <p:cNvSpPr>
            <a:spLocks noGrp="1"/>
          </p:cNvSpPr>
          <p:nvPr>
            <p:ph type="title"/>
          </p:nvPr>
        </p:nvSpPr>
        <p:spPr>
          <a:xfrm>
            <a:off x="304920" y="2230560"/>
            <a:ext cx="11581920" cy="2531160"/>
          </a:xfrm>
          <a:prstGeom prst="rect">
            <a:avLst/>
          </a:prstGeom>
          <a:noFill/>
          <a:ln w="0">
            <a:noFill/>
          </a:ln>
        </p:spPr>
        <p:txBody>
          <a:bodyPr lIns="0" rIns="0" tIns="12240" bIns="0" anchor="ctr">
            <a:spAutoFit/>
          </a:bodyPr>
          <a:p>
            <a:pPr marL="12600" indent="-12600" algn="ctr" defTabSz="457200">
              <a:lnSpc>
                <a:spcPct val="123000"/>
              </a:lnSpc>
              <a:spcBef>
                <a:spcPts val="96"/>
              </a:spcBef>
              <a:buNone/>
              <a:tabLst>
                <a:tab algn="l" pos="0"/>
              </a:tabLst>
            </a:pPr>
            <a:r>
              <a:rPr b="1" lang="en-US" sz="4400" strike="noStrike" u="sng">
                <a:solidFill>
                  <a:schemeClr val="dk1">
                    <a:lumMod val="85000"/>
                    <a:lumOff val="15000"/>
                  </a:schemeClr>
                </a:solidFill>
                <a:effectLst/>
                <a:uFillTx/>
                <a:latin typeface="Garamond"/>
              </a:rPr>
              <a:t>STEP</a:t>
            </a:r>
            <a:r>
              <a:rPr b="1" lang="en-US" sz="4400" spc="-31" strike="noStrike" u="sng">
                <a:solidFill>
                  <a:schemeClr val="dk1">
                    <a:lumMod val="85000"/>
                    <a:lumOff val="15000"/>
                  </a:schemeClr>
                </a:solidFill>
                <a:effectLst/>
                <a:uFillTx/>
                <a:latin typeface="Garamond"/>
              </a:rPr>
              <a:t> </a:t>
            </a:r>
            <a:r>
              <a:rPr b="1" lang="en-US" sz="4400" strike="noStrike" u="sng">
                <a:solidFill>
                  <a:schemeClr val="dk1">
                    <a:lumMod val="85000"/>
                    <a:lumOff val="15000"/>
                  </a:schemeClr>
                </a:solidFill>
                <a:effectLst/>
                <a:uFillTx/>
                <a:latin typeface="Garamond"/>
              </a:rPr>
              <a:t>FIVE</a:t>
            </a:r>
            <a:r>
              <a:rPr b="1" lang="en-US" sz="4400" spc="-20" strike="noStrike" u="sng">
                <a:solidFill>
                  <a:schemeClr val="dk1">
                    <a:lumMod val="85000"/>
                    <a:lumOff val="15000"/>
                  </a:schemeClr>
                </a:solidFill>
                <a:effectLst/>
                <a:uFillTx/>
                <a:latin typeface="Garamond"/>
              </a:rPr>
              <a:t> </a:t>
            </a:r>
            <a:br>
              <a:rPr sz="4400"/>
            </a:br>
            <a:r>
              <a:rPr b="1" lang="en-US" sz="4400" spc="-51"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APPOINTMENT</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31" strike="noStrike" u="none">
                <a:solidFill>
                  <a:schemeClr val="dk1">
                    <a:lumMod val="85000"/>
                    <a:lumOff val="15000"/>
                  </a:schemeClr>
                </a:solidFill>
                <a:effectLst/>
                <a:uFillTx/>
                <a:latin typeface="Garamond"/>
              </a:rPr>
              <a:t> </a:t>
            </a:r>
            <a:br>
              <a:rPr sz="4400"/>
            </a:br>
            <a:r>
              <a:rPr b="1" lang="en-US" sz="4400" spc="-31" strike="noStrike" u="none">
                <a:solidFill>
                  <a:schemeClr val="dk1">
                    <a:lumMod val="85000"/>
                    <a:lumOff val="15000"/>
                  </a:schemeClr>
                </a:solidFill>
                <a:effectLst/>
                <a:uFillTx/>
                <a:latin typeface="Garamond"/>
              </a:rPr>
              <a:t>INTERIM </a:t>
            </a:r>
            <a:r>
              <a:rPr b="1" lang="en-US" sz="4400" strike="noStrike" u="none">
                <a:solidFill>
                  <a:schemeClr val="dk1">
                    <a:lumMod val="85000"/>
                    <a:lumOff val="15000"/>
                  </a:schemeClr>
                </a:solidFill>
                <a:effectLst/>
                <a:uFillTx/>
                <a:latin typeface="Garamond"/>
              </a:rPr>
              <a:t>COUNTY</a:t>
            </a:r>
            <a:r>
              <a:rPr b="1" lang="en-US" sz="4400" spc="-31"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JUDGES</a:t>
            </a:r>
            <a:r>
              <a:rPr b="1" lang="en-US" sz="4400" spc="-11" strike="noStrike" u="none">
                <a:solidFill>
                  <a:srgbClr val="ffffff"/>
                </a:solidFill>
                <a:effectLst/>
                <a:uFillTx/>
                <a:latin typeface="Calibri"/>
              </a:rPr>
              <a:t>:</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17"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18" name="object 6"/>
          <p:cNvSpPr/>
          <p:nvPr/>
        </p:nvSpPr>
        <p:spPr>
          <a:xfrm>
            <a:off x="419760" y="374400"/>
            <a:ext cx="11342160" cy="610884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Prior</a:t>
            </a:r>
            <a:r>
              <a:rPr b="0" lang="en-US" sz="2000" spc="-40" strike="noStrike" u="none">
                <a:solidFill>
                  <a:schemeClr val="dk1"/>
                </a:solidFill>
                <a:effectLst/>
                <a:uFillTx/>
                <a:latin typeface="Calibri"/>
              </a:rPr>
              <a:t> </a:t>
            </a:r>
            <a:r>
              <a:rPr b="0" lang="en-US" sz="2000" strike="noStrike" u="none">
                <a:solidFill>
                  <a:schemeClr val="dk1"/>
                </a:solidFill>
                <a:effectLst/>
                <a:uFillTx/>
                <a:latin typeface="Calibri"/>
              </a:rPr>
              <a:t>to</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organization</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of</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State Constitutional Convention,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interim </a:t>
            </a:r>
            <a:r>
              <a:rPr b="0" lang="en-US" sz="2000" strike="noStrike" u="none">
                <a:solidFill>
                  <a:schemeClr val="dk1"/>
                </a:solidFill>
                <a:effectLst/>
                <a:uFillTx/>
                <a:latin typeface="Calibri"/>
              </a:rPr>
              <a:t>Governor</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shall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appoint</a:t>
            </a:r>
            <a:r>
              <a:rPr b="0" lang="en-US" sz="2000" spc="-26" strike="noStrike" u="none">
                <a:solidFill>
                  <a:schemeClr val="dk1"/>
                </a:solidFill>
                <a:effectLst/>
                <a:uFillTx/>
                <a:latin typeface="Calibri"/>
              </a:rPr>
              <a:t> three interim </a:t>
            </a:r>
            <a:r>
              <a:rPr b="0" lang="en-US" sz="2000" spc="-11" strike="noStrike" u="none">
                <a:solidFill>
                  <a:schemeClr val="dk1"/>
                </a:solidFill>
                <a:effectLst/>
                <a:uFillTx/>
                <a:latin typeface="Calibri"/>
              </a:rPr>
              <a:t>Magistrates,  and/or Justices </a:t>
            </a:r>
            <a:r>
              <a:rPr b="0" lang="en-US" sz="2000" strike="noStrike" u="none">
                <a:solidFill>
                  <a:schemeClr val="dk1"/>
                </a:solidFill>
                <a:effectLst/>
                <a:uFillTx/>
                <a:latin typeface="Calibri"/>
              </a:rPr>
              <a:t>and</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other</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civil</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officers</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in</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each</a:t>
            </a:r>
            <a:r>
              <a:rPr b="0" lang="en-US" sz="2000" spc="-20" strike="noStrike" u="none">
                <a:solidFill>
                  <a:schemeClr val="dk1"/>
                </a:solidFill>
                <a:effectLst/>
                <a:uFillTx/>
                <a:latin typeface="Calibri"/>
              </a:rPr>
              <a:t> </a:t>
            </a:r>
            <a:r>
              <a:rPr b="0" lang="en-US" sz="2000" spc="-11" strike="noStrike" u="none">
                <a:solidFill>
                  <a:schemeClr val="dk1"/>
                </a:solidFill>
                <a:effectLst/>
                <a:uFillTx/>
                <a:latin typeface="Calibri"/>
              </a:rPr>
              <a:t>county,  as referenced in the </a:t>
            </a:r>
            <a:r>
              <a:rPr b="0" i="1" lang="en-US" sz="2000" spc="-11" strike="noStrike" u="none">
                <a:solidFill>
                  <a:schemeClr val="dk1"/>
                </a:solidFill>
                <a:effectLst/>
                <a:uFillTx/>
                <a:latin typeface="Calibri"/>
              </a:rPr>
              <a:t>Northwest Ordinance</a:t>
            </a:r>
            <a:r>
              <a:rPr b="0" lang="en-US" sz="2000" spc="-11" strike="noStrike" u="none">
                <a:solidFill>
                  <a:schemeClr val="dk1"/>
                </a:solidFill>
                <a:effectLst/>
                <a:uFillTx/>
                <a:latin typeface="Calibri"/>
              </a:rPr>
              <a:t>.</a:t>
            </a:r>
            <a:r>
              <a:rPr b="0" lang="en-US" sz="2000" strike="noStrike" u="none">
                <a:solidFill>
                  <a:schemeClr val="dk1"/>
                </a:solidFill>
                <a:effectLst/>
                <a:uFillTx/>
                <a:latin typeface="Calibri"/>
              </a:rPr>
              <a:t> </a:t>
            </a:r>
            <a:r>
              <a:rPr b="0" lang="en-US" sz="2200" spc="-26" strike="noStrike" u="none">
                <a:solidFill>
                  <a:schemeClr val="dk1"/>
                </a:solidFill>
                <a:effectLst/>
                <a:uFillTx/>
                <a:latin typeface="Calibri"/>
              </a:rPr>
              <a:t> </a:t>
            </a:r>
            <a:endParaRPr b="0" lang="en-US" sz="2200" strike="noStrike" u="none">
              <a:solidFill>
                <a:srgbClr val="000000"/>
              </a:solidFill>
              <a:effectLst/>
              <a:uFillTx/>
              <a:latin typeface="Arial"/>
            </a:endParaRPr>
          </a:p>
          <a:p>
            <a:pPr defTabSz="457200">
              <a:lnSpc>
                <a:spcPct val="107000"/>
              </a:lnSpc>
              <a:spcBef>
                <a:spcPts val="99"/>
              </a:spcBef>
            </a:pPr>
            <a:endParaRPr b="0" lang="en-US" sz="22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These positions are interim and are to be held until such time as the state legislature is lawfully established and state elections may be lawfully held. </a:t>
            </a:r>
            <a:endParaRPr b="0" lang="en-US" sz="2000" strike="noStrike" u="none">
              <a:solidFill>
                <a:srgbClr val="000000"/>
              </a:solidFill>
              <a:effectLst/>
              <a:uFillTx/>
              <a:latin typeface="Arial"/>
            </a:endParaRPr>
          </a:p>
          <a:p>
            <a:pPr defTabSz="457200">
              <a:lnSpc>
                <a:spcPct val="107000"/>
              </a:lnSpc>
              <a:spcBef>
                <a:spcPts val="99"/>
              </a:spcBef>
            </a:pPr>
            <a:endParaRPr b="0" lang="en-US" sz="20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The interim County Justices have no authority regarding any laws or cases established by the UNITED STATES  corporate government that currently exists in the states or counties. </a:t>
            </a:r>
            <a:endParaRPr b="0" lang="en-US" sz="2000" strike="noStrike" u="none">
              <a:solidFill>
                <a:srgbClr val="000000"/>
              </a:solidFill>
              <a:effectLst/>
              <a:uFillTx/>
              <a:latin typeface="Arial"/>
            </a:endParaRPr>
          </a:p>
          <a:p>
            <a:pPr defTabSz="457200">
              <a:lnSpc>
                <a:spcPct val="107000"/>
              </a:lnSpc>
              <a:spcBef>
                <a:spcPts val="99"/>
              </a:spcBef>
            </a:pPr>
            <a:endParaRPr b="0" lang="en-US" sz="20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No interim Republic Justice shall issue any orders, edicts, reprimands, papers or any other demands on any body politic, office, officer, office holder, agency, agent, department, court, other person or group that represents the state or federal UNITED STATES corporate government. </a:t>
            </a:r>
            <a:endParaRPr b="0" lang="en-US" sz="2000" strike="noStrike" u="none">
              <a:solidFill>
                <a:srgbClr val="000000"/>
              </a:solidFill>
              <a:effectLst/>
              <a:uFillTx/>
              <a:latin typeface="Arial"/>
            </a:endParaRPr>
          </a:p>
          <a:p>
            <a:pPr defTabSz="457200">
              <a:lnSpc>
                <a:spcPct val="107000"/>
              </a:lnSpc>
              <a:spcBef>
                <a:spcPts val="99"/>
              </a:spcBef>
            </a:pPr>
            <a:endParaRPr b="0" lang="en-US" sz="2000" strike="noStrike" u="none">
              <a:solidFill>
                <a:srgbClr val="000000"/>
              </a:solidFill>
              <a:effectLst/>
              <a:uFillTx/>
              <a:latin typeface="Arial"/>
            </a:endParaRPr>
          </a:p>
          <a:p>
            <a:pPr marL="469800" indent="-457200" defTabSz="457200">
              <a:lnSpc>
                <a:spcPct val="107000"/>
              </a:lnSpc>
              <a:spcBef>
                <a:spcPts val="99"/>
              </a:spcBef>
              <a:buClr>
                <a:srgbClr val="000000"/>
              </a:buClr>
              <a:buFont typeface="Garamond"/>
              <a:buAutoNum type="arabicParenR"/>
            </a:pPr>
            <a:r>
              <a:rPr b="0" lang="en-US" sz="2000" strike="noStrike" u="none">
                <a:solidFill>
                  <a:schemeClr val="dk1"/>
                </a:solidFill>
                <a:effectLst/>
                <a:uFillTx/>
                <a:latin typeface="Calibri"/>
              </a:rPr>
              <a:t>Any cases that are heard must be for Republic members only who request assistance from the interim Republic Justices and voluntarily submit to the jurisdiction of the Republic. The parties in any action must voluntarily agree by signature before two or more witnesses to be lawfully bound by the decision of the Republic Court. </a:t>
            </a:r>
            <a:endParaRPr b="0" lang="en-US"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19"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20" name="TextBox 2"/>
          <p:cNvSpPr/>
          <p:nvPr/>
        </p:nvSpPr>
        <p:spPr>
          <a:xfrm>
            <a:off x="457200" y="1981080"/>
            <a:ext cx="11277360" cy="3411000"/>
          </a:xfrm>
          <a:prstGeom prst="rect">
            <a:avLst/>
          </a:prstGeom>
          <a:noFill/>
          <a:ln w="0">
            <a:noFill/>
          </a:ln>
        </p:spPr>
        <p:style>
          <a:lnRef idx="0"/>
          <a:fillRef idx="0"/>
          <a:effectRef idx="0"/>
          <a:fontRef idx="minor"/>
        </p:style>
        <p:txBody>
          <a:bodyPr lIns="90000" rIns="90000" tIns="45000" bIns="45000" anchor="t">
            <a:spAutoFit/>
          </a:bodyPr>
          <a:p>
            <a:pPr marL="469800" indent="-457200" defTabSz="457200">
              <a:lnSpc>
                <a:spcPct val="107000"/>
              </a:lnSpc>
              <a:spcBef>
                <a:spcPts val="99"/>
              </a:spcBef>
              <a:buClr>
                <a:srgbClr val="000000"/>
              </a:buClr>
              <a:buFont typeface="Garamond"/>
              <a:buAutoNum type="arabicParenR" startAt="6"/>
            </a:pPr>
            <a:r>
              <a:rPr b="0" lang="en-US" sz="2000" strike="noStrike" u="none">
                <a:solidFill>
                  <a:schemeClr val="dk1"/>
                </a:solidFill>
                <a:effectLst/>
                <a:uFillTx/>
                <a:latin typeface="Calibri"/>
              </a:rPr>
              <a:t>The interim County Justices shall serve interim terms until such time as the State Legislature is lawfully established and lawful elections are held. The interim County Justices and Republic Courts shall have no power to arrest, hold, incarcerate, seize property, levy and collect fines over any Republic member until such time as the State Legislature is lawfully established and Laws are passed for the courts to enforce. </a:t>
            </a:r>
            <a:endParaRPr b="0" lang="en-US" sz="2000" strike="noStrike" u="none">
              <a:solidFill>
                <a:srgbClr val="000000"/>
              </a:solidFill>
              <a:effectLst/>
              <a:uFillTx/>
              <a:latin typeface="Arial"/>
            </a:endParaRPr>
          </a:p>
          <a:p>
            <a:pPr defTabSz="457200">
              <a:lnSpc>
                <a:spcPct val="107000"/>
              </a:lnSpc>
              <a:spcBef>
                <a:spcPts val="99"/>
              </a:spcBef>
            </a:pPr>
            <a:endParaRPr b="0" lang="en-US" sz="2000" strike="noStrike" u="none">
              <a:solidFill>
                <a:srgbClr val="000000"/>
              </a:solidFill>
              <a:effectLst/>
              <a:uFillTx/>
              <a:latin typeface="Arial"/>
            </a:endParaRPr>
          </a:p>
          <a:p>
            <a:pPr marL="355680" indent="-343080" defTabSz="457200">
              <a:lnSpc>
                <a:spcPct val="107000"/>
              </a:lnSpc>
              <a:spcBef>
                <a:spcPts val="99"/>
              </a:spcBef>
              <a:buClr>
                <a:srgbClr val="000000"/>
              </a:buClr>
              <a:buFont typeface="Garamond"/>
              <a:buAutoNum type="arabicParenR" startAt="6"/>
            </a:pPr>
            <a:r>
              <a:rPr b="0" lang="en-US" sz="2000" strike="noStrike" u="none">
                <a:solidFill>
                  <a:schemeClr val="dk1"/>
                </a:solidFill>
                <a:effectLst/>
                <a:uFillTx/>
                <a:latin typeface="Calibri"/>
              </a:rPr>
              <a:t>Once the State Legislature is established the State shall establish Laws and procedures regarding the establishment, structure and operations of lawful courts in that State. The Republic Justices shall agree to these rules, by signature before two or more witnesses, before being sworn into office or performing any duty.</a:t>
            </a:r>
            <a:endParaRPr b="0" lang="en-US"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pic>
        <p:nvPicPr>
          <p:cNvPr id="142" name="object 2" descr=""/>
          <p:cNvPicPr/>
          <p:nvPr/>
        </p:nvPicPr>
        <p:blipFill>
          <a:blip r:embed="rId2">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43" name="object 2"/>
          <p:cNvSpPr/>
          <p:nvPr/>
        </p:nvSpPr>
        <p:spPr>
          <a:xfrm>
            <a:off x="457200" y="1219320"/>
            <a:ext cx="11633400" cy="4075200"/>
          </a:xfrm>
          <a:prstGeom prst="rect">
            <a:avLst/>
          </a:prstGeom>
          <a:noFill/>
          <a:ln w="0">
            <a:noFill/>
          </a:ln>
        </p:spPr>
        <p:style>
          <a:lnRef idx="0"/>
          <a:fillRef idx="0"/>
          <a:effectRef idx="0"/>
          <a:fontRef idx="minor"/>
        </p:style>
        <p:txBody>
          <a:bodyPr lIns="0" rIns="0" tIns="12600" bIns="0" anchor="t">
            <a:spAutoFit/>
          </a:bodyPr>
          <a:p>
            <a:pPr marL="12600" defTabSz="457200">
              <a:lnSpc>
                <a:spcPct val="100000"/>
              </a:lnSpc>
            </a:pPr>
            <a:r>
              <a:rPr b="0" lang="en-US" sz="2400" strike="noStrike" u="none">
                <a:solidFill>
                  <a:schemeClr val="dk1"/>
                </a:solidFill>
                <a:effectLst/>
                <a:uFillTx/>
                <a:latin typeface="Calibri"/>
              </a:rPr>
              <a:t>Your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children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future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generations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live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slavery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abject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poverty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pc="-51" strike="noStrike" u="none">
                <a:solidFill>
                  <a:schemeClr val="dk1"/>
                </a:solidFill>
                <a:effectLst/>
                <a:uFillTx/>
                <a:latin typeface="Calibri"/>
              </a:rPr>
              <a:t>a </a:t>
            </a:r>
            <a:r>
              <a:rPr b="0" lang="en-US" sz="2400" strike="noStrike" u="none">
                <a:solidFill>
                  <a:schemeClr val="dk1"/>
                </a:solidFill>
                <a:effectLst/>
                <a:uFillTx/>
                <a:latin typeface="Calibri"/>
              </a:rPr>
              <a:t>socialist/communist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system.  Unless we are successful, they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liberty</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choose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what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type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religion, </a:t>
            </a:r>
            <a:r>
              <a:rPr b="0" lang="en-US" sz="2400" strike="noStrike" u="none">
                <a:solidFill>
                  <a:schemeClr val="dk1"/>
                </a:solidFill>
                <a:effectLst/>
                <a:uFillTx/>
                <a:latin typeface="Calibri"/>
              </a:rPr>
              <a:t>education,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occupation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location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where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live.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Every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aspect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life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dictated</a:t>
            </a:r>
            <a:r>
              <a:rPr b="0" lang="en-US" sz="2400" spc="-26" strike="noStrike" u="none">
                <a:solidFill>
                  <a:schemeClr val="dk1"/>
                </a:solidFill>
                <a:effectLst/>
                <a:uFillTx/>
                <a:latin typeface="Calibri"/>
              </a:rPr>
              <a:t> to </a:t>
            </a:r>
            <a:r>
              <a:rPr b="0" lang="en-US" sz="2400" strike="noStrike" u="none">
                <a:solidFill>
                  <a:schemeClr val="dk1"/>
                </a:solidFill>
                <a:effectLst/>
                <a:uFillTx/>
                <a:latin typeface="Calibri"/>
              </a:rPr>
              <a:t>them</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including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who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marry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how</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many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children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could</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have.</a:t>
            </a:r>
            <a:endParaRPr b="0" lang="en-US" sz="2400" strike="noStrike" u="none">
              <a:solidFill>
                <a:srgbClr val="000000"/>
              </a:solidFill>
              <a:effectLst/>
              <a:uFillTx/>
              <a:latin typeface="Arial"/>
            </a:endParaRPr>
          </a:p>
          <a:p>
            <a:pPr marL="12600" defTabSz="457200">
              <a:lnSpc>
                <a:spcPct val="100000"/>
              </a:lnSpc>
            </a:pPr>
            <a:endParaRPr b="0" lang="en-US" sz="2400" strike="noStrike" u="none">
              <a:solidFill>
                <a:srgbClr val="000000"/>
              </a:solidFill>
              <a:effectLst/>
              <a:uFillTx/>
              <a:latin typeface="Arial"/>
            </a:endParaRPr>
          </a:p>
          <a:p>
            <a:pPr marL="12600" defTabSz="457200">
              <a:lnSpc>
                <a:spcPct val="100000"/>
              </a:lnSpc>
            </a:pPr>
            <a:r>
              <a:rPr b="0" lang="en-US" sz="2400" strike="noStrike" u="none">
                <a:solidFill>
                  <a:schemeClr val="dk1"/>
                </a:solidFill>
                <a:effectLst/>
                <a:uFillTx/>
                <a:latin typeface="Calibri"/>
              </a:rPr>
              <a:t>This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importance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Americans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coming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together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fill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put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differences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aside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get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job</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done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now.</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time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getting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very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short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according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sources </a:t>
            </a:r>
            <a:r>
              <a:rPr b="0" lang="en-US" sz="2400" strike="noStrike" u="none">
                <a:solidFill>
                  <a:schemeClr val="dk1"/>
                </a:solidFill>
                <a:effectLst/>
                <a:uFillTx/>
                <a:latin typeface="Calibri"/>
              </a:rPr>
              <a:t>worldwide.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future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posterity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depending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fail,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future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worth living.</a:t>
            </a:r>
            <a:endParaRPr b="0" lang="en-US" sz="2400" strike="noStrike" u="none">
              <a:solidFill>
                <a:srgbClr val="000000"/>
              </a:solidFill>
              <a:effectLst/>
              <a:uFillTx/>
              <a:latin typeface="Arial"/>
            </a:endParaRPr>
          </a:p>
          <a:p>
            <a:pPr marL="12600" defTabSz="457200">
              <a:lnSpc>
                <a:spcPct val="100000"/>
              </a:lnSpc>
            </a:pP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21" name="object 2" descr=""/>
          <p:cNvPicPr/>
          <p:nvPr/>
        </p:nvPicPr>
        <p:blipFill>
          <a:blip r:embed="rId1"/>
          <a:stretch/>
        </p:blipFill>
        <p:spPr>
          <a:xfrm>
            <a:off x="2393640" y="10080"/>
            <a:ext cx="7404480" cy="6847560"/>
          </a:xfrm>
          <a:prstGeom prst="rect">
            <a:avLst/>
          </a:prstGeom>
          <a:noFill/>
          <a:ln w="0">
            <a:noFill/>
          </a:ln>
        </p:spPr>
      </p:pic>
      <p:sp>
        <p:nvSpPr>
          <p:cNvPr id="222" name="PlaceHolder 1"/>
          <p:cNvSpPr>
            <a:spLocks noGrp="1"/>
          </p:cNvSpPr>
          <p:nvPr>
            <p:ph type="title"/>
          </p:nvPr>
        </p:nvSpPr>
        <p:spPr>
          <a:xfrm>
            <a:off x="2286000" y="2328120"/>
            <a:ext cx="7619760" cy="204444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trike="noStrike" u="none">
                <a:solidFill>
                  <a:schemeClr val="dk1">
                    <a:lumMod val="85000"/>
                    <a:lumOff val="15000"/>
                  </a:schemeClr>
                </a:solidFill>
                <a:effectLst/>
                <a:uFillTx/>
                <a:latin typeface="Garamond"/>
              </a:rPr>
              <a:t>DUTIES</a:t>
            </a:r>
            <a:r>
              <a:rPr b="1" lang="en-US" sz="4400" spc="-3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26" strike="noStrike" u="none">
                <a:solidFill>
                  <a:schemeClr val="dk1">
                    <a:lumMod val="85000"/>
                    <a:lumOff val="15000"/>
                  </a:schemeClr>
                </a:solidFill>
                <a:effectLst/>
                <a:uFillTx/>
                <a:latin typeface="Garamond"/>
              </a:rPr>
              <a:t> </a:t>
            </a:r>
            <a:br>
              <a:rPr sz="4400"/>
            </a:br>
            <a:r>
              <a:rPr b="1" lang="en-US" sz="4400" spc="-26" strike="noStrike" u="none">
                <a:solidFill>
                  <a:schemeClr val="dk1">
                    <a:lumMod val="85000"/>
                    <a:lumOff val="15000"/>
                  </a:schemeClr>
                </a:solidFill>
                <a:effectLst/>
                <a:uFillTx/>
                <a:latin typeface="Garamond"/>
              </a:rPr>
              <a:t>INTERIM </a:t>
            </a:r>
            <a:br>
              <a:rPr sz="4400"/>
            </a:br>
            <a:r>
              <a:rPr b="1" lang="en-US" sz="4400" strike="noStrike" u="none">
                <a:solidFill>
                  <a:schemeClr val="dk1">
                    <a:lumMod val="85000"/>
                    <a:lumOff val="15000"/>
                  </a:schemeClr>
                </a:solidFill>
                <a:effectLst/>
                <a:uFillTx/>
                <a:latin typeface="Garamond"/>
              </a:rPr>
              <a:t>COUNTY</a:t>
            </a:r>
            <a:r>
              <a:rPr b="1" lang="en-US" sz="4400" spc="-20"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JUSTICES</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2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24" name="object 2"/>
          <p:cNvSpPr/>
          <p:nvPr/>
        </p:nvSpPr>
        <p:spPr>
          <a:xfrm>
            <a:off x="457200" y="1447920"/>
            <a:ext cx="11587680" cy="3090240"/>
          </a:xfrm>
          <a:prstGeom prst="rect">
            <a:avLst/>
          </a:prstGeom>
          <a:noFill/>
          <a:ln w="0">
            <a:noFill/>
          </a:ln>
        </p:spPr>
        <p:style>
          <a:lnRef idx="0"/>
          <a:fillRef idx="0"/>
          <a:effectRef idx="0"/>
          <a:fontRef idx="minor"/>
        </p:style>
        <p:txBody>
          <a:bodyPr lIns="0" rIns="0" tIns="139680" bIns="0" anchor="t">
            <a:spAutoFit/>
          </a:bodyPr>
          <a:p>
            <a:pPr marL="469440" indent="-457200" defTabSz="457200">
              <a:lnSpc>
                <a:spcPct val="100000"/>
              </a:lnSpc>
              <a:spcBef>
                <a:spcPts val="1100"/>
              </a:spcBef>
              <a:spcAft>
                <a:spcPts val="1199"/>
              </a:spcAft>
              <a:buClr>
                <a:srgbClr val="000000"/>
              </a:buClr>
              <a:buFont typeface="Garamond"/>
              <a:buAutoNum type="arabicParenR"/>
              <a:tabLst>
                <a:tab algn="l" pos="313200"/>
              </a:tabLst>
            </a:pPr>
            <a:r>
              <a:rPr b="0" lang="en-US" sz="2400" strike="noStrike" u="none">
                <a:solidFill>
                  <a:schemeClr val="dk1"/>
                </a:solidFill>
                <a:effectLst/>
                <a:uFillTx/>
                <a:latin typeface="Calibri"/>
              </a:rPr>
              <a:t>Preside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over</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cases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their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respective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counties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prescribed</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herein.</a:t>
            </a:r>
            <a:endParaRPr b="0" lang="en-US" sz="2400" strike="noStrike" u="none">
              <a:solidFill>
                <a:srgbClr val="000000"/>
              </a:solidFill>
              <a:effectLst/>
              <a:uFillTx/>
              <a:latin typeface="Arial"/>
            </a:endParaRPr>
          </a:p>
          <a:p>
            <a:pPr marL="469440" indent="-457200" defTabSz="457200">
              <a:lnSpc>
                <a:spcPct val="100000"/>
              </a:lnSpc>
              <a:spcBef>
                <a:spcPts val="1001"/>
              </a:spcBef>
              <a:spcAft>
                <a:spcPts val="1199"/>
              </a:spcAft>
              <a:buClr>
                <a:srgbClr val="000000"/>
              </a:buClr>
              <a:buFont typeface="Garamond"/>
              <a:buAutoNum type="arabicParenR"/>
              <a:tabLst>
                <a:tab algn="l" pos="313200"/>
              </a:tabLst>
            </a:pPr>
            <a:r>
              <a:rPr b="0" lang="en-US" sz="2400" strike="noStrike" u="none">
                <a:solidFill>
                  <a:schemeClr val="dk1"/>
                </a:solidFill>
                <a:effectLst/>
                <a:uFillTx/>
                <a:latin typeface="Calibri"/>
              </a:rPr>
              <a:t>Assist</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county</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assemblies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interpreting</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regarding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establishing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local</a:t>
            </a:r>
            <a:r>
              <a:rPr b="0" lang="en-US" sz="2400" spc="-31" strike="noStrike" u="none">
                <a:solidFill>
                  <a:schemeClr val="dk1"/>
                </a:solidFill>
                <a:effectLst/>
                <a:uFillTx/>
                <a:latin typeface="Calibri"/>
              </a:rPr>
              <a:t> </a:t>
            </a:r>
            <a:r>
              <a:rPr b="0" lang="en-US" sz="2400" spc="-11" strike="noStrike" u="none">
                <a:solidFill>
                  <a:schemeClr val="dk1"/>
                </a:solidFill>
                <a:effectLst/>
                <a:uFillTx/>
                <a:latin typeface="Calibri"/>
              </a:rPr>
              <a:t>legislation.</a:t>
            </a:r>
            <a:endParaRPr b="0" lang="en-US" sz="2400" strike="noStrike" u="none">
              <a:solidFill>
                <a:srgbClr val="000000"/>
              </a:solidFill>
              <a:effectLst/>
              <a:uFillTx/>
              <a:latin typeface="Arial"/>
            </a:endParaRPr>
          </a:p>
          <a:p>
            <a:pPr marL="469800" indent="-457200" defTabSz="457200">
              <a:lnSpc>
                <a:spcPct val="100000"/>
              </a:lnSpc>
              <a:spcBef>
                <a:spcPts val="799"/>
              </a:spcBef>
              <a:spcAft>
                <a:spcPts val="1199"/>
              </a:spcAft>
              <a:buClr>
                <a:srgbClr val="000000"/>
              </a:buClr>
              <a:buFont typeface="Garamond"/>
              <a:buAutoNum type="arabicParenR"/>
              <a:tabLst>
                <a:tab algn="l" pos="313200"/>
              </a:tabLst>
            </a:pPr>
            <a:r>
              <a:rPr b="0" lang="en-US" sz="2400" strike="noStrike" u="none">
                <a:solidFill>
                  <a:schemeClr val="dk1"/>
                </a:solidFill>
                <a:effectLst/>
                <a:uFillTx/>
                <a:latin typeface="Calibri"/>
              </a:rPr>
              <a:t> 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times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act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honor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good</a:t>
            </a:r>
            <a:r>
              <a:rPr b="0" lang="en-US" sz="2400" spc="-11" strike="noStrike" u="none">
                <a:solidFill>
                  <a:schemeClr val="dk1"/>
                </a:solidFill>
                <a:effectLst/>
                <a:uFillTx/>
                <a:latin typeface="Calibri"/>
              </a:rPr>
              <a:t> behavior.</a:t>
            </a:r>
            <a:endParaRPr b="0" lang="en-US" sz="2400" strike="noStrike" u="none">
              <a:solidFill>
                <a:srgbClr val="000000"/>
              </a:solidFill>
              <a:effectLst/>
              <a:uFillTx/>
              <a:latin typeface="Arial"/>
            </a:endParaRPr>
          </a:p>
          <a:p>
            <a:pPr marL="469440" indent="-457200" defTabSz="457200">
              <a:lnSpc>
                <a:spcPct val="100000"/>
              </a:lnSpc>
              <a:spcBef>
                <a:spcPts val="1001"/>
              </a:spcBef>
              <a:spcAft>
                <a:spcPts val="1199"/>
              </a:spcAft>
              <a:buClr>
                <a:srgbClr val="000000"/>
              </a:buClr>
              <a:buFont typeface="Garamond"/>
              <a:buAutoNum type="arabicParenR"/>
              <a:tabLst>
                <a:tab algn="l" pos="313200"/>
              </a:tabLst>
            </a:pPr>
            <a:r>
              <a:rPr b="0" lang="en-US" sz="2400" strike="noStrike" u="none">
                <a:solidFill>
                  <a:schemeClr val="dk1"/>
                </a:solidFill>
                <a:effectLst/>
                <a:uFillTx/>
                <a:latin typeface="Calibri"/>
              </a:rPr>
              <a:t>Support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defend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Constitution</a:t>
            </a:r>
            <a:r>
              <a:rPr b="0" lang="en-US" sz="2400" spc="-26" strike="noStrike" u="none">
                <a:solidFill>
                  <a:schemeClr val="dk1"/>
                </a:solidFill>
                <a:effectLst/>
                <a:uFillTx/>
                <a:latin typeface="Calibri"/>
              </a:rPr>
              <a:t> for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America.</a:t>
            </a:r>
            <a:endParaRPr b="0" lang="en-US" sz="2400" strike="noStrike" u="none">
              <a:solidFill>
                <a:srgbClr val="000000"/>
              </a:solidFill>
              <a:effectLst/>
              <a:uFillTx/>
              <a:latin typeface="Arial"/>
            </a:endParaRPr>
          </a:p>
          <a:p>
            <a:pPr marL="469440" indent="-457200" defTabSz="457200">
              <a:lnSpc>
                <a:spcPct val="100000"/>
              </a:lnSpc>
              <a:spcBef>
                <a:spcPts val="1001"/>
              </a:spcBef>
              <a:spcAft>
                <a:spcPts val="1199"/>
              </a:spcAft>
              <a:buClr>
                <a:srgbClr val="000000"/>
              </a:buClr>
              <a:buFont typeface="Garamond"/>
              <a:buAutoNum type="arabicParenR"/>
              <a:tabLst>
                <a:tab algn="l" pos="313200"/>
              </a:tabLst>
            </a:pPr>
            <a:r>
              <a:rPr b="0" lang="en-US" sz="2400" strike="noStrike" u="none">
                <a:solidFill>
                  <a:schemeClr val="dk1"/>
                </a:solidFill>
                <a:effectLst/>
                <a:uFillTx/>
                <a:latin typeface="Calibri"/>
              </a:rPr>
              <a:t>Support</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defend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unalienable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rights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People.</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25" name="object 2" descr=""/>
          <p:cNvPicPr/>
          <p:nvPr/>
        </p:nvPicPr>
        <p:blipFill>
          <a:blip r:embed="rId1"/>
          <a:stretch/>
        </p:blipFill>
        <p:spPr>
          <a:xfrm>
            <a:off x="2393640" y="10080"/>
            <a:ext cx="7404480" cy="6847560"/>
          </a:xfrm>
          <a:prstGeom prst="rect">
            <a:avLst/>
          </a:prstGeom>
          <a:noFill/>
          <a:ln w="0">
            <a:noFill/>
          </a:ln>
        </p:spPr>
      </p:pic>
      <p:sp>
        <p:nvSpPr>
          <p:cNvPr id="226" name="PlaceHolder 1"/>
          <p:cNvSpPr>
            <a:spLocks noGrp="1"/>
          </p:cNvSpPr>
          <p:nvPr>
            <p:ph type="title"/>
          </p:nvPr>
        </p:nvSpPr>
        <p:spPr>
          <a:xfrm>
            <a:off x="1523880" y="2170800"/>
            <a:ext cx="9448560" cy="2531160"/>
          </a:xfrm>
          <a:prstGeom prst="rect">
            <a:avLst/>
          </a:prstGeom>
          <a:noFill/>
          <a:ln w="0">
            <a:noFill/>
          </a:ln>
        </p:spPr>
        <p:txBody>
          <a:bodyPr lIns="0" rIns="0" tIns="12240" bIns="0" anchor="ctr">
            <a:spAutoFit/>
          </a:bodyPr>
          <a:p>
            <a:pPr marL="12600" indent="-12600" algn="ctr" defTabSz="457200">
              <a:lnSpc>
                <a:spcPct val="123000"/>
              </a:lnSpc>
              <a:spcBef>
                <a:spcPts val="96"/>
              </a:spcBef>
              <a:buNone/>
              <a:tabLst>
                <a:tab algn="l" pos="0"/>
              </a:tabLst>
            </a:pPr>
            <a:r>
              <a:rPr b="1" lang="en-US" sz="4400" strike="noStrike" u="sng">
                <a:solidFill>
                  <a:schemeClr val="dk1">
                    <a:lumMod val="85000"/>
                    <a:lumOff val="15000"/>
                  </a:schemeClr>
                </a:solidFill>
                <a:effectLst/>
                <a:uFillTx/>
                <a:latin typeface="Garamond"/>
              </a:rPr>
              <a:t>STEP</a:t>
            </a:r>
            <a:r>
              <a:rPr b="1" lang="en-US" sz="4400" spc="-34" strike="noStrike" u="sng">
                <a:solidFill>
                  <a:schemeClr val="dk1">
                    <a:lumMod val="85000"/>
                    <a:lumOff val="15000"/>
                  </a:schemeClr>
                </a:solidFill>
                <a:effectLst/>
                <a:uFillTx/>
                <a:latin typeface="Garamond"/>
              </a:rPr>
              <a:t> </a:t>
            </a:r>
            <a:r>
              <a:rPr b="1" lang="en-US" sz="4400" strike="noStrike" u="sng">
                <a:solidFill>
                  <a:schemeClr val="dk1">
                    <a:lumMod val="85000"/>
                    <a:lumOff val="15000"/>
                  </a:schemeClr>
                </a:solidFill>
                <a:effectLst/>
                <a:uFillTx/>
                <a:latin typeface="Garamond"/>
              </a:rPr>
              <a:t>S</a:t>
            </a:r>
            <a:r>
              <a:rPr b="1" lang="en-US" sz="4400" strike="noStrike" u="sng">
                <a:solidFill>
                  <a:schemeClr val="dk1">
                    <a:lumMod val="85000"/>
                    <a:lumOff val="15000"/>
                  </a:schemeClr>
                </a:solidFill>
                <a:effectLst/>
                <a:uFillTx/>
                <a:latin typeface="Garamond"/>
              </a:rPr>
              <a:t>IX    </a:t>
            </a:r>
            <a:br>
              <a:rPr sz="4400"/>
            </a:br>
            <a:r>
              <a:rPr b="1" lang="en-US" sz="4400" spc="-51"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APPOINTMENT</a:t>
            </a:r>
            <a:r>
              <a:rPr b="1" lang="en-US" sz="4400" spc="-4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31" strike="noStrike" u="none">
                <a:solidFill>
                  <a:schemeClr val="dk1">
                    <a:lumMod val="85000"/>
                    <a:lumOff val="15000"/>
                  </a:schemeClr>
                </a:solidFill>
                <a:effectLst/>
                <a:uFillTx/>
                <a:latin typeface="Garamond"/>
              </a:rPr>
              <a:t> INTERIM </a:t>
            </a:r>
            <a:r>
              <a:rPr b="1" lang="en-US" sz="4400" strike="noStrike" u="none">
                <a:solidFill>
                  <a:schemeClr val="dk1">
                    <a:lumMod val="85000"/>
                    <a:lumOff val="15000"/>
                  </a:schemeClr>
                </a:solidFill>
                <a:effectLst/>
                <a:uFillTx/>
                <a:latin typeface="Garamond"/>
              </a:rPr>
              <a:t>STATE</a:t>
            </a:r>
            <a:r>
              <a:rPr b="1" lang="en-US" sz="4400" spc="-31" strike="noStrike" u="none">
                <a:solidFill>
                  <a:schemeClr val="dk1">
                    <a:lumMod val="85000"/>
                    <a:lumOff val="15000"/>
                  </a:schemeClr>
                </a:solidFill>
                <a:effectLst/>
                <a:uFillTx/>
                <a:latin typeface="Garamond"/>
              </a:rPr>
              <a:t> </a:t>
            </a:r>
            <a:r>
              <a:rPr b="1" lang="en-US" sz="4400" spc="-11" strike="noStrike" u="none">
                <a:solidFill>
                  <a:schemeClr val="dk1">
                    <a:lumMod val="85000"/>
                    <a:lumOff val="15000"/>
                  </a:schemeClr>
                </a:solidFill>
                <a:effectLst/>
                <a:uFillTx/>
                <a:latin typeface="Garamond"/>
              </a:rPr>
              <a:t>SENATORS</a:t>
            </a:r>
            <a:r>
              <a:rPr b="1" lang="en-US" sz="1800" spc="-11" strike="noStrike" u="none">
                <a:solidFill>
                  <a:srgbClr val="ffffff"/>
                </a:solidFill>
                <a:effectLst/>
                <a:uFillTx/>
                <a:latin typeface="Garamond"/>
              </a:rPr>
              <a:t>:</a:t>
            </a:r>
            <a:endParaRPr b="0" lang="en-US" sz="18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27"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28" name="object 2"/>
          <p:cNvSpPr/>
          <p:nvPr/>
        </p:nvSpPr>
        <p:spPr>
          <a:xfrm>
            <a:off x="541080" y="1050120"/>
            <a:ext cx="11430360" cy="4054320"/>
          </a:xfrm>
          <a:prstGeom prst="rect">
            <a:avLst/>
          </a:prstGeom>
          <a:noFill/>
          <a:ln w="0">
            <a:noFill/>
          </a:ln>
        </p:spPr>
        <p:style>
          <a:lnRef idx="0"/>
          <a:fillRef idx="0"/>
          <a:effectRef idx="0"/>
          <a:fontRef idx="minor"/>
        </p:style>
        <p:txBody>
          <a:bodyPr lIns="0" rIns="0" tIns="12600" bIns="0" anchor="t">
            <a:spAutoFit/>
          </a:bodyPr>
          <a:p>
            <a:pPr marL="527040" indent="-514440" defTabSz="457200">
              <a:lnSpc>
                <a:spcPct val="107000"/>
              </a:lnSpc>
              <a:spcBef>
                <a:spcPts val="99"/>
              </a:spcBef>
              <a:buClr>
                <a:srgbClr val="000000"/>
              </a:buClr>
              <a:buFont typeface="Garamond"/>
              <a:buAutoNum type="arabicParenR"/>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President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Republic</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shall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appoint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two</a:t>
            </a:r>
            <a:r>
              <a:rPr b="0" lang="en-US" sz="2800" spc="-20" strike="noStrike" u="none">
                <a:solidFill>
                  <a:schemeClr val="dk1"/>
                </a:solidFill>
                <a:effectLst/>
                <a:uFillTx/>
                <a:latin typeface="Calibri"/>
              </a:rPr>
              <a:t> interim </a:t>
            </a:r>
            <a:r>
              <a:rPr b="0" lang="en-US" sz="2800" strike="noStrike" u="none">
                <a:solidFill>
                  <a:schemeClr val="dk1"/>
                </a:solidFill>
                <a:effectLst/>
                <a:uFillTx/>
                <a:latin typeface="Calibri"/>
              </a:rPr>
              <a:t>Senators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for</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each</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state to serve in an interim capacity. </a:t>
            </a:r>
            <a:endParaRPr b="0" lang="en-US" sz="2800" strike="noStrike" u="none">
              <a:solidFill>
                <a:srgbClr val="000000"/>
              </a:solidFill>
              <a:effectLst/>
              <a:uFillTx/>
              <a:latin typeface="Arial"/>
            </a:endParaRPr>
          </a:p>
          <a:p>
            <a:pPr marL="12600" defTabSz="457200">
              <a:lnSpc>
                <a:spcPct val="107000"/>
              </a:lnSpc>
              <a:spcBef>
                <a:spcPts val="99"/>
              </a:spcBef>
            </a:pPr>
            <a:r>
              <a:rPr b="0" lang="en-US" sz="1800" spc="-11" strike="noStrike" u="none">
                <a:solidFill>
                  <a:schemeClr val="dk1"/>
                </a:solidFill>
                <a:effectLst/>
                <a:uFillTx/>
                <a:latin typeface="Calibri"/>
              </a:rPr>
              <a:t>	</a:t>
            </a:r>
            <a:r>
              <a:rPr b="0" lang="en-US" sz="1800" spc="-11" strike="noStrike" u="none">
                <a:solidFill>
                  <a:schemeClr val="dk1"/>
                </a:solidFill>
                <a:effectLst/>
                <a:uFillTx/>
                <a:latin typeface="Calibri"/>
              </a:rPr>
              <a:t>Reference:</a:t>
            </a:r>
            <a:br>
              <a:rPr sz="2800"/>
            </a:br>
            <a:r>
              <a:rPr b="0" i="1" lang="en-US" sz="1200" spc="-11" strike="noStrike" u="heavy">
                <a:solidFill>
                  <a:srgbClr val="002060"/>
                </a:solidFill>
                <a:effectLst/>
                <a:uFill>
                  <a:solidFill>
                    <a:srgbClr val="0563c1"/>
                  </a:solidFill>
                </a:uFill>
                <a:latin typeface="Calibri"/>
                <a:hlinkClick r:id="rId2"/>
              </a:rPr>
              <a:t>https://republicfortheunitedstatesofamerica.org/wp-content/uploads/2024/0</a:t>
            </a:r>
            <a:r>
              <a:rPr b="0" i="1" lang="en-US" sz="1200" spc="-11" strike="noStrike" u="sng">
                <a:solidFill>
                  <a:srgbClr val="002060"/>
                </a:solidFill>
                <a:effectLst/>
                <a:uFillTx/>
                <a:latin typeface="Calibri"/>
                <a:hlinkClick r:id="rId3"/>
              </a:rPr>
              <a:t> </a:t>
            </a:r>
            <a:r>
              <a:rPr b="0" i="1" lang="en-US" sz="1200" spc="-11" strike="noStrike" u="heavy">
                <a:solidFill>
                  <a:srgbClr val="002060"/>
                </a:solidFill>
                <a:effectLst/>
                <a:uFill>
                  <a:solidFill>
                    <a:srgbClr val="0563c1"/>
                  </a:solidFill>
                </a:uFill>
                <a:latin typeface="Calibri"/>
                <a:hlinkClick r:id="rId4"/>
              </a:rPr>
              <a:t>7/Presidential-administrative-guideline-for-Appointment-of-office-hl=olders.p</a:t>
            </a:r>
            <a:r>
              <a:rPr b="0" i="1" lang="en-US" sz="1200" spc="-26" strike="noStrike" u="heavy">
                <a:solidFill>
                  <a:srgbClr val="002060"/>
                </a:solidFill>
                <a:effectLst/>
                <a:uFill>
                  <a:solidFill>
                    <a:srgbClr val="0563c1"/>
                  </a:solidFill>
                </a:uFill>
                <a:latin typeface="Calibri"/>
                <a:hlinkClick r:id="rId5"/>
              </a:rPr>
              <a:t>df</a:t>
            </a:r>
            <a:r>
              <a:rPr b="0" i="1" lang="en-US" sz="1200" spc="-26" strike="noStrike" u="sng">
                <a:solidFill>
                  <a:schemeClr val="dk1"/>
                </a:solidFill>
                <a:effectLst/>
                <a:uFillTx/>
                <a:latin typeface="Calibri"/>
                <a:hlinkClick r:id="rId6"/>
              </a:rPr>
              <a:t>.</a:t>
            </a:r>
            <a:endParaRPr b="0" lang="en-US" sz="1200" strike="noStrike" u="none">
              <a:solidFill>
                <a:srgbClr val="000000"/>
              </a:solidFill>
              <a:effectLst/>
              <a:uFillTx/>
              <a:latin typeface="Arial"/>
            </a:endParaRPr>
          </a:p>
          <a:p>
            <a:pPr marL="527040" indent="-514440" defTabSz="457200">
              <a:lnSpc>
                <a:spcPct val="107000"/>
              </a:lnSpc>
              <a:spcBef>
                <a:spcPts val="799"/>
              </a:spcBef>
              <a:buClr>
                <a:srgbClr val="000000"/>
              </a:buClr>
              <a:buFont typeface="Garamond"/>
              <a:buAutoNum type="arabicParenR" startAt="2"/>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interim </a:t>
            </a:r>
            <a:r>
              <a:rPr b="0" lang="en-US" sz="2800" strike="noStrike" u="none">
                <a:solidFill>
                  <a:schemeClr val="dk1"/>
                </a:solidFill>
                <a:effectLst/>
                <a:uFillTx/>
                <a:latin typeface="Calibri"/>
              </a:rPr>
              <a:t>Senators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be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chosen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from</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nominees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presented</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to</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President</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by</a:t>
            </a:r>
            <a:r>
              <a:rPr b="0" lang="en-US" sz="2800" spc="-20" strike="noStrike" u="none">
                <a:solidFill>
                  <a:schemeClr val="dk1"/>
                </a:solidFill>
                <a:effectLst/>
                <a:uFillTx/>
                <a:latin typeface="Calibri"/>
              </a:rPr>
              <a:t> </a:t>
            </a:r>
            <a:r>
              <a:rPr b="0" lang="en-US" sz="2800" spc="-26" strike="noStrike" u="none">
                <a:solidFill>
                  <a:schemeClr val="dk1"/>
                </a:solidFill>
                <a:effectLst/>
                <a:uFillTx/>
                <a:latin typeface="Calibri"/>
              </a:rPr>
              <a:t>the interim </a:t>
            </a:r>
            <a:r>
              <a:rPr b="0" lang="en-US" sz="2800" strike="noStrike" u="none">
                <a:solidFill>
                  <a:schemeClr val="dk1"/>
                </a:solidFill>
                <a:effectLst/>
                <a:uFillTx/>
                <a:latin typeface="Calibri"/>
              </a:rPr>
              <a:t>Governor</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state.</a:t>
            </a:r>
            <a:r>
              <a:rPr b="0" lang="en-US" sz="2800" spc="-26" strike="noStrike" u="none">
                <a:solidFill>
                  <a:schemeClr val="dk1"/>
                </a:solidFill>
                <a:effectLst/>
                <a:uFillTx/>
                <a:latin typeface="Calibri"/>
              </a:rPr>
              <a:t> </a:t>
            </a:r>
            <a:endParaRPr b="0" lang="en-US" sz="2800" strike="noStrike" u="none">
              <a:solidFill>
                <a:srgbClr val="000000"/>
              </a:solidFill>
              <a:effectLst/>
              <a:uFillTx/>
              <a:latin typeface="Arial"/>
            </a:endParaRPr>
          </a:p>
          <a:p>
            <a:pPr marL="527040" indent="-514440" defTabSz="457200">
              <a:lnSpc>
                <a:spcPct val="107000"/>
              </a:lnSpc>
              <a:spcBef>
                <a:spcPts val="799"/>
              </a:spcBef>
              <a:buClr>
                <a:srgbClr val="000000"/>
              </a:buClr>
              <a:buFont typeface="Garamond"/>
              <a:buAutoNum type="arabicParenR" startAt="2"/>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Senators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serve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interim</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positions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until</a:t>
            </a:r>
            <a:r>
              <a:rPr b="0" lang="en-US" sz="2800" spc="-26" strike="noStrike" u="none">
                <a:solidFill>
                  <a:schemeClr val="dk1"/>
                </a:solidFill>
                <a:effectLst/>
                <a:uFillTx/>
                <a:latin typeface="Calibri"/>
              </a:rPr>
              <a:t> </a:t>
            </a:r>
            <a:r>
              <a:rPr b="0" lang="en-US" sz="2800" spc="-20" strike="noStrike" u="none">
                <a:solidFill>
                  <a:schemeClr val="dk1"/>
                </a:solidFill>
                <a:effectLst/>
                <a:uFillTx/>
                <a:latin typeface="Calibri"/>
              </a:rPr>
              <a:t>such </a:t>
            </a:r>
            <a:r>
              <a:rPr b="0" lang="en-US" sz="2800" strike="noStrike" u="none">
                <a:solidFill>
                  <a:schemeClr val="dk1"/>
                </a:solidFill>
                <a:effectLst/>
                <a:uFillTx/>
                <a:latin typeface="Calibri"/>
              </a:rPr>
              <a:t>time</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as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State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Legislature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is</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lawfully</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established</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and</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elections</a:t>
            </a:r>
            <a:r>
              <a:rPr b="0" lang="en-US" sz="2800" spc="-26" strike="noStrike" u="none">
                <a:solidFill>
                  <a:schemeClr val="dk1"/>
                </a:solidFill>
                <a:effectLst/>
                <a:uFillTx/>
                <a:latin typeface="Calibri"/>
              </a:rPr>
              <a:t> are </a:t>
            </a:r>
            <a:r>
              <a:rPr b="0" lang="en-US" sz="2800" strike="noStrike" u="none">
                <a:solidFill>
                  <a:schemeClr val="dk1"/>
                </a:solidFill>
                <a:effectLst/>
                <a:uFillTx/>
                <a:latin typeface="Calibri"/>
              </a:rPr>
              <a:t>held.</a:t>
            </a:r>
            <a:r>
              <a:rPr b="0" lang="en-US" sz="2800" spc="-26" strike="noStrike" u="none">
                <a:solidFill>
                  <a:schemeClr val="dk1"/>
                </a:solidFill>
                <a:effectLst/>
                <a:uFillTx/>
                <a:latin typeface="Calibri"/>
              </a:rPr>
              <a:t> </a:t>
            </a:r>
            <a:endParaRPr b="0" lang="en-US" sz="2800" strike="noStrike" u="none">
              <a:solidFill>
                <a:srgbClr val="000000"/>
              </a:solidFill>
              <a:effectLst/>
              <a:uFillTx/>
              <a:latin typeface="Arial"/>
            </a:endParaRPr>
          </a:p>
          <a:p>
            <a:pPr marL="527040" indent="-514440" defTabSz="457200">
              <a:lnSpc>
                <a:spcPct val="107000"/>
              </a:lnSpc>
              <a:spcBef>
                <a:spcPts val="799"/>
              </a:spcBef>
              <a:buClr>
                <a:srgbClr val="000000"/>
              </a:buClr>
              <a:buFont typeface="Garamond"/>
              <a:buAutoNum type="arabicParenR" startAt="2"/>
            </a:pP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interim </a:t>
            </a:r>
            <a:r>
              <a:rPr b="0" lang="en-US" sz="2800" strike="noStrike" u="none">
                <a:solidFill>
                  <a:schemeClr val="dk1"/>
                </a:solidFill>
                <a:effectLst/>
                <a:uFillTx/>
                <a:latin typeface="Calibri"/>
              </a:rPr>
              <a:t>Senators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serve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Republic </a:t>
            </a:r>
            <a:r>
              <a:rPr b="0" lang="en-US" sz="2800" strike="noStrike" u="none">
                <a:solidFill>
                  <a:schemeClr val="dk1"/>
                </a:solidFill>
                <a:effectLst/>
                <a:uFillTx/>
                <a:latin typeface="Calibri"/>
              </a:rPr>
              <a:t>Congress</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when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session.</a:t>
            </a:r>
            <a:endParaRPr b="0" lang="en-US" sz="2800" strike="noStrike" u="none">
              <a:solidFill>
                <a:srgbClr val="000000"/>
              </a:solidFill>
              <a:effectLst/>
              <a:uFillTx/>
              <a:latin typeface="Arial"/>
            </a:endParaRPr>
          </a:p>
        </p:txBody>
      </p:sp>
      <p:graphicFrame>
        <p:nvGraphicFramePr>
          <p:cNvPr id="229" name="Object 2"/>
          <p:cNvGraphicFramePr/>
          <p:nvPr/>
        </p:nvGraphicFramePr>
        <p:xfrm>
          <a:off x="6553080" y="1523880"/>
          <a:ext cx="4893840" cy="526680"/>
        </p:xfrm>
        <a:graphic>
          <a:graphicData uri="http://schemas.openxmlformats.org/presentationml/2006/ole">
            <p:oleObj showAsIcon="1" progId="Package" r:id="rId7" spid="">
              <p:embed/>
              <p:pic>
                <p:nvPicPr>
                  <p:cNvPr id="230" name="Object 2" descr=""/>
                  <p:cNvPicPr/>
                  <p:nvPr/>
                </p:nvPicPr>
                <p:blipFill>
                  <a:blip r:embed="rId8"/>
                  <a:stretch/>
                </p:blipFill>
                <p:spPr>
                  <a:xfrm>
                    <a:off x="6553080" y="1523880"/>
                    <a:ext cx="489384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31" name="object 2" descr=""/>
          <p:cNvPicPr/>
          <p:nvPr/>
        </p:nvPicPr>
        <p:blipFill>
          <a:blip r:embed="rId1"/>
          <a:stretch/>
        </p:blipFill>
        <p:spPr>
          <a:xfrm>
            <a:off x="2393640" y="10080"/>
            <a:ext cx="7404480" cy="6847560"/>
          </a:xfrm>
          <a:prstGeom prst="rect">
            <a:avLst/>
          </a:prstGeom>
          <a:noFill/>
          <a:ln w="0">
            <a:noFill/>
          </a:ln>
        </p:spPr>
      </p:pic>
      <p:sp>
        <p:nvSpPr>
          <p:cNvPr id="232" name="PlaceHolder 1"/>
          <p:cNvSpPr>
            <a:spLocks noGrp="1"/>
          </p:cNvSpPr>
          <p:nvPr>
            <p:ph type="title"/>
          </p:nvPr>
        </p:nvSpPr>
        <p:spPr>
          <a:xfrm>
            <a:off x="3167280" y="2328120"/>
            <a:ext cx="5857200" cy="204444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trike="noStrike" u="none">
                <a:solidFill>
                  <a:schemeClr val="dk1">
                    <a:lumMod val="85000"/>
                    <a:lumOff val="15000"/>
                  </a:schemeClr>
                </a:solidFill>
                <a:effectLst/>
                <a:uFillTx/>
                <a:latin typeface="Garamond"/>
              </a:rPr>
              <a:t>DUTIES</a:t>
            </a:r>
            <a:r>
              <a:rPr b="1" lang="en-US" sz="4400" spc="-26"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14"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A</a:t>
            </a:r>
            <a:r>
              <a:rPr b="1" lang="en-US" sz="4400" strike="noStrike" u="none">
                <a:solidFill>
                  <a:schemeClr val="dk1">
                    <a:lumMod val="85000"/>
                    <a:lumOff val="15000"/>
                  </a:schemeClr>
                </a:solidFill>
                <a:effectLst/>
                <a:uFillTx/>
                <a:latin typeface="Garamond"/>
              </a:rPr>
              <a:t>N INTERIM</a:t>
            </a:r>
            <a:r>
              <a:rPr b="1" lang="en-US" sz="4400" spc="-14" strike="noStrike" u="none">
                <a:solidFill>
                  <a:schemeClr val="dk1">
                    <a:lumMod val="85000"/>
                    <a:lumOff val="15000"/>
                  </a:schemeClr>
                </a:solidFill>
                <a:effectLst/>
                <a:uFillTx/>
                <a:latin typeface="Garamond"/>
              </a:rPr>
              <a:t> NATIONAL </a:t>
            </a:r>
            <a:r>
              <a:rPr b="1" lang="en-US" sz="4400" spc="-11" strike="noStrike" u="none">
                <a:solidFill>
                  <a:schemeClr val="dk1">
                    <a:lumMod val="85000"/>
                    <a:lumOff val="15000"/>
                  </a:schemeClr>
                </a:solidFill>
                <a:effectLst/>
                <a:uFillTx/>
                <a:latin typeface="Garamond"/>
              </a:rPr>
              <a:t>SENATOR</a:t>
            </a:r>
            <a:r>
              <a:rPr b="1" lang="en-US" sz="4400" spc="-11" strike="noStrike" u="none">
                <a:solidFill>
                  <a:srgbClr val="ffffff"/>
                </a:solidFill>
                <a:effectLst/>
                <a:uFillTx/>
                <a:latin typeface="Calibri"/>
              </a:rPr>
              <a:t>:</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3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34" name="object 6"/>
          <p:cNvSpPr/>
          <p:nvPr/>
        </p:nvSpPr>
        <p:spPr>
          <a:xfrm>
            <a:off x="421560" y="518040"/>
            <a:ext cx="11309040" cy="5726880"/>
          </a:xfrm>
          <a:prstGeom prst="rect">
            <a:avLst/>
          </a:prstGeom>
          <a:noFill/>
          <a:ln w="0">
            <a:noFill/>
          </a:ln>
        </p:spPr>
        <p:style>
          <a:lnRef idx="0"/>
          <a:fillRef idx="0"/>
          <a:effectRef idx="0"/>
          <a:fontRef idx="minor"/>
        </p:style>
        <p:txBody>
          <a:bodyPr lIns="0" rIns="0" tIns="139680" bIns="0" anchor="t">
            <a:spAutoFit/>
          </a:bodyPr>
          <a:p>
            <a:pPr marL="469440" indent="-457200" defTabSz="457200">
              <a:lnSpc>
                <a:spcPct val="100000"/>
              </a:lnSpc>
              <a:spcBef>
                <a:spcPts val="1100"/>
              </a:spcBef>
              <a:buClr>
                <a:srgbClr val="000000"/>
              </a:buClr>
              <a:buFont typeface="Garamond"/>
              <a:buAutoNum type="arabicParenR"/>
              <a:tabLst>
                <a:tab algn="l" pos="313200"/>
              </a:tabLst>
            </a:pPr>
            <a:r>
              <a:rPr b="0" lang="en-US" sz="2400" strike="noStrike" u="none">
                <a:solidFill>
                  <a:schemeClr val="dk1"/>
                </a:solidFill>
                <a:effectLst/>
                <a:uFillTx/>
                <a:latin typeface="Calibri"/>
              </a:rPr>
              <a:t>Support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defend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Constitution</a:t>
            </a:r>
            <a:r>
              <a:rPr b="0" lang="en-US" sz="2400" spc="-26" strike="noStrike" u="none">
                <a:solidFill>
                  <a:schemeClr val="dk1"/>
                </a:solidFill>
                <a:effectLst/>
                <a:uFillTx/>
                <a:latin typeface="Calibri"/>
              </a:rPr>
              <a:t> for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America.</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Attend</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actively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participate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Senate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Conference</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Calls.</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Attend</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legislative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sessions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 national</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level.</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Assist</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promulgating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national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Senate.</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Vote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presented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before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legislative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body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national</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government.</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Champion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bills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necessary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promote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national levels.</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Represent</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interests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pc="-20" strike="noStrike" u="none">
                <a:solidFill>
                  <a:schemeClr val="dk1"/>
                </a:solidFill>
                <a:effectLst/>
                <a:uFillTx/>
                <a:latin typeface="Calibri"/>
              </a:rPr>
              <a:t>your </a:t>
            </a:r>
            <a:r>
              <a:rPr b="0" lang="en-US" sz="2400" strike="noStrike" u="none">
                <a:solidFill>
                  <a:schemeClr val="dk1"/>
                </a:solidFill>
                <a:effectLst/>
                <a:uFillTx/>
                <a:latin typeface="Calibri"/>
              </a:rPr>
              <a:t>state</a:t>
            </a:r>
            <a:r>
              <a:rPr b="0" lang="en-US" sz="2400" spc="-11" strike="noStrike" u="none">
                <a:solidFill>
                  <a:schemeClr val="dk1"/>
                </a:solidFill>
                <a:effectLst/>
                <a:uFillTx/>
                <a:latin typeface="Calibri"/>
              </a:rPr>
              <a:t>.</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times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act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honor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good</a:t>
            </a:r>
            <a:r>
              <a:rPr b="0" lang="en-US" sz="2400" spc="-11" strike="noStrike" u="none">
                <a:solidFill>
                  <a:schemeClr val="dk1"/>
                </a:solidFill>
                <a:effectLst/>
                <a:uFillTx/>
                <a:latin typeface="Calibri"/>
              </a:rPr>
              <a:t> behavior.</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Promote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Republic.</a:t>
            </a:r>
            <a:endParaRPr b="0" lang="en-US" sz="2400" strike="noStrike" u="none">
              <a:solidFill>
                <a:srgbClr val="000000"/>
              </a:solidFill>
              <a:effectLst/>
              <a:uFillTx/>
              <a:latin typeface="Arial"/>
            </a:endParaRPr>
          </a:p>
          <a:p>
            <a:pPr marL="469440" indent="-457200" defTabSz="457200">
              <a:lnSpc>
                <a:spcPct val="100000"/>
              </a:lnSpc>
              <a:spcBef>
                <a:spcPts val="1001"/>
              </a:spcBef>
              <a:buClr>
                <a:srgbClr val="000000"/>
              </a:buClr>
              <a:buFont typeface="Garamond"/>
              <a:buAutoNum type="arabicParenR"/>
              <a:tabLst>
                <a:tab algn="l" pos="313200"/>
              </a:tabLst>
            </a:pPr>
            <a:r>
              <a:rPr b="0" lang="en-US" sz="2400" strike="noStrike" u="none">
                <a:solidFill>
                  <a:schemeClr val="dk1"/>
                </a:solidFill>
                <a:effectLst/>
                <a:uFillTx/>
                <a:latin typeface="Calibri"/>
              </a:rPr>
              <a:t> Diligently</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work</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toward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establishing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30,000</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voters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your</a:t>
            </a:r>
            <a:r>
              <a:rPr b="0" lang="en-US" sz="2400" spc="-31" strike="noStrike" u="none">
                <a:solidFill>
                  <a:schemeClr val="dk1"/>
                </a:solidFill>
                <a:effectLst/>
                <a:uFillTx/>
                <a:latin typeface="Calibri"/>
              </a:rPr>
              <a:t> </a:t>
            </a:r>
            <a:r>
              <a:rPr b="0" lang="en-US" sz="2400" spc="-11" strike="noStrike" u="none">
                <a:solidFill>
                  <a:schemeClr val="dk1"/>
                </a:solidFill>
                <a:effectLst/>
                <a:uFillTx/>
                <a:latin typeface="Calibri"/>
              </a:rPr>
              <a:t>state.</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35" name="object 2" descr=""/>
          <p:cNvPicPr/>
          <p:nvPr/>
        </p:nvPicPr>
        <p:blipFill>
          <a:blip r:embed="rId1"/>
          <a:stretch/>
        </p:blipFill>
        <p:spPr>
          <a:xfrm>
            <a:off x="2393640" y="10080"/>
            <a:ext cx="7404480" cy="6847560"/>
          </a:xfrm>
          <a:prstGeom prst="rect">
            <a:avLst/>
          </a:prstGeom>
          <a:noFill/>
          <a:ln w="0">
            <a:noFill/>
          </a:ln>
        </p:spPr>
      </p:pic>
      <p:sp>
        <p:nvSpPr>
          <p:cNvPr id="236" name="PlaceHolder 1"/>
          <p:cNvSpPr>
            <a:spLocks noGrp="1"/>
          </p:cNvSpPr>
          <p:nvPr>
            <p:ph type="title"/>
          </p:nvPr>
        </p:nvSpPr>
        <p:spPr>
          <a:xfrm>
            <a:off x="152280" y="1719000"/>
            <a:ext cx="11886840" cy="2305440"/>
          </a:xfrm>
          <a:prstGeom prst="rect">
            <a:avLst/>
          </a:prstGeom>
          <a:noFill/>
          <a:ln w="0">
            <a:noFill/>
          </a:ln>
        </p:spPr>
        <p:txBody>
          <a:bodyPr lIns="0" rIns="0" tIns="271440" bIns="0" anchor="ctr">
            <a:spAutoFit/>
          </a:bodyPr>
          <a:p>
            <a:pPr indent="0" algn="ctr" defTabSz="457200">
              <a:lnSpc>
                <a:spcPct val="100000"/>
              </a:lnSpc>
              <a:spcBef>
                <a:spcPts val="99"/>
              </a:spcBef>
              <a:buNone/>
            </a:pPr>
            <a:r>
              <a:rPr b="1" lang="en-US" sz="4400" strike="noStrike" u="sng">
                <a:solidFill>
                  <a:schemeClr val="dk1">
                    <a:lumMod val="85000"/>
                    <a:lumOff val="15000"/>
                  </a:schemeClr>
                </a:solidFill>
                <a:effectLst/>
                <a:uFillTx/>
                <a:latin typeface="Garamond"/>
              </a:rPr>
              <a:t>STEP</a:t>
            </a:r>
            <a:r>
              <a:rPr b="1" lang="en-US" sz="4400" spc="-34" strike="noStrike" u="sng">
                <a:solidFill>
                  <a:schemeClr val="dk1">
                    <a:lumMod val="85000"/>
                    <a:lumOff val="15000"/>
                  </a:schemeClr>
                </a:solidFill>
                <a:effectLst/>
                <a:uFillTx/>
                <a:latin typeface="Garamond"/>
              </a:rPr>
              <a:t> </a:t>
            </a:r>
            <a:r>
              <a:rPr b="1" lang="en-US" sz="4400" spc="-34" strike="noStrike" u="sng">
                <a:solidFill>
                  <a:schemeClr val="dk1">
                    <a:lumMod val="85000"/>
                    <a:lumOff val="15000"/>
                  </a:schemeClr>
                </a:solidFill>
                <a:effectLst/>
                <a:uFillTx/>
                <a:latin typeface="Garamond"/>
              </a:rPr>
              <a:t>SEVEN</a:t>
            </a:r>
            <a:r>
              <a:rPr b="1" lang="en-US" sz="4400" spc="-20" strike="noStrike" u="none">
                <a:solidFill>
                  <a:schemeClr val="dk1">
                    <a:lumMod val="85000"/>
                    <a:lumOff val="15000"/>
                  </a:schemeClr>
                </a:solidFill>
                <a:effectLst/>
                <a:uFillTx/>
                <a:latin typeface="Garamond"/>
              </a:rPr>
              <a:t> </a:t>
            </a:r>
            <a:br>
              <a:rPr sz="4400"/>
            </a:br>
            <a:r>
              <a:rPr b="1" lang="en-US" sz="4400" strike="noStrike" u="none">
                <a:solidFill>
                  <a:schemeClr val="dk1">
                    <a:lumMod val="85000"/>
                    <a:lumOff val="15000"/>
                  </a:schemeClr>
                </a:solidFill>
                <a:effectLst/>
                <a:uFillTx/>
                <a:latin typeface="Garamond"/>
              </a:rPr>
              <a:t>APPOINTMENT</a:t>
            </a:r>
            <a:r>
              <a:rPr b="1" lang="en-US" sz="4400" spc="-40" strike="noStrike" u="none">
                <a:solidFill>
                  <a:schemeClr val="dk1">
                    <a:lumMod val="85000"/>
                    <a:lumOff val="15000"/>
                  </a:schemeClr>
                </a:solidFill>
                <a:effectLst/>
                <a:uFillTx/>
                <a:latin typeface="Garamond"/>
              </a:rPr>
              <a:t> </a:t>
            </a:r>
            <a:r>
              <a:rPr b="1" lang="en-US" sz="4400" strike="noStrike" u="none">
                <a:solidFill>
                  <a:schemeClr val="dk1">
                    <a:lumMod val="85000"/>
                    <a:lumOff val="15000"/>
                  </a:schemeClr>
                </a:solidFill>
                <a:effectLst/>
                <a:uFillTx/>
                <a:latin typeface="Garamond"/>
              </a:rPr>
              <a:t>OF</a:t>
            </a:r>
            <a:r>
              <a:rPr b="1" lang="en-US" sz="4400" spc="-31" strike="noStrike" u="none">
                <a:solidFill>
                  <a:schemeClr val="dk1">
                    <a:lumMod val="85000"/>
                    <a:lumOff val="15000"/>
                  </a:schemeClr>
                </a:solidFill>
                <a:effectLst/>
                <a:uFillTx/>
                <a:latin typeface="Garamond"/>
              </a:rPr>
              <a:t> </a:t>
            </a:r>
            <a:br>
              <a:rPr sz="4400"/>
            </a:br>
            <a:r>
              <a:rPr b="1" lang="en-US" sz="4400" spc="-31" strike="noStrike" u="none">
                <a:solidFill>
                  <a:schemeClr val="dk1">
                    <a:lumMod val="85000"/>
                    <a:lumOff val="15000"/>
                  </a:schemeClr>
                </a:solidFill>
                <a:effectLst/>
                <a:uFillTx/>
                <a:latin typeface="Garamond"/>
              </a:rPr>
              <a:t>INTERIM </a:t>
            </a:r>
            <a:r>
              <a:rPr b="1" lang="en-US" sz="4400" strike="noStrike" u="none">
                <a:solidFill>
                  <a:schemeClr val="dk1">
                    <a:lumMod val="85000"/>
                    <a:lumOff val="15000"/>
                  </a:schemeClr>
                </a:solidFill>
                <a:effectLst/>
                <a:uFillTx/>
                <a:latin typeface="Garamond"/>
              </a:rPr>
              <a:t>CIVIL </a:t>
            </a:r>
            <a:r>
              <a:rPr b="1" lang="en-US" sz="4400" spc="-11" strike="noStrike" u="none">
                <a:solidFill>
                  <a:schemeClr val="dk1">
                    <a:lumMod val="85000"/>
                    <a:lumOff val="15000"/>
                  </a:schemeClr>
                </a:solidFill>
                <a:effectLst/>
                <a:uFillTx/>
                <a:latin typeface="Garamond"/>
              </a:rPr>
              <a:t>OFFICERS</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37"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38" name="PlaceHolder 1"/>
          <p:cNvSpPr>
            <a:spLocks noGrp="1"/>
          </p:cNvSpPr>
          <p:nvPr>
            <p:ph type="title"/>
          </p:nvPr>
        </p:nvSpPr>
        <p:spPr>
          <a:xfrm>
            <a:off x="304920" y="1904760"/>
            <a:ext cx="11491920" cy="2624400"/>
          </a:xfrm>
          <a:prstGeom prst="rect">
            <a:avLst/>
          </a:prstGeom>
          <a:noFill/>
          <a:ln w="0">
            <a:noFill/>
          </a:ln>
        </p:spPr>
        <p:txBody>
          <a:bodyPr lIns="0" rIns="0" tIns="12600" bIns="0" anchor="ctr">
            <a:spAutoFit/>
          </a:bodyPr>
          <a:p>
            <a:pPr marL="12600" indent="0" defTabSz="457200">
              <a:lnSpc>
                <a:spcPct val="107000"/>
              </a:lnSpc>
              <a:spcBef>
                <a:spcPts val="99"/>
              </a:spcBef>
              <a:buNone/>
            </a:pPr>
            <a:r>
              <a:rPr b="0" lang="en-US" sz="3200" strike="noStrike" u="none">
                <a:solidFill>
                  <a:schemeClr val="dk1">
                    <a:lumMod val="85000"/>
                    <a:lumOff val="15000"/>
                  </a:schemeClr>
                </a:solidFill>
                <a:effectLst/>
                <a:uFillTx/>
                <a:latin typeface="Calibri"/>
              </a:rPr>
              <a:t>Prior</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to</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the</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Lawful</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establishment</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of</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the</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State</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Legislature</a:t>
            </a:r>
            <a:r>
              <a:rPr b="0" lang="en-US" sz="3200" spc="-20" strike="noStrike" u="none">
                <a:solidFill>
                  <a:schemeClr val="dk1">
                    <a:lumMod val="85000"/>
                    <a:lumOff val="15000"/>
                  </a:schemeClr>
                </a:solidFill>
                <a:effectLst/>
                <a:uFillTx/>
                <a:latin typeface="Calibri"/>
              </a:rPr>
              <a:t> </a:t>
            </a:r>
            <a:r>
              <a:rPr b="0" lang="en-US" sz="3200" spc="-26" strike="noStrike" u="none">
                <a:solidFill>
                  <a:schemeClr val="dk1">
                    <a:lumMod val="85000"/>
                    <a:lumOff val="15000"/>
                  </a:schemeClr>
                </a:solidFill>
                <a:effectLst/>
                <a:uFillTx/>
                <a:latin typeface="Calibri"/>
              </a:rPr>
              <a:t>the interim </a:t>
            </a:r>
            <a:r>
              <a:rPr b="0" lang="en-US" sz="3200" strike="noStrike" u="none">
                <a:solidFill>
                  <a:schemeClr val="dk1">
                    <a:lumMod val="85000"/>
                    <a:lumOff val="15000"/>
                  </a:schemeClr>
                </a:solidFill>
                <a:effectLst/>
                <a:uFillTx/>
                <a:latin typeface="Calibri"/>
              </a:rPr>
              <a:t>Governor</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shall</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have</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the</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authority</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to</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appoint</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other</a:t>
            </a:r>
            <a:r>
              <a:rPr b="0" lang="en-US" sz="3200" spc="-26" strike="noStrike" u="none">
                <a:solidFill>
                  <a:schemeClr val="dk1">
                    <a:lumMod val="85000"/>
                    <a:lumOff val="15000"/>
                  </a:schemeClr>
                </a:solidFill>
                <a:effectLst/>
                <a:uFillTx/>
                <a:latin typeface="Calibri"/>
              </a:rPr>
              <a:t> interim </a:t>
            </a:r>
            <a:r>
              <a:rPr b="0" lang="en-US" sz="3200" strike="noStrike" u="none">
                <a:solidFill>
                  <a:schemeClr val="dk1">
                    <a:lumMod val="85000"/>
                    <a:lumOff val="15000"/>
                  </a:schemeClr>
                </a:solidFill>
                <a:effectLst/>
                <a:uFillTx/>
                <a:latin typeface="Calibri"/>
              </a:rPr>
              <a:t>civil</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officers,</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as</a:t>
            </a:r>
            <a:r>
              <a:rPr b="0" lang="en-US" sz="3200" spc="-26" strike="noStrike" u="none">
                <a:solidFill>
                  <a:schemeClr val="dk1">
                    <a:lumMod val="85000"/>
                    <a:lumOff val="15000"/>
                  </a:schemeClr>
                </a:solidFill>
                <a:effectLst/>
                <a:uFillTx/>
                <a:latin typeface="Calibri"/>
              </a:rPr>
              <a:t> he/she </a:t>
            </a:r>
            <a:r>
              <a:rPr b="0" lang="en-US" sz="3200" strike="noStrike" u="none">
                <a:solidFill>
                  <a:schemeClr val="dk1">
                    <a:lumMod val="85000"/>
                    <a:lumOff val="15000"/>
                  </a:schemeClr>
                </a:solidFill>
                <a:effectLst/>
                <a:uFillTx/>
                <a:latin typeface="Calibri"/>
              </a:rPr>
              <a:t>deems</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appropriate,</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to</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facilitate</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the</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peaceful</a:t>
            </a:r>
            <a:r>
              <a:rPr b="0" lang="en-US" sz="3200" spc="-26"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and</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Lawful</a:t>
            </a:r>
            <a:r>
              <a:rPr b="0" lang="en-US" sz="3200" spc="-31"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operation</a:t>
            </a:r>
            <a:r>
              <a:rPr b="0" lang="en-US" sz="3200" spc="-26" strike="noStrike" u="none">
                <a:solidFill>
                  <a:schemeClr val="dk1">
                    <a:lumMod val="85000"/>
                    <a:lumOff val="15000"/>
                  </a:schemeClr>
                </a:solidFill>
                <a:effectLst/>
                <a:uFillTx/>
                <a:latin typeface="Calibri"/>
              </a:rPr>
              <a:t> of </a:t>
            </a:r>
            <a:r>
              <a:rPr b="0" lang="en-US" sz="3200" strike="noStrike" u="none">
                <a:solidFill>
                  <a:schemeClr val="dk1">
                    <a:lumMod val="85000"/>
                    <a:lumOff val="15000"/>
                  </a:schemeClr>
                </a:solidFill>
                <a:effectLst/>
                <a:uFillTx/>
                <a:latin typeface="Calibri"/>
              </a:rPr>
              <a:t>Republic</a:t>
            </a:r>
            <a:r>
              <a:rPr b="0" lang="en-US" sz="3200" spc="-34"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Government</a:t>
            </a:r>
            <a:r>
              <a:rPr b="0" lang="en-US" sz="3200" spc="-34"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in</a:t>
            </a:r>
            <a:r>
              <a:rPr b="0" lang="en-US" sz="3200" spc="-34"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their</a:t>
            </a:r>
            <a:r>
              <a:rPr b="0" lang="en-US" sz="3200" spc="-34" strike="noStrike" u="none">
                <a:solidFill>
                  <a:schemeClr val="dk1">
                    <a:lumMod val="85000"/>
                    <a:lumOff val="15000"/>
                  </a:schemeClr>
                </a:solidFill>
                <a:effectLst/>
                <a:uFillTx/>
                <a:latin typeface="Calibri"/>
              </a:rPr>
              <a:t> </a:t>
            </a:r>
            <a:r>
              <a:rPr b="0" lang="en-US" sz="3200" strike="noStrike" u="none">
                <a:solidFill>
                  <a:schemeClr val="dk1">
                    <a:lumMod val="85000"/>
                    <a:lumOff val="15000"/>
                  </a:schemeClr>
                </a:solidFill>
                <a:effectLst/>
                <a:uFillTx/>
                <a:latin typeface="Calibri"/>
              </a:rPr>
              <a:t>respective</a:t>
            </a:r>
            <a:r>
              <a:rPr b="0" lang="en-US" sz="3200" spc="-34" strike="noStrike" u="none">
                <a:solidFill>
                  <a:schemeClr val="dk1">
                    <a:lumMod val="85000"/>
                    <a:lumOff val="15000"/>
                  </a:schemeClr>
                </a:solidFill>
                <a:effectLst/>
                <a:uFillTx/>
                <a:latin typeface="Calibri"/>
              </a:rPr>
              <a:t> </a:t>
            </a:r>
            <a:r>
              <a:rPr b="0" lang="en-US" sz="3200" spc="-11" strike="noStrike" u="none">
                <a:solidFill>
                  <a:schemeClr val="dk1">
                    <a:lumMod val="85000"/>
                    <a:lumOff val="15000"/>
                  </a:schemeClr>
                </a:solidFill>
                <a:effectLst/>
                <a:uFillTx/>
                <a:latin typeface="Calibri"/>
              </a:rPr>
              <a:t>state. </a:t>
            </a:r>
            <a:br>
              <a:rPr sz="3200"/>
            </a:br>
            <a:r>
              <a:rPr b="0" i="1" lang="en-US" sz="2800" spc="-11" strike="noStrike" u="none">
                <a:solidFill>
                  <a:schemeClr val="dk1">
                    <a:lumMod val="85000"/>
                    <a:lumOff val="15000"/>
                  </a:schemeClr>
                </a:solidFill>
                <a:effectLst/>
                <a:uFillTx/>
                <a:latin typeface="Calibri"/>
              </a:rPr>
              <a:t>Reference the Northwest Ordinance.</a:t>
            </a:r>
            <a:endParaRPr b="0" lang="en-US" sz="28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39" name="object 2" descr=""/>
          <p:cNvPicPr/>
          <p:nvPr/>
        </p:nvPicPr>
        <p:blipFill>
          <a:blip r:embed="rId1"/>
          <a:stretch/>
        </p:blipFill>
        <p:spPr>
          <a:xfrm>
            <a:off x="2393640" y="10080"/>
            <a:ext cx="7404480" cy="6847560"/>
          </a:xfrm>
          <a:prstGeom prst="rect">
            <a:avLst/>
          </a:prstGeom>
          <a:noFill/>
          <a:ln w="0">
            <a:noFill/>
          </a:ln>
        </p:spPr>
      </p:pic>
      <p:sp>
        <p:nvSpPr>
          <p:cNvPr id="240" name="PlaceHolder 1"/>
          <p:cNvSpPr>
            <a:spLocks noGrp="1"/>
          </p:cNvSpPr>
          <p:nvPr>
            <p:ph type="title"/>
          </p:nvPr>
        </p:nvSpPr>
        <p:spPr>
          <a:xfrm>
            <a:off x="4191120" y="3042000"/>
            <a:ext cx="3885840" cy="69012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pc="-11" strike="noStrike" u="none">
                <a:solidFill>
                  <a:schemeClr val="dk1">
                    <a:lumMod val="85000"/>
                    <a:lumOff val="15000"/>
                  </a:schemeClr>
                </a:solidFill>
                <a:effectLst/>
                <a:uFillTx/>
                <a:latin typeface="Garamond"/>
              </a:rPr>
              <a:t>SUMMARY</a:t>
            </a:r>
            <a:endParaRPr b="0" lang="en-US" sz="4400" strike="noStrike" u="none">
              <a:solidFill>
                <a:schemeClr val="dk1"/>
              </a:solidFill>
              <a:effectLst/>
              <a:uFillTx/>
              <a:latin typeface="Garamond"/>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41"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42" name="object 2"/>
          <p:cNvSpPr/>
          <p:nvPr/>
        </p:nvSpPr>
        <p:spPr>
          <a:xfrm>
            <a:off x="228600" y="637200"/>
            <a:ext cx="11584440" cy="558324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pPr>
            <a:r>
              <a:rPr b="0" lang="en-US" sz="2400" strike="noStrike" u="none">
                <a:solidFill>
                  <a:schemeClr val="dk1"/>
                </a:solidFill>
                <a:effectLst/>
                <a:uFillTx/>
                <a:latin typeface="Calibri"/>
              </a:rPr>
              <a:t>We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believe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 STATES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corporate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verge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chaos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collapse.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Janet </a:t>
            </a:r>
            <a:r>
              <a:rPr b="0" lang="en-US" sz="2400" strike="noStrike" u="none">
                <a:solidFill>
                  <a:schemeClr val="dk1"/>
                </a:solidFill>
                <a:effectLst/>
                <a:uFillTx/>
                <a:latin typeface="Calibri"/>
              </a:rPr>
              <a:t>Yellen,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chairperson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Federal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Reserve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stated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recently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UNITED STATES </a:t>
            </a:r>
            <a:r>
              <a:rPr b="0" lang="en-US" sz="2400" spc="-11" strike="noStrike" u="none">
                <a:solidFill>
                  <a:schemeClr val="dk1"/>
                </a:solidFill>
                <a:effectLst/>
                <a:uFillTx/>
                <a:latin typeface="Calibri"/>
              </a:rPr>
              <a:t>Corporation </a:t>
            </a:r>
            <a:r>
              <a:rPr b="0" lang="en-US" sz="2400" strike="noStrike" u="none">
                <a:solidFill>
                  <a:schemeClr val="dk1"/>
                </a:solidFill>
                <a:effectLst/>
                <a:uFillTx/>
                <a:latin typeface="Calibri"/>
              </a:rPr>
              <a:t>must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make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drastic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changes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declared</a:t>
            </a:r>
            <a:r>
              <a:rPr b="0" lang="en-US" sz="2400" spc="-26" strike="noStrike" u="none">
                <a:solidFill>
                  <a:schemeClr val="dk1"/>
                </a:solidFill>
                <a:effectLst/>
                <a:uFillTx/>
                <a:latin typeface="Calibri"/>
              </a:rPr>
              <a:t> "</a:t>
            </a:r>
            <a:r>
              <a:rPr b="1" i="1" lang="en-US" sz="2400" strike="noStrike" u="none">
                <a:solidFill>
                  <a:schemeClr val="dk1"/>
                </a:solidFill>
                <a:effectLst/>
                <a:uFillTx/>
                <a:latin typeface="Calibri"/>
              </a:rPr>
              <a:t>insolvent</a:t>
            </a:r>
            <a:r>
              <a:rPr b="0" lang="en-US" sz="2400" strike="noStrike" u="none">
                <a:solidFill>
                  <a:schemeClr val="dk1"/>
                </a:solidFill>
                <a:effectLst/>
                <a:uFillTx/>
                <a:latin typeface="Calibri"/>
              </a:rPr>
              <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Since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time,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few</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months </a:t>
            </a:r>
            <a:r>
              <a:rPr b="0" lang="en-US" sz="2400" strike="noStrike" u="none">
                <a:solidFill>
                  <a:schemeClr val="dk1"/>
                </a:solidFill>
                <a:effectLst/>
                <a:uFillTx/>
                <a:latin typeface="Calibri"/>
              </a:rPr>
              <a:t>ago,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Corporation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continued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kick</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can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down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road.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already</a:t>
            </a:r>
            <a:r>
              <a:rPr b="0" lang="en-US" sz="2400" spc="-20" strike="noStrike" u="none">
                <a:solidFill>
                  <a:schemeClr val="dk1"/>
                </a:solidFill>
                <a:effectLst/>
                <a:uFillTx/>
                <a:latin typeface="Calibri"/>
              </a:rPr>
              <a:t> know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there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way</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out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debt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hole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dug.</a:t>
            </a:r>
            <a:r>
              <a:rPr b="0" lang="en-US" sz="2400" spc="-14"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pPr>
            <a:endParaRPr b="0" lang="en-US" sz="2400" strike="noStrike" u="none">
              <a:solidFill>
                <a:srgbClr val="000000"/>
              </a:solidFill>
              <a:effectLst/>
              <a:uFillTx/>
              <a:latin typeface="Arial"/>
            </a:endParaRPr>
          </a:p>
          <a:p>
            <a:pPr marL="12600" defTabSz="457200">
              <a:lnSpc>
                <a:spcPct val="107000"/>
              </a:lnSpc>
              <a:spcBef>
                <a:spcPts val="99"/>
              </a:spcBef>
            </a:pP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talks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representatives </a:t>
            </a:r>
            <a:r>
              <a:rPr b="0" lang="en-US" sz="2400" strike="noStrike" u="none">
                <a:solidFill>
                  <a:schemeClr val="dk1"/>
                </a:solidFill>
                <a:effectLst/>
                <a:uFillTx/>
                <a:latin typeface="Calibri"/>
              </a:rPr>
              <a:t>from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military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more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decade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ago,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explained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days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corporation </a:t>
            </a:r>
            <a:r>
              <a:rPr b="0" lang="en-US" sz="2400" strike="noStrike" u="none">
                <a:solidFill>
                  <a:schemeClr val="dk1"/>
                </a:solidFill>
                <a:effectLst/>
                <a:uFillTx/>
                <a:latin typeface="Calibri"/>
              </a:rPr>
              <a:t>were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short.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collapse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failed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fiscal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policies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nothing </a:t>
            </a:r>
            <a:r>
              <a:rPr b="0" lang="en-US" sz="2400" strike="noStrike" u="none">
                <a:solidFill>
                  <a:schemeClr val="dk1"/>
                </a:solidFill>
                <a:effectLst/>
                <a:uFillTx/>
                <a:latin typeface="Calibri"/>
              </a:rPr>
              <a:t>could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stop</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imminent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collapse.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Their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concern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when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collapses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pc="-51" strike="noStrike" u="none">
                <a:solidFill>
                  <a:schemeClr val="dk1"/>
                </a:solidFill>
                <a:effectLst/>
                <a:uFillTx/>
                <a:latin typeface="Calibri"/>
              </a:rPr>
              <a:t>a </a:t>
            </a:r>
            <a:r>
              <a:rPr b="0" lang="en-US" sz="2400" strike="noStrike" u="none">
                <a:solidFill>
                  <a:schemeClr val="dk1"/>
                </a:solidFill>
                <a:effectLst/>
                <a:uFillTx/>
                <a:latin typeface="Calibri"/>
              </a:rPr>
              <a:t>void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filled.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1" lang="en-US" sz="2400" strike="noStrike" u="none">
                <a:solidFill>
                  <a:schemeClr val="dk1"/>
                </a:solidFill>
                <a:effectLst/>
                <a:uFillTx/>
                <a:latin typeface="Calibri"/>
              </a:rPr>
              <a:t>CIVIL AUTHORITY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give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orders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authority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preserve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Union</a:t>
            </a:r>
            <a:r>
              <a:rPr b="0" lang="en-US" sz="2400" strike="noStrike" u="none">
                <a:solidFill>
                  <a:schemeClr val="dk1"/>
                </a:solidFill>
                <a:effectLst/>
                <a:uFillTx/>
                <a:latin typeface="Calibri"/>
              </a:rPr>
              <a: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their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own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without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authority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would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treason.</a:t>
            </a:r>
            <a:r>
              <a:rPr b="0" lang="en-US" sz="2400" strike="noStrike" u="none">
                <a:solidFill>
                  <a:schemeClr val="dk1"/>
                </a:solidFill>
                <a:effectLst/>
                <a:uFillTx/>
                <a:latin typeface="Calibri"/>
              </a:rPr>
              <a:t> They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asked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several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People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country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come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together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Re-</a:t>
            </a:r>
            <a:r>
              <a:rPr b="0" lang="en-US" sz="2400" strike="noStrike" u="none">
                <a:solidFill>
                  <a:schemeClr val="dk1"/>
                </a:solidFill>
                <a:effectLst/>
                <a:uFillTx/>
                <a:latin typeface="Calibri"/>
              </a:rPr>
              <a:t>inhabit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seats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the </a:t>
            </a:r>
            <a:r>
              <a:rPr b="0" lang="en-US" sz="2400" strike="noStrike" u="none">
                <a:solidFill>
                  <a:schemeClr val="dk1"/>
                </a:solidFill>
                <a:effectLst/>
                <a:uFillTx/>
                <a:latin typeface="Calibri"/>
              </a:rPr>
              <a:t>lawful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constitutional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31"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pP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44"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45" name="PlaceHolder 1"/>
          <p:cNvSpPr>
            <a:spLocks noGrp="1"/>
          </p:cNvSpPr>
          <p:nvPr>
            <p:ph type="title"/>
          </p:nvPr>
        </p:nvSpPr>
        <p:spPr>
          <a:xfrm>
            <a:off x="73080" y="152640"/>
            <a:ext cx="11700000" cy="683280"/>
          </a:xfrm>
          <a:prstGeom prst="rect">
            <a:avLst/>
          </a:prstGeom>
          <a:noFill/>
          <a:ln w="0">
            <a:noFill/>
          </a:ln>
        </p:spPr>
        <p:txBody>
          <a:bodyPr lIns="0" rIns="0" tIns="12600" bIns="0" anchor="ctr">
            <a:spAutoFit/>
          </a:bodyPr>
          <a:p>
            <a:pPr marL="254520" indent="0" algn="ctr" defTabSz="457200">
              <a:lnSpc>
                <a:spcPts val="3328"/>
              </a:lnSpc>
              <a:buNone/>
            </a:pPr>
            <a:r>
              <a:rPr b="0" lang="en-US" sz="3600" spc="-11" strike="noStrike" u="heavy">
                <a:solidFill>
                  <a:schemeClr val="dk1">
                    <a:lumMod val="85000"/>
                    <a:lumOff val="15000"/>
                  </a:schemeClr>
                </a:solidFill>
                <a:effectLst/>
                <a:uFill>
                  <a:solidFill>
                    <a:srgbClr val="000000"/>
                  </a:solidFill>
                </a:uFill>
                <a:latin typeface="Garamond"/>
              </a:rPr>
              <a:t>INTRODUCTION</a:t>
            </a:r>
            <a:endParaRPr b="0" lang="en-US" sz="3600" strike="noStrike" u="none">
              <a:solidFill>
                <a:schemeClr val="dk1"/>
              </a:solidFill>
              <a:effectLst/>
              <a:uFillTx/>
              <a:latin typeface="Garamond"/>
            </a:endParaRPr>
          </a:p>
        </p:txBody>
      </p:sp>
      <p:sp>
        <p:nvSpPr>
          <p:cNvPr id="146" name="object 4"/>
          <p:cNvSpPr/>
          <p:nvPr/>
        </p:nvSpPr>
        <p:spPr>
          <a:xfrm>
            <a:off x="685800" y="931680"/>
            <a:ext cx="10820160" cy="5834520"/>
          </a:xfrm>
          <a:prstGeom prst="rect">
            <a:avLst/>
          </a:prstGeom>
          <a:noFill/>
          <a:ln w="0">
            <a:noFill/>
          </a:ln>
        </p:spPr>
        <p:style>
          <a:lnRef idx="0"/>
          <a:fillRef idx="0"/>
          <a:effectRef idx="0"/>
          <a:fontRef idx="minor"/>
        </p:style>
        <p:txBody>
          <a:bodyPr lIns="0" rIns="0" tIns="12600" bIns="0" anchor="t">
            <a:spAutoFit/>
          </a:bodyPr>
          <a:p>
            <a:pPr marL="12600" defTabSz="457200">
              <a:lnSpc>
                <a:spcPct val="100000"/>
              </a:lnSpc>
              <a:spcBef>
                <a:spcPts val="99"/>
              </a:spcBef>
            </a:pP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following</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plan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offering</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as</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guidance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how</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successfully</a:t>
            </a:r>
            <a:r>
              <a:rPr b="0" lang="en-US" sz="2200" spc="-20" strike="noStrike" u="none">
                <a:solidFill>
                  <a:schemeClr val="dk1"/>
                </a:solidFill>
                <a:effectLst/>
                <a:uFillTx/>
                <a:latin typeface="Calibri"/>
              </a:rPr>
              <a:t> </a:t>
            </a:r>
            <a:r>
              <a:rPr b="0" lang="en-US" sz="2200" spc="-11" strike="noStrike" u="none">
                <a:solidFill>
                  <a:schemeClr val="dk1"/>
                </a:solidFill>
                <a:effectLst/>
                <a:uFillTx/>
                <a:latin typeface="Calibri"/>
              </a:rPr>
              <a:t>re-</a:t>
            </a:r>
            <a:r>
              <a:rPr b="0" lang="en-US" sz="2200" strike="noStrike" u="none">
                <a:solidFill>
                  <a:schemeClr val="dk1"/>
                </a:solidFill>
                <a:effectLst/>
                <a:uFillTx/>
                <a:latin typeface="Calibri"/>
              </a:rPr>
              <a:t>inhabit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county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and</a:t>
            </a:r>
            <a:r>
              <a:rPr b="0" lang="en-US" sz="2200" spc="-14" strike="noStrike" u="none">
                <a:solidFill>
                  <a:schemeClr val="dk1"/>
                </a:solidFill>
                <a:effectLst/>
                <a:uFillTx/>
                <a:latin typeface="Calibri"/>
              </a:rPr>
              <a:t> </a:t>
            </a:r>
            <a:r>
              <a:rPr b="0" lang="en-US" sz="2200" spc="-11" strike="noStrike" u="none">
                <a:solidFill>
                  <a:schemeClr val="dk1"/>
                </a:solidFill>
                <a:effectLst/>
                <a:uFillTx/>
                <a:latin typeface="Calibri"/>
              </a:rPr>
              <a:t>state </a:t>
            </a:r>
            <a:r>
              <a:rPr b="0" lang="en-US" sz="2200" strike="noStrike" u="none">
                <a:solidFill>
                  <a:schemeClr val="dk1"/>
                </a:solidFill>
                <a:effectLst/>
                <a:uFillTx/>
                <a:latin typeface="Calibri"/>
              </a:rPr>
              <a:t>governments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lawful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manner.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imperative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complete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task</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way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demonstrates</a:t>
            </a:r>
            <a:r>
              <a:rPr b="0" lang="en-US" sz="2200" spc="-20" strike="noStrike" u="none">
                <a:solidFill>
                  <a:schemeClr val="dk1"/>
                </a:solidFill>
                <a:effectLst/>
                <a:uFillTx/>
                <a:latin typeface="Calibri"/>
              </a:rPr>
              <a:t> </a:t>
            </a:r>
            <a:r>
              <a:rPr b="0" lang="en-US" sz="2200" spc="-26" strike="noStrike" u="none">
                <a:solidFill>
                  <a:schemeClr val="dk1"/>
                </a:solidFill>
                <a:effectLst/>
                <a:uFillTx/>
                <a:latin typeface="Calibri"/>
              </a:rPr>
              <a:t>the </a:t>
            </a:r>
            <a:r>
              <a:rPr b="0" lang="en-US" sz="2200" strike="noStrike" u="none">
                <a:solidFill>
                  <a:schemeClr val="dk1"/>
                </a:solidFill>
                <a:effectLst/>
                <a:uFillTx/>
                <a:latin typeface="Calibri"/>
              </a:rPr>
              <a:t>authority</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Law.</a:t>
            </a:r>
            <a:r>
              <a:rPr b="0" lang="en-US" sz="2200" spc="-26"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12600" defTabSz="457200">
              <a:lnSpc>
                <a:spcPct val="100000"/>
              </a:lnSpc>
              <a:spcBef>
                <a:spcPts val="99"/>
              </a:spcBef>
            </a:pPr>
            <a:r>
              <a:rPr b="0" lang="en-US" sz="2200" strike="noStrike" u="none">
                <a:solidFill>
                  <a:schemeClr val="dk1"/>
                </a:solidFill>
                <a:effectLst/>
                <a:uFillTx/>
                <a:latin typeface="Calibri"/>
              </a:rPr>
              <a:t>We</a:t>
            </a:r>
            <a:r>
              <a:rPr b="0" lang="en-US" sz="2200" spc="-26" strike="noStrike" u="none">
                <a:solidFill>
                  <a:schemeClr val="dk1"/>
                </a:solidFill>
                <a:effectLst/>
                <a:uFillTx/>
                <a:latin typeface="Calibri"/>
              </a:rPr>
              <a:t> the People </a:t>
            </a:r>
            <a:r>
              <a:rPr b="0" lang="en-US" sz="2200" strike="noStrike" u="none">
                <a:solidFill>
                  <a:schemeClr val="dk1"/>
                </a:solidFill>
                <a:effectLst/>
                <a:uFillTx/>
                <a:latin typeface="Calibri"/>
              </a:rPr>
              <a:t>have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chosen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elements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6" strike="noStrike" u="none">
                <a:solidFill>
                  <a:schemeClr val="dk1"/>
                </a:solidFill>
                <a:effectLst/>
                <a:uFillTx/>
                <a:latin typeface="Calibri"/>
              </a:rPr>
              <a:t>:</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pc="-26" strike="noStrike" u="none">
                <a:solidFill>
                  <a:schemeClr val="dk1"/>
                </a:solidFill>
                <a:effectLst/>
                <a:uFillTx/>
                <a:latin typeface="Calibri"/>
              </a:rPr>
              <a:t>The accurate “Holy Bible,” and;</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pc="-26" strike="noStrike" u="none">
                <a:solidFill>
                  <a:schemeClr val="dk1"/>
                </a:solidFill>
                <a:effectLst/>
                <a:uFillTx/>
                <a:latin typeface="Calibri"/>
              </a:rPr>
              <a:t>The </a:t>
            </a:r>
            <a:r>
              <a:rPr b="0" i="1" lang="en-US" sz="2200" spc="-26" strike="noStrike" u="none">
                <a:solidFill>
                  <a:schemeClr val="dk1"/>
                </a:solidFill>
                <a:effectLst/>
                <a:uFillTx/>
                <a:latin typeface="Calibri"/>
              </a:rPr>
              <a:t>Mayflower Compact</a:t>
            </a:r>
            <a:r>
              <a:rPr b="0" lang="en-US" sz="2200" spc="-26" strike="noStrike" u="none">
                <a:solidFill>
                  <a:schemeClr val="dk1"/>
                </a:solidFill>
                <a:effectLst/>
                <a:uFillTx/>
                <a:latin typeface="Calibri"/>
              </a:rPr>
              <a:t>, </a:t>
            </a:r>
            <a:r>
              <a:rPr b="0" i="1" lang="en-US" sz="2200" spc="-26" strike="noStrike" u="none">
                <a:solidFill>
                  <a:schemeClr val="dk1"/>
                </a:solidFill>
                <a:effectLst/>
                <a:uFillTx/>
                <a:latin typeface="Calibri"/>
              </a:rPr>
              <a:t>circa</a:t>
            </a:r>
            <a:r>
              <a:rPr b="0" lang="en-US" sz="2200" spc="-26" strike="noStrike" u="none">
                <a:solidFill>
                  <a:schemeClr val="dk1"/>
                </a:solidFill>
                <a:effectLst/>
                <a:uFillTx/>
                <a:latin typeface="Calibri"/>
              </a:rPr>
              <a:t> 1620</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pc="-26" strike="noStrike" u="none">
                <a:solidFill>
                  <a:schemeClr val="dk1"/>
                </a:solidFill>
                <a:effectLst/>
                <a:uFillTx/>
                <a:latin typeface="Calibri"/>
              </a:rPr>
              <a:t>Vattel, Emmerich de, </a:t>
            </a:r>
            <a:r>
              <a:rPr b="0" lang="en-US" sz="2200" spc="-26" strike="noStrike" u="sng">
                <a:solidFill>
                  <a:schemeClr val="dk1"/>
                </a:solidFill>
                <a:effectLst/>
                <a:uFillTx/>
                <a:latin typeface="Calibri"/>
                <a:hlinkClick r:id="rId2"/>
              </a:rPr>
              <a:t>The Law of Nations or the Principles of Natural Law</a:t>
            </a:r>
            <a:r>
              <a:rPr b="0" lang="en-US" sz="2200" spc="-26" strike="noStrike" u="none">
                <a:solidFill>
                  <a:schemeClr val="dk1"/>
                </a:solidFill>
                <a:effectLst/>
                <a:uFillTx/>
                <a:latin typeface="Calibri"/>
              </a:rPr>
              <a:t> (1758), and;</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pc="-26" strike="noStrike" u="none">
                <a:solidFill>
                  <a:schemeClr val="dk1"/>
                </a:solidFill>
                <a:effectLst/>
                <a:uFillTx/>
                <a:latin typeface="Calibri"/>
              </a:rPr>
              <a:t>The </a:t>
            </a:r>
            <a:r>
              <a:rPr b="0" i="1" lang="en-US" sz="2200" strike="noStrike" u="none">
                <a:solidFill>
                  <a:schemeClr val="dk1"/>
                </a:solidFill>
                <a:effectLst/>
                <a:uFillTx/>
                <a:latin typeface="Calibri"/>
              </a:rPr>
              <a:t>Declaration</a:t>
            </a:r>
            <a:r>
              <a:rPr b="0" i="1" lang="en-US" sz="2200" spc="-26" strike="noStrike" u="none">
                <a:solidFill>
                  <a:schemeClr val="dk1"/>
                </a:solidFill>
                <a:effectLst/>
                <a:uFillTx/>
                <a:latin typeface="Calibri"/>
              </a:rPr>
              <a:t> </a:t>
            </a:r>
            <a:r>
              <a:rPr b="0" i="1" lang="en-US" sz="2200" strike="noStrike" u="none">
                <a:solidFill>
                  <a:schemeClr val="dk1"/>
                </a:solidFill>
                <a:effectLst/>
                <a:uFillTx/>
                <a:latin typeface="Calibri"/>
              </a:rPr>
              <a:t>of</a:t>
            </a:r>
            <a:r>
              <a:rPr b="0" i="1" lang="en-US" sz="2200" spc="-26" strike="noStrike" u="none">
                <a:solidFill>
                  <a:schemeClr val="dk1"/>
                </a:solidFill>
                <a:effectLst/>
                <a:uFillTx/>
                <a:latin typeface="Calibri"/>
              </a:rPr>
              <a:t> </a:t>
            </a:r>
            <a:r>
              <a:rPr b="0" i="1" lang="en-US" sz="2200" strike="noStrike" u="none">
                <a:solidFill>
                  <a:schemeClr val="dk1"/>
                </a:solidFill>
                <a:effectLst/>
                <a:uFillTx/>
                <a:latin typeface="Calibri"/>
              </a:rPr>
              <a:t>Independence</a:t>
            </a:r>
            <a:r>
              <a:rPr b="0" lang="en-US" sz="2200" strike="noStrike" u="none">
                <a:solidFill>
                  <a:schemeClr val="dk1"/>
                </a:solidFill>
                <a:effectLst/>
                <a:uFillTx/>
                <a:latin typeface="Calibri"/>
              </a:rPr>
              <a:t>, </a:t>
            </a:r>
            <a:r>
              <a:rPr b="0" i="1" lang="en-US" sz="2200" strike="noStrike" u="none">
                <a:solidFill>
                  <a:schemeClr val="dk1"/>
                </a:solidFill>
                <a:effectLst/>
                <a:uFillTx/>
                <a:latin typeface="Calibri"/>
              </a:rPr>
              <a:t>circa</a:t>
            </a:r>
            <a:r>
              <a:rPr b="0" lang="en-US" sz="2200" strike="noStrike" u="none">
                <a:solidFill>
                  <a:schemeClr val="dk1"/>
                </a:solidFill>
                <a:effectLst/>
                <a:uFillTx/>
                <a:latin typeface="Calibri"/>
              </a:rPr>
              <a:t> 1776, and;</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i="1" lang="en-US" sz="2200" spc="-31" strike="noStrike" u="none">
                <a:solidFill>
                  <a:schemeClr val="dk1"/>
                </a:solidFill>
                <a:effectLst/>
                <a:uFillTx/>
                <a:latin typeface="Calibri"/>
              </a:rPr>
              <a:t>An Ordinance for the Government of the Territory of the United States North-West of the River Ohio</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Northwest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Ordinance)</a:t>
            </a:r>
            <a:r>
              <a:rPr b="0" lang="en-US" sz="2200" spc="-31" strike="noStrike" u="none">
                <a:solidFill>
                  <a:schemeClr val="dk1"/>
                </a:solidFill>
                <a:effectLst/>
                <a:uFillTx/>
                <a:latin typeface="Calibri"/>
              </a:rPr>
              <a:t> as codified in </a:t>
            </a:r>
            <a:r>
              <a:rPr b="0" i="1" lang="en-US" sz="2200" spc="-31" strike="noStrike" u="none">
                <a:solidFill>
                  <a:schemeClr val="dk1"/>
                </a:solidFill>
                <a:effectLst/>
                <a:uFillTx/>
                <a:latin typeface="Calibri"/>
              </a:rPr>
              <a:t>1 Statute 50 and as implemented by We the People </a:t>
            </a:r>
            <a:r>
              <a:rPr b="0" lang="en-US" sz="2200" spc="-31" strike="noStrike" u="none">
                <a:solidFill>
                  <a:schemeClr val="dk1"/>
                </a:solidFill>
                <a:effectLst/>
                <a:uFillTx/>
                <a:latin typeface="Calibri"/>
              </a:rPr>
              <a:t>of the </a:t>
            </a:r>
            <a:r>
              <a:rPr b="0" i="1" lang="en-US" sz="2200" spc="-31" strike="noStrike" u="none">
                <a:solidFill>
                  <a:schemeClr val="dk1"/>
                </a:solidFill>
                <a:effectLst/>
                <a:uFillTx/>
                <a:latin typeface="Calibri"/>
              </a:rPr>
              <a:t>Republic </a:t>
            </a:r>
            <a:r>
              <a:rPr b="0" i="1" lang="en-US" sz="2200" spc="-31" strike="noStrike" u="none">
                <a:solidFill>
                  <a:schemeClr val="dk1"/>
                </a:solidFill>
                <a:effectLst/>
                <a:uFillTx/>
                <a:latin typeface="Calibri"/>
              </a:rPr>
              <a:t>	</a:t>
            </a:r>
            <a:r>
              <a:rPr b="0" i="1" lang="en-US" sz="2200" spc="-31" strike="noStrike" u="none">
                <a:solidFill>
                  <a:schemeClr val="dk1"/>
                </a:solidFill>
                <a:effectLst/>
                <a:uFillTx/>
                <a:latin typeface="Calibri"/>
              </a:rPr>
              <a:t>for the united States of America, and;</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Constitution for the united States of America, </a:t>
            </a:r>
            <a:r>
              <a:rPr b="0" i="1" lang="en-US" sz="2200" strike="noStrike" u="none">
                <a:solidFill>
                  <a:schemeClr val="dk1"/>
                </a:solidFill>
                <a:effectLst/>
                <a:uFillTx/>
                <a:latin typeface="Calibri"/>
              </a:rPr>
              <a:t>circa</a:t>
            </a:r>
            <a:r>
              <a:rPr b="0" lang="en-US" sz="2200" strike="noStrike" u="none">
                <a:solidFill>
                  <a:schemeClr val="dk1"/>
                </a:solidFill>
                <a:effectLst/>
                <a:uFillTx/>
                <a:latin typeface="Calibri"/>
              </a:rPr>
              <a:t> 1787, and;</a:t>
            </a:r>
            <a:r>
              <a:rPr b="0" lang="en-US" sz="2200" spc="-26"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Atlantic</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Charter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1941</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precedents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prove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do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fact</a:t>
            </a:r>
            <a:r>
              <a:rPr b="0" lang="en-US" sz="2200" spc="-20" strike="noStrike" u="none">
                <a:solidFill>
                  <a:schemeClr val="dk1"/>
                </a:solidFill>
                <a:effectLst/>
                <a:uFillTx/>
                <a:latin typeface="Calibri"/>
              </a:rPr>
              <a:t> have </a:t>
            </a:r>
            <a:r>
              <a:rPr b="0" lang="en-US" sz="2200" strike="noStrike" u="none">
                <a:solidFill>
                  <a:schemeClr val="dk1"/>
                </a:solidFill>
                <a:effectLst/>
                <a:uFillTx/>
                <a:latin typeface="Calibri"/>
              </a:rPr>
              <a:t>the</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lawful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right</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6" strike="noStrike" u="none">
                <a:solidFill>
                  <a:schemeClr val="dk1"/>
                </a:solidFill>
                <a:effectLst/>
                <a:uFillTx/>
                <a:latin typeface="Calibri"/>
              </a:rPr>
              <a:t> </a:t>
            </a:r>
            <a:r>
              <a:rPr b="0" lang="en-US" sz="2200" spc="-11" strike="noStrike" u="none">
                <a:solidFill>
                  <a:schemeClr val="dk1"/>
                </a:solidFill>
                <a:effectLst/>
                <a:uFillTx/>
                <a:latin typeface="Calibri"/>
              </a:rPr>
              <a:t>re-</a:t>
            </a:r>
            <a:r>
              <a:rPr b="0" lang="en-US" sz="2200" strike="noStrike" u="none">
                <a:solidFill>
                  <a:schemeClr val="dk1"/>
                </a:solidFill>
                <a:effectLst/>
                <a:uFillTx/>
                <a:latin typeface="Calibri"/>
              </a:rPr>
              <a:t>inhabit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our</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original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constitutional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government, and;</a:t>
            </a:r>
            <a:endParaRPr b="0" lang="en-US" sz="2200" strike="noStrike" u="none">
              <a:solidFill>
                <a:srgbClr val="000000"/>
              </a:solidFill>
              <a:effectLst/>
              <a:uFillTx/>
              <a:latin typeface="Arial"/>
            </a:endParaRPr>
          </a:p>
          <a:p>
            <a:pPr marL="469800" indent="-457200" defTabSz="457200">
              <a:lnSpc>
                <a:spcPct val="100000"/>
              </a:lnSpc>
              <a:spcBef>
                <a:spcPts val="99"/>
              </a:spcBef>
              <a:buClr>
                <a:srgbClr val="000000"/>
              </a:buClr>
              <a:buFont typeface="Garamond"/>
              <a:buAutoNum type="arabicParenR"/>
            </a:pP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Proclamation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Claim</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and</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Interest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Republic</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for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united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States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America”</a:t>
            </a:r>
            <a:r>
              <a:rPr b="0" lang="en-US" sz="2200" spc="-26" strike="noStrike" u="none">
                <a:solidFill>
                  <a:schemeClr val="dk1"/>
                </a:solidFill>
                <a:effectLst/>
                <a:uFillTx/>
                <a:latin typeface="Calibri"/>
              </a:rPr>
              <a:t>.</a:t>
            </a:r>
            <a:br>
              <a:rPr sz="2000"/>
            </a:br>
            <a:r>
              <a:rPr b="0" lang="en-US" sz="2000" spc="-26"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12600" defTabSz="457200">
              <a:lnSpc>
                <a:spcPct val="100000"/>
              </a:lnSpc>
              <a:spcBef>
                <a:spcPts val="99"/>
              </a:spcBef>
            </a:pPr>
            <a:r>
              <a:rPr b="0" lang="en-US" sz="2000" spc="-20" strike="noStrike" u="none">
                <a:solidFill>
                  <a:schemeClr val="dk1"/>
                </a:solidFill>
                <a:effectLst/>
                <a:uFillTx/>
                <a:latin typeface="Calibri"/>
              </a:rPr>
              <a:t>	</a:t>
            </a:r>
            <a:endParaRPr b="0" lang="en-US" sz="2000" strike="noStrike" u="none">
              <a:solidFill>
                <a:srgbClr val="000000"/>
              </a:solidFill>
              <a:effectLst/>
              <a:uFillTx/>
              <a:latin typeface="Arial"/>
            </a:endParaRPr>
          </a:p>
        </p:txBody>
      </p:sp>
      <p:graphicFrame>
        <p:nvGraphicFramePr>
          <p:cNvPr id="147" name="Object 4"/>
          <p:cNvGraphicFramePr/>
          <p:nvPr/>
        </p:nvGraphicFramePr>
        <p:xfrm>
          <a:off x="9601200" y="6102360"/>
          <a:ext cx="1396800" cy="526680"/>
        </p:xfrm>
        <a:graphic>
          <a:graphicData uri="http://schemas.openxmlformats.org/presentationml/2006/ole">
            <p:oleObj showAsIcon="1" progId="Package" r:id="rId3" spid="">
              <p:embed/>
              <p:pic>
                <p:nvPicPr>
                  <p:cNvPr id="148" name="Object 4" descr=""/>
                  <p:cNvPicPr/>
                  <p:nvPr/>
                </p:nvPicPr>
                <p:blipFill>
                  <a:blip r:embed="rId4"/>
                  <a:stretch/>
                </p:blipFill>
                <p:spPr>
                  <a:xfrm>
                    <a:off x="9601200" y="6102360"/>
                    <a:ext cx="1396800" cy="526680"/>
                  </a:xfrm>
                  <a:prstGeom prst="rect">
                    <a:avLst/>
                  </a:prstGeom>
                  <a:noFill/>
                  <a:ln w="0">
                    <a:noFill/>
                  </a:ln>
                </p:spPr>
              </p:pic>
            </p:oleObj>
          </a:graphicData>
        </a:graphic>
      </p:graphicFrame>
      <p:graphicFrame>
        <p:nvGraphicFramePr>
          <p:cNvPr id="149" name="Object 5"/>
          <p:cNvGraphicFramePr/>
          <p:nvPr/>
        </p:nvGraphicFramePr>
        <p:xfrm>
          <a:off x="8610480" y="4425840"/>
          <a:ext cx="3134880" cy="526680"/>
        </p:xfrm>
        <a:graphic>
          <a:graphicData uri="http://schemas.openxmlformats.org/presentationml/2006/ole">
            <p:oleObj showAsIcon="1" progId="Package" r:id="rId5" spid="">
              <p:embed/>
              <p:pic>
                <p:nvPicPr>
                  <p:cNvPr id="150" name="Object 5" descr=""/>
                  <p:cNvPicPr/>
                  <p:nvPr/>
                </p:nvPicPr>
                <p:blipFill>
                  <a:blip r:embed="rId6"/>
                  <a:stretch/>
                </p:blipFill>
                <p:spPr>
                  <a:xfrm>
                    <a:off x="8610480" y="4425840"/>
                    <a:ext cx="313488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43"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44" name="object 2"/>
          <p:cNvSpPr/>
          <p:nvPr/>
        </p:nvSpPr>
        <p:spPr>
          <a:xfrm>
            <a:off x="228600" y="914400"/>
            <a:ext cx="11584440" cy="480600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pPr>
            <a:r>
              <a:rPr b="0" i="1" lang="en-US" sz="2400" strike="noStrike" u="none">
                <a:solidFill>
                  <a:schemeClr val="dk1"/>
                </a:solidFill>
                <a:effectLst/>
                <a:uFillTx/>
                <a:latin typeface="Calibri"/>
              </a:rPr>
              <a:t>We</a:t>
            </a:r>
            <a:r>
              <a:rPr b="0" i="1" lang="en-US" sz="2400" spc="-31" strike="noStrike" u="none">
                <a:solidFill>
                  <a:schemeClr val="dk1"/>
                </a:solidFill>
                <a:effectLst/>
                <a:uFillTx/>
                <a:latin typeface="Calibri"/>
              </a:rPr>
              <a:t> </a:t>
            </a:r>
            <a:r>
              <a:rPr b="0" i="1" lang="en-US" sz="2400" strike="noStrike" u="none">
                <a:solidFill>
                  <a:schemeClr val="dk1"/>
                </a:solidFill>
                <a:effectLst/>
                <a:uFillTx/>
                <a:latin typeface="Calibri"/>
              </a:rPr>
              <a:t>the</a:t>
            </a:r>
            <a:r>
              <a:rPr b="0" i="1" lang="en-US" sz="2400" spc="-31" strike="noStrike" u="none">
                <a:solidFill>
                  <a:schemeClr val="dk1"/>
                </a:solidFill>
                <a:effectLst/>
                <a:uFillTx/>
                <a:latin typeface="Calibri"/>
              </a:rPr>
              <a:t> </a:t>
            </a:r>
            <a:r>
              <a:rPr b="0" i="1" lang="en-US" sz="2400" strike="noStrike" u="none">
                <a:solidFill>
                  <a:schemeClr val="dk1"/>
                </a:solidFill>
                <a:effectLst/>
                <a:uFillTx/>
                <a:latin typeface="Calibri"/>
              </a:rPr>
              <a:t>People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responded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completed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task</a:t>
            </a:r>
            <a:r>
              <a:rPr b="0" lang="en-US" sz="2400" spc="-26" strike="noStrike" u="none">
                <a:solidFill>
                  <a:schemeClr val="dk1"/>
                </a:solidFill>
                <a:effectLst/>
                <a:uFillTx/>
                <a:latin typeface="Calibri"/>
              </a:rPr>
              <a:t> on </a:t>
            </a:r>
            <a:r>
              <a:rPr b="0" lang="en-US" sz="2400" strike="noStrike" u="none">
                <a:solidFill>
                  <a:schemeClr val="dk1"/>
                </a:solidFill>
                <a:effectLst/>
                <a:uFillTx/>
                <a:latin typeface="Calibri"/>
              </a:rPr>
              <a:t>March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2010.</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documents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giving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notice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filed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over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world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hold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place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first</a:t>
            </a:r>
            <a:r>
              <a:rPr b="0" i="1"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in</a:t>
            </a:r>
            <a:r>
              <a:rPr b="0" i="1"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line,</a:t>
            </a:r>
            <a:r>
              <a:rPr b="0" i="1"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first</a:t>
            </a:r>
            <a:r>
              <a:rPr b="0" i="1"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in</a:t>
            </a:r>
            <a:r>
              <a:rPr b="0" i="1"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time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Constitutional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the </a:t>
            </a:r>
            <a:r>
              <a:rPr b="0" lang="en-US" sz="2400" strike="noStrike" u="none">
                <a:solidFill>
                  <a:schemeClr val="dk1"/>
                </a:solidFill>
                <a:effectLst/>
                <a:uFillTx/>
                <a:latin typeface="Calibri"/>
              </a:rPr>
              <a:t>united</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America.</a:t>
            </a:r>
            <a:endParaRPr b="0" lang="en-US" sz="2400" strike="noStrike" u="none">
              <a:solidFill>
                <a:srgbClr val="000000"/>
              </a:solidFill>
              <a:effectLst/>
              <a:uFillTx/>
              <a:latin typeface="Arial"/>
            </a:endParaRPr>
          </a:p>
          <a:p>
            <a:pPr marL="12600" defTabSz="457200">
              <a:lnSpc>
                <a:spcPct val="107000"/>
              </a:lnSpc>
              <a:spcBef>
                <a:spcPts val="99"/>
              </a:spcBef>
            </a:pPr>
            <a:endParaRPr b="0" lang="en-US" sz="2400" strike="noStrike" u="none">
              <a:solidFill>
                <a:srgbClr val="000000"/>
              </a:solidFill>
              <a:effectLst/>
              <a:uFillTx/>
              <a:latin typeface="Arial"/>
            </a:endParaRPr>
          </a:p>
          <a:p>
            <a:pPr marL="12600" defTabSz="457200">
              <a:lnSpc>
                <a:spcPct val="107000"/>
              </a:lnSpc>
              <a:spcBef>
                <a:spcPts val="99"/>
              </a:spcBef>
            </a:pP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group</a:t>
            </a:r>
            <a:r>
              <a:rPr b="0" lang="en-US" sz="2400" spc="-14" strike="noStrike" u="none">
                <a:solidFill>
                  <a:schemeClr val="dk1"/>
                </a:solidFill>
                <a:effectLst/>
                <a:uFillTx/>
                <a:latin typeface="Calibri"/>
              </a:rPr>
              <a:t> or </a:t>
            </a:r>
            <a:r>
              <a:rPr b="0" lang="en-US" sz="2400" strike="noStrike" u="none">
                <a:solidFill>
                  <a:schemeClr val="dk1"/>
                </a:solidFill>
                <a:effectLst/>
                <a:uFillTx/>
                <a:latin typeface="Calibri"/>
              </a:rPr>
              <a:t>movement,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of </a:t>
            </a:r>
            <a:r>
              <a:rPr b="0" lang="en-US" sz="2400" strike="noStrike" u="none">
                <a:solidFill>
                  <a:schemeClr val="dk1"/>
                </a:solidFill>
                <a:effectLst/>
                <a:uFillTx/>
                <a:latin typeface="Calibri"/>
              </a:rPr>
              <a:t>America</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with</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standing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31" strike="noStrike" u="none">
                <a:solidFill>
                  <a:schemeClr val="dk1"/>
                </a:solidFill>
                <a:effectLst/>
                <a:uFillTx/>
                <a:latin typeface="Calibri"/>
              </a:rPr>
              <a:t> </a:t>
            </a:r>
            <a:r>
              <a:rPr b="1" lang="en-US" sz="2400" strike="noStrike" u="none">
                <a:solidFill>
                  <a:schemeClr val="dk1"/>
                </a:solidFill>
                <a:effectLst/>
                <a:uFillTx/>
                <a:latin typeface="Calibri"/>
              </a:rPr>
              <a:t>LAWFUL</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CIVIL AUTHORITY</a:t>
            </a:r>
            <a:r>
              <a:rPr b="0" lang="en-US" sz="2400" strike="noStrike" u="none">
                <a:solidFill>
                  <a:schemeClr val="dk1"/>
                </a:solidFill>
                <a:effectLst/>
                <a:uFillTx/>
                <a:latin typeface="Calibri"/>
              </a:rPr>
              <a:t>. When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corporation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does</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collapse,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standing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upon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proof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claim,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accepted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U.S. </a:t>
            </a:r>
            <a:r>
              <a:rPr b="0" lang="en-US" sz="2400" strike="noStrike" u="none">
                <a:solidFill>
                  <a:schemeClr val="dk1"/>
                </a:solidFill>
                <a:effectLst/>
                <a:uFillTx/>
                <a:latin typeface="Calibri"/>
              </a:rPr>
              <a:t>Military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world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1" lang="en-US" sz="2400" strike="noStrike" u="none">
                <a:solidFill>
                  <a:schemeClr val="dk1"/>
                </a:solidFill>
                <a:effectLst/>
                <a:uFillTx/>
                <a:latin typeface="Calibri"/>
              </a:rPr>
              <a:t>LAWFUL</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CIVIL AUTHORITY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America.</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pPr>
            <a:endParaRPr b="0" lang="en-US" sz="2400" strike="noStrike" u="none">
              <a:solidFill>
                <a:srgbClr val="000000"/>
              </a:solidFill>
              <a:effectLst/>
              <a:uFillTx/>
              <a:latin typeface="Arial"/>
            </a:endParaRPr>
          </a:p>
          <a:p>
            <a:pPr marL="12600" defTabSz="457200">
              <a:lnSpc>
                <a:spcPct val="107000"/>
              </a:lnSpc>
              <a:spcBef>
                <a:spcPts val="99"/>
              </a:spcBef>
            </a:pPr>
            <a:r>
              <a:rPr b="0" lang="en-US" sz="2400" spc="-26" strike="noStrike" u="none">
                <a:solidFill>
                  <a:schemeClr val="dk1"/>
                </a:solidFill>
                <a:effectLst/>
                <a:uFillTx/>
                <a:latin typeface="Calibri"/>
              </a:rPr>
              <a:t>We </a:t>
            </a:r>
            <a:r>
              <a:rPr b="0" lang="en-US" sz="2400" strike="noStrike" u="none">
                <a:solidFill>
                  <a:schemeClr val="dk1"/>
                </a:solidFill>
                <a:effectLst/>
                <a:uFillTx/>
                <a:latin typeface="Calibri"/>
              </a:rPr>
              <a:t>call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Americans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put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differences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aside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join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us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reseat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lawful </a:t>
            </a:r>
            <a:r>
              <a:rPr b="0" lang="en-US" sz="2400" strike="noStrike" u="none">
                <a:solidFill>
                  <a:schemeClr val="dk1"/>
                </a:solidFill>
                <a:effectLst/>
                <a:uFillTx/>
                <a:latin typeface="Calibri"/>
              </a:rPr>
              <a:t>Republic.</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God’s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pattern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government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entire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world.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6" strike="noStrike" u="none">
                <a:solidFill>
                  <a:schemeClr val="dk1"/>
                </a:solidFill>
                <a:effectLst/>
                <a:uFillTx/>
                <a:latin typeface="Calibri"/>
              </a:rPr>
              <a:t> in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United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beginning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worldwide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movement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bring </a:t>
            </a:r>
            <a:r>
              <a:rPr b="0" lang="en-US" sz="2400" strike="noStrike" u="none">
                <a:solidFill>
                  <a:schemeClr val="dk1"/>
                </a:solidFill>
                <a:effectLst/>
                <a:uFillTx/>
                <a:latin typeface="Calibri"/>
              </a:rPr>
              <a:t>liberty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nations.</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45"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46" name="object 2"/>
          <p:cNvSpPr/>
          <p:nvPr/>
        </p:nvSpPr>
        <p:spPr>
          <a:xfrm>
            <a:off x="250560" y="1059480"/>
            <a:ext cx="11839680" cy="475848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pPr>
            <a:r>
              <a:rPr b="0" lang="en-US" sz="2800" strike="noStrike" u="none">
                <a:solidFill>
                  <a:schemeClr val="dk1"/>
                </a:solidFill>
                <a:effectLst/>
                <a:uFillTx/>
                <a:latin typeface="Calibri"/>
              </a:rPr>
              <a:t>We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succeed</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or</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will</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be</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ruled</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by</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other</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nations</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in</a:t>
            </a:r>
            <a:r>
              <a:rPr b="0" lang="en-US" sz="2800" spc="-14" strike="noStrike" u="none">
                <a:solidFill>
                  <a:schemeClr val="dk1"/>
                </a:solidFill>
                <a:effectLst/>
                <a:uFillTx/>
                <a:latin typeface="Calibri"/>
              </a:rPr>
              <a:t> </a:t>
            </a:r>
            <a:r>
              <a:rPr b="0" lang="en-US" sz="2800" spc="-26" strike="noStrike" u="none">
                <a:solidFill>
                  <a:schemeClr val="dk1"/>
                </a:solidFill>
                <a:effectLst/>
                <a:uFillTx/>
                <a:latin typeface="Calibri"/>
              </a:rPr>
              <a:t>the </a:t>
            </a:r>
            <a:r>
              <a:rPr b="0" lang="en-US" sz="2800" strike="noStrike" u="none">
                <a:solidFill>
                  <a:schemeClr val="dk1"/>
                </a:solidFill>
                <a:effectLst/>
                <a:uFillTx/>
                <a:latin typeface="Calibri"/>
              </a:rPr>
              <a:t>near</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future.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Republic</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is</a:t>
            </a:r>
            <a:r>
              <a:rPr b="0" lang="en-US" sz="2800" spc="-20" strike="noStrike" u="none">
                <a:solidFill>
                  <a:schemeClr val="dk1"/>
                </a:solidFill>
                <a:effectLst/>
                <a:uFillTx/>
                <a:latin typeface="Calibri"/>
              </a:rPr>
              <a:t> </a:t>
            </a:r>
            <a:r>
              <a:rPr b="0" lang="en-US" sz="2800" strike="noStrike" u="sng">
                <a:solidFill>
                  <a:srgbClr val="002060"/>
                </a:solidFill>
                <a:effectLst/>
                <a:uFillTx/>
                <a:latin typeface="Calibri"/>
                <a:hlinkClick r:id="rId2"/>
              </a:rPr>
              <a:t>God’s</a:t>
            </a:r>
            <a:r>
              <a:rPr b="0" lang="en-US" sz="2800" spc="-26" strike="noStrike" u="sng">
                <a:solidFill>
                  <a:srgbClr val="002060"/>
                </a:solidFill>
                <a:effectLst/>
                <a:uFillTx/>
                <a:latin typeface="Calibri"/>
                <a:hlinkClick r:id="rId3"/>
              </a:rPr>
              <a:t> </a:t>
            </a:r>
            <a:r>
              <a:rPr b="0" lang="en-US" sz="2800" strike="noStrike" u="sng">
                <a:solidFill>
                  <a:srgbClr val="002060"/>
                </a:solidFill>
                <a:effectLst/>
                <a:uFillTx/>
                <a:latin typeface="Calibri"/>
                <a:hlinkClick r:id="rId4"/>
              </a:rPr>
              <a:t>S</a:t>
            </a:r>
            <a:r>
              <a:rPr b="0" lang="en-US" sz="2800" strike="noStrike" u="sng">
                <a:solidFill>
                  <a:srgbClr val="002060"/>
                </a:solidFill>
                <a:effectLst/>
                <a:uFillTx/>
                <a:latin typeface="Calibri"/>
                <a:hlinkClick r:id="rId5"/>
              </a:rPr>
              <a:t>olution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to</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prevent</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destruction</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of</a:t>
            </a:r>
            <a:r>
              <a:rPr b="0" lang="en-US" sz="2800" spc="-26" strike="noStrike" u="none">
                <a:solidFill>
                  <a:schemeClr val="dk1"/>
                </a:solidFill>
                <a:effectLst/>
                <a:uFillTx/>
                <a:latin typeface="Calibri"/>
              </a:rPr>
              <a:t> </a:t>
            </a:r>
            <a:r>
              <a:rPr b="0" lang="en-US" sz="2800" strike="noStrike" u="none">
                <a:solidFill>
                  <a:schemeClr val="dk1"/>
                </a:solidFill>
                <a:effectLst/>
                <a:uFillTx/>
                <a:latin typeface="Calibri"/>
              </a:rPr>
              <a:t>our</a:t>
            </a:r>
            <a:r>
              <a:rPr b="0" lang="en-US" sz="2800" spc="-20" strike="noStrike" u="none">
                <a:solidFill>
                  <a:schemeClr val="dk1"/>
                </a:solidFill>
                <a:effectLst/>
                <a:uFillTx/>
                <a:latin typeface="Calibri"/>
              </a:rPr>
              <a:t> </a:t>
            </a:r>
            <a:r>
              <a:rPr b="0" lang="en-US" sz="2800" spc="-11" strike="noStrike" u="none">
                <a:solidFill>
                  <a:schemeClr val="dk1"/>
                </a:solidFill>
                <a:effectLst/>
                <a:uFillTx/>
                <a:latin typeface="Calibri"/>
              </a:rPr>
              <a:t>society. </a:t>
            </a:r>
            <a:endParaRPr b="0" lang="en-US" sz="2800" strike="noStrike" u="none">
              <a:solidFill>
                <a:srgbClr val="000000"/>
              </a:solidFill>
              <a:effectLst/>
              <a:uFillTx/>
              <a:latin typeface="Arial"/>
            </a:endParaRPr>
          </a:p>
          <a:p>
            <a:pPr marL="12600" defTabSz="457200">
              <a:lnSpc>
                <a:spcPct val="107000"/>
              </a:lnSpc>
              <a:spcBef>
                <a:spcPts val="99"/>
              </a:spcBef>
            </a:pPr>
            <a:endParaRPr b="0" lang="en-US" sz="2800" strike="noStrike" u="none">
              <a:solidFill>
                <a:srgbClr val="000000"/>
              </a:solidFill>
              <a:effectLst/>
              <a:uFillTx/>
              <a:latin typeface="Arial"/>
            </a:endParaRPr>
          </a:p>
          <a:p>
            <a:pPr marL="12600" defTabSz="457200">
              <a:lnSpc>
                <a:spcPct val="107000"/>
              </a:lnSpc>
              <a:spcBef>
                <a:spcPts val="99"/>
              </a:spcBef>
            </a:pPr>
            <a:r>
              <a:rPr b="0" lang="en-US" sz="2800" strike="noStrike" u="none">
                <a:solidFill>
                  <a:schemeClr val="dk1"/>
                </a:solidFill>
                <a:effectLst/>
                <a:uFillTx/>
                <a:latin typeface="Calibri"/>
              </a:rPr>
              <a:t>We</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humbly invite </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you</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to</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stand</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up</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with</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us</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and</a:t>
            </a:r>
            <a:r>
              <a:rPr b="0" lang="en-US" sz="2800" spc="-20" strike="noStrike" u="none">
                <a:solidFill>
                  <a:schemeClr val="dk1"/>
                </a:solidFill>
                <a:effectLst/>
                <a:uFillTx/>
                <a:latin typeface="Calibri"/>
              </a:rPr>
              <a:t> </a:t>
            </a:r>
            <a:r>
              <a:rPr b="0" lang="en-US" sz="2800" strike="noStrike" u="none">
                <a:solidFill>
                  <a:schemeClr val="dk1"/>
                </a:solidFill>
                <a:effectLst/>
                <a:uFillTx/>
                <a:latin typeface="Calibri"/>
              </a:rPr>
              <a:t>restore</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America</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to</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place</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as</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the</a:t>
            </a:r>
            <a:r>
              <a:rPr b="0" lang="en-US" sz="2800" spc="-14" strike="noStrike" u="none">
                <a:solidFill>
                  <a:schemeClr val="dk1"/>
                </a:solidFill>
                <a:effectLst/>
                <a:uFillTx/>
                <a:latin typeface="Calibri"/>
              </a:rPr>
              <a:t> </a:t>
            </a:r>
            <a:r>
              <a:rPr b="0" lang="en-US" sz="2800" spc="-11" strike="noStrike" u="none">
                <a:solidFill>
                  <a:schemeClr val="dk1"/>
                </a:solidFill>
                <a:effectLst/>
                <a:uFillTx/>
                <a:latin typeface="Calibri"/>
              </a:rPr>
              <a:t>greatest </a:t>
            </a:r>
            <a:r>
              <a:rPr b="0" lang="en-US" sz="2800" strike="noStrike" u="none">
                <a:solidFill>
                  <a:schemeClr val="dk1"/>
                </a:solidFill>
                <a:effectLst/>
                <a:uFillTx/>
                <a:latin typeface="Calibri"/>
              </a:rPr>
              <a:t>nation</a:t>
            </a:r>
            <a:r>
              <a:rPr b="0" lang="en-US" sz="2800" spc="-31" strike="noStrike" u="none">
                <a:solidFill>
                  <a:schemeClr val="dk1"/>
                </a:solidFill>
                <a:effectLst/>
                <a:uFillTx/>
                <a:latin typeface="Calibri"/>
              </a:rPr>
              <a:t> </a:t>
            </a:r>
            <a:r>
              <a:rPr b="0" lang="en-US" sz="2800" strike="noStrike" u="none">
                <a:solidFill>
                  <a:schemeClr val="dk1"/>
                </a:solidFill>
                <a:effectLst/>
                <a:uFillTx/>
                <a:latin typeface="Calibri"/>
              </a:rPr>
              <a:t>on</a:t>
            </a:r>
            <a:r>
              <a:rPr b="0" lang="en-US" sz="2800" spc="-14" strike="noStrike" u="none">
                <a:solidFill>
                  <a:schemeClr val="dk1"/>
                </a:solidFill>
                <a:effectLst/>
                <a:uFillTx/>
                <a:latin typeface="Calibri"/>
              </a:rPr>
              <a:t> </a:t>
            </a:r>
            <a:r>
              <a:rPr b="0" lang="en-US" sz="2800" strike="noStrike" u="none">
                <a:solidFill>
                  <a:schemeClr val="dk1"/>
                </a:solidFill>
                <a:effectLst/>
                <a:uFillTx/>
                <a:latin typeface="Calibri"/>
              </a:rPr>
              <a:t>earth.</a:t>
            </a:r>
            <a:r>
              <a:rPr b="0" lang="en-US" sz="2800" spc="-14" strike="noStrike" u="none">
                <a:solidFill>
                  <a:schemeClr val="dk1"/>
                </a:solidFill>
                <a:effectLst/>
                <a:uFillTx/>
                <a:latin typeface="Calibri"/>
              </a:rPr>
              <a:t> </a:t>
            </a:r>
            <a:endParaRPr b="0" lang="en-US" sz="2800" strike="noStrike" u="none">
              <a:solidFill>
                <a:srgbClr val="000000"/>
              </a:solidFill>
              <a:effectLst/>
              <a:uFillTx/>
              <a:latin typeface="Arial"/>
            </a:endParaRPr>
          </a:p>
          <a:p>
            <a:pPr marL="12600" defTabSz="457200">
              <a:lnSpc>
                <a:spcPct val="107000"/>
              </a:lnSpc>
              <a:spcBef>
                <a:spcPts val="99"/>
              </a:spcBef>
            </a:pPr>
            <a:endParaRPr b="0" lang="en-US" sz="2800" strike="noStrike" u="none">
              <a:solidFill>
                <a:srgbClr val="000000"/>
              </a:solidFill>
              <a:effectLst/>
              <a:uFillTx/>
              <a:latin typeface="Arial"/>
            </a:endParaRPr>
          </a:p>
          <a:p>
            <a:pPr marL="12600" defTabSz="457200">
              <a:lnSpc>
                <a:spcPct val="107000"/>
              </a:lnSpc>
              <a:spcBef>
                <a:spcPts val="99"/>
              </a:spcBef>
            </a:pPr>
            <a:r>
              <a:rPr b="0" lang="en-US" sz="3600" strike="noStrike" u="none">
                <a:solidFill>
                  <a:schemeClr val="dk1"/>
                </a:solidFill>
                <a:effectLst/>
                <a:uFillTx/>
                <a:latin typeface="Calibri"/>
              </a:rPr>
              <a:t>The</a:t>
            </a:r>
            <a:r>
              <a:rPr b="0" lang="en-US" sz="3600" spc="-14" strike="noStrike" u="none">
                <a:solidFill>
                  <a:schemeClr val="dk1"/>
                </a:solidFill>
                <a:effectLst/>
                <a:uFillTx/>
                <a:latin typeface="Calibri"/>
              </a:rPr>
              <a:t> </a:t>
            </a:r>
            <a:r>
              <a:rPr b="0" lang="en-US" sz="3600" strike="noStrike" u="none">
                <a:solidFill>
                  <a:schemeClr val="dk1"/>
                </a:solidFill>
                <a:effectLst/>
                <a:uFillTx/>
                <a:latin typeface="Calibri"/>
              </a:rPr>
              <a:t>time</a:t>
            </a:r>
            <a:r>
              <a:rPr b="0" lang="en-US" sz="3600" spc="-14" strike="noStrike" u="none">
                <a:solidFill>
                  <a:schemeClr val="dk1"/>
                </a:solidFill>
                <a:effectLst/>
                <a:uFillTx/>
                <a:latin typeface="Calibri"/>
              </a:rPr>
              <a:t> </a:t>
            </a:r>
            <a:r>
              <a:rPr b="0" lang="en-US" sz="3600" strike="noStrike" u="none">
                <a:solidFill>
                  <a:schemeClr val="dk1"/>
                </a:solidFill>
                <a:effectLst/>
                <a:uFillTx/>
                <a:latin typeface="Calibri"/>
              </a:rPr>
              <a:t>to</a:t>
            </a:r>
            <a:r>
              <a:rPr b="0" lang="en-US" sz="3600" spc="-14" strike="noStrike" u="none">
                <a:solidFill>
                  <a:schemeClr val="dk1"/>
                </a:solidFill>
                <a:effectLst/>
                <a:uFillTx/>
                <a:latin typeface="Calibri"/>
              </a:rPr>
              <a:t> </a:t>
            </a:r>
            <a:r>
              <a:rPr b="0" lang="en-US" sz="3600" strike="noStrike" u="none">
                <a:solidFill>
                  <a:schemeClr val="dk1"/>
                </a:solidFill>
                <a:effectLst/>
                <a:uFillTx/>
                <a:latin typeface="Calibri"/>
              </a:rPr>
              <a:t>act</a:t>
            </a:r>
            <a:r>
              <a:rPr b="0" lang="en-US" sz="3600" spc="-14" strike="noStrike" u="none">
                <a:solidFill>
                  <a:schemeClr val="dk1"/>
                </a:solidFill>
                <a:effectLst/>
                <a:uFillTx/>
                <a:latin typeface="Calibri"/>
              </a:rPr>
              <a:t> </a:t>
            </a:r>
            <a:r>
              <a:rPr b="0" lang="en-US" sz="3600" strike="noStrike" u="none">
                <a:solidFill>
                  <a:schemeClr val="dk1"/>
                </a:solidFill>
                <a:effectLst/>
                <a:uFillTx/>
                <a:latin typeface="Calibri"/>
              </a:rPr>
              <a:t>is</a:t>
            </a:r>
            <a:r>
              <a:rPr b="0" lang="en-US" sz="3600" spc="-14" strike="noStrike" u="none">
                <a:solidFill>
                  <a:schemeClr val="dk1"/>
                </a:solidFill>
                <a:effectLst/>
                <a:uFillTx/>
                <a:latin typeface="Calibri"/>
              </a:rPr>
              <a:t> </a:t>
            </a:r>
            <a:r>
              <a:rPr b="0" lang="en-US" sz="3600" spc="-20" strike="noStrike" u="none">
                <a:solidFill>
                  <a:schemeClr val="dk1"/>
                </a:solidFill>
                <a:effectLst/>
                <a:uFillTx/>
                <a:latin typeface="Calibri"/>
              </a:rPr>
              <a:t>now!</a:t>
            </a:r>
            <a:endParaRPr b="0" lang="en-US" sz="3600" strike="noStrike" u="none">
              <a:solidFill>
                <a:srgbClr val="000000"/>
              </a:solidFill>
              <a:effectLst/>
              <a:uFillTx/>
              <a:latin typeface="Arial"/>
            </a:endParaRPr>
          </a:p>
          <a:p>
            <a:pPr marL="12600" defTabSz="457200">
              <a:lnSpc>
                <a:spcPct val="107000"/>
              </a:lnSpc>
              <a:spcBef>
                <a:spcPts val="99"/>
              </a:spcBef>
            </a:pPr>
            <a:endParaRPr b="0" lang="en-US" sz="2800" strike="noStrike" u="none">
              <a:solidFill>
                <a:srgbClr val="000000"/>
              </a:solidFill>
              <a:effectLst/>
              <a:uFillTx/>
              <a:latin typeface="Arial"/>
            </a:endParaRPr>
          </a:p>
          <a:p>
            <a:pPr defTabSz="457200">
              <a:lnSpc>
                <a:spcPct val="100000"/>
              </a:lnSpc>
            </a:pPr>
            <a:r>
              <a:rPr b="1" lang="en-US" sz="2800" strike="noStrike" u="none">
                <a:solidFill>
                  <a:schemeClr val="dk1"/>
                </a:solidFill>
                <a:effectLst/>
                <a:uFillTx/>
                <a:latin typeface="Old English Text MT"/>
              </a:rPr>
              <a:t>Republic for the united States of America</a:t>
            </a:r>
            <a:endParaRPr b="0" lang="en-US" sz="2800" strike="noStrike" u="none">
              <a:solidFill>
                <a:srgbClr val="000000"/>
              </a:solidFill>
              <a:effectLst/>
              <a:uFillTx/>
              <a:latin typeface="Arial"/>
            </a:endParaRPr>
          </a:p>
          <a:p>
            <a:pPr defTabSz="457200">
              <a:lnSpc>
                <a:spcPct val="100000"/>
              </a:lnSpc>
            </a:pPr>
            <a:r>
              <a:rPr b="1" lang="en-US" sz="2800" strike="noStrike" u="none">
                <a:solidFill>
                  <a:schemeClr val="dk1"/>
                </a:solidFill>
                <a:effectLst/>
                <a:uFillTx/>
                <a:latin typeface="Garamond"/>
              </a:rPr>
              <a:t> </a:t>
            </a:r>
            <a:r>
              <a:rPr b="1" lang="en-US" sz="2000" strike="noStrike" u="none">
                <a:solidFill>
                  <a:schemeClr val="dk1"/>
                </a:solidFill>
                <a:effectLst/>
                <a:uFillTx/>
                <a:latin typeface="Old English Text MT"/>
              </a:rPr>
              <a:t>Official Definitions</a:t>
            </a:r>
            <a:r>
              <a:rPr b="0" lang="en-US" sz="2000" strike="noStrike" u="none">
                <a:solidFill>
                  <a:schemeClr val="dk1"/>
                </a:solidFill>
                <a:effectLst/>
                <a:uFillTx/>
                <a:latin typeface="Old English Text MT"/>
              </a:rPr>
              <a:t>: </a:t>
            </a:r>
            <a:endParaRPr b="0" lang="en-US" sz="2000" strike="noStrike" u="none">
              <a:solidFill>
                <a:srgbClr val="000000"/>
              </a:solidFill>
              <a:effectLst/>
              <a:uFillTx/>
              <a:latin typeface="Arial"/>
            </a:endParaRPr>
          </a:p>
        </p:txBody>
      </p:sp>
      <p:graphicFrame>
        <p:nvGraphicFramePr>
          <p:cNvPr id="247" name="Object 2"/>
          <p:cNvGraphicFramePr/>
          <p:nvPr/>
        </p:nvGraphicFramePr>
        <p:xfrm>
          <a:off x="2743200" y="5486400"/>
          <a:ext cx="2022120" cy="526680"/>
        </p:xfrm>
        <a:graphic>
          <a:graphicData uri="http://schemas.openxmlformats.org/presentationml/2006/ole">
            <p:oleObj showAsIcon="1" progId="Package" r:id="rId6" spid="">
              <p:embed/>
              <p:pic>
                <p:nvPicPr>
                  <p:cNvPr id="248" name="Object 2" descr=""/>
                  <p:cNvPicPr/>
                  <p:nvPr/>
                </p:nvPicPr>
                <p:blipFill>
                  <a:blip r:embed="rId7"/>
                  <a:stretch/>
                </p:blipFill>
                <p:spPr>
                  <a:xfrm>
                    <a:off x="2743200" y="5486400"/>
                    <a:ext cx="202212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49"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250" name="PlaceHolder 1"/>
          <p:cNvSpPr>
            <a:spLocks noGrp="1"/>
          </p:cNvSpPr>
          <p:nvPr>
            <p:ph type="title"/>
          </p:nvPr>
        </p:nvSpPr>
        <p:spPr>
          <a:xfrm>
            <a:off x="3505320" y="129240"/>
            <a:ext cx="3615480" cy="135360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4400" spc="-11" strike="noStrike" u="none">
                <a:solidFill>
                  <a:schemeClr val="dk1">
                    <a:lumMod val="85000"/>
                    <a:lumOff val="15000"/>
                  </a:schemeClr>
                </a:solidFill>
                <a:effectLst/>
                <a:uFillTx/>
                <a:latin typeface="Calibri"/>
              </a:rPr>
              <a:t>AUTHORITIES</a:t>
            </a:r>
            <a:endParaRPr b="0" lang="en-US" sz="4400" strike="noStrike" u="none">
              <a:solidFill>
                <a:schemeClr val="dk1"/>
              </a:solidFill>
              <a:effectLst/>
              <a:uFillTx/>
              <a:latin typeface="Garamond"/>
            </a:endParaRPr>
          </a:p>
        </p:txBody>
      </p:sp>
      <p:sp>
        <p:nvSpPr>
          <p:cNvPr id="251" name="object 4"/>
          <p:cNvSpPr/>
          <p:nvPr/>
        </p:nvSpPr>
        <p:spPr>
          <a:xfrm>
            <a:off x="1371600" y="1447920"/>
            <a:ext cx="11963160" cy="361332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34000"/>
              </a:lnSpc>
              <a:buClr>
                <a:srgbClr val="000000"/>
              </a:buClr>
              <a:buFont typeface="Garamond"/>
              <a:buAutoNum type="arabicParenR"/>
            </a:pPr>
            <a:r>
              <a:rPr b="0" lang="en-US" sz="2000" strike="noStrike" u="none">
                <a:solidFill>
                  <a:schemeClr val="dk1"/>
                </a:solidFill>
                <a:effectLst/>
                <a:uFillTx/>
                <a:latin typeface="Calibri"/>
              </a:rPr>
              <a:t>The accurate “Holy Bible,” and;</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a:pPr>
            <a:r>
              <a:rPr b="0" lang="en-US" sz="2000" spc="-26" strike="noStrike" u="none">
                <a:solidFill>
                  <a:schemeClr val="dk1"/>
                </a:solidFill>
                <a:effectLst/>
                <a:uFillTx/>
                <a:latin typeface="Calibri"/>
              </a:rPr>
              <a:t>Vattel, Emmerich de, </a:t>
            </a:r>
            <a:r>
              <a:rPr b="0" lang="en-US" sz="2000" spc="-26" strike="noStrike" u="sng">
                <a:solidFill>
                  <a:schemeClr val="dk1"/>
                </a:solidFill>
                <a:effectLst/>
                <a:uFillTx/>
                <a:latin typeface="Calibri"/>
                <a:hlinkClick r:id="rId2"/>
              </a:rPr>
              <a:t>The Law of Nations or the Principles of Natural Law</a:t>
            </a:r>
            <a:r>
              <a:rPr b="0" lang="en-US" sz="2000" spc="-26" strike="noStrike" u="none">
                <a:solidFill>
                  <a:schemeClr val="dk1"/>
                </a:solidFill>
                <a:effectLst/>
                <a:uFillTx/>
                <a:latin typeface="Calibri"/>
              </a:rPr>
              <a:t> (1758), and;</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a:pPr>
            <a:r>
              <a:rPr b="0" lang="en-US" sz="2000" strike="noStrike" u="sng">
                <a:solidFill>
                  <a:schemeClr val="dk1"/>
                </a:solidFill>
                <a:effectLst/>
                <a:uFillTx/>
                <a:latin typeface="Calibri"/>
                <a:hlinkClick r:id="rId3"/>
              </a:rPr>
              <a:t>Declaration</a:t>
            </a:r>
            <a:r>
              <a:rPr b="0" lang="en-US" sz="2000" spc="-31" strike="noStrike" u="sng">
                <a:solidFill>
                  <a:schemeClr val="dk1"/>
                </a:solidFill>
                <a:effectLst/>
                <a:uFillTx/>
                <a:latin typeface="Calibri"/>
                <a:hlinkClick r:id="rId4"/>
              </a:rPr>
              <a:t> </a:t>
            </a:r>
            <a:r>
              <a:rPr b="0" lang="en-US" sz="2000" strike="noStrike" u="sng">
                <a:solidFill>
                  <a:schemeClr val="dk1"/>
                </a:solidFill>
                <a:effectLst/>
                <a:uFillTx/>
                <a:latin typeface="Calibri"/>
                <a:hlinkClick r:id="rId5"/>
              </a:rPr>
              <a:t>of</a:t>
            </a:r>
            <a:r>
              <a:rPr b="0" lang="en-US" sz="2000" spc="-31" strike="noStrike" u="sng">
                <a:solidFill>
                  <a:schemeClr val="dk1"/>
                </a:solidFill>
                <a:effectLst/>
                <a:uFillTx/>
                <a:latin typeface="Calibri"/>
                <a:hlinkClick r:id="rId6"/>
              </a:rPr>
              <a:t> </a:t>
            </a:r>
            <a:r>
              <a:rPr b="0" lang="en-US" sz="2000" strike="noStrike" u="sng">
                <a:solidFill>
                  <a:schemeClr val="dk1"/>
                </a:solidFill>
                <a:effectLst/>
                <a:uFillTx/>
                <a:latin typeface="Calibri"/>
                <a:hlinkClick r:id="rId7"/>
              </a:rPr>
              <a:t>Independence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by</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U.S.</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Congress</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July</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4,</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1776</a:t>
            </a:r>
            <a:r>
              <a:rPr b="0" lang="en-US" sz="2000" spc="-31" strike="noStrike" u="none">
                <a:solidFill>
                  <a:schemeClr val="dk1"/>
                </a:solidFill>
                <a:effectLst/>
                <a:uFillTx/>
                <a:latin typeface="Calibri"/>
              </a:rPr>
              <a:t> </a:t>
            </a:r>
            <a:r>
              <a:rPr b="0" lang="en-US" sz="2000" strike="noStrike" u="none">
                <a:solidFill>
                  <a:schemeClr val="dk1"/>
                </a:solidFill>
                <a:effectLst/>
                <a:uFillTx/>
                <a:latin typeface="Calibri"/>
              </a:rPr>
              <a:t>paragraph</a:t>
            </a:r>
            <a:r>
              <a:rPr b="0" lang="en-US" sz="2000" spc="-26" strike="noStrike" u="none">
                <a:solidFill>
                  <a:schemeClr val="dk1"/>
                </a:solidFill>
                <a:effectLst/>
                <a:uFillTx/>
                <a:latin typeface="Calibri"/>
              </a:rPr>
              <a:t> </a:t>
            </a:r>
            <a:r>
              <a:rPr b="0" lang="en-US" sz="2000" spc="-51" strike="noStrike" u="none">
                <a:solidFill>
                  <a:schemeClr val="dk1"/>
                </a:solidFill>
                <a:effectLst/>
                <a:uFillTx/>
                <a:latin typeface="Calibri"/>
              </a:rPr>
              <a:t>2, and;</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a:pPr>
            <a:r>
              <a:rPr b="0" lang="en-US" sz="2000" strike="noStrike" u="none">
                <a:solidFill>
                  <a:schemeClr val="dk1"/>
                </a:solidFill>
                <a:effectLst/>
                <a:uFillTx/>
                <a:latin typeface="Calibri"/>
              </a:rPr>
              <a:t>1</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Statute</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50</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by</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U.S.</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Congress</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August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7,</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1789,section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3(</a:t>
            </a:r>
            <a:r>
              <a:rPr b="0" lang="en-US" sz="2000" strike="noStrike" u="sng">
                <a:solidFill>
                  <a:schemeClr val="dk1"/>
                </a:solidFill>
                <a:effectLst/>
                <a:uFillTx/>
                <a:latin typeface="Calibri"/>
                <a:hlinkClick r:id="rId8"/>
              </a:rPr>
              <a:t>Northwest</a:t>
            </a:r>
            <a:r>
              <a:rPr b="0" lang="en-US" sz="2000" spc="-20" strike="noStrike" u="sng">
                <a:solidFill>
                  <a:schemeClr val="dk1"/>
                </a:solidFill>
                <a:effectLst/>
                <a:uFillTx/>
                <a:latin typeface="Calibri"/>
                <a:hlinkClick r:id="rId9"/>
              </a:rPr>
              <a:t> </a:t>
            </a:r>
            <a:r>
              <a:rPr b="0" lang="en-US" sz="2000" spc="-11" strike="noStrike" u="sng">
                <a:solidFill>
                  <a:schemeClr val="dk1"/>
                </a:solidFill>
                <a:effectLst/>
                <a:uFillTx/>
                <a:latin typeface="Calibri"/>
                <a:hlinkClick r:id="rId10"/>
              </a:rPr>
              <a:t>Ordinance</a:t>
            </a:r>
            <a:r>
              <a:rPr b="0" lang="en-US" sz="2000" spc="-11" strike="noStrike" u="none">
                <a:solidFill>
                  <a:schemeClr val="dk1"/>
                </a:solidFill>
                <a:effectLst/>
                <a:uFillTx/>
                <a:latin typeface="Calibri"/>
              </a:rPr>
              <a:t>,) and;</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a:pPr>
            <a:r>
              <a:rPr b="0" lang="en-US" sz="2000" strike="noStrike" u="sng">
                <a:solidFill>
                  <a:schemeClr val="dk1"/>
                </a:solidFill>
                <a:effectLst/>
                <a:uFillTx/>
                <a:latin typeface="Calibri"/>
                <a:hlinkClick r:id="rId11"/>
              </a:rPr>
              <a:t>Constitution</a:t>
            </a:r>
            <a:r>
              <a:rPr b="0" lang="en-US" sz="2000" spc="-26" strike="noStrike" u="sng">
                <a:solidFill>
                  <a:schemeClr val="dk1"/>
                </a:solidFill>
                <a:effectLst/>
                <a:uFillTx/>
                <a:latin typeface="Calibri"/>
                <a:hlinkClick r:id="rId12"/>
              </a:rPr>
              <a:t> </a:t>
            </a:r>
            <a:r>
              <a:rPr b="0" lang="en-US" sz="2000" spc="-26" strike="noStrike" u="sng">
                <a:solidFill>
                  <a:schemeClr val="dk1"/>
                </a:solidFill>
                <a:effectLst/>
                <a:uFillTx/>
                <a:latin typeface="Calibri"/>
                <a:hlinkClick r:id="rId13"/>
              </a:rPr>
              <a:t>for</a:t>
            </a:r>
            <a:r>
              <a:rPr b="0" lang="en-US" sz="2000" spc="-26" strike="noStrike" u="sng">
                <a:solidFill>
                  <a:schemeClr val="dk1"/>
                </a:solidFill>
                <a:effectLst/>
                <a:uFillTx/>
                <a:latin typeface="Calibri"/>
                <a:hlinkClick r:id="rId14"/>
              </a:rPr>
              <a:t> </a:t>
            </a:r>
            <a:r>
              <a:rPr b="0" lang="en-US" sz="2000" strike="noStrike" u="sng">
                <a:solidFill>
                  <a:schemeClr val="dk1"/>
                </a:solidFill>
                <a:effectLst/>
                <a:uFillTx/>
                <a:latin typeface="Calibri"/>
                <a:hlinkClick r:id="rId15"/>
              </a:rPr>
              <a:t>the</a:t>
            </a:r>
            <a:r>
              <a:rPr b="0" lang="en-US" sz="2000" spc="-26" strike="noStrike" u="sng">
                <a:solidFill>
                  <a:schemeClr val="dk1"/>
                </a:solidFill>
                <a:effectLst/>
                <a:uFillTx/>
                <a:latin typeface="Calibri"/>
                <a:hlinkClick r:id="rId16"/>
              </a:rPr>
              <a:t> </a:t>
            </a:r>
            <a:r>
              <a:rPr b="0" lang="en-US" sz="2000" strike="noStrike" u="sng">
                <a:solidFill>
                  <a:schemeClr val="dk1"/>
                </a:solidFill>
                <a:effectLst/>
                <a:uFillTx/>
                <a:latin typeface="Calibri"/>
                <a:hlinkClick r:id="rId17"/>
              </a:rPr>
              <a:t>u</a:t>
            </a:r>
            <a:r>
              <a:rPr b="0" lang="en-US" sz="2000" strike="noStrike" u="sng">
                <a:solidFill>
                  <a:schemeClr val="dk1"/>
                </a:solidFill>
                <a:effectLst/>
                <a:uFillTx/>
                <a:latin typeface="Calibri"/>
                <a:hlinkClick r:id="rId18"/>
              </a:rPr>
              <a:t>nited</a:t>
            </a:r>
            <a:r>
              <a:rPr b="0" lang="en-US" sz="2000" spc="-26" strike="noStrike" u="sng">
                <a:solidFill>
                  <a:schemeClr val="dk1"/>
                </a:solidFill>
                <a:effectLst/>
                <a:uFillTx/>
                <a:latin typeface="Calibri"/>
                <a:hlinkClick r:id="rId19"/>
              </a:rPr>
              <a:t> </a:t>
            </a:r>
            <a:r>
              <a:rPr b="0" lang="en-US" sz="2000" strike="noStrike" u="sng">
                <a:solidFill>
                  <a:schemeClr val="dk1"/>
                </a:solidFill>
                <a:effectLst/>
                <a:uFillTx/>
                <a:latin typeface="Calibri"/>
                <a:hlinkClick r:id="rId20"/>
              </a:rPr>
              <a:t>States</a:t>
            </a:r>
            <a:r>
              <a:rPr b="0" lang="en-US" sz="2000" spc="-26" strike="noStrike" u="sng">
                <a:solidFill>
                  <a:schemeClr val="dk1"/>
                </a:solidFill>
                <a:effectLst/>
                <a:uFillTx/>
                <a:latin typeface="Calibri"/>
                <a:hlinkClick r:id="rId21"/>
              </a:rPr>
              <a:t> </a:t>
            </a:r>
            <a:r>
              <a:rPr b="0" lang="en-US" sz="2000" strike="noStrike" u="sng">
                <a:solidFill>
                  <a:schemeClr val="dk1"/>
                </a:solidFill>
                <a:effectLst/>
                <a:uFillTx/>
                <a:latin typeface="Calibri"/>
                <a:hlinkClick r:id="rId22"/>
              </a:rPr>
              <a:t>of</a:t>
            </a:r>
            <a:r>
              <a:rPr b="0" lang="en-US" sz="2000" spc="-20" strike="noStrike" u="sng">
                <a:solidFill>
                  <a:schemeClr val="dk1"/>
                </a:solidFill>
                <a:effectLst/>
                <a:uFillTx/>
                <a:latin typeface="Calibri"/>
                <a:hlinkClick r:id="rId23"/>
              </a:rPr>
              <a:t> </a:t>
            </a:r>
            <a:r>
              <a:rPr b="0" lang="en-US" sz="2000" strike="noStrike" u="sng">
                <a:solidFill>
                  <a:schemeClr val="dk1"/>
                </a:solidFill>
                <a:effectLst/>
                <a:uFillTx/>
                <a:latin typeface="Calibri"/>
                <a:hlinkClick r:id="rId24"/>
              </a:rPr>
              <a:t>America</a:t>
            </a:r>
            <a:r>
              <a:rPr b="0" lang="en-US" sz="2000" spc="-26" strike="noStrike" u="none">
                <a:solidFill>
                  <a:schemeClr val="dk1"/>
                </a:solidFill>
                <a:effectLst/>
                <a:uFillTx/>
                <a:latin typeface="Calibri"/>
              </a:rPr>
              <a:t> </a:t>
            </a:r>
            <a:r>
              <a:rPr b="0" lang="en-US" sz="1800" strike="noStrike" u="none">
                <a:solidFill>
                  <a:schemeClr val="dk1"/>
                </a:solidFill>
                <a:effectLst/>
                <a:uFillTx/>
                <a:latin typeface="Calibri"/>
              </a:rPr>
              <a:t>by</a:t>
            </a:r>
            <a:r>
              <a:rPr b="0" lang="en-US" sz="1800" spc="-26" strike="noStrike" u="none">
                <a:solidFill>
                  <a:schemeClr val="dk1"/>
                </a:solidFill>
                <a:effectLst/>
                <a:uFillTx/>
                <a:latin typeface="Calibri"/>
              </a:rPr>
              <a:t> </a:t>
            </a:r>
            <a:r>
              <a:rPr b="0" lang="en-US" sz="1800" strike="noStrike" u="none">
                <a:solidFill>
                  <a:schemeClr val="dk1"/>
                </a:solidFill>
                <a:effectLst/>
                <a:uFillTx/>
                <a:latin typeface="Calibri"/>
              </a:rPr>
              <a:t>U.S.</a:t>
            </a:r>
            <a:r>
              <a:rPr b="0" lang="en-US" sz="1800" spc="-26" strike="noStrike" u="none">
                <a:solidFill>
                  <a:schemeClr val="dk1"/>
                </a:solidFill>
                <a:effectLst/>
                <a:uFillTx/>
                <a:latin typeface="Calibri"/>
              </a:rPr>
              <a:t> </a:t>
            </a:r>
            <a:r>
              <a:rPr b="0" lang="en-US" sz="1800" strike="noStrike" u="none">
                <a:solidFill>
                  <a:schemeClr val="dk1"/>
                </a:solidFill>
                <a:effectLst/>
                <a:uFillTx/>
                <a:latin typeface="Calibri"/>
              </a:rPr>
              <a:t>Congress</a:t>
            </a:r>
            <a:r>
              <a:rPr b="0" lang="en-US" sz="1800" spc="-26" strike="noStrike" u="none">
                <a:solidFill>
                  <a:schemeClr val="dk1"/>
                </a:solidFill>
                <a:effectLst/>
                <a:uFillTx/>
                <a:latin typeface="Calibri"/>
              </a:rPr>
              <a:t> </a:t>
            </a:r>
            <a:r>
              <a:rPr b="0" lang="en-US" sz="1800" spc="-11" strike="noStrike" u="none">
                <a:solidFill>
                  <a:schemeClr val="dk1"/>
                </a:solidFill>
                <a:effectLst/>
                <a:uFillTx/>
                <a:latin typeface="Calibri"/>
              </a:rPr>
              <a:t>1789-</a:t>
            </a:r>
            <a:r>
              <a:rPr b="0" lang="en-US" sz="1800" strike="noStrike" u="none">
                <a:solidFill>
                  <a:schemeClr val="dk1"/>
                </a:solidFill>
                <a:effectLst/>
                <a:uFillTx/>
                <a:latin typeface="Calibri"/>
              </a:rPr>
              <a:t>1791,</a:t>
            </a:r>
            <a:r>
              <a:rPr b="0" lang="en-US" sz="1800" spc="-26" strike="noStrike" u="none">
                <a:solidFill>
                  <a:schemeClr val="dk1"/>
                </a:solidFill>
                <a:effectLst/>
                <a:uFillTx/>
                <a:latin typeface="Calibri"/>
              </a:rPr>
              <a:t> </a:t>
            </a:r>
            <a:r>
              <a:rPr b="0" lang="en-US" sz="1800" strike="noStrike" u="none">
                <a:solidFill>
                  <a:schemeClr val="dk1"/>
                </a:solidFill>
                <a:effectLst/>
                <a:uFillTx/>
                <a:latin typeface="Calibri"/>
              </a:rPr>
              <a:t>Article</a:t>
            </a:r>
            <a:r>
              <a:rPr b="0" lang="en-US" sz="1800" spc="-20" strike="noStrike" u="none">
                <a:solidFill>
                  <a:schemeClr val="dk1"/>
                </a:solidFill>
                <a:effectLst/>
                <a:uFillTx/>
                <a:latin typeface="Calibri"/>
              </a:rPr>
              <a:t> </a:t>
            </a:r>
            <a:r>
              <a:rPr b="0" lang="en-US" sz="1800" spc="-26" strike="noStrike" u="none">
                <a:solidFill>
                  <a:schemeClr val="dk1"/>
                </a:solidFill>
                <a:effectLst/>
                <a:uFillTx/>
                <a:latin typeface="Calibri"/>
              </a:rPr>
              <a:t>II, and;</a:t>
            </a:r>
            <a:r>
              <a:rPr b="0" lang="en-US" sz="2000" spc="-26" strike="noStrike" u="none">
                <a:solidFill>
                  <a:schemeClr val="dk1"/>
                </a:solidFill>
                <a:effectLst/>
                <a:uFillTx/>
                <a:latin typeface="Calibri"/>
              </a:rPr>
              <a:t> </a:t>
            </a:r>
            <a:r>
              <a:rPr b="0" lang="en-US" sz="2000" spc="-26" strike="noStrike" u="none">
                <a:solidFill>
                  <a:schemeClr val="dk1"/>
                </a:solidFill>
                <a:effectLst/>
                <a:uFillTx/>
                <a:latin typeface="Calibri"/>
              </a:rPr>
              <a:t>	</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a:pPr>
            <a:r>
              <a:rPr b="0" lang="en-US" sz="2000" strike="noStrike" u="sng">
                <a:solidFill>
                  <a:schemeClr val="dk1"/>
                </a:solidFill>
                <a:effectLst/>
                <a:uFillTx/>
                <a:latin typeface="Calibri"/>
                <a:hlinkClick r:id="rId25"/>
              </a:rPr>
              <a:t>Atlantic</a:t>
            </a:r>
            <a:r>
              <a:rPr b="0" lang="en-US" sz="2000" spc="-26" strike="noStrike" u="sng">
                <a:solidFill>
                  <a:schemeClr val="dk1"/>
                </a:solidFill>
                <a:effectLst/>
                <a:uFillTx/>
                <a:latin typeface="Calibri"/>
                <a:hlinkClick r:id="rId26"/>
              </a:rPr>
              <a:t> </a:t>
            </a:r>
            <a:r>
              <a:rPr b="0" lang="en-US" sz="2000" strike="noStrike" u="sng">
                <a:solidFill>
                  <a:schemeClr val="dk1"/>
                </a:solidFill>
                <a:effectLst/>
                <a:uFillTx/>
                <a:latin typeface="Calibri"/>
                <a:hlinkClick r:id="rId27"/>
              </a:rPr>
              <a:t>Charter</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August</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14,</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1941</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by</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President</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Franklin</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D.</a:t>
            </a:r>
            <a:r>
              <a:rPr b="0" lang="en-US" sz="2000" spc="-20" strike="noStrike" u="none">
                <a:solidFill>
                  <a:schemeClr val="dk1"/>
                </a:solidFill>
                <a:effectLst/>
                <a:uFillTx/>
                <a:latin typeface="Calibri"/>
              </a:rPr>
              <a:t> </a:t>
            </a:r>
            <a:r>
              <a:rPr b="0" lang="en-US" sz="2000" strike="noStrike" u="none">
                <a:solidFill>
                  <a:schemeClr val="dk1"/>
                </a:solidFill>
                <a:effectLst/>
                <a:uFillTx/>
                <a:latin typeface="Calibri"/>
              </a:rPr>
              <a:t>Roosevelt</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and Prime</a:t>
            </a:r>
            <a:r>
              <a:rPr b="0" lang="en-US" sz="2000" spc="-20" strike="noStrike" u="none">
                <a:solidFill>
                  <a:schemeClr val="dk1"/>
                </a:solidFill>
                <a:effectLst/>
                <a:uFillTx/>
                <a:latin typeface="Calibri"/>
              </a:rPr>
              <a:t> </a:t>
            </a:r>
            <a:r>
              <a:rPr b="0" lang="en-US" sz="2000" spc="-11" strike="noStrike" u="none">
                <a:solidFill>
                  <a:schemeClr val="dk1"/>
                </a:solidFill>
                <a:effectLst/>
                <a:uFillTx/>
                <a:latin typeface="Calibri"/>
              </a:rPr>
              <a:t>Minister </a:t>
            </a:r>
            <a:endParaRPr b="0" lang="en-US" sz="2000" strike="noStrike" u="none">
              <a:solidFill>
                <a:srgbClr val="000000"/>
              </a:solidFill>
              <a:effectLst/>
              <a:uFillTx/>
              <a:latin typeface="Arial"/>
            </a:endParaRPr>
          </a:p>
          <a:p>
            <a:pPr marL="12600" defTabSz="457200">
              <a:lnSpc>
                <a:spcPct val="134000"/>
              </a:lnSpc>
            </a:pPr>
            <a:r>
              <a:rPr b="0" lang="en-US" sz="2000" spc="-11" strike="noStrike" u="none">
                <a:solidFill>
                  <a:schemeClr val="dk1"/>
                </a:solidFill>
                <a:effectLst/>
                <a:uFillTx/>
                <a:latin typeface="Calibri"/>
              </a:rPr>
              <a:t>	</a:t>
            </a:r>
            <a:r>
              <a:rPr b="0" lang="en-US" sz="2000" spc="-11" strike="noStrike" u="none">
                <a:solidFill>
                  <a:schemeClr val="dk1"/>
                </a:solidFill>
                <a:effectLst/>
                <a:uFillTx/>
                <a:latin typeface="Calibri"/>
              </a:rPr>
              <a:t>	</a:t>
            </a:r>
            <a:r>
              <a:rPr b="0" lang="en-US" sz="2000" spc="-11" strike="noStrike" u="none">
                <a:solidFill>
                  <a:schemeClr val="dk1"/>
                </a:solidFill>
                <a:effectLst/>
                <a:uFillTx/>
                <a:latin typeface="Calibri"/>
              </a:rPr>
              <a:t>        </a:t>
            </a:r>
            <a:r>
              <a:rPr b="0" lang="en-US" sz="2000" strike="noStrike" u="none">
                <a:solidFill>
                  <a:schemeClr val="dk1"/>
                </a:solidFill>
                <a:effectLst/>
                <a:uFillTx/>
                <a:latin typeface="Calibri"/>
              </a:rPr>
              <a:t>Winston</a:t>
            </a:r>
            <a:r>
              <a:rPr b="0" lang="en-US" sz="2000" spc="-34" strike="noStrike" u="none">
                <a:solidFill>
                  <a:schemeClr val="dk1"/>
                </a:solidFill>
                <a:effectLst/>
                <a:uFillTx/>
                <a:latin typeface="Calibri"/>
              </a:rPr>
              <a:t> </a:t>
            </a:r>
            <a:r>
              <a:rPr b="0" lang="en-US" sz="2000" strike="noStrike" u="none">
                <a:solidFill>
                  <a:schemeClr val="dk1"/>
                </a:solidFill>
                <a:effectLst/>
                <a:uFillTx/>
                <a:latin typeface="Calibri"/>
              </a:rPr>
              <a:t>Churchill,</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Page</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3,</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Paragraph</a:t>
            </a:r>
            <a:r>
              <a:rPr b="0" lang="en-US" sz="2000" spc="-26" strike="noStrike" u="none">
                <a:solidFill>
                  <a:schemeClr val="dk1"/>
                </a:solidFill>
                <a:effectLst/>
                <a:uFillTx/>
                <a:latin typeface="Calibri"/>
              </a:rPr>
              <a:t> </a:t>
            </a:r>
            <a:r>
              <a:rPr b="0" lang="en-US" sz="2000" strike="noStrike" u="none">
                <a:solidFill>
                  <a:schemeClr val="dk1"/>
                </a:solidFill>
                <a:effectLst/>
                <a:uFillTx/>
                <a:latin typeface="Calibri"/>
              </a:rPr>
              <a:t>the</a:t>
            </a:r>
            <a:r>
              <a:rPr b="0" lang="en-US" sz="2000" spc="-26" strike="noStrike" u="none">
                <a:solidFill>
                  <a:schemeClr val="dk1"/>
                </a:solidFill>
                <a:effectLst/>
                <a:uFillTx/>
                <a:latin typeface="Calibri"/>
              </a:rPr>
              <a:t> </a:t>
            </a:r>
            <a:r>
              <a:rPr b="0" lang="en-US" sz="2000" spc="-11" strike="noStrike" u="none">
                <a:solidFill>
                  <a:schemeClr val="dk1"/>
                </a:solidFill>
                <a:effectLst/>
                <a:uFillTx/>
                <a:latin typeface="Calibri"/>
              </a:rPr>
              <a:t>third.</a:t>
            </a:r>
            <a:endParaRPr b="0" lang="en-US" sz="2000" strike="noStrike" u="none">
              <a:solidFill>
                <a:srgbClr val="000000"/>
              </a:solidFill>
              <a:effectLst/>
              <a:uFillTx/>
              <a:latin typeface="Arial"/>
            </a:endParaRPr>
          </a:p>
          <a:p>
            <a:pPr marL="469800" indent="-457200" defTabSz="457200">
              <a:lnSpc>
                <a:spcPct val="134000"/>
              </a:lnSpc>
              <a:buClr>
                <a:srgbClr val="000000"/>
              </a:buClr>
              <a:buFont typeface="Garamond"/>
              <a:buAutoNum type="arabicParenR" startAt="7"/>
            </a:pPr>
            <a:r>
              <a:rPr b="0" lang="en-US" sz="2000" strike="noStrike" u="sng">
                <a:solidFill>
                  <a:schemeClr val="dk1"/>
                </a:solidFill>
                <a:effectLst/>
                <a:uFillTx/>
                <a:latin typeface="Calibri"/>
                <a:hlinkClick r:id="rId28"/>
              </a:rPr>
              <a:t>Proclamation of Claim and Interest</a:t>
            </a:r>
            <a:r>
              <a:rPr b="0" lang="en-US" sz="2000" strike="noStrike" u="none">
                <a:solidFill>
                  <a:schemeClr val="dk1"/>
                </a:solidFill>
                <a:effectLst/>
                <a:uFillTx/>
                <a:latin typeface="Calibri"/>
              </a:rPr>
              <a:t> of the Republic for the United States of America</a:t>
            </a:r>
            <a:endParaRPr b="0" lang="en-US" sz="2000" strike="noStrike" u="none">
              <a:solidFill>
                <a:srgbClr val="000000"/>
              </a:solidFill>
              <a:effectLst/>
              <a:uFillTx/>
              <a:latin typeface="Arial"/>
            </a:endParaRPr>
          </a:p>
          <a:p>
            <a:pPr marL="12600" defTabSz="457200">
              <a:lnSpc>
                <a:spcPct val="100000"/>
              </a:lnSpc>
            </a:pPr>
            <a:r>
              <a:rPr b="0" lang="en-US" sz="1800" strike="noStrike" u="none">
                <a:solidFill>
                  <a:schemeClr val="dk1"/>
                </a:solidFill>
                <a:effectLst/>
                <a:uFillTx/>
                <a:latin typeface="Calibri"/>
              </a:rPr>
              <a:t>	</a:t>
            </a:r>
            <a:endParaRPr b="0" lang="en-US"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52"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10080"/>
            <a:ext cx="7404480" cy="6847560"/>
          </a:xfrm>
          <a:prstGeom prst="rect">
            <a:avLst/>
          </a:prstGeom>
          <a:noFill/>
          <a:ln w="0">
            <a:noFill/>
          </a:ln>
        </p:spPr>
      </p:pic>
      <p:sp>
        <p:nvSpPr>
          <p:cNvPr id="253" name="PlaceHolder 1"/>
          <p:cNvSpPr>
            <a:spLocks noGrp="1"/>
          </p:cNvSpPr>
          <p:nvPr>
            <p:ph type="title"/>
          </p:nvPr>
        </p:nvSpPr>
        <p:spPr>
          <a:xfrm>
            <a:off x="2743200" y="3200040"/>
            <a:ext cx="6705360" cy="93636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1" lang="en-US" sz="6000" strike="noStrike" u="none">
                <a:solidFill>
                  <a:schemeClr val="dk1">
                    <a:lumMod val="85000"/>
                    <a:lumOff val="15000"/>
                  </a:schemeClr>
                </a:solidFill>
                <a:effectLst/>
                <a:uFillTx/>
                <a:latin typeface="Garamond"/>
              </a:rPr>
              <a:t>THANK</a:t>
            </a:r>
            <a:r>
              <a:rPr b="1" lang="en-US" sz="6000" spc="-26" strike="noStrike" u="none">
                <a:solidFill>
                  <a:schemeClr val="dk1">
                    <a:lumMod val="85000"/>
                    <a:lumOff val="15000"/>
                  </a:schemeClr>
                </a:solidFill>
                <a:effectLst/>
                <a:uFillTx/>
                <a:latin typeface="Garamond"/>
              </a:rPr>
              <a:t> YOU</a:t>
            </a:r>
            <a:endParaRPr b="0" lang="en-US" sz="6000" strike="noStrike" u="none">
              <a:solidFill>
                <a:schemeClr val="dk1"/>
              </a:solidFill>
              <a:effectLst/>
              <a:uFillTx/>
              <a:latin typeface="Garamond"/>
            </a:endParaRPr>
          </a:p>
        </p:txBody>
      </p:sp>
      <p:pic>
        <p:nvPicPr>
          <p:cNvPr id="254" name="Picture 4" descr=""/>
          <p:cNvPicPr/>
          <p:nvPr/>
        </p:nvPicPr>
        <p:blipFill>
          <a:blip r:embed="rId2"/>
          <a:stretch/>
        </p:blipFill>
        <p:spPr>
          <a:xfrm>
            <a:off x="8915400" y="472320"/>
            <a:ext cx="2628720" cy="1704600"/>
          </a:xfrm>
          <a:prstGeom prst="rect">
            <a:avLst/>
          </a:prstGeom>
          <a:noFill/>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255"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424600" y="76320"/>
            <a:ext cx="7404480" cy="6847560"/>
          </a:xfrm>
          <a:prstGeom prst="rect">
            <a:avLst/>
          </a:prstGeom>
          <a:noFill/>
          <a:ln w="0">
            <a:noFill/>
          </a:ln>
        </p:spPr>
      </p:pic>
      <p:pic>
        <p:nvPicPr>
          <p:cNvPr id="256" name="Picture 4" descr=""/>
          <p:cNvPicPr/>
          <p:nvPr/>
        </p:nvPicPr>
        <p:blipFill>
          <a:blip r:embed="rId2"/>
          <a:stretch/>
        </p:blipFill>
        <p:spPr>
          <a:xfrm>
            <a:off x="8839080" y="838080"/>
            <a:ext cx="2628720" cy="1704600"/>
          </a:xfrm>
          <a:prstGeom prst="rect">
            <a:avLst/>
          </a:prstGeom>
          <a:noFill/>
          <a:ln w="0">
            <a:noFill/>
          </a:ln>
        </p:spPr>
      </p:pic>
      <p:sp>
        <p:nvSpPr>
          <p:cNvPr id="257" name="TextBox 5"/>
          <p:cNvSpPr/>
          <p:nvPr/>
        </p:nvSpPr>
        <p:spPr>
          <a:xfrm>
            <a:off x="3581280" y="3127680"/>
            <a:ext cx="4419360" cy="1015200"/>
          </a:xfrm>
          <a:prstGeom prst="rect">
            <a:avLst/>
          </a:prstGeom>
          <a:noFill/>
          <a:ln w="0">
            <a:noFill/>
          </a:ln>
        </p:spPr>
        <p:style>
          <a:lnRef idx="0"/>
          <a:fillRef idx="0"/>
          <a:effectRef idx="0"/>
          <a:fontRef idx="minor"/>
        </p:style>
        <p:txBody>
          <a:bodyPr lIns="90000" rIns="90000" tIns="45000" bIns="45000" anchor="t">
            <a:spAutoFit/>
          </a:bodyPr>
          <a:p>
            <a:pPr marL="12600" algn="ctr" defTabSz="457200">
              <a:lnSpc>
                <a:spcPct val="100000"/>
              </a:lnSpc>
              <a:spcBef>
                <a:spcPts val="99"/>
              </a:spcBef>
            </a:pPr>
            <a:r>
              <a:rPr b="1" lang="en-US" sz="6000" strike="noStrike" u="none">
                <a:solidFill>
                  <a:schemeClr val="dk1">
                    <a:lumMod val="85000"/>
                    <a:lumOff val="15000"/>
                  </a:schemeClr>
                </a:solidFill>
                <a:effectLst/>
                <a:uFillTx/>
                <a:latin typeface="Garamond"/>
              </a:rPr>
              <a:t>Questions ?</a:t>
            </a:r>
            <a:endParaRPr b="0" lang="en-US" sz="6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51"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52" name="PlaceHolder 1"/>
          <p:cNvSpPr>
            <a:spLocks noGrp="1"/>
          </p:cNvSpPr>
          <p:nvPr>
            <p:ph type="title"/>
          </p:nvPr>
        </p:nvSpPr>
        <p:spPr>
          <a:xfrm>
            <a:off x="73080" y="144360"/>
            <a:ext cx="11700000" cy="683280"/>
          </a:xfrm>
          <a:prstGeom prst="rect">
            <a:avLst/>
          </a:prstGeom>
          <a:noFill/>
          <a:ln w="0">
            <a:noFill/>
          </a:ln>
        </p:spPr>
        <p:txBody>
          <a:bodyPr lIns="0" rIns="0" tIns="12600" bIns="0" anchor="ctr">
            <a:spAutoFit/>
          </a:bodyPr>
          <a:p>
            <a:pPr marL="254520" indent="0" algn="ctr" defTabSz="457200">
              <a:lnSpc>
                <a:spcPts val="3328"/>
              </a:lnSpc>
              <a:buNone/>
            </a:pPr>
            <a:r>
              <a:rPr b="0" lang="en-US" sz="3600" spc="-11" strike="noStrike" u="heavy">
                <a:solidFill>
                  <a:schemeClr val="dk1">
                    <a:lumMod val="85000"/>
                    <a:lumOff val="15000"/>
                  </a:schemeClr>
                </a:solidFill>
                <a:effectLst/>
                <a:uFill>
                  <a:solidFill>
                    <a:srgbClr val="000000"/>
                  </a:solidFill>
                </a:uFill>
                <a:latin typeface="Garamond"/>
              </a:rPr>
              <a:t>INTRODUCTION</a:t>
            </a:r>
            <a:r>
              <a:rPr b="0" lang="en-US" sz="2400" spc="-11" strike="noStrike" u="none">
                <a:solidFill>
                  <a:schemeClr val="dk1">
                    <a:lumMod val="85000"/>
                    <a:lumOff val="15000"/>
                  </a:schemeClr>
                </a:solidFill>
                <a:effectLst/>
                <a:uFillTx/>
                <a:latin typeface="Garamond"/>
              </a:rPr>
              <a:t> (continued)</a:t>
            </a:r>
            <a:endParaRPr b="0" lang="en-US" sz="2400" strike="noStrike" u="none">
              <a:solidFill>
                <a:schemeClr val="dk1"/>
              </a:solidFill>
              <a:effectLst/>
              <a:uFillTx/>
              <a:latin typeface="Garamond"/>
            </a:endParaRPr>
          </a:p>
        </p:txBody>
      </p:sp>
      <p:sp>
        <p:nvSpPr>
          <p:cNvPr id="153" name="object 4"/>
          <p:cNvSpPr/>
          <p:nvPr/>
        </p:nvSpPr>
        <p:spPr>
          <a:xfrm>
            <a:off x="228600" y="990720"/>
            <a:ext cx="11505960" cy="5608800"/>
          </a:xfrm>
          <a:prstGeom prst="rect">
            <a:avLst/>
          </a:prstGeom>
          <a:noFill/>
          <a:ln w="0">
            <a:noFill/>
          </a:ln>
        </p:spPr>
        <p:style>
          <a:lnRef idx="0"/>
          <a:fillRef idx="0"/>
          <a:effectRef idx="0"/>
          <a:fontRef idx="minor"/>
        </p:style>
        <p:txBody>
          <a:bodyPr lIns="0" rIns="0" tIns="12600" bIns="0" anchor="t">
            <a:spAutoFit/>
          </a:bodyPr>
          <a:p>
            <a:pPr marL="355680" indent="-343080" defTabSz="457200">
              <a:lnSpc>
                <a:spcPct val="100000"/>
              </a:lnSpc>
              <a:spcBef>
                <a:spcPts val="99"/>
              </a:spcBef>
              <a:buClr>
                <a:srgbClr val="000000"/>
              </a:buClr>
              <a:buFont typeface="Arial"/>
              <a:buChar char="•"/>
            </a:pPr>
            <a:r>
              <a:rPr b="0" lang="en-US" sz="2200" strike="noStrike" u="none">
                <a:solidFill>
                  <a:schemeClr val="dk1"/>
                </a:solidFill>
                <a:effectLst/>
                <a:uFillTx/>
                <a:latin typeface="Calibri"/>
              </a:rPr>
              <a:t>We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will</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not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threaten,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harass,</a:t>
            </a:r>
            <a:r>
              <a:rPr b="0" lang="en-US" sz="2200" spc="-31" strike="noStrike" u="none">
                <a:solidFill>
                  <a:schemeClr val="dk1"/>
                </a:solidFill>
                <a:effectLst/>
                <a:uFillTx/>
                <a:latin typeface="Calibri"/>
              </a:rPr>
              <a:t> </a:t>
            </a:r>
            <a:r>
              <a:rPr b="0" lang="en-US" sz="2200" strike="noStrike" u="none">
                <a:solidFill>
                  <a:schemeClr val="dk1"/>
                </a:solidFill>
                <a:effectLst/>
                <a:uFillTx/>
                <a:latin typeface="Calibri"/>
              </a:rPr>
              <a:t>or</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molest</a:t>
            </a:r>
            <a:r>
              <a:rPr b="0" lang="en-US" sz="2200" spc="-26" strike="noStrike" u="none">
                <a:solidFill>
                  <a:schemeClr val="dk1"/>
                </a:solidFill>
                <a:effectLst/>
                <a:uFillTx/>
                <a:latin typeface="Calibri"/>
              </a:rPr>
              <a:t> </a:t>
            </a:r>
            <a:r>
              <a:rPr b="0" lang="en-US" sz="2200" spc="-11" strike="noStrike" u="none">
                <a:solidFill>
                  <a:schemeClr val="dk1"/>
                </a:solidFill>
                <a:effectLst/>
                <a:uFillTx/>
                <a:latin typeface="Calibri"/>
              </a:rPr>
              <a:t>those </a:t>
            </a:r>
            <a:r>
              <a:rPr b="0" lang="en-US" sz="2200" strike="noStrike" u="none">
                <a:solidFill>
                  <a:schemeClr val="dk1"/>
                </a:solidFill>
                <a:effectLst/>
                <a:uFillTx/>
                <a:latin typeface="Calibri"/>
              </a:rPr>
              <a:t>who</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operate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corporate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UNITED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STATES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government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way.</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need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not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bother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them</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have</a:t>
            </a:r>
            <a:r>
              <a:rPr b="0" lang="en-US" sz="2200" spc="-20" strike="noStrike" u="none">
                <a:solidFill>
                  <a:schemeClr val="dk1"/>
                </a:solidFill>
                <a:effectLst/>
                <a:uFillTx/>
                <a:latin typeface="Calibri"/>
              </a:rPr>
              <a:t> sown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seeds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their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own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destruction.</a:t>
            </a:r>
            <a:r>
              <a:rPr b="0" lang="en-US" sz="2200" spc="-20"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355680" indent="-343080" defTabSz="457200">
              <a:lnSpc>
                <a:spcPct val="100000"/>
              </a:lnSpc>
              <a:spcBef>
                <a:spcPts val="99"/>
              </a:spcBef>
              <a:buClr>
                <a:srgbClr val="000000"/>
              </a:buClr>
              <a:buFont typeface="Arial"/>
              <a:buChar char="•"/>
            </a:pPr>
            <a:r>
              <a:rPr b="0" lang="en-US" sz="2200" strike="noStrike" u="none">
                <a:solidFill>
                  <a:schemeClr val="dk1"/>
                </a:solidFill>
                <a:effectLst/>
                <a:uFillTx/>
                <a:latin typeface="Calibri"/>
              </a:rPr>
              <a:t>We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do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not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support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any</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violence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type.</a:t>
            </a:r>
            <a:r>
              <a:rPr b="0" lang="en-US" sz="2200" spc="-20"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355680" indent="-343080" defTabSz="457200">
              <a:lnSpc>
                <a:spcPct val="100000"/>
              </a:lnSpc>
              <a:spcBef>
                <a:spcPts val="99"/>
              </a:spcBef>
              <a:buClr>
                <a:srgbClr val="000000"/>
              </a:buClr>
              <a:buFont typeface="Arial"/>
              <a:buChar char="•"/>
            </a:pPr>
            <a:r>
              <a:rPr b="0" lang="en-US" sz="2200" strike="noStrike" u="none">
                <a:solidFill>
                  <a:schemeClr val="dk1"/>
                </a:solidFill>
                <a:effectLst/>
                <a:uFillTx/>
                <a:latin typeface="Calibri"/>
              </a:rPr>
              <a:t>We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will</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file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paperwork</a:t>
            </a:r>
            <a:r>
              <a:rPr b="0" lang="en-US" sz="2200" spc="-20" strike="noStrike" u="none">
                <a:solidFill>
                  <a:schemeClr val="dk1"/>
                </a:solidFill>
                <a:effectLst/>
                <a:uFillTx/>
                <a:latin typeface="Calibri"/>
              </a:rPr>
              <a:t> with </a:t>
            </a:r>
            <a:r>
              <a:rPr b="0" lang="en-US" sz="2200" strike="noStrike" u="none">
                <a:solidFill>
                  <a:schemeClr val="dk1"/>
                </a:solidFill>
                <a:effectLst/>
                <a:uFillTx/>
                <a:latin typeface="Calibri"/>
              </a:rPr>
              <a:t>them.</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will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operate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parallel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them,</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peace,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until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time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their</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collapse.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paperwork</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necessary</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0" strike="noStrike" u="none">
                <a:solidFill>
                  <a:schemeClr val="dk1"/>
                </a:solidFill>
                <a:effectLst/>
                <a:uFillTx/>
                <a:latin typeface="Calibri"/>
              </a:rPr>
              <a:t> make </a:t>
            </a:r>
            <a:r>
              <a:rPr b="0" lang="en-US" sz="2200" strike="noStrike" u="none">
                <a:solidFill>
                  <a:schemeClr val="dk1"/>
                </a:solidFill>
                <a:effectLst/>
                <a:uFillTx/>
                <a:latin typeface="Calibri"/>
              </a:rPr>
              <a:t>lawful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notification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our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presence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has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already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been</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recorded</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all</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over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world.</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None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other</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is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needed, except for at the county level.</a:t>
            </a:r>
            <a:r>
              <a:rPr b="0" lang="en-US" sz="2200" spc="-20" strike="noStrike" u="none">
                <a:solidFill>
                  <a:schemeClr val="dk1"/>
                </a:solidFill>
                <a:effectLst/>
                <a:uFillTx/>
                <a:latin typeface="Calibri"/>
              </a:rPr>
              <a:t>  Reference: </a:t>
            </a:r>
            <a:r>
              <a:rPr b="0" lang="en-US" sz="1600" spc="-20" strike="noStrike" u="sng">
                <a:solidFill>
                  <a:schemeClr val="dk1"/>
                </a:solidFill>
                <a:effectLst/>
                <a:uFillTx/>
                <a:latin typeface="Calibri"/>
                <a:hlinkClick r:id="rId2"/>
              </a:rPr>
              <a:t>https://republicfortheunitedstatesofamerica.org/wp-content/uploads/2024/07/Interim-Government-Parallel-to-the-de-facto-PR456127604RUSA-05Jul2024.pdf </a:t>
            </a:r>
            <a:endParaRPr b="0" lang="en-US" sz="1600" strike="noStrike" u="none">
              <a:solidFill>
                <a:srgbClr val="000000"/>
              </a:solidFill>
              <a:effectLst/>
              <a:uFillTx/>
              <a:latin typeface="Arial"/>
            </a:endParaRPr>
          </a:p>
          <a:p>
            <a:pPr marL="12600" defTabSz="457200">
              <a:lnSpc>
                <a:spcPct val="100000"/>
              </a:lnSpc>
            </a:pPr>
            <a:endParaRPr b="0" lang="en-US" sz="2200" strike="noStrike" u="none">
              <a:solidFill>
                <a:srgbClr val="000000"/>
              </a:solidFill>
              <a:effectLst/>
              <a:uFillTx/>
              <a:latin typeface="Arial"/>
            </a:endParaRPr>
          </a:p>
          <a:p>
            <a:pPr marL="355680" indent="-343080" defTabSz="457200">
              <a:lnSpc>
                <a:spcPct val="100000"/>
              </a:lnSpc>
              <a:buClr>
                <a:srgbClr val="000000"/>
              </a:buClr>
              <a:buFont typeface="Arial"/>
              <a:buChar char="•"/>
            </a:pPr>
            <a:r>
              <a:rPr b="0" lang="en-US" sz="2200" strike="noStrike" u="none">
                <a:solidFill>
                  <a:schemeClr val="dk1"/>
                </a:solidFill>
                <a:effectLst/>
                <a:uFillTx/>
                <a:latin typeface="Calibri"/>
              </a:rPr>
              <a:t>We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are</a:t>
            </a:r>
            <a:r>
              <a:rPr b="0" lang="en-US" sz="2200" spc="-20" strike="noStrike" u="none">
                <a:solidFill>
                  <a:schemeClr val="dk1"/>
                </a:solidFill>
                <a:effectLst/>
                <a:uFillTx/>
                <a:latin typeface="Calibri"/>
              </a:rPr>
              <a:t> </a:t>
            </a:r>
            <a:r>
              <a:rPr b="0" i="1" lang="en-US" sz="2200" spc="-11" strike="noStrike" u="none">
                <a:solidFill>
                  <a:schemeClr val="dk1"/>
                </a:solidFill>
                <a:effectLst/>
                <a:uFillTx/>
                <a:latin typeface="Calibri"/>
              </a:rPr>
              <a:t>first </a:t>
            </a:r>
            <a:r>
              <a:rPr b="0" i="1" lang="en-US" sz="2200" strike="noStrike" u="none">
                <a:solidFill>
                  <a:schemeClr val="dk1"/>
                </a:solidFill>
                <a:effectLst/>
                <a:uFillTx/>
                <a:latin typeface="Calibri"/>
              </a:rPr>
              <a:t>in</a:t>
            </a:r>
            <a:r>
              <a:rPr b="0" i="1" lang="en-US" sz="2200" spc="-20" strike="noStrike" u="none">
                <a:solidFill>
                  <a:schemeClr val="dk1"/>
                </a:solidFill>
                <a:effectLst/>
                <a:uFillTx/>
                <a:latin typeface="Calibri"/>
              </a:rPr>
              <a:t> </a:t>
            </a:r>
            <a:r>
              <a:rPr b="0" i="1" lang="en-US" sz="2200" strike="noStrike" u="none">
                <a:solidFill>
                  <a:schemeClr val="dk1"/>
                </a:solidFill>
                <a:effectLst/>
                <a:uFillTx/>
                <a:latin typeface="Calibri"/>
              </a:rPr>
              <a:t>line,</a:t>
            </a:r>
            <a:r>
              <a:rPr b="0" i="1" lang="en-US" sz="2200" spc="-20" strike="noStrike" u="none">
                <a:solidFill>
                  <a:schemeClr val="dk1"/>
                </a:solidFill>
                <a:effectLst/>
                <a:uFillTx/>
                <a:latin typeface="Calibri"/>
              </a:rPr>
              <a:t> </a:t>
            </a:r>
            <a:r>
              <a:rPr b="0" i="1" lang="en-US" sz="2200" strike="noStrike" u="none">
                <a:solidFill>
                  <a:schemeClr val="dk1"/>
                </a:solidFill>
                <a:effectLst/>
                <a:uFillTx/>
                <a:latin typeface="Calibri"/>
              </a:rPr>
              <a:t>first</a:t>
            </a:r>
            <a:r>
              <a:rPr b="0" i="1" lang="en-US" sz="2200" spc="-20" strike="noStrike" u="none">
                <a:solidFill>
                  <a:schemeClr val="dk1"/>
                </a:solidFill>
                <a:effectLst/>
                <a:uFillTx/>
                <a:latin typeface="Calibri"/>
              </a:rPr>
              <a:t> </a:t>
            </a:r>
            <a:r>
              <a:rPr b="0" i="1" lang="en-US" sz="2200" strike="noStrike" u="none">
                <a:solidFill>
                  <a:schemeClr val="dk1"/>
                </a:solidFill>
                <a:effectLst/>
                <a:uFillTx/>
                <a:latin typeface="Calibri"/>
              </a:rPr>
              <a:t>in</a:t>
            </a:r>
            <a:r>
              <a:rPr b="0" i="1" lang="en-US" sz="2200" spc="-20" strike="noStrike" u="none">
                <a:solidFill>
                  <a:schemeClr val="dk1"/>
                </a:solidFill>
                <a:effectLst/>
                <a:uFillTx/>
                <a:latin typeface="Calibri"/>
              </a:rPr>
              <a:t> </a:t>
            </a:r>
            <a:r>
              <a:rPr b="0" i="1" lang="en-US" sz="2200" strike="noStrike" u="none">
                <a:solidFill>
                  <a:schemeClr val="dk1"/>
                </a:solidFill>
                <a:effectLst/>
                <a:uFillTx/>
                <a:latin typeface="Calibri"/>
              </a:rPr>
              <a:t>time</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claim</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we</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are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Republic</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for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united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States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America</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and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have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lawful</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standing</a:t>
            </a:r>
            <a:r>
              <a:rPr b="0" lang="en-US" sz="2200" spc="-14" strike="noStrike" u="none">
                <a:solidFill>
                  <a:schemeClr val="dk1"/>
                </a:solidFill>
                <a:effectLst/>
                <a:uFillTx/>
                <a:latin typeface="Calibri"/>
              </a:rPr>
              <a:t> </a:t>
            </a:r>
            <a:r>
              <a:rPr b="0" lang="en-US" sz="2200" spc="-26" strike="noStrike" u="none">
                <a:solidFill>
                  <a:schemeClr val="dk1"/>
                </a:solidFill>
                <a:effectLst/>
                <a:uFillTx/>
                <a:latin typeface="Calibri"/>
              </a:rPr>
              <a:t>to </a:t>
            </a:r>
            <a:r>
              <a:rPr b="0" lang="en-US" sz="2200" strike="noStrike" u="none">
                <a:solidFill>
                  <a:schemeClr val="dk1"/>
                </a:solidFill>
                <a:effectLst/>
                <a:uFillTx/>
                <a:latin typeface="Calibri"/>
              </a:rPr>
              <a:t>make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claim.</a:t>
            </a:r>
            <a:r>
              <a:rPr b="0" lang="en-US" sz="2200" spc="-20"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12600" defTabSz="457200">
              <a:lnSpc>
                <a:spcPct val="100000"/>
              </a:lnSpc>
            </a:pPr>
            <a:r>
              <a:rPr b="0" lang="en-US" sz="2200" strike="noStrike" u="none">
                <a:solidFill>
                  <a:schemeClr val="dk1"/>
                </a:solidFill>
                <a:effectLst/>
                <a:uFillTx/>
                <a:latin typeface="Calibri"/>
              </a:rPr>
              <a:t>	</a:t>
            </a:r>
            <a:r>
              <a:rPr b="0" lang="en-US" sz="2200" strike="noStrike" u="none">
                <a:solidFill>
                  <a:schemeClr val="dk1"/>
                </a:solidFill>
                <a:effectLst/>
                <a:uFillTx/>
                <a:latin typeface="Calibri"/>
              </a:rPr>
              <a:t>There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are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many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movements,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groups,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associations</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and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charters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make</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all</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sorts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claims.</a:t>
            </a:r>
            <a:endParaRPr b="0" lang="en-US" sz="2200" strike="noStrike" u="none">
              <a:solidFill>
                <a:srgbClr val="000000"/>
              </a:solidFill>
              <a:effectLst/>
              <a:uFillTx/>
              <a:latin typeface="Arial"/>
            </a:endParaRPr>
          </a:p>
          <a:p>
            <a:pPr marL="12600" defTabSz="457200">
              <a:lnSpc>
                <a:spcPct val="100000"/>
              </a:lnSpc>
            </a:pPr>
            <a:r>
              <a:rPr b="0" lang="en-US" sz="2200" spc="-26" strike="noStrike" u="none">
                <a:solidFill>
                  <a:schemeClr val="dk1"/>
                </a:solidFill>
                <a:effectLst/>
                <a:uFillTx/>
                <a:latin typeface="Calibri"/>
              </a:rPr>
              <a:t>	</a:t>
            </a:r>
            <a:r>
              <a:rPr b="0" lang="en-US" sz="2200" spc="-26" strike="noStrike" u="none">
                <a:solidFill>
                  <a:schemeClr val="dk1"/>
                </a:solidFill>
                <a:effectLst/>
                <a:uFillTx/>
                <a:latin typeface="Calibri"/>
              </a:rPr>
              <a:t>We </a:t>
            </a:r>
            <a:r>
              <a:rPr b="0" lang="en-US" sz="2200" strike="noStrike" u="none">
                <a:solidFill>
                  <a:schemeClr val="dk1"/>
                </a:solidFill>
                <a:effectLst/>
                <a:uFillTx/>
                <a:latin typeface="Calibri"/>
              </a:rPr>
              <a:t>are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not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associated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with</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any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them.</a:t>
            </a:r>
            <a:r>
              <a:rPr b="0" lang="en-US" sz="2200" spc="-20" strike="noStrike" u="none">
                <a:solidFill>
                  <a:schemeClr val="dk1"/>
                </a:solidFill>
                <a:effectLst/>
                <a:uFillTx/>
                <a:latin typeface="Calibri"/>
              </a:rPr>
              <a:t> </a:t>
            </a:r>
            <a:endParaRPr b="0" lang="en-US" sz="2200" strike="noStrike" u="none">
              <a:solidFill>
                <a:srgbClr val="000000"/>
              </a:solidFill>
              <a:effectLst/>
              <a:uFillTx/>
              <a:latin typeface="Arial"/>
            </a:endParaRPr>
          </a:p>
          <a:p>
            <a:pPr marL="355680" indent="-343080" defTabSz="457200">
              <a:lnSpc>
                <a:spcPct val="100000"/>
              </a:lnSpc>
              <a:buClr>
                <a:srgbClr val="000000"/>
              </a:buClr>
              <a:buFont typeface="Arial"/>
              <a:buChar char="•"/>
            </a:pPr>
            <a:r>
              <a:rPr b="0" lang="en-US" sz="2200" strike="noStrike" u="none">
                <a:solidFill>
                  <a:schemeClr val="dk1"/>
                </a:solidFill>
                <a:effectLst/>
                <a:uFillTx/>
                <a:latin typeface="Calibri"/>
              </a:rPr>
              <a:t>We</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simply</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Republic</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for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united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States</a:t>
            </a:r>
            <a:r>
              <a:rPr b="0" lang="en-US" sz="2200" spc="-14" strike="noStrike" u="none">
                <a:solidFill>
                  <a:schemeClr val="dk1"/>
                </a:solidFill>
                <a:effectLst/>
                <a:uFillTx/>
                <a:latin typeface="Calibri"/>
              </a:rPr>
              <a:t> </a:t>
            </a:r>
            <a:r>
              <a:rPr b="0" lang="en-US" sz="2200" strike="noStrike" u="none">
                <a:solidFill>
                  <a:schemeClr val="dk1"/>
                </a:solidFill>
                <a:effectLst/>
                <a:uFillTx/>
                <a:latin typeface="Calibri"/>
              </a:rPr>
              <a:t>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America</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and</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have</a:t>
            </a:r>
            <a:r>
              <a:rPr b="0" lang="en-US" sz="2200" spc="-14" strike="noStrike" u="none">
                <a:solidFill>
                  <a:schemeClr val="dk1"/>
                </a:solidFill>
                <a:effectLst/>
                <a:uFillTx/>
                <a:latin typeface="Calibri"/>
              </a:rPr>
              <a:t> </a:t>
            </a:r>
            <a:r>
              <a:rPr b="0" lang="en-US" sz="2200" spc="-11" strike="noStrike" u="none">
                <a:solidFill>
                  <a:schemeClr val="dk1"/>
                </a:solidFill>
                <a:effectLst/>
                <a:uFillTx/>
                <a:latin typeface="Calibri"/>
              </a:rPr>
              <a:t>lawfully </a:t>
            </a:r>
            <a:r>
              <a:rPr b="0" lang="en-US" sz="2200" strike="noStrike" u="none">
                <a:solidFill>
                  <a:schemeClr val="dk1"/>
                </a:solidFill>
                <a:effectLst/>
                <a:uFillTx/>
                <a:latin typeface="Calibri"/>
              </a:rPr>
              <a:t>documented</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proof</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to</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back</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claim.</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There</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is</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no</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other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group</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or</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movement</a:t>
            </a:r>
            <a:r>
              <a:rPr b="0" lang="en-US" sz="2200" spc="-26"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can</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establish</a:t>
            </a:r>
            <a:r>
              <a:rPr b="0" lang="en-US" sz="2200" spc="-20" strike="noStrike" u="none">
                <a:solidFill>
                  <a:schemeClr val="dk1"/>
                </a:solidFill>
                <a:effectLst/>
                <a:uFillTx/>
                <a:latin typeface="Calibri"/>
              </a:rPr>
              <a:t> </a:t>
            </a:r>
            <a:r>
              <a:rPr b="0" lang="en-US" sz="2200" strike="noStrike" u="none">
                <a:solidFill>
                  <a:schemeClr val="dk1"/>
                </a:solidFill>
                <a:effectLst/>
                <a:uFillTx/>
                <a:latin typeface="Calibri"/>
              </a:rPr>
              <a:t>that</a:t>
            </a:r>
            <a:r>
              <a:rPr b="0" lang="en-US" sz="2200" spc="-20" strike="noStrike" u="none">
                <a:solidFill>
                  <a:schemeClr val="dk1"/>
                </a:solidFill>
                <a:effectLst/>
                <a:uFillTx/>
                <a:latin typeface="Calibri"/>
              </a:rPr>
              <a:t> </a:t>
            </a:r>
            <a:r>
              <a:rPr b="0" lang="en-US" sz="2200" spc="-11" strike="noStrike" u="none">
                <a:solidFill>
                  <a:schemeClr val="dk1"/>
                </a:solidFill>
                <a:effectLst/>
                <a:uFillTx/>
                <a:latin typeface="Calibri"/>
              </a:rPr>
              <a:t>fact. We invite all these groups and movements to join us as we stand up our Republic once again.</a:t>
            </a:r>
            <a:endParaRPr b="0" lang="en-US" sz="2200" strike="noStrike" u="none">
              <a:solidFill>
                <a:srgbClr val="000000"/>
              </a:solidFill>
              <a:effectLst/>
              <a:uFillTx/>
              <a:latin typeface="Arial"/>
            </a:endParaRPr>
          </a:p>
        </p:txBody>
      </p:sp>
      <p:graphicFrame>
        <p:nvGraphicFramePr>
          <p:cNvPr id="154" name="Object 4"/>
          <p:cNvGraphicFramePr/>
          <p:nvPr/>
        </p:nvGraphicFramePr>
        <p:xfrm>
          <a:off x="6694560" y="3664080"/>
          <a:ext cx="5040000" cy="526680"/>
        </p:xfrm>
        <a:graphic>
          <a:graphicData uri="http://schemas.openxmlformats.org/presentationml/2006/ole">
            <p:oleObj showAsIcon="1" progId="Package" r:id="rId3" spid="">
              <p:embed/>
              <p:pic>
                <p:nvPicPr>
                  <p:cNvPr id="155" name="Object 4" descr=""/>
                  <p:cNvPicPr/>
                  <p:nvPr/>
                </p:nvPicPr>
                <p:blipFill>
                  <a:blip r:embed="rId4"/>
                  <a:stretch/>
                </p:blipFill>
                <p:spPr>
                  <a:xfrm>
                    <a:off x="6694560" y="3664080"/>
                    <a:ext cx="504000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56"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648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57" name="PlaceHolder 1"/>
          <p:cNvSpPr>
            <a:spLocks noGrp="1"/>
          </p:cNvSpPr>
          <p:nvPr>
            <p:ph type="title"/>
          </p:nvPr>
        </p:nvSpPr>
        <p:spPr>
          <a:xfrm>
            <a:off x="3733920" y="296280"/>
            <a:ext cx="4952520" cy="68328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0" lang="en-US" sz="3600" strike="noStrike" u="heavy">
                <a:solidFill>
                  <a:schemeClr val="dk1">
                    <a:lumMod val="85000"/>
                    <a:lumOff val="15000"/>
                  </a:schemeClr>
                </a:solidFill>
                <a:effectLst/>
                <a:uFill>
                  <a:solidFill>
                    <a:srgbClr val="000000"/>
                  </a:solidFill>
                </a:uFill>
                <a:latin typeface="Garamond"/>
              </a:rPr>
              <a:t>OUR</a:t>
            </a:r>
            <a:r>
              <a:rPr b="0" lang="en-US" sz="3600" spc="-14" strike="noStrike" u="heavy">
                <a:solidFill>
                  <a:schemeClr val="dk1">
                    <a:lumMod val="85000"/>
                    <a:lumOff val="15000"/>
                  </a:schemeClr>
                </a:solidFill>
                <a:effectLst/>
                <a:uFill>
                  <a:solidFill>
                    <a:srgbClr val="000000"/>
                  </a:solidFill>
                </a:uFill>
                <a:latin typeface="Garamond"/>
              </a:rPr>
              <a:t> </a:t>
            </a:r>
            <a:r>
              <a:rPr b="0" lang="en-US" sz="3600" strike="noStrike" u="heavy">
                <a:solidFill>
                  <a:schemeClr val="dk1">
                    <a:lumMod val="85000"/>
                    <a:lumOff val="15000"/>
                  </a:schemeClr>
                </a:solidFill>
                <a:effectLst/>
                <a:uFill>
                  <a:solidFill>
                    <a:srgbClr val="000000"/>
                  </a:solidFill>
                </a:uFill>
                <a:latin typeface="Garamond"/>
              </a:rPr>
              <a:t>PLAN</a:t>
            </a:r>
            <a:r>
              <a:rPr b="0" lang="en-US" sz="3600" spc="-14" strike="noStrike" u="heavy">
                <a:solidFill>
                  <a:schemeClr val="dk1">
                    <a:lumMod val="85000"/>
                    <a:lumOff val="15000"/>
                  </a:schemeClr>
                </a:solidFill>
                <a:effectLst/>
                <a:uFill>
                  <a:solidFill>
                    <a:srgbClr val="000000"/>
                  </a:solidFill>
                </a:uFill>
                <a:latin typeface="Garamond"/>
              </a:rPr>
              <a:t> </a:t>
            </a:r>
            <a:r>
              <a:rPr b="0" lang="en-US" sz="3600" strike="noStrike" u="heavy">
                <a:solidFill>
                  <a:schemeClr val="dk1">
                    <a:lumMod val="85000"/>
                    <a:lumOff val="15000"/>
                  </a:schemeClr>
                </a:solidFill>
                <a:effectLst/>
                <a:uFill>
                  <a:solidFill>
                    <a:srgbClr val="000000"/>
                  </a:solidFill>
                </a:uFill>
                <a:latin typeface="Garamond"/>
              </a:rPr>
              <a:t>IS</a:t>
            </a:r>
            <a:r>
              <a:rPr b="0" lang="en-US" sz="3600" spc="-14" strike="noStrike" u="heavy">
                <a:solidFill>
                  <a:schemeClr val="dk1">
                    <a:lumMod val="85000"/>
                    <a:lumOff val="15000"/>
                  </a:schemeClr>
                </a:solidFill>
                <a:effectLst/>
                <a:uFill>
                  <a:solidFill>
                    <a:srgbClr val="000000"/>
                  </a:solidFill>
                </a:uFill>
                <a:latin typeface="Garamond"/>
              </a:rPr>
              <a:t> </a:t>
            </a:r>
            <a:r>
              <a:rPr b="0" lang="en-US" sz="3600" spc="-11" strike="noStrike" u="heavy">
                <a:solidFill>
                  <a:schemeClr val="dk1">
                    <a:lumMod val="85000"/>
                    <a:lumOff val="15000"/>
                  </a:schemeClr>
                </a:solidFill>
                <a:effectLst/>
                <a:uFill>
                  <a:solidFill>
                    <a:srgbClr val="000000"/>
                  </a:solidFill>
                </a:uFill>
                <a:latin typeface="Garamond"/>
              </a:rPr>
              <a:t>SIMPLE</a:t>
            </a:r>
            <a:endParaRPr b="0" lang="en-US" sz="3600" strike="noStrike" u="none">
              <a:solidFill>
                <a:schemeClr val="dk1"/>
              </a:solidFill>
              <a:effectLst/>
              <a:uFillTx/>
              <a:latin typeface="Garamond"/>
            </a:endParaRPr>
          </a:p>
        </p:txBody>
      </p:sp>
      <p:sp>
        <p:nvSpPr>
          <p:cNvPr id="158" name="object 4"/>
          <p:cNvSpPr/>
          <p:nvPr/>
        </p:nvSpPr>
        <p:spPr>
          <a:xfrm>
            <a:off x="441360" y="889200"/>
            <a:ext cx="11229480" cy="483156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0" lang="en-US" sz="2400" strike="noStrike" u="none">
                <a:solidFill>
                  <a:schemeClr val="dk1"/>
                </a:solidFill>
                <a:effectLst/>
                <a:uFillTx/>
                <a:latin typeface="Calibri"/>
              </a:rPr>
              <a:t>This</a:t>
            </a:r>
            <a:r>
              <a:rPr b="0" lang="en-US" sz="2400" spc="-11"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11" strike="noStrike" u="none">
                <a:solidFill>
                  <a:schemeClr val="dk1"/>
                </a:solidFill>
                <a:effectLst/>
                <a:uFillTx/>
                <a:latin typeface="Calibri"/>
              </a:rPr>
              <a:t> </a:t>
            </a:r>
            <a:r>
              <a:rPr b="0" lang="en-US" sz="2400" spc="-51" strike="noStrike" u="none">
                <a:solidFill>
                  <a:schemeClr val="dk1"/>
                </a:solidFill>
                <a:effectLst/>
                <a:uFillTx/>
                <a:latin typeface="Calibri"/>
              </a:rPr>
              <a:t>a </a:t>
            </a:r>
            <a:r>
              <a:rPr b="0" lang="en-US" sz="2400" strike="noStrike" u="none">
                <a:solidFill>
                  <a:schemeClr val="dk1"/>
                </a:solidFill>
                <a:effectLst/>
                <a:uFillTx/>
                <a:latin typeface="Calibri"/>
              </a:rPr>
              <a:t>straightforward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guideline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assist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you</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establishing</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your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lawfully.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6" strike="noStrike" u="none">
                <a:solidFill>
                  <a:schemeClr val="dk1"/>
                </a:solidFill>
                <a:effectLst/>
                <a:uFillTx/>
                <a:latin typeface="Calibri"/>
              </a:rPr>
              <a:t> </a:t>
            </a:r>
            <a:r>
              <a:rPr b="0" lang="en-US" sz="2400" spc="-20" strike="noStrike" u="none">
                <a:solidFill>
                  <a:schemeClr val="dk1"/>
                </a:solidFill>
                <a:effectLst/>
                <a:uFillTx/>
                <a:latin typeface="Calibri"/>
              </a:rPr>
              <a:t>have </a:t>
            </a:r>
            <a:r>
              <a:rPr b="0" lang="en-US" sz="2400" strike="noStrike" u="none">
                <a:solidFill>
                  <a:schemeClr val="dk1"/>
                </a:solidFill>
                <a:effectLst/>
                <a:uFillTx/>
                <a:latin typeface="Calibri"/>
              </a:rPr>
              <a:t>no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authority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dictate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you</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how</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complete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process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however,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be </a:t>
            </a:r>
            <a:r>
              <a:rPr b="0" lang="en-US" sz="2400" strike="noStrike" u="none">
                <a:solidFill>
                  <a:schemeClr val="dk1"/>
                </a:solidFill>
                <a:effectLst/>
                <a:uFillTx/>
                <a:latin typeface="Calibri"/>
              </a:rPr>
              <a:t>completed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using</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order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retain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authority.</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0" lang="en-US" sz="2400" strike="noStrike" u="none">
                <a:solidFill>
                  <a:schemeClr val="dk1"/>
                </a:solidFill>
                <a:effectLst/>
                <a:uFillTx/>
                <a:latin typeface="Calibri"/>
              </a:rPr>
              <a:t>It requires lawful authority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prove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lawful</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right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re-</a:t>
            </a:r>
            <a:r>
              <a:rPr b="0" lang="en-US" sz="2400" strike="noStrike" u="none">
                <a:solidFill>
                  <a:schemeClr val="dk1"/>
                </a:solidFill>
                <a:effectLst/>
                <a:uFillTx/>
                <a:latin typeface="Calibri"/>
              </a:rPr>
              <a:t>inhabit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offices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pc="-11" strike="noStrike" u="none">
                <a:solidFill>
                  <a:schemeClr val="dk1"/>
                </a:solidFill>
                <a:effectLst/>
                <a:uFillTx/>
                <a:latin typeface="Calibri"/>
              </a:rPr>
              <a:t>Republic </a:t>
            </a:r>
            <a:r>
              <a:rPr b="0" lang="en-US" sz="2400" strike="noStrike" u="none">
                <a:solidFill>
                  <a:schemeClr val="dk1"/>
                </a:solidFill>
                <a:effectLst/>
                <a:uFillTx/>
                <a:latin typeface="Calibri"/>
              </a:rPr>
              <a:t>in each state.</a:t>
            </a:r>
            <a:r>
              <a:rPr b="0" lang="en-US" sz="2400" spc="-20"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plan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presented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here,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does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fact,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demonstrate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lawful </a:t>
            </a:r>
            <a:r>
              <a:rPr b="0" lang="en-US" sz="2400" strike="noStrike" u="none">
                <a:solidFill>
                  <a:schemeClr val="dk1"/>
                </a:solidFill>
                <a:effectLst/>
                <a:uFillTx/>
                <a:latin typeface="Calibri"/>
              </a:rPr>
              <a:t>authority upon which we stand.</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These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authorities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noted</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herein.</a:t>
            </a:r>
            <a:r>
              <a:rPr b="0" lang="en-US" sz="2400" strike="noStrike" u="none">
                <a:solidFill>
                  <a:schemeClr val="dk1"/>
                </a:solidFill>
                <a:effectLst/>
                <a:uFillTx/>
                <a:latin typeface="Calibri"/>
              </a:rPr>
              <a:t> We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encourage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you</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complete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your</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own </a:t>
            </a:r>
            <a:r>
              <a:rPr b="0" lang="en-US" sz="2400" strike="noStrike" u="none">
                <a:solidFill>
                  <a:schemeClr val="dk1"/>
                </a:solidFill>
                <a:effectLst/>
                <a:uFillTx/>
                <a:latin typeface="Calibri"/>
              </a:rPr>
              <a:t>due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diligence.</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59"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60" name="PlaceHolder 1"/>
          <p:cNvSpPr>
            <a:spLocks noGrp="1"/>
          </p:cNvSpPr>
          <p:nvPr>
            <p:ph type="title"/>
          </p:nvPr>
        </p:nvSpPr>
        <p:spPr>
          <a:xfrm>
            <a:off x="2743200" y="230400"/>
            <a:ext cx="6019560" cy="683280"/>
          </a:xfrm>
          <a:prstGeom prst="rect">
            <a:avLst/>
          </a:prstGeom>
          <a:noFill/>
          <a:ln w="0">
            <a:noFill/>
          </a:ln>
        </p:spPr>
        <p:txBody>
          <a:bodyPr lIns="0" rIns="0" tIns="12600" bIns="0" anchor="ctr">
            <a:spAutoFit/>
          </a:bodyPr>
          <a:p>
            <a:pPr marL="12600" indent="0" algn="ctr" defTabSz="457200">
              <a:lnSpc>
                <a:spcPct val="100000"/>
              </a:lnSpc>
              <a:spcBef>
                <a:spcPts val="99"/>
              </a:spcBef>
              <a:buNone/>
            </a:pPr>
            <a:r>
              <a:rPr b="0" lang="en-US" sz="3600" strike="noStrike" u="heavy">
                <a:solidFill>
                  <a:schemeClr val="dk1">
                    <a:lumMod val="85000"/>
                    <a:lumOff val="15000"/>
                  </a:schemeClr>
                </a:solidFill>
                <a:effectLst/>
                <a:uFill>
                  <a:solidFill>
                    <a:srgbClr val="000000"/>
                  </a:solidFill>
                </a:uFill>
                <a:latin typeface="Garamond"/>
              </a:rPr>
              <a:t>OUR</a:t>
            </a:r>
            <a:r>
              <a:rPr b="0" lang="en-US" sz="3600" spc="-14" strike="noStrike" u="heavy">
                <a:solidFill>
                  <a:schemeClr val="dk1">
                    <a:lumMod val="85000"/>
                    <a:lumOff val="15000"/>
                  </a:schemeClr>
                </a:solidFill>
                <a:effectLst/>
                <a:uFill>
                  <a:solidFill>
                    <a:srgbClr val="000000"/>
                  </a:solidFill>
                </a:uFill>
                <a:latin typeface="Garamond"/>
              </a:rPr>
              <a:t> </a:t>
            </a:r>
            <a:r>
              <a:rPr b="0" lang="en-US" sz="3600" strike="noStrike" u="heavy">
                <a:solidFill>
                  <a:schemeClr val="dk1">
                    <a:lumMod val="85000"/>
                    <a:lumOff val="15000"/>
                  </a:schemeClr>
                </a:solidFill>
                <a:effectLst/>
                <a:uFill>
                  <a:solidFill>
                    <a:srgbClr val="000000"/>
                  </a:solidFill>
                </a:uFill>
                <a:latin typeface="Garamond"/>
              </a:rPr>
              <a:t>PLAN</a:t>
            </a:r>
            <a:r>
              <a:rPr b="0" lang="en-US" sz="3600" spc="-14" strike="noStrike" u="heavy">
                <a:solidFill>
                  <a:schemeClr val="dk1">
                    <a:lumMod val="85000"/>
                    <a:lumOff val="15000"/>
                  </a:schemeClr>
                </a:solidFill>
                <a:effectLst/>
                <a:uFill>
                  <a:solidFill>
                    <a:srgbClr val="000000"/>
                  </a:solidFill>
                </a:uFill>
                <a:latin typeface="Garamond"/>
              </a:rPr>
              <a:t> </a:t>
            </a:r>
            <a:r>
              <a:rPr b="0" lang="en-US" sz="3600" strike="noStrike" u="heavy">
                <a:solidFill>
                  <a:schemeClr val="dk1">
                    <a:lumMod val="85000"/>
                    <a:lumOff val="15000"/>
                  </a:schemeClr>
                </a:solidFill>
                <a:effectLst/>
                <a:uFill>
                  <a:solidFill>
                    <a:srgbClr val="000000"/>
                  </a:solidFill>
                </a:uFill>
                <a:latin typeface="Garamond"/>
              </a:rPr>
              <a:t>IS</a:t>
            </a:r>
            <a:r>
              <a:rPr b="0" lang="en-US" sz="3600" spc="-14" strike="noStrike" u="heavy">
                <a:solidFill>
                  <a:schemeClr val="dk1">
                    <a:lumMod val="85000"/>
                    <a:lumOff val="15000"/>
                  </a:schemeClr>
                </a:solidFill>
                <a:effectLst/>
                <a:uFill>
                  <a:solidFill>
                    <a:srgbClr val="000000"/>
                  </a:solidFill>
                </a:uFill>
                <a:latin typeface="Garamond"/>
              </a:rPr>
              <a:t> </a:t>
            </a:r>
            <a:r>
              <a:rPr b="0" lang="en-US" sz="3600" spc="-11" strike="noStrike" u="heavy">
                <a:solidFill>
                  <a:schemeClr val="dk1">
                    <a:lumMod val="85000"/>
                    <a:lumOff val="15000"/>
                  </a:schemeClr>
                </a:solidFill>
                <a:effectLst/>
                <a:uFill>
                  <a:solidFill>
                    <a:srgbClr val="000000"/>
                  </a:solidFill>
                </a:uFill>
                <a:latin typeface="Garamond"/>
              </a:rPr>
              <a:t>SIMPLE</a:t>
            </a:r>
            <a:r>
              <a:rPr b="0" lang="en-US" sz="2400" spc="-11" strike="noStrike" u="none">
                <a:solidFill>
                  <a:schemeClr val="dk1">
                    <a:lumMod val="85000"/>
                    <a:lumOff val="15000"/>
                  </a:schemeClr>
                </a:solidFill>
                <a:effectLst/>
                <a:uFillTx/>
                <a:latin typeface="Garamond"/>
              </a:rPr>
              <a:t> (Continued)</a:t>
            </a:r>
            <a:endParaRPr b="0" lang="en-US" sz="2400" strike="noStrike" u="none">
              <a:solidFill>
                <a:schemeClr val="dk1"/>
              </a:solidFill>
              <a:effectLst/>
              <a:uFillTx/>
              <a:latin typeface="Garamond"/>
            </a:endParaRPr>
          </a:p>
        </p:txBody>
      </p:sp>
      <p:sp>
        <p:nvSpPr>
          <p:cNvPr id="161" name="object 4"/>
          <p:cNvSpPr/>
          <p:nvPr/>
        </p:nvSpPr>
        <p:spPr>
          <a:xfrm>
            <a:off x="441360" y="889200"/>
            <a:ext cx="11229480" cy="4393080"/>
          </a:xfrm>
          <a:prstGeom prst="rect">
            <a:avLst/>
          </a:prstGeom>
          <a:noFill/>
          <a:ln w="0">
            <a:noFill/>
          </a:ln>
        </p:spPr>
        <p:style>
          <a:lnRef idx="0"/>
          <a:fillRef idx="0"/>
          <a:effectRef idx="0"/>
          <a:fontRef idx="minor"/>
        </p:style>
        <p:txBody>
          <a:bodyPr lIns="0" rIns="0" tIns="12600" bIns="0" anchor="t">
            <a:spAutoFit/>
          </a:bodyPr>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1" lang="en-US" sz="2400" spc="-26" strike="noStrike" u="none">
                <a:solidFill>
                  <a:schemeClr val="dk1"/>
                </a:solidFill>
                <a:effectLst/>
                <a:uFillTx/>
                <a:latin typeface="Calibri"/>
              </a:rPr>
              <a:t>Note: </a:t>
            </a:r>
            <a:r>
              <a:rPr b="1" lang="en-US" sz="2400" strike="noStrike" u="none">
                <a:solidFill>
                  <a:schemeClr val="dk1"/>
                </a:solidFill>
                <a:effectLst/>
                <a:uFillTx/>
                <a:latin typeface="Calibri"/>
              </a:rPr>
              <a:t>There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are</a:t>
            </a:r>
            <a:r>
              <a:rPr b="1" lang="en-US" sz="2400" spc="-26" strike="noStrike" u="none">
                <a:solidFill>
                  <a:schemeClr val="dk1"/>
                </a:solidFill>
                <a:effectLst/>
                <a:uFillTx/>
                <a:latin typeface="Calibri"/>
              </a:rPr>
              <a:t> some </a:t>
            </a:r>
            <a:r>
              <a:rPr b="1" lang="en-US" sz="2400" strike="noStrike" u="none">
                <a:solidFill>
                  <a:schemeClr val="dk1"/>
                </a:solidFill>
                <a:effectLst/>
                <a:uFillTx/>
                <a:latin typeface="Calibri"/>
              </a:rPr>
              <a:t>requirements</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that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are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impossible</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to</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meet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in</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our</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present</a:t>
            </a:r>
            <a:r>
              <a:rPr b="1" lang="en-US" sz="2400" spc="-26" strike="noStrike" u="none">
                <a:solidFill>
                  <a:schemeClr val="dk1"/>
                </a:solidFill>
                <a:effectLst/>
                <a:uFillTx/>
                <a:latin typeface="Calibri"/>
              </a:rPr>
              <a:t> </a:t>
            </a:r>
            <a:r>
              <a:rPr b="1" lang="en-US" sz="2400" strike="noStrike" u="none">
                <a:solidFill>
                  <a:schemeClr val="dk1"/>
                </a:solidFill>
                <a:effectLst/>
                <a:uFillTx/>
                <a:latin typeface="Calibri"/>
              </a:rPr>
              <a:t>day.</a:t>
            </a:r>
            <a:r>
              <a:rPr b="1"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0" lang="en-US" sz="2400" spc="-26" strike="noStrike" u="none">
                <a:solidFill>
                  <a:schemeClr val="dk1"/>
                </a:solidFill>
                <a:effectLst/>
                <a:uFillTx/>
                <a:latin typeface="Calibri"/>
              </a:rPr>
              <a:t>One </a:t>
            </a:r>
            <a:r>
              <a:rPr b="0" lang="en-US" sz="2400" strike="noStrike" u="none">
                <a:solidFill>
                  <a:schemeClr val="dk1"/>
                </a:solidFill>
                <a:effectLst/>
                <a:uFillTx/>
                <a:latin typeface="Calibri"/>
              </a:rPr>
              <a:t>of</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original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requirements</a:t>
            </a:r>
            <a:r>
              <a:rPr b="0" lang="en-US" sz="2400" spc="-31" strike="noStrike" u="none">
                <a:solidFill>
                  <a:schemeClr val="dk1"/>
                </a:solidFill>
                <a:effectLst/>
                <a:uFillTx/>
                <a:latin typeface="Calibri"/>
              </a:rPr>
              <a:t> </a:t>
            </a:r>
            <a:r>
              <a:rPr b="0" lang="en-US" sz="2400" spc="-26" strike="noStrike" u="none">
                <a:solidFill>
                  <a:schemeClr val="dk1"/>
                </a:solidFill>
                <a:effectLst/>
                <a:uFillTx/>
                <a:latin typeface="Calibri"/>
              </a:rPr>
              <a:t>(in the NW Ordinance) </a:t>
            </a:r>
            <a:r>
              <a:rPr b="0" lang="en-US" sz="2400" strike="noStrike" u="none">
                <a:solidFill>
                  <a:schemeClr val="dk1"/>
                </a:solidFill>
                <a:effectLst/>
                <a:uFillTx/>
                <a:latin typeface="Calibri"/>
              </a:rPr>
              <a:t>is</a:t>
            </a:r>
            <a:r>
              <a:rPr b="0" lang="en-US" sz="2400" spc="-26" strike="noStrike" u="none">
                <a:solidFill>
                  <a:schemeClr val="dk1"/>
                </a:solidFill>
                <a:effectLst/>
                <a:uFillTx/>
                <a:latin typeface="Calibri"/>
              </a:rPr>
              <a:t> that </a:t>
            </a:r>
            <a:r>
              <a:rPr b="0" lang="en-US" sz="2400" strike="noStrike" u="none">
                <a:solidFill>
                  <a:schemeClr val="dk1"/>
                </a:solidFill>
                <a:effectLst/>
                <a:uFillTx/>
                <a:latin typeface="Calibri"/>
              </a:rPr>
              <a:t>Governors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Representatives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own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31" strike="noStrike" u="none">
                <a:solidFill>
                  <a:schemeClr val="dk1"/>
                </a:solidFill>
                <a:effectLst/>
                <a:uFillTx/>
                <a:latin typeface="Calibri"/>
              </a:rPr>
              <a:t> </a:t>
            </a:r>
            <a:r>
              <a:rPr b="0" i="1" lang="en-US" sz="2400" strike="noStrike" u="none">
                <a:solidFill>
                  <a:schemeClr val="dk1"/>
                </a:solidFill>
                <a:effectLst/>
                <a:uFillTx/>
                <a:latin typeface="Calibri"/>
              </a:rPr>
              <a:t>freehold</a:t>
            </a:r>
            <a:r>
              <a:rPr b="0" i="1" lang="en-US" sz="2400" spc="-26" strike="noStrike" u="none">
                <a:solidFill>
                  <a:schemeClr val="dk1"/>
                </a:solidFill>
                <a:effectLst/>
                <a:uFillTx/>
                <a:latin typeface="Calibri"/>
              </a:rPr>
              <a:t> </a:t>
            </a:r>
            <a:r>
              <a:rPr b="0" i="1" lang="en-US" sz="2400" spc="-11" strike="noStrike" u="none">
                <a:solidFill>
                  <a:schemeClr val="dk1"/>
                </a:solidFill>
                <a:effectLst/>
                <a:uFillTx/>
                <a:latin typeface="Calibri"/>
              </a:rPr>
              <a:t>estate</a:t>
            </a:r>
            <a:r>
              <a:rPr b="0" lang="en-US" sz="2400" spc="-1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least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five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hundred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acres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land.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This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not</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possible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our</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day.</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Due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laws</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14" strike="noStrike" u="none">
                <a:solidFill>
                  <a:schemeClr val="dk1"/>
                </a:solidFill>
                <a:effectLst/>
                <a:uFillTx/>
                <a:latin typeface="Calibri"/>
              </a:rPr>
              <a:t> </a:t>
            </a:r>
            <a:r>
              <a:rPr b="0" lang="en-US" sz="2400" spc="-20" strike="noStrike" u="none">
                <a:solidFill>
                  <a:schemeClr val="dk1"/>
                </a:solidFill>
                <a:effectLst/>
                <a:uFillTx/>
                <a:latin typeface="Calibri"/>
              </a:rPr>
              <a:t>have </a:t>
            </a:r>
            <a:r>
              <a:rPr b="0" lang="en-US" sz="2400" strike="noStrike" u="none">
                <a:solidFill>
                  <a:schemeClr val="dk1"/>
                </a:solidFill>
                <a:effectLst/>
                <a:uFillTx/>
                <a:latin typeface="Calibri"/>
              </a:rPr>
              <a:t>been</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established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since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time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very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few</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Americans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actually</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own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property.</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marL="12600" defTabSz="457200">
              <a:lnSpc>
                <a:spcPct val="107000"/>
              </a:lnSpc>
              <a:spcBef>
                <a:spcPts val="99"/>
              </a:spcBef>
              <a:tabLst>
                <a:tab algn="l" pos="800640"/>
                <a:tab algn="l" pos="5813280"/>
              </a:tabLst>
            </a:pP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legal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maxim,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t>
            </a:r>
            <a:r>
              <a:rPr b="0" i="1" lang="en-US" sz="2400" strike="noStrike" u="none">
                <a:solidFill>
                  <a:schemeClr val="dk1"/>
                </a:solidFill>
                <a:effectLst/>
                <a:uFillTx/>
                <a:latin typeface="Calibri"/>
              </a:rPr>
              <a:t>lex</a:t>
            </a:r>
            <a:r>
              <a:rPr b="0" i="1"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non</a:t>
            </a:r>
            <a:r>
              <a:rPr b="0" i="1"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cogit</a:t>
            </a:r>
            <a:r>
              <a:rPr b="0" i="1"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ad</a:t>
            </a:r>
            <a:r>
              <a:rPr b="0" i="1" lang="en-US" sz="2400" spc="-20" strike="noStrike" u="none">
                <a:solidFill>
                  <a:schemeClr val="dk1"/>
                </a:solidFill>
                <a:effectLst/>
                <a:uFillTx/>
                <a:latin typeface="Calibri"/>
              </a:rPr>
              <a:t> </a:t>
            </a:r>
            <a:r>
              <a:rPr b="0" i="1" lang="en-US" sz="2400" strike="noStrike" u="none">
                <a:solidFill>
                  <a:schemeClr val="dk1"/>
                </a:solidFill>
                <a:effectLst/>
                <a:uFillTx/>
                <a:latin typeface="Calibri"/>
              </a:rPr>
              <a:t>impossibilia</a:t>
            </a:r>
            <a:r>
              <a:rPr b="0" lang="en-US" sz="2400" strike="noStrike" u="none">
                <a:solidFill>
                  <a:schemeClr val="dk1"/>
                </a:solidFill>
                <a:effectLst/>
                <a:uFillTx/>
                <a:latin typeface="Calibri"/>
              </a:rPr>
              <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meaning</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law</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does</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not </a:t>
            </a:r>
            <a:r>
              <a:rPr b="0" lang="en-US" sz="2400" strike="noStrike" u="none">
                <a:solidFill>
                  <a:schemeClr val="dk1"/>
                </a:solidFill>
                <a:effectLst/>
                <a:uFillTx/>
                <a:latin typeface="Calibri"/>
              </a:rPr>
              <a:t>compel</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man</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which</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cannot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possibly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perform,”</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applies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here.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There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14" strike="noStrike" u="none">
                <a:solidFill>
                  <a:schemeClr val="dk1"/>
                </a:solidFill>
                <a:effectLst/>
                <a:uFillTx/>
                <a:latin typeface="Calibri"/>
              </a:rPr>
              <a:t> </a:t>
            </a:r>
            <a:r>
              <a:rPr b="0" lang="en-US" sz="2400" spc="-20" strike="noStrike" u="none">
                <a:solidFill>
                  <a:schemeClr val="dk1"/>
                </a:solidFill>
                <a:effectLst/>
                <a:uFillTx/>
                <a:latin typeface="Calibri"/>
              </a:rPr>
              <a:t>many </a:t>
            </a:r>
            <a:r>
              <a:rPr b="0" lang="en-US" sz="2400" strike="noStrike" u="none">
                <a:solidFill>
                  <a:schemeClr val="dk1"/>
                </a:solidFill>
                <a:effectLst/>
                <a:uFillTx/>
                <a:latin typeface="Calibri"/>
              </a:rPr>
              <a:t>other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similar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Maxims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in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These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requirements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waived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due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fact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they</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are </a:t>
            </a:r>
            <a:r>
              <a:rPr b="0" lang="en-US" sz="2400" strike="noStrike" u="none">
                <a:solidFill>
                  <a:schemeClr val="dk1"/>
                </a:solidFill>
                <a:effectLst/>
                <a:uFillTx/>
                <a:latin typeface="Calibri"/>
              </a:rPr>
              <a:t>impossible</a:t>
            </a:r>
            <a:r>
              <a:rPr b="0" lang="en-US" sz="2400" spc="-34"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cannot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lawfully</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required.</a:t>
            </a:r>
            <a:endParaRPr b="0" lang="en-US"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62" name="object 2" descr=""/>
          <p:cNvPicPr/>
          <p:nvPr/>
        </p:nvPicPr>
        <p:blipFill>
          <a:blip r:embed="rId1"/>
          <a:stretch/>
        </p:blipFill>
        <p:spPr>
          <a:xfrm>
            <a:off x="2393640" y="10080"/>
            <a:ext cx="7404480" cy="6847560"/>
          </a:xfrm>
          <a:prstGeom prst="rect">
            <a:avLst/>
          </a:prstGeom>
          <a:noFill/>
          <a:ln w="0">
            <a:noFill/>
          </a:ln>
        </p:spPr>
      </p:pic>
      <p:sp>
        <p:nvSpPr>
          <p:cNvPr id="163" name="object 2"/>
          <p:cNvSpPr/>
          <p:nvPr/>
        </p:nvSpPr>
        <p:spPr>
          <a:xfrm>
            <a:off x="304920" y="1534680"/>
            <a:ext cx="11734560" cy="750960"/>
          </a:xfrm>
          <a:prstGeom prst="rect">
            <a:avLst/>
          </a:prstGeom>
          <a:noFill/>
          <a:ln w="0">
            <a:noFill/>
          </a:ln>
        </p:spPr>
        <p:style>
          <a:lnRef idx="0"/>
          <a:fillRef idx="0"/>
          <a:effectRef idx="0"/>
          <a:fontRef idx="minor"/>
        </p:style>
        <p:txBody>
          <a:bodyPr lIns="0" rIns="0" tIns="12600" bIns="0" anchor="t">
            <a:spAutoFit/>
          </a:bodyPr>
          <a:p>
            <a:pPr marL="12600" algn="ctr" defTabSz="457200">
              <a:lnSpc>
                <a:spcPct val="100000"/>
              </a:lnSpc>
              <a:spcBef>
                <a:spcPts val="99"/>
              </a:spcBef>
            </a:pPr>
            <a:r>
              <a:rPr b="1" lang="en-US" sz="4800" strike="noStrike" u="none">
                <a:solidFill>
                  <a:schemeClr val="dk1"/>
                </a:solidFill>
                <a:effectLst/>
                <a:uFillTx/>
                <a:latin typeface="Calibri"/>
              </a:rPr>
              <a:t> </a:t>
            </a:r>
            <a:r>
              <a:rPr b="1" lang="en-US" sz="4400" strike="noStrike" u="none">
                <a:solidFill>
                  <a:schemeClr val="dk1"/>
                </a:solidFill>
                <a:effectLst/>
                <a:uFillTx/>
                <a:latin typeface="Garamond"/>
              </a:rPr>
              <a:t>PLAN</a:t>
            </a:r>
            <a:r>
              <a:rPr b="1" lang="en-US" sz="4400" spc="-20" strike="noStrike" u="none">
                <a:solidFill>
                  <a:schemeClr val="dk1"/>
                </a:solidFill>
                <a:effectLst/>
                <a:uFillTx/>
                <a:latin typeface="Garamond"/>
              </a:rPr>
              <a:t> </a:t>
            </a:r>
            <a:r>
              <a:rPr b="1" lang="en-US" sz="4400" spc="-11" strike="noStrike" u="none">
                <a:solidFill>
                  <a:schemeClr val="dk1"/>
                </a:solidFill>
                <a:effectLst/>
                <a:uFillTx/>
                <a:latin typeface="Garamond"/>
              </a:rPr>
              <a:t>OUTLINE</a:t>
            </a:r>
            <a:endParaRPr b="0" lang="en-US" sz="4400" strike="noStrike" u="none">
              <a:solidFill>
                <a:srgbClr val="000000"/>
              </a:solidFill>
              <a:effectLst/>
              <a:uFillTx/>
              <a:latin typeface="Arial"/>
            </a:endParaRPr>
          </a:p>
        </p:txBody>
      </p:sp>
      <p:sp>
        <p:nvSpPr>
          <p:cNvPr id="164" name="object 3"/>
          <p:cNvSpPr/>
          <p:nvPr/>
        </p:nvSpPr>
        <p:spPr>
          <a:xfrm>
            <a:off x="389520" y="2970000"/>
            <a:ext cx="11421360" cy="2746440"/>
          </a:xfrm>
          <a:prstGeom prst="rect">
            <a:avLst/>
          </a:prstGeom>
          <a:noFill/>
          <a:ln w="0">
            <a:noFill/>
          </a:ln>
        </p:spPr>
        <p:style>
          <a:lnRef idx="0"/>
          <a:fillRef idx="0"/>
          <a:effectRef idx="0"/>
          <a:fontRef idx="minor"/>
        </p:style>
        <p:txBody>
          <a:bodyPr lIns="0" rIns="0" tIns="12600" bIns="0" anchor="t">
            <a:spAutoFit/>
          </a:bodyPr>
          <a:p>
            <a:pPr marL="12600" algn="ctr" defTabSz="457200">
              <a:lnSpc>
                <a:spcPct val="100000"/>
              </a:lnSpc>
              <a:spcBef>
                <a:spcPts val="99"/>
              </a:spcBef>
            </a:pPr>
            <a:r>
              <a:rPr b="1" lang="en-US" sz="4400" strike="noStrike" u="sng">
                <a:solidFill>
                  <a:schemeClr val="dk1"/>
                </a:solidFill>
                <a:effectLst/>
                <a:uFillTx/>
                <a:latin typeface="Garamond"/>
              </a:rPr>
              <a:t>STEP</a:t>
            </a:r>
            <a:r>
              <a:rPr b="1" lang="en-US" sz="4400" spc="-26" strike="noStrike" u="sng">
                <a:solidFill>
                  <a:schemeClr val="dk1"/>
                </a:solidFill>
                <a:effectLst/>
                <a:uFillTx/>
                <a:latin typeface="Garamond"/>
              </a:rPr>
              <a:t> </a:t>
            </a:r>
            <a:r>
              <a:rPr b="1" lang="en-US" sz="4400" strike="noStrike" u="sng">
                <a:solidFill>
                  <a:schemeClr val="dk1"/>
                </a:solidFill>
                <a:effectLst/>
                <a:uFillTx/>
                <a:latin typeface="Garamond"/>
              </a:rPr>
              <a:t>ONE</a:t>
            </a:r>
            <a:r>
              <a:rPr b="1" lang="en-US" sz="4400" spc="-26" strike="noStrike" u="none">
                <a:solidFill>
                  <a:schemeClr val="dk1"/>
                </a:solidFill>
                <a:effectLst/>
                <a:uFillTx/>
                <a:latin typeface="Garamond"/>
              </a:rPr>
              <a:t> </a:t>
            </a:r>
            <a:endParaRPr b="0" lang="en-US" sz="4400" strike="noStrike" u="none">
              <a:solidFill>
                <a:srgbClr val="000000"/>
              </a:solidFill>
              <a:effectLst/>
              <a:uFillTx/>
              <a:latin typeface="Arial"/>
            </a:endParaRPr>
          </a:p>
          <a:p>
            <a:pPr marL="12600" algn="ctr" defTabSz="457200">
              <a:lnSpc>
                <a:spcPct val="100000"/>
              </a:lnSpc>
              <a:spcBef>
                <a:spcPts val="99"/>
              </a:spcBef>
            </a:pPr>
            <a:r>
              <a:rPr b="1" lang="en-US" sz="4400" strike="noStrike" u="none">
                <a:solidFill>
                  <a:schemeClr val="dk1"/>
                </a:solidFill>
                <a:effectLst/>
                <a:uFillTx/>
                <a:latin typeface="Garamond"/>
              </a:rPr>
              <a:t>      </a:t>
            </a:r>
            <a:endParaRPr b="0" lang="en-US" sz="4400" strike="noStrike" u="none">
              <a:solidFill>
                <a:srgbClr val="000000"/>
              </a:solidFill>
              <a:effectLst/>
              <a:uFillTx/>
              <a:latin typeface="Arial"/>
            </a:endParaRPr>
          </a:p>
          <a:p>
            <a:pPr marL="12600" algn="ctr" defTabSz="457200">
              <a:lnSpc>
                <a:spcPct val="100000"/>
              </a:lnSpc>
              <a:spcBef>
                <a:spcPts val="99"/>
              </a:spcBef>
            </a:pPr>
            <a:r>
              <a:rPr b="1" lang="en-US" sz="4400" strike="noStrike" u="none">
                <a:solidFill>
                  <a:schemeClr val="dk1"/>
                </a:solidFill>
                <a:effectLst/>
                <a:uFillTx/>
                <a:latin typeface="Garamond"/>
              </a:rPr>
              <a:t>        ESTABLISHING</a:t>
            </a:r>
            <a:r>
              <a:rPr b="1" lang="en-US" sz="4400" spc="-20" strike="noStrike" u="none">
                <a:solidFill>
                  <a:schemeClr val="dk1"/>
                </a:solidFill>
                <a:effectLst/>
                <a:uFillTx/>
                <a:latin typeface="Garamond"/>
              </a:rPr>
              <a:t> </a:t>
            </a:r>
            <a:r>
              <a:rPr b="1" lang="en-US" sz="4400" strike="noStrike" u="none">
                <a:solidFill>
                  <a:schemeClr val="dk1"/>
                </a:solidFill>
                <a:effectLst/>
                <a:uFillTx/>
                <a:latin typeface="Garamond"/>
              </a:rPr>
              <a:t>THE</a:t>
            </a:r>
            <a:r>
              <a:rPr b="1" lang="en-US" sz="4400" spc="-26" strike="noStrike" u="none">
                <a:solidFill>
                  <a:schemeClr val="dk1"/>
                </a:solidFill>
                <a:effectLst/>
                <a:uFillTx/>
                <a:latin typeface="Garamond"/>
              </a:rPr>
              <a:t> </a:t>
            </a:r>
            <a:endParaRPr b="0" lang="en-US" sz="4400" strike="noStrike" u="none">
              <a:solidFill>
                <a:srgbClr val="000000"/>
              </a:solidFill>
              <a:effectLst/>
              <a:uFillTx/>
              <a:latin typeface="Arial"/>
            </a:endParaRPr>
          </a:p>
          <a:p>
            <a:pPr marL="12600" algn="ctr" defTabSz="457200">
              <a:lnSpc>
                <a:spcPct val="100000"/>
              </a:lnSpc>
              <a:spcBef>
                <a:spcPts val="99"/>
              </a:spcBef>
            </a:pPr>
            <a:r>
              <a:rPr b="1" lang="en-US" sz="4400" strike="noStrike" u="none">
                <a:solidFill>
                  <a:schemeClr val="dk1"/>
                </a:solidFill>
                <a:effectLst/>
                <a:uFillTx/>
                <a:latin typeface="Garamond"/>
              </a:rPr>
              <a:t>OFFICE</a:t>
            </a:r>
            <a:r>
              <a:rPr b="1" lang="en-US" sz="4400" spc="-20" strike="noStrike" u="none">
                <a:solidFill>
                  <a:schemeClr val="dk1"/>
                </a:solidFill>
                <a:effectLst/>
                <a:uFillTx/>
                <a:latin typeface="Garamond"/>
              </a:rPr>
              <a:t> </a:t>
            </a:r>
            <a:r>
              <a:rPr b="1" lang="en-US" sz="4400" strike="noStrike" u="none">
                <a:solidFill>
                  <a:schemeClr val="dk1"/>
                </a:solidFill>
                <a:effectLst/>
                <a:uFillTx/>
                <a:latin typeface="Garamond"/>
              </a:rPr>
              <a:t>OF</a:t>
            </a:r>
            <a:r>
              <a:rPr b="1" lang="en-US" sz="4400" spc="-20" strike="noStrike" u="none">
                <a:solidFill>
                  <a:schemeClr val="dk1"/>
                </a:solidFill>
                <a:effectLst/>
                <a:uFillTx/>
                <a:latin typeface="Garamond"/>
              </a:rPr>
              <a:t> THE INTERM </a:t>
            </a:r>
            <a:r>
              <a:rPr b="1" lang="en-US" sz="4400" spc="-11" strike="noStrike" u="none">
                <a:solidFill>
                  <a:schemeClr val="dk1"/>
                </a:solidFill>
                <a:effectLst/>
                <a:uFillTx/>
                <a:latin typeface="Garamond"/>
              </a:rPr>
              <a:t>GOVERNOR</a:t>
            </a:r>
            <a:endParaRPr b="0" lang="en-US" sz="4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pic>
        <p:nvPicPr>
          <p:cNvPr id="165" name="object 2" descr=""/>
          <p:cNvPicPr/>
          <p:nvPr/>
        </p:nvPicPr>
        <p:blipFill>
          <a:blip r:embed="rId1">
            <a:extLst>
              <a:ext uri="{BEBA8EAE-BF5A-486C-A8C5-ECC9F3942E4B}">
                <a14:imgProps xmlns:a14="http://schemas.microsoft.com/office/drawing/2010/main">
                  <a14:imgLayer r:embed="rId3">
                    <a14:imgEffect>
                      <a14:brightnessContrast amount="100000" colorTemp="11500" contrast="-2000" sat="66000"/>
                    </a14:imgEffect>
                  </a14:imgLayer>
                </a14:imgProps>
              </a:ext>
            </a:extLst>
          </a:blip>
          <a:stretch/>
        </p:blipFill>
        <p:spPr>
          <a:xfrm>
            <a:off x="2393640" y="5040"/>
            <a:ext cx="7404480" cy="6847560"/>
          </a:xfrm>
          <a:prstGeom prst="rect">
            <a:avLst/>
          </a:prstGeom>
          <a:noFill/>
          <a:ln w="0">
            <a:noFill/>
          </a:ln>
          <a:effectLst>
            <a:outerShdw algn="ctr" dist="50760" rotWithShape="0" sx="147000" sy="147000">
              <a:srgbClr val="000000">
                <a:alpha val="0"/>
              </a:srgbClr>
            </a:outerShdw>
            <a:reflection algn="bl" dir="5400000" dist="50800" endPos="65000" rotWithShape="0" sy="-100000"/>
          </a:effectLst>
        </p:spPr>
      </p:pic>
      <p:sp>
        <p:nvSpPr>
          <p:cNvPr id="166" name="object 2"/>
          <p:cNvSpPr/>
          <p:nvPr/>
        </p:nvSpPr>
        <p:spPr>
          <a:xfrm>
            <a:off x="191160" y="304920"/>
            <a:ext cx="11782800" cy="6160320"/>
          </a:xfrm>
          <a:prstGeom prst="rect">
            <a:avLst/>
          </a:prstGeom>
          <a:noFill/>
          <a:ln w="0">
            <a:noFill/>
          </a:ln>
        </p:spPr>
        <p:style>
          <a:lnRef idx="0"/>
          <a:fillRef idx="0"/>
          <a:effectRef idx="0"/>
          <a:fontRef idx="minor"/>
        </p:style>
        <p:txBody>
          <a:bodyPr lIns="0" rIns="0" tIns="12600" bIns="0" anchor="t">
            <a:spAutoFit/>
          </a:bodyPr>
          <a:p>
            <a:pPr marL="469800" indent="-457200" defTabSz="457200">
              <a:lnSpc>
                <a:spcPct val="107000"/>
              </a:lnSpc>
              <a:spcBef>
                <a:spcPts val="99"/>
              </a:spcBef>
              <a:buClr>
                <a:srgbClr val="000000"/>
              </a:buClr>
              <a:buFont typeface="Garamond"/>
              <a:buAutoNum type="arabicParenR"/>
            </a:pP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President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 interim</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Governor.</a:t>
            </a:r>
            <a:r>
              <a:rPr b="0" lang="en-US" sz="2400" spc="-26" strike="noStrike" u="none">
                <a:solidFill>
                  <a:schemeClr val="dk1"/>
                </a:solidFill>
                <a:effectLst/>
                <a:uFillTx/>
                <a:latin typeface="Calibri"/>
              </a:rPr>
              <a:t> </a:t>
            </a:r>
            <a:br>
              <a:rPr sz="2400"/>
            </a:br>
            <a:r>
              <a:rPr b="0" lang="en-US" sz="2400" strike="noStrike" u="none">
                <a:solidFill>
                  <a:schemeClr val="dk1"/>
                </a:solidFill>
                <a:effectLst/>
                <a:uFillTx/>
                <a:latin typeface="Calibri"/>
              </a:rPr>
              <a:t>Reference: </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Addendum</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Implementation</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the </a:t>
            </a:r>
            <a:r>
              <a:rPr b="0" lang="en-US" sz="2400" strike="noStrike" u="none">
                <a:solidFill>
                  <a:schemeClr val="dk1"/>
                </a:solidFill>
                <a:effectLst/>
                <a:uFillTx/>
                <a:latin typeface="Calibri"/>
              </a:rPr>
              <a:t>Northwest</a:t>
            </a:r>
            <a:r>
              <a:rPr b="0" lang="en-US" sz="2400" spc="-45" strike="noStrike" u="none">
                <a:solidFill>
                  <a:schemeClr val="dk1"/>
                </a:solidFill>
                <a:effectLst/>
                <a:uFillTx/>
                <a:latin typeface="Calibri"/>
              </a:rPr>
              <a:t> </a:t>
            </a:r>
            <a:r>
              <a:rPr b="0" lang="en-US" sz="2400" spc="-11" strike="noStrike" u="none">
                <a:solidFill>
                  <a:schemeClr val="dk1"/>
                </a:solidFill>
                <a:effectLst/>
                <a:uFillTx/>
                <a:latin typeface="Calibri"/>
              </a:rPr>
              <a:t>Ordinance”</a:t>
            </a:r>
            <a:br>
              <a:rPr sz="2400"/>
            </a:br>
            <a:r>
              <a:rPr b="0" i="1" lang="en-US" sz="1400" spc="-11" strike="noStrike" u="heavy">
                <a:solidFill>
                  <a:srgbClr val="002060"/>
                </a:solidFill>
                <a:effectLst/>
                <a:uFill>
                  <a:solidFill>
                    <a:srgbClr val="0563c1"/>
                  </a:solidFill>
                </a:uFill>
                <a:latin typeface="Calibri"/>
                <a:hlinkClick r:id="rId2"/>
              </a:rPr>
              <a:t>https://republicfortheunitedstatesofamerica.org/wp-content/uploads/2024/07/Addendum-</a:t>
            </a:r>
            <a:r>
              <a:rPr b="0" i="1" lang="en-US" sz="1400" spc="-26" strike="noStrike" u="heavy">
                <a:solidFill>
                  <a:srgbClr val="002060"/>
                </a:solidFill>
                <a:effectLst/>
                <a:uFill>
                  <a:solidFill>
                    <a:srgbClr val="0563c1"/>
                  </a:solidFill>
                </a:uFill>
                <a:latin typeface="Calibri"/>
                <a:hlinkClick r:id="rId3"/>
              </a:rPr>
              <a:t>to-</a:t>
            </a:r>
            <a:r>
              <a:rPr b="0" i="1" lang="en-US" sz="1400" spc="-26" strike="noStrike" u="sng">
                <a:solidFill>
                  <a:srgbClr val="002060"/>
                </a:solidFill>
                <a:effectLst/>
                <a:uFillTx/>
                <a:latin typeface="Calibri"/>
                <a:hlinkClick r:id="rId4"/>
              </a:rPr>
              <a:t> </a:t>
            </a:r>
            <a:r>
              <a:rPr b="0" i="1" lang="en-US" sz="1400" spc="-11" strike="noStrike" u="heavy">
                <a:solidFill>
                  <a:srgbClr val="002060"/>
                </a:solidFill>
                <a:effectLst/>
                <a:uFill>
                  <a:solidFill>
                    <a:srgbClr val="0563c1"/>
                  </a:solidFill>
                </a:uFill>
                <a:latin typeface="Calibri"/>
                <a:hlinkClick r:id="rId5"/>
              </a:rPr>
              <a:t>the-Implementation-of-the-Northwest-</a:t>
            </a:r>
            <a:r>
              <a:rPr b="0" i="1" lang="en-US" sz="1400" strike="noStrike" u="heavy">
                <a:solidFill>
                  <a:srgbClr val="002060"/>
                </a:solidFill>
                <a:effectLst/>
                <a:uFill>
                  <a:solidFill>
                    <a:srgbClr val="0563c1"/>
                  </a:solidFill>
                </a:uFill>
                <a:latin typeface="Calibri"/>
                <a:hlinkClick r:id="rId6"/>
              </a:rPr>
              <a:t>Ordinance.pdf</a:t>
            </a:r>
            <a:r>
              <a:rPr b="0" i="1" lang="en-US" sz="1400" strike="noStrike" u="none">
                <a:solidFill>
                  <a:schemeClr val="dk1"/>
                </a:solidFill>
                <a:effectLst/>
                <a:uFillTx/>
                <a:latin typeface="Calibri"/>
              </a:rPr>
              <a:t>.</a:t>
            </a:r>
            <a:r>
              <a:rPr b="0" i="1" lang="en-US" sz="1400" spc="6" strike="noStrike" u="none">
                <a:solidFill>
                  <a:schemeClr val="dk1"/>
                </a:solidFill>
                <a:effectLst/>
                <a:uFillTx/>
                <a:latin typeface="Calibri"/>
              </a:rPr>
              <a:t> </a:t>
            </a:r>
            <a:endParaRPr b="0" lang="en-US" sz="1400" strike="noStrike" u="none">
              <a:solidFill>
                <a:srgbClr val="000000"/>
              </a:solidFill>
              <a:effectLst/>
              <a:uFillTx/>
              <a:latin typeface="Arial"/>
            </a:endParaRPr>
          </a:p>
          <a:p>
            <a:pPr defTabSz="457200">
              <a:lnSpc>
                <a:spcPct val="107000"/>
              </a:lnSpc>
            </a:pPr>
            <a:endParaRPr b="0" lang="en-US" sz="2400" strike="noStrike" u="none">
              <a:solidFill>
                <a:srgbClr val="000000"/>
              </a:solidFill>
              <a:effectLst/>
              <a:uFillTx/>
              <a:latin typeface="Arial"/>
            </a:endParaRPr>
          </a:p>
          <a:p>
            <a:pPr marL="469800" indent="-457200" defTabSz="457200">
              <a:lnSpc>
                <a:spcPct val="107000"/>
              </a:lnSpc>
              <a:buClr>
                <a:srgbClr val="000000"/>
              </a:buClr>
              <a:buFont typeface="Garamond"/>
              <a:buAutoNum type="arabicParenR"/>
            </a:pPr>
            <a:r>
              <a:rPr b="0" lang="en-US" sz="2400" strike="noStrike" u="none">
                <a:solidFill>
                  <a:schemeClr val="dk1"/>
                </a:solidFill>
                <a:effectLst/>
                <a:uFillTx/>
                <a:latin typeface="Calibri"/>
              </a:rPr>
              <a:t>The</a:t>
            </a:r>
            <a:r>
              <a:rPr b="0" lang="en-US" sz="2400" spc="6" strike="noStrike" u="none">
                <a:solidFill>
                  <a:schemeClr val="dk1"/>
                </a:solidFill>
                <a:effectLst/>
                <a:uFillTx/>
                <a:latin typeface="Calibri"/>
              </a:rPr>
              <a:t> interim </a:t>
            </a:r>
            <a:r>
              <a:rPr b="0" lang="en-US" sz="2400" strike="noStrike" u="none">
                <a:solidFill>
                  <a:schemeClr val="dk1"/>
                </a:solidFill>
                <a:effectLst/>
                <a:uFillTx/>
                <a:latin typeface="Calibri"/>
              </a:rPr>
              <a:t>Governor</a:t>
            </a:r>
            <a:r>
              <a:rPr b="0" lang="en-US" sz="2400" spc="6" strike="noStrike" u="none">
                <a:solidFill>
                  <a:schemeClr val="dk1"/>
                </a:solidFill>
                <a:effectLst/>
                <a:uFillTx/>
                <a:latin typeface="Calibri"/>
              </a:rPr>
              <a:t> </a:t>
            </a:r>
            <a:r>
              <a:rPr b="0" lang="en-US" sz="2400" strike="noStrike" u="none">
                <a:solidFill>
                  <a:schemeClr val="dk1"/>
                </a:solidFill>
                <a:effectLst/>
                <a:uFillTx/>
                <a:latin typeface="Calibri"/>
              </a:rPr>
              <a:t>must</a:t>
            </a:r>
            <a:r>
              <a:rPr b="0" lang="en-US" sz="2400" spc="11"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6" strike="noStrike" u="none">
                <a:solidFill>
                  <a:schemeClr val="dk1"/>
                </a:solidFill>
                <a:effectLst/>
                <a:uFillTx/>
                <a:latin typeface="Calibri"/>
              </a:rPr>
              <a:t> </a:t>
            </a:r>
            <a:r>
              <a:rPr b="0" lang="en-US" sz="2400" strike="noStrike" u="none">
                <a:solidFill>
                  <a:schemeClr val="dk1"/>
                </a:solidFill>
                <a:effectLst/>
                <a:uFillTx/>
                <a:latin typeface="Calibri"/>
              </a:rPr>
              <a:t>times</a:t>
            </a:r>
            <a:r>
              <a:rPr b="0" lang="en-US" sz="2400" spc="6" strike="noStrike" u="none">
                <a:solidFill>
                  <a:schemeClr val="dk1"/>
                </a:solidFill>
                <a:effectLst/>
                <a:uFillTx/>
                <a:latin typeface="Calibri"/>
              </a:rPr>
              <a:t> </a:t>
            </a:r>
            <a:r>
              <a:rPr b="0" lang="en-US" sz="2400" strike="noStrike" u="none">
                <a:solidFill>
                  <a:schemeClr val="dk1"/>
                </a:solidFill>
                <a:effectLst/>
                <a:uFillTx/>
                <a:latin typeface="Calibri"/>
              </a:rPr>
              <a:t>serve</a:t>
            </a:r>
            <a:r>
              <a:rPr b="0" lang="en-US" sz="2400" spc="11" strike="noStrike" u="none">
                <a:solidFill>
                  <a:schemeClr val="dk1"/>
                </a:solidFill>
                <a:effectLst/>
                <a:uFillTx/>
                <a:latin typeface="Calibri"/>
              </a:rPr>
              <a:t> </a:t>
            </a:r>
            <a:r>
              <a:rPr b="0" lang="en-US" sz="2400" spc="-26" strike="noStrike" u="none">
                <a:solidFill>
                  <a:schemeClr val="dk1"/>
                </a:solidFill>
                <a:effectLst/>
                <a:uFillTx/>
                <a:latin typeface="Calibri"/>
              </a:rPr>
              <a:t>in </a:t>
            </a:r>
            <a:r>
              <a:rPr b="0" lang="en-US" sz="2400" strike="noStrike" u="none">
                <a:solidFill>
                  <a:schemeClr val="dk1"/>
                </a:solidFill>
                <a:effectLst/>
                <a:uFillTx/>
                <a:latin typeface="Calibri"/>
              </a:rPr>
              <a:t>honor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and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good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behavior.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always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request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states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nominate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least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one</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candidate </a:t>
            </a:r>
            <a:r>
              <a:rPr b="0" lang="en-US" sz="2400" strike="noStrike" u="none">
                <a:solidFill>
                  <a:schemeClr val="dk1"/>
                </a:solidFill>
                <a:effectLst/>
                <a:uFillTx/>
                <a:latin typeface="Calibri"/>
              </a:rPr>
              <a:t>for</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position.</a:t>
            </a:r>
            <a:r>
              <a:rPr b="0" lang="en-US" sz="2400" spc="-26" strike="noStrike" u="none">
                <a:solidFill>
                  <a:schemeClr val="dk1"/>
                </a:solidFill>
                <a:effectLst/>
                <a:uFillTx/>
                <a:latin typeface="Calibri"/>
              </a:rPr>
              <a:t> </a:t>
            </a:r>
            <a:endParaRPr b="0" lang="en-US" sz="2400" strike="noStrike" u="none">
              <a:solidFill>
                <a:srgbClr val="000000"/>
              </a:solidFill>
              <a:effectLst/>
              <a:uFillTx/>
              <a:latin typeface="Arial"/>
            </a:endParaRPr>
          </a:p>
          <a:p>
            <a:pPr defTabSz="457200">
              <a:lnSpc>
                <a:spcPct val="107000"/>
              </a:lnSpc>
            </a:pPr>
            <a:endParaRPr b="0" lang="en-US" sz="2400" strike="noStrike" u="none">
              <a:solidFill>
                <a:srgbClr val="000000"/>
              </a:solidFill>
              <a:effectLst/>
              <a:uFillTx/>
              <a:latin typeface="Arial"/>
            </a:endParaRPr>
          </a:p>
          <a:p>
            <a:pPr marL="469800" indent="-457200" defTabSz="457200">
              <a:lnSpc>
                <a:spcPct val="107000"/>
              </a:lnSpc>
              <a:buClr>
                <a:srgbClr val="000000"/>
              </a:buClr>
              <a:buFont typeface="Garamond"/>
              <a:buAutoNum type="arabicParenR"/>
            </a:pP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interim </a:t>
            </a:r>
            <a:r>
              <a:rPr b="0" lang="en-US" sz="2400" strike="noStrike" u="none">
                <a:solidFill>
                  <a:schemeClr val="dk1"/>
                </a:solidFill>
                <a:effectLst/>
                <a:uFillTx/>
                <a:latin typeface="Calibri"/>
              </a:rPr>
              <a:t>Governor</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will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following:</a:t>
            </a:r>
            <a:r>
              <a:rPr b="0" lang="en-US" sz="2400" spc="-26" strike="noStrike" u="none">
                <a:solidFill>
                  <a:schemeClr val="dk1"/>
                </a:solidFill>
                <a:effectLst/>
                <a:uFillTx/>
                <a:latin typeface="Calibri"/>
              </a:rPr>
              <a:t>  </a:t>
            </a:r>
            <a:br>
              <a:rPr sz="2400"/>
            </a:br>
            <a:r>
              <a:rPr b="0" lang="en-US" sz="2400" spc="-11" strike="noStrike" u="none">
                <a:solidFill>
                  <a:schemeClr val="dk1"/>
                </a:solidFill>
                <a:effectLst/>
                <a:uFillTx/>
                <a:latin typeface="Calibri"/>
              </a:rPr>
              <a:t>“Presidential </a:t>
            </a:r>
            <a:r>
              <a:rPr b="0" lang="en-US" sz="2400" strike="noStrike" u="none">
                <a:solidFill>
                  <a:schemeClr val="dk1"/>
                </a:solidFill>
                <a:effectLst/>
                <a:uFillTx/>
                <a:latin typeface="Calibri"/>
              </a:rPr>
              <a:t>Administrative</a:t>
            </a:r>
            <a:r>
              <a:rPr b="0" lang="en-US" sz="2400" spc="-40" strike="noStrike" u="none">
                <a:solidFill>
                  <a:schemeClr val="dk1"/>
                </a:solidFill>
                <a:effectLst/>
                <a:uFillTx/>
                <a:latin typeface="Calibri"/>
              </a:rPr>
              <a:t> </a:t>
            </a:r>
            <a:r>
              <a:rPr b="0" lang="en-US" sz="2400" strike="noStrike" u="none">
                <a:solidFill>
                  <a:schemeClr val="dk1"/>
                </a:solidFill>
                <a:effectLst/>
                <a:uFillTx/>
                <a:latin typeface="Calibri"/>
              </a:rPr>
              <a:t>Guideline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Appointment</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Office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Holders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Republic</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for</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United </a:t>
            </a:r>
            <a:r>
              <a:rPr b="0" lang="en-US" sz="2400" strike="noStrike" u="none">
                <a:solidFill>
                  <a:schemeClr val="dk1"/>
                </a:solidFill>
                <a:effectLst/>
                <a:uFillTx/>
                <a:latin typeface="Calibri"/>
              </a:rPr>
              <a:t>States</a:t>
            </a:r>
            <a:r>
              <a:rPr b="0" lang="en-US" sz="2400" spc="-31"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America</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Interim</a:t>
            </a:r>
            <a:r>
              <a:rPr b="0" lang="en-US" sz="2400" spc="-26" strike="noStrike" u="none">
                <a:solidFill>
                  <a:schemeClr val="dk1"/>
                </a:solidFill>
                <a:effectLst/>
                <a:uFillTx/>
                <a:latin typeface="Calibri"/>
              </a:rPr>
              <a:t> </a:t>
            </a:r>
            <a:r>
              <a:rPr b="0" lang="en-US" sz="2400" spc="-11" strike="noStrike" u="none">
                <a:solidFill>
                  <a:schemeClr val="dk1"/>
                </a:solidFill>
                <a:effectLst/>
                <a:uFillTx/>
                <a:latin typeface="Calibri"/>
              </a:rPr>
              <a:t>Government”</a:t>
            </a:r>
            <a:br>
              <a:rPr sz="2400"/>
            </a:br>
            <a:r>
              <a:rPr b="0" i="1" lang="en-US" sz="1200" spc="-11" strike="noStrike" u="heavy">
                <a:solidFill>
                  <a:srgbClr val="002060"/>
                </a:solidFill>
                <a:effectLst/>
                <a:uFill>
                  <a:solidFill>
                    <a:srgbClr val="0563c1"/>
                  </a:solidFill>
                </a:uFill>
                <a:latin typeface="Calibri"/>
                <a:hlinkClick r:id="rId7"/>
              </a:rPr>
              <a:t>https://republicfortheunitedstatesofamerica.org/wp-content/uploads/2024/07/Presidential-</a:t>
            </a:r>
            <a:r>
              <a:rPr b="0" i="1" lang="en-US" sz="1200" spc="-51" strike="noStrike" u="heavy">
                <a:solidFill>
                  <a:srgbClr val="002060"/>
                </a:solidFill>
                <a:effectLst/>
                <a:uFill>
                  <a:solidFill>
                    <a:srgbClr val="0563c1"/>
                  </a:solidFill>
                </a:uFill>
                <a:latin typeface="Calibri"/>
                <a:hlinkClick r:id="rId8"/>
              </a:rPr>
              <a:t>a</a:t>
            </a:r>
            <a:r>
              <a:rPr b="0" i="1" lang="en-US" sz="1200" spc="-51" strike="noStrike" u="sng">
                <a:solidFill>
                  <a:srgbClr val="002060"/>
                </a:solidFill>
                <a:effectLst/>
                <a:uFillTx/>
                <a:latin typeface="Calibri"/>
                <a:hlinkClick r:id="rId9"/>
              </a:rPr>
              <a:t> </a:t>
            </a:r>
            <a:r>
              <a:rPr b="0" i="1" lang="en-US" sz="1200" spc="-11" strike="noStrike" u="heavy">
                <a:solidFill>
                  <a:srgbClr val="002060"/>
                </a:solidFill>
                <a:effectLst/>
                <a:uFill>
                  <a:solidFill>
                    <a:srgbClr val="0563c1"/>
                  </a:solidFill>
                </a:uFill>
                <a:latin typeface="Calibri"/>
                <a:hlinkClick r:id="rId10"/>
              </a:rPr>
              <a:t>dministrative-guideline-for-Appointment-of-office-hl=olders.pdf</a:t>
            </a:r>
            <a:r>
              <a:rPr b="0" i="1" lang="en-US" sz="1200" spc="-11" strike="noStrike" u="none">
                <a:solidFill>
                  <a:schemeClr val="dk1"/>
                </a:solidFill>
                <a:effectLst/>
                <a:uFillTx/>
                <a:latin typeface="Calibri"/>
              </a:rPr>
              <a:t>.</a:t>
            </a:r>
            <a:endParaRPr b="0" lang="en-US" sz="1200" strike="noStrike" u="none">
              <a:solidFill>
                <a:srgbClr val="000000"/>
              </a:solidFill>
              <a:effectLst/>
              <a:uFillTx/>
              <a:latin typeface="Arial"/>
            </a:endParaRPr>
          </a:p>
          <a:p>
            <a:pPr defTabSz="457200">
              <a:lnSpc>
                <a:spcPct val="100000"/>
              </a:lnSpc>
              <a:spcBef>
                <a:spcPts val="1001"/>
              </a:spcBef>
            </a:pPr>
            <a:endParaRPr b="0" lang="en-US" sz="2400" strike="noStrike" u="none">
              <a:solidFill>
                <a:srgbClr val="000000"/>
              </a:solidFill>
              <a:effectLst/>
              <a:uFillTx/>
              <a:latin typeface="Arial"/>
            </a:endParaRPr>
          </a:p>
          <a:p>
            <a:pPr marL="538560" indent="-457200" defTabSz="457200">
              <a:lnSpc>
                <a:spcPct val="100000"/>
              </a:lnSpc>
              <a:spcBef>
                <a:spcPts val="1001"/>
              </a:spcBef>
              <a:buClr>
                <a:srgbClr val="000000"/>
              </a:buClr>
              <a:buFont typeface="Garamond"/>
              <a:buAutoNum type="arabicParenR"/>
            </a:pPr>
            <a:r>
              <a:rPr b="0" i="1" lang="en-US" sz="2400" strike="noStrike" u="none">
                <a:solidFill>
                  <a:schemeClr val="dk1"/>
                </a:solidFill>
                <a:effectLst/>
                <a:uFillTx/>
                <a:latin typeface="Calibri"/>
              </a:rPr>
              <a:t>This</a:t>
            </a:r>
            <a:r>
              <a:rPr b="0" i="1" lang="en-US" sz="2400" spc="-26" strike="noStrike" u="none">
                <a:solidFill>
                  <a:schemeClr val="dk1"/>
                </a:solidFill>
                <a:effectLst/>
                <a:uFillTx/>
                <a:latin typeface="Calibri"/>
              </a:rPr>
              <a:t> </a:t>
            </a:r>
            <a:r>
              <a:rPr b="0" i="1" lang="en-US" sz="2400" strike="noStrike" u="none">
                <a:solidFill>
                  <a:schemeClr val="dk1"/>
                </a:solidFill>
                <a:effectLst/>
                <a:uFillTx/>
                <a:latin typeface="Calibri"/>
              </a:rPr>
              <a:t>guideline</a:t>
            </a:r>
            <a:r>
              <a:rPr b="0" i="1" lang="en-US" sz="2400" spc="-6" strike="noStrike" u="none">
                <a:solidFill>
                  <a:schemeClr val="dk1"/>
                </a:solidFill>
                <a:effectLst/>
                <a:uFillTx/>
                <a:latin typeface="Calibri"/>
              </a:rPr>
              <a:t> </a:t>
            </a:r>
            <a:r>
              <a:rPr b="0" lang="en-US" sz="2400" strike="noStrike" u="none">
                <a:solidFill>
                  <a:schemeClr val="dk1"/>
                </a:solidFill>
                <a:effectLst/>
                <a:uFillTx/>
                <a:latin typeface="Calibri"/>
              </a:rPr>
              <a:t>requires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office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holders</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that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appointed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by</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President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shall</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read</a:t>
            </a:r>
            <a:r>
              <a:rPr b="0" lang="en-US" sz="2400" spc="-20" strike="noStrike" u="none">
                <a:solidFill>
                  <a:schemeClr val="dk1"/>
                </a:solidFill>
                <a:effectLst/>
                <a:uFillTx/>
                <a:latin typeface="Calibri"/>
              </a:rPr>
              <a:t> </a:t>
            </a:r>
            <a:r>
              <a:rPr b="0" lang="en-US" sz="2400" spc="-26" strike="noStrike" u="none">
                <a:solidFill>
                  <a:schemeClr val="dk1"/>
                </a:solidFill>
                <a:effectLst/>
                <a:uFillTx/>
                <a:latin typeface="Calibri"/>
              </a:rPr>
              <a:t>the</a:t>
            </a:r>
            <a:r>
              <a:rPr b="0" lang="en-US" sz="2400" strike="noStrike" u="none">
                <a:solidFill>
                  <a:schemeClr val="dk1"/>
                </a:solidFill>
                <a:effectLst/>
                <a:uFillTx/>
                <a:latin typeface="Calibri"/>
              </a:rPr>
              <a:t> </a:t>
            </a:r>
            <a:r>
              <a:rPr b="0" lang="en-US" sz="2400" spc="-11" strike="noStrike" u="none">
                <a:solidFill>
                  <a:schemeClr val="dk1"/>
                </a:solidFill>
                <a:effectLst/>
                <a:uFillTx/>
                <a:latin typeface="Calibri"/>
              </a:rPr>
              <a:t>Re-</a:t>
            </a:r>
            <a:r>
              <a:rPr b="0" lang="en-US" sz="2400" strike="noStrike" u="none">
                <a:solidFill>
                  <a:schemeClr val="dk1"/>
                </a:solidFill>
                <a:effectLst/>
                <a:uFillTx/>
                <a:latin typeface="Calibri"/>
              </a:rPr>
              <a:t>inhabited</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books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part</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of</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appointment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procedure.</a:t>
            </a:r>
            <a:r>
              <a:rPr b="0" lang="en-US" sz="2400" spc="-26" strike="noStrike" u="none">
                <a:solidFill>
                  <a:schemeClr val="dk1"/>
                </a:solidFill>
                <a:effectLst/>
                <a:uFillTx/>
                <a:latin typeface="Calibri"/>
              </a:rPr>
              <a:t> </a:t>
            </a:r>
            <a:r>
              <a:rPr b="0" lang="en-US" sz="2400" strike="noStrike" u="none">
                <a:solidFill>
                  <a:schemeClr val="dk1"/>
                </a:solidFill>
                <a:effectLst/>
                <a:uFillTx/>
                <a:latin typeface="Calibri"/>
              </a:rPr>
              <a:t>We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have</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learned</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from</a:t>
            </a:r>
            <a:r>
              <a:rPr b="0" lang="en-US" sz="2400" spc="-20" strike="noStrike" u="none">
                <a:solidFill>
                  <a:schemeClr val="dk1"/>
                </a:solidFill>
                <a:effectLst/>
                <a:uFillTx/>
                <a:latin typeface="Calibri"/>
              </a:rPr>
              <a:t> </a:t>
            </a:r>
            <a:r>
              <a:rPr b="0" lang="en-US" sz="2400" spc="-11" strike="noStrike" u="none">
                <a:solidFill>
                  <a:schemeClr val="dk1"/>
                </a:solidFill>
                <a:effectLst/>
                <a:uFillTx/>
                <a:latin typeface="Calibri"/>
              </a:rPr>
              <a:t>experience </a:t>
            </a:r>
            <a:r>
              <a:rPr b="0" lang="en-US" sz="2400" strike="noStrike" u="none">
                <a:solidFill>
                  <a:schemeClr val="dk1"/>
                </a:solidFill>
                <a:effectLst/>
                <a:uFillTx/>
                <a:latin typeface="Calibri"/>
              </a:rPr>
              <a:t>that</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man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or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woman</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who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has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read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books</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are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much</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better</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prepared</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to</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do</a:t>
            </a:r>
            <a:r>
              <a:rPr b="0" lang="en-US" sz="2400" spc="-20" strike="noStrike" u="none">
                <a:solidFill>
                  <a:schemeClr val="dk1"/>
                </a:solidFill>
                <a:effectLst/>
                <a:uFillTx/>
                <a:latin typeface="Calibri"/>
              </a:rPr>
              <a:t> </a:t>
            </a:r>
            <a:r>
              <a:rPr b="0" lang="en-US" sz="2400" strike="noStrike" u="none">
                <a:solidFill>
                  <a:schemeClr val="dk1"/>
                </a:solidFill>
                <a:effectLst/>
                <a:uFillTx/>
                <a:latin typeface="Calibri"/>
              </a:rPr>
              <a:t>the</a:t>
            </a:r>
            <a:r>
              <a:rPr b="0" lang="en-US" sz="2400" spc="-14" strike="noStrike" u="none">
                <a:solidFill>
                  <a:schemeClr val="dk1"/>
                </a:solidFill>
                <a:effectLst/>
                <a:uFillTx/>
                <a:latin typeface="Calibri"/>
              </a:rPr>
              <a:t> </a:t>
            </a:r>
            <a:r>
              <a:rPr b="0" lang="en-US" sz="2400" strike="noStrike" u="none">
                <a:solidFill>
                  <a:schemeClr val="dk1"/>
                </a:solidFill>
                <a:effectLst/>
                <a:uFillTx/>
                <a:latin typeface="Calibri"/>
              </a:rPr>
              <a:t>job</a:t>
            </a:r>
            <a:r>
              <a:rPr b="0" lang="en-US" sz="2400" spc="-14" strike="noStrike" u="none">
                <a:solidFill>
                  <a:schemeClr val="dk1"/>
                </a:solidFill>
                <a:effectLst/>
                <a:uFillTx/>
                <a:latin typeface="Calibri"/>
              </a:rPr>
              <a:t> </a:t>
            </a:r>
            <a:r>
              <a:rPr b="0" lang="en-US" sz="2400" spc="-26" strike="noStrike" u="none">
                <a:solidFill>
                  <a:schemeClr val="dk1"/>
                </a:solidFill>
                <a:effectLst/>
                <a:uFillTx/>
                <a:latin typeface="Calibri"/>
              </a:rPr>
              <a:t>as interim </a:t>
            </a:r>
            <a:r>
              <a:rPr b="0" lang="en-US" sz="2400" spc="-11" strike="noStrike" u="none">
                <a:solidFill>
                  <a:schemeClr val="dk1"/>
                </a:solidFill>
                <a:effectLst/>
                <a:uFillTx/>
                <a:latin typeface="Calibri"/>
              </a:rPr>
              <a:t>Governor.</a:t>
            </a:r>
            <a:endParaRPr b="0" lang="en-US" sz="2400" strike="noStrike" u="none">
              <a:solidFill>
                <a:srgbClr val="000000"/>
              </a:solidFill>
              <a:effectLst/>
              <a:uFillTx/>
              <a:latin typeface="Arial"/>
            </a:endParaRPr>
          </a:p>
        </p:txBody>
      </p:sp>
      <p:graphicFrame>
        <p:nvGraphicFramePr>
          <p:cNvPr id="167" name="Object 2"/>
          <p:cNvGraphicFramePr/>
          <p:nvPr/>
        </p:nvGraphicFramePr>
        <p:xfrm>
          <a:off x="7315200" y="1295280"/>
          <a:ext cx="4317480" cy="526680"/>
        </p:xfrm>
        <a:graphic>
          <a:graphicData uri="http://schemas.openxmlformats.org/presentationml/2006/ole">
            <p:oleObj showAsIcon="1" progId="Package" r:id="rId11" spid="">
              <p:embed/>
              <p:pic>
                <p:nvPicPr>
                  <p:cNvPr id="168" name="Object 2" descr=""/>
                  <p:cNvPicPr/>
                  <p:nvPr/>
                </p:nvPicPr>
                <p:blipFill>
                  <a:blip r:embed="rId12"/>
                  <a:stretch/>
                </p:blipFill>
                <p:spPr>
                  <a:xfrm>
                    <a:off x="7315200" y="1295280"/>
                    <a:ext cx="4317480" cy="526680"/>
                  </a:xfrm>
                  <a:prstGeom prst="rect">
                    <a:avLst/>
                  </a:prstGeom>
                  <a:noFill/>
                  <a:ln w="0">
                    <a:noFill/>
                  </a:ln>
                </p:spPr>
              </p:pic>
            </p:oleObj>
          </a:graphicData>
        </a:graphic>
      </p:graphicFrame>
      <p:graphicFrame>
        <p:nvGraphicFramePr>
          <p:cNvPr id="169" name="Object 4"/>
          <p:cNvGraphicFramePr/>
          <p:nvPr/>
        </p:nvGraphicFramePr>
        <p:xfrm>
          <a:off x="6934320" y="4267080"/>
          <a:ext cx="4893840" cy="526680"/>
        </p:xfrm>
        <a:graphic>
          <a:graphicData uri="http://schemas.openxmlformats.org/presentationml/2006/ole">
            <p:oleObj showAsIcon="1" progId="Package" r:id="rId13" spid="">
              <p:embed/>
              <p:pic>
                <p:nvPicPr>
                  <p:cNvPr id="170" name="Object 4" descr=""/>
                  <p:cNvPicPr/>
                  <p:nvPr/>
                </p:nvPicPr>
                <p:blipFill>
                  <a:blip r:embed="rId14"/>
                  <a:stretch/>
                </p:blipFill>
                <p:spPr>
                  <a:xfrm>
                    <a:off x="6934320" y="4267080"/>
                    <a:ext cx="4893840" cy="526680"/>
                  </a:xfrm>
                  <a:prstGeom prst="rect">
                    <a:avLst/>
                  </a:prstGeom>
                  <a:noFill/>
                  <a:ln w="0">
                    <a:noFill/>
                  </a:ln>
                </p:spPr>
              </p:pic>
            </p:oleObj>
          </a:graphicData>
        </a:graphic>
      </p:graphicFrame>
    </p:spTree>
  </p:cSld>
  <mc:AlternateContent>
    <mc:Choice Requires="p14">
      <p:transition spd="slow" p14:dur="2000"/>
    </mc:Choice>
    <mc:Fallback>
      <p:transition spd="slow"/>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
</Relationships>
</file>

<file path=ppt/theme/theme1.xml><?xml version="1.0" encoding="utf-8"?>
<a:theme xmlns:a="http://schemas.openxmlformats.org/drawingml/2006/main" xmlns:r="http://schemas.openxmlformats.org/officeDocument/2006/relationships" name="Organic">
  <a:themeElements>
    <a:clrScheme name="Custom 4">
      <a:dk1>
        <a:srgbClr val="000000"/>
      </a:dk1>
      <a:lt1>
        <a:srgbClr val="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002060"/>
      </a:hlink>
      <a:folHlink>
        <a:srgbClr val="cf9c5f"/>
      </a:folHlink>
    </a:clrScheme>
    <a:fontScheme name="Organic">
      <a:majorFont>
        <a:latin typeface="Garamond" pitchFamily="0" charset="1"/>
        <a:ea typeface=""/>
        <a:cs typeface=""/>
      </a:majorFont>
      <a:minorFont>
        <a:latin typeface="Garamond" pitchFamily="0" charset="1"/>
        <a:ea typeface=""/>
        <a:cs typeface=""/>
      </a:minorFont>
    </a:fontScheme>
    <a:fmtScheme>
      <a:fillStyleLst>
        <a:solidFill>
          <a:schemeClr val="phClr"/>
        </a:solidFill>
        <a:gradFill>
          <a:gsLst>
            <a:gs pos="0">
              <a:schemeClr val="phClr">
                <a:tint val="60000"/>
                <a:lumMod val="110000"/>
              </a:schemeClr>
            </a:gs>
            <a:gs pos="100000">
              <a:schemeClr val="phClr">
                <a:tint val="82000"/>
              </a:schemeClr>
            </a:gs>
          </a:gsLst>
          <a:lin ang="5400000" scaled="0"/>
          <a:tileRect l="0" t="0" r="0" b="0"/>
        </a:gradFill>
        <a:blipFill rotWithShape="0">
          <a:blip r:embed="rId1"/>
          <a:srcRect l="0" t="0" r="0" b="0"/>
          <a:tile tx="0" ty="0" sx="100000" sy="100000" flip="none" algn="tl"/>
        </a:blipFill>
      </a:fillStyleLst>
      <a:lnStyleLst>
        <a:ln w="9525" cap="flat" cmpd="sng" algn="ctr">
          <a:prstDash val="solid"/>
        </a:ln>
        <a:ln w="15875" cap="flat" cmpd="sng" algn="ctr">
          <a:prstDash val="solid"/>
        </a:ln>
        <a:ln w="254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90000"/>
                <a:lumMod val="110000"/>
              </a:schemeClr>
            </a:gs>
            <a:gs pos="100000">
              <a:schemeClr val="phClr">
                <a:shade val="88000"/>
                <a:lumMod val="98000"/>
              </a:schemeClr>
            </a:gs>
          </a:gsLst>
          <a:lin ang="5400000" scaled="0"/>
          <a:tileRect l="0" t="0" r="0" b="0"/>
        </a:gradFill>
        <a:blipFill rotWithShape="0">
          <a:blip r:embed="rId2"/>
          <a:srcRect l="0" t="0" r="0" b="0"/>
          <a:stretch>
            <a:fillRect l="0" t="0" r="0" b="0"/>
          </a:stretch>
        </a:blip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Organic</Template>
  <TotalTime>2619</TotalTime>
  <Application>LibreOffice/25.2.4.3$Windows_X86_64 LibreOffice_project/33e196637044ead23f5c3226cde09b47731f7e27</Application>
  <AppVersion>15.0000</AppVersion>
  <Words>3115</Words>
  <Paragraphs>216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2024-07-27T19:18:46Z</dcterms:created>
  <dc:creator/>
  <dc:description/>
  <dc:language>en-US</dc:language>
  <cp:lastModifiedBy/>
  <dcterms:modified xsi:type="dcterms:W3CDTF">2024-08-20T03:21:07Z</dcterms:modified>
  <cp:revision>0</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Notes">
    <vt:i4>1</vt:i4>
  </property>
  <property fmtid="{D5CDD505-2E9C-101B-9397-08002B2CF9AE}" pid="4" name="PresentationFormat">
    <vt:lpwstr>Custom</vt:lpwstr>
  </property>
  <property fmtid="{D5CDD505-2E9C-101B-9397-08002B2CF9AE}" pid="5" name="Slides">
    <vt:i4>44</vt:i4>
  </property>
</Properties>
</file>