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3"/>
    <p:sldMasterId id="2147483680" r:id="rId4"/>
    <p:sldMasterId id="2147483696" r:id="rId5"/>
  </p:sldMasterIdLst>
  <p:notesMasterIdLst>
    <p:notesMasterId r:id="rId20"/>
  </p:notesMasterIdLst>
  <p:handoutMasterIdLst>
    <p:handoutMasterId r:id="rId27"/>
  </p:handoutMasterIdLst>
  <p:sldIdLst>
    <p:sldId id="704" r:id="rId6"/>
    <p:sldId id="692" r:id="rId7"/>
    <p:sldId id="694" r:id="rId8"/>
    <p:sldId id="695" r:id="rId9"/>
    <p:sldId id="705" r:id="rId10"/>
    <p:sldId id="643" r:id="rId11"/>
    <p:sldId id="644" r:id="rId12"/>
    <p:sldId id="645" r:id="rId13"/>
    <p:sldId id="646" r:id="rId14"/>
    <p:sldId id="647" r:id="rId15"/>
    <p:sldId id="648" r:id="rId16"/>
    <p:sldId id="649" r:id="rId17"/>
    <p:sldId id="651" r:id="rId18"/>
    <p:sldId id="653" r:id="rId19"/>
    <p:sldId id="684" r:id="rId21"/>
    <p:sldId id="687" r:id="rId22"/>
    <p:sldId id="666" r:id="rId23"/>
    <p:sldId id="703" r:id="rId24"/>
    <p:sldId id="699" r:id="rId25"/>
    <p:sldId id="628" r:id="rId26"/>
  </p:sldIdLst>
  <p:sldSz cx="9144000" cy="6858000" type="screen4x3"/>
  <p:notesSz cx="6946900" cy="9207500"/>
  <p:embeddedFontLst>
    <p:embeddedFont>
      <p:font typeface="SimSun" panose="02010600030101010101" pitchFamily="2" charset="-122"/>
      <p:regular r:id="rId32"/>
    </p:embeddedFont>
    <p:embeddedFont>
      <p:font typeface="Garamond" panose="02020404030301010803" pitchFamily="18" charset="0"/>
      <p:regular r:id="rId33"/>
      <p:bold r:id="rId34"/>
      <p:italic r:id="rId35"/>
    </p:embeddedFont>
    <p:embeddedFont>
      <p:font typeface="Tunga" panose="020B0502040204020203" pitchFamily="2"/>
      <p:regular r:id="rId36"/>
      <p:bold r:id="rId37"/>
    </p:embeddedFont>
    <p:embeddedFont>
      <p:font typeface="Franklin Gothic Book" panose="020B0503020102020204" charset="0"/>
      <p:regular r:id="rId38"/>
      <p:italic r:id="rId39"/>
    </p:embeddedFont>
    <p:embeddedFont>
      <p:font typeface="Franklin Gothic Medium" panose="020B0603020102020204" charset="0"/>
      <p:regular r:id="rId40"/>
      <p:italic r:id="rId41"/>
    </p:embeddedFont>
    <p:embeddedFont>
      <p:font typeface="Microsoft YaHei" panose="020B0503020204020204" charset="-122"/>
      <p:regular r:id="rId42"/>
    </p:embeddedFont>
    <p:embeddedFont>
      <p:font typeface="MS PGothic" panose="020B0600070205080204" pitchFamily="1" charset="-128"/>
      <p:regular r:id="rId43"/>
    </p:embeddedFont>
    <p:embeddedFont>
      <p:font typeface="Times" panose="02020603050405020304" charset="0"/>
      <p:regular r:id="rId44"/>
      <p:bold r:id="rId45"/>
      <p:italic r:id="rId46"/>
      <p:boldItalic r:id="rId47"/>
    </p:embeddedFont>
    <p:embeddedFont>
      <p:font typeface="Calibri" panose="020F050202020403020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58" userDrawn="1">
          <p15:clr>
            <a:srgbClr val="A4A3A4"/>
          </p15:clr>
        </p15:guide>
        <p15:guide id="2" orient="horz" pos="720" userDrawn="1">
          <p15:clr>
            <a:srgbClr val="A4A3A4"/>
          </p15:clr>
        </p15:guide>
        <p15:guide id="3" orient="horz" pos="2996" userDrawn="1">
          <p15:clr>
            <a:srgbClr val="A4A3A4"/>
          </p15:clr>
        </p15:guide>
        <p15:guide id="4" orient="horz" pos="1929" userDrawn="1">
          <p15:clr>
            <a:srgbClr val="A4A3A4"/>
          </p15:clr>
        </p15:guide>
        <p15:guide id="5" orient="horz" pos="2537" userDrawn="1">
          <p15:clr>
            <a:srgbClr val="A4A3A4"/>
          </p15:clr>
        </p15:guide>
        <p15:guide id="6" pos="5381" userDrawn="1">
          <p15:clr>
            <a:srgbClr val="A4A3A4"/>
          </p15:clr>
        </p15:guide>
        <p15:guide id="7" pos="381" userDrawn="1">
          <p15:clr>
            <a:srgbClr val="A4A3A4"/>
          </p15:clr>
        </p15:guide>
        <p15:guide id="8" pos="2310" userDrawn="1">
          <p15:clr>
            <a:srgbClr val="A4A3A4"/>
          </p15:clr>
        </p15:guide>
        <p15:guide id="9" pos="215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bin " initials="R" lastIdx="0" clrIdx="0"/>
  <p:cmAuthor id="1" name="Information Technology" initials="IT" lastIdx="6"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scaleToFitPaper="1"/>
  <p:clrMru>
    <a:srgbClr val="FFFFFF"/>
    <a:srgbClr val="FF8B0F"/>
    <a:srgbClr val="DC740B"/>
    <a:srgbClr val="8FC3EA"/>
    <a:srgbClr val="FF9B2D"/>
    <a:srgbClr val="BBCAD7"/>
    <a:srgbClr val="94A9BB"/>
    <a:srgbClr val="1062A8"/>
    <a:srgbClr val="637280"/>
    <a:srgbClr val="2E38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18" autoAdjust="0"/>
    <p:restoredTop sz="84469" autoAdjust="0"/>
  </p:normalViewPr>
  <p:slideViewPr>
    <p:cSldViewPr snapToGrid="0" snapToObjects="1" showGuides="1">
      <p:cViewPr varScale="1">
        <p:scale>
          <a:sx n="82" d="100"/>
          <a:sy n="82" d="100"/>
        </p:scale>
        <p:origin x="-1272" y="-84"/>
      </p:cViewPr>
      <p:guideLst>
        <p:guide orient="horz" pos="2058"/>
        <p:guide orient="horz" pos="720"/>
        <p:guide orient="horz" pos="2996"/>
        <p:guide orient="horz" pos="1929"/>
        <p:guide orient="horz" pos="2537"/>
        <p:guide pos="5381"/>
        <p:guide pos="381"/>
        <p:guide pos="2310"/>
        <p:guide pos="215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75" d="100"/>
          <a:sy n="75" d="100"/>
        </p:scale>
        <p:origin x="-4038" y="-744"/>
      </p:cViewPr>
      <p:guideLst>
        <p:guide orient="horz" pos="2900"/>
        <p:guide pos="732"/>
        <p:guide pos="365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slide" Target="slides/slide1.xml"/><Relationship Id="rId51" Type="http://schemas.openxmlformats.org/officeDocument/2006/relationships/font" Target="fonts/font20.fntdata"/><Relationship Id="rId50" Type="http://schemas.openxmlformats.org/officeDocument/2006/relationships/font" Target="fonts/font19.fntdata"/><Relationship Id="rId5" Type="http://schemas.openxmlformats.org/officeDocument/2006/relationships/slideMaster" Target="slideMasters/slideMaster4.xml"/><Relationship Id="rId49" Type="http://schemas.openxmlformats.org/officeDocument/2006/relationships/font" Target="fonts/font18.fntdata"/><Relationship Id="rId48" Type="http://schemas.openxmlformats.org/officeDocument/2006/relationships/font" Target="fonts/font17.fntdata"/><Relationship Id="rId47" Type="http://schemas.openxmlformats.org/officeDocument/2006/relationships/font" Target="fonts/font16.fntdata"/><Relationship Id="rId46" Type="http://schemas.openxmlformats.org/officeDocument/2006/relationships/font" Target="fonts/font15.fntdata"/><Relationship Id="rId45" Type="http://schemas.openxmlformats.org/officeDocument/2006/relationships/font" Target="fonts/font14.fntdata"/><Relationship Id="rId44" Type="http://schemas.openxmlformats.org/officeDocument/2006/relationships/font" Target="fonts/font13.fntdata"/><Relationship Id="rId43" Type="http://schemas.openxmlformats.org/officeDocument/2006/relationships/font" Target="fonts/font12.fntdata"/><Relationship Id="rId42" Type="http://schemas.openxmlformats.org/officeDocument/2006/relationships/font" Target="fonts/font11.fntdata"/><Relationship Id="rId41" Type="http://schemas.openxmlformats.org/officeDocument/2006/relationships/font" Target="fonts/font10.fntdata"/><Relationship Id="rId40" Type="http://schemas.openxmlformats.org/officeDocument/2006/relationships/font" Target="fonts/font9.fntdata"/><Relationship Id="rId4" Type="http://schemas.openxmlformats.org/officeDocument/2006/relationships/slideMaster" Target="slideMasters/slideMaster3.xml"/><Relationship Id="rId39" Type="http://schemas.openxmlformats.org/officeDocument/2006/relationships/font" Target="fonts/font8.fntdata"/><Relationship Id="rId38" Type="http://schemas.openxmlformats.org/officeDocument/2006/relationships/font" Target="fonts/font7.fntdata"/><Relationship Id="rId37" Type="http://schemas.openxmlformats.org/officeDocument/2006/relationships/font" Target="fonts/font6.fntdata"/><Relationship Id="rId36" Type="http://schemas.openxmlformats.org/officeDocument/2006/relationships/font" Target="fonts/font5.fntdata"/><Relationship Id="rId35" Type="http://schemas.openxmlformats.org/officeDocument/2006/relationships/font" Target="fonts/font4.fntdata"/><Relationship Id="rId34" Type="http://schemas.openxmlformats.org/officeDocument/2006/relationships/font" Target="fonts/font3.fntdata"/><Relationship Id="rId33" Type="http://schemas.openxmlformats.org/officeDocument/2006/relationships/font" Target="fonts/font2.fntdata"/><Relationship Id="rId32" Type="http://schemas.openxmlformats.org/officeDocument/2006/relationships/font" Target="fonts/font1.fntdata"/><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4">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5">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6">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A19D4E5-5E90-A841-82CE-D540F10E80FB}" type="doc">
      <dgm:prSet loTypeId="urn:microsoft.com/office/officeart/2005/8/layout/cycle2" loCatId="" qsTypeId="urn:microsoft.com/office/officeart/2005/8/quickstyle/3D1" qsCatId="3D" csTypeId="urn:microsoft.com/office/officeart/2005/8/colors/colorful1#1" csCatId="colorful" phldr="1"/>
      <dgm:spPr/>
      <dgm:t>
        <a:bodyPr/>
        <a:lstStyle/>
        <a:p>
          <a:endParaRPr lang="en-US"/>
        </a:p>
      </dgm:t>
    </dgm:pt>
    <dgm:pt modelId="{FC384BB1-13D2-934F-9DA6-02549C336D14}">
      <dgm:prSet phldrT="[Text]" custT="1"/>
      <dgm:spPr>
        <a:xfrm>
          <a:off x="2434828" y="401"/>
          <a:ext cx="1226343" cy="1226343"/>
        </a:xfrm>
        <a:prstGeom prst="ellipse">
          <a:avLst/>
        </a:prstGeom>
        <a:gradFill rotWithShape="0">
          <a:gsLst>
            <a:gs pos="0">
              <a:srgbClr val="004677">
                <a:hueOff val="0"/>
                <a:satOff val="0"/>
                <a:lumOff val="0"/>
                <a:alphaOff val="0"/>
                <a:shade val="51000"/>
                <a:satMod val="130000"/>
              </a:srgbClr>
            </a:gs>
            <a:gs pos="80000">
              <a:srgbClr val="004677">
                <a:hueOff val="0"/>
                <a:satOff val="0"/>
                <a:lumOff val="0"/>
                <a:alphaOff val="0"/>
                <a:shade val="93000"/>
                <a:satMod val="130000"/>
              </a:srgbClr>
            </a:gs>
            <a:gs pos="100000">
              <a:srgbClr val="004677">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gm:t>
    </dgm:pt>
    <dgm:pt modelId="{39B19CDF-B09C-7942-9BFC-48BA1633A458}" cxnId="{FE87B058-DC07-7C4B-9BF7-BF1401FCA000}" type="parTrans">
      <dgm:prSet/>
      <dgm:spPr/>
      <dgm:t>
        <a:bodyPr/>
        <a:lstStyle/>
        <a:p>
          <a:endParaRPr lang="en-US" sz="1100"/>
        </a:p>
      </dgm:t>
    </dgm:pt>
    <dgm:pt modelId="{D129BB61-7A51-CC4D-AB90-381B193CB586}" cxnId="{FE87B058-DC07-7C4B-9BF7-BF1401FCA000}" type="sibTrans">
      <dgm:prSet custT="1"/>
      <dgm:spPr>
        <a:xfrm rot="2160000">
          <a:off x="3622675" y="942976"/>
          <a:ext cx="327092" cy="413891"/>
        </a:xfrm>
        <a:prstGeom prst="rightArrow">
          <a:avLst>
            <a:gd name="adj1" fmla="val 60000"/>
            <a:gd name="adj2" fmla="val 50000"/>
          </a:avLst>
        </a:prstGeom>
        <a:gradFill rotWithShape="0">
          <a:gsLst>
            <a:gs pos="0">
              <a:srgbClr val="004677">
                <a:hueOff val="0"/>
                <a:satOff val="0"/>
                <a:lumOff val="0"/>
                <a:alphaOff val="0"/>
                <a:shade val="51000"/>
                <a:satMod val="130000"/>
              </a:srgbClr>
            </a:gs>
            <a:gs pos="80000">
              <a:srgbClr val="004677">
                <a:hueOff val="0"/>
                <a:satOff val="0"/>
                <a:lumOff val="0"/>
                <a:alphaOff val="0"/>
                <a:shade val="93000"/>
                <a:satMod val="130000"/>
              </a:srgbClr>
            </a:gs>
            <a:gs pos="100000">
              <a:srgbClr val="004677">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100" dirty="0">
            <a:solidFill>
              <a:srgbClr val="FFFFFF"/>
            </a:solidFill>
            <a:latin typeface="Arial" panose="020B0604020202020204"/>
            <a:ea typeface="+mn-ea"/>
            <a:cs typeface="+mn-cs"/>
          </a:endParaRPr>
        </a:p>
      </dgm:t>
    </dgm:pt>
    <dgm:pt modelId="{61C8F133-75E4-184A-B668-543FC3121048}">
      <dgm:prSet phldrT="[Text]" custT="1"/>
      <dgm:spPr>
        <a:xfrm>
          <a:off x="3926250" y="1083982"/>
          <a:ext cx="1226343" cy="1226343"/>
        </a:xfrm>
        <a:prstGeom prst="ellipse">
          <a:avLst/>
        </a:prstGeom>
        <a:gradFill rotWithShape="0">
          <a:gsLst>
            <a:gs pos="0">
              <a:srgbClr val="ABBD26">
                <a:hueOff val="0"/>
                <a:satOff val="0"/>
                <a:lumOff val="0"/>
                <a:alphaOff val="0"/>
                <a:shade val="51000"/>
                <a:satMod val="130000"/>
              </a:srgbClr>
            </a:gs>
            <a:gs pos="80000">
              <a:srgbClr val="ABBD26">
                <a:hueOff val="0"/>
                <a:satOff val="0"/>
                <a:lumOff val="0"/>
                <a:alphaOff val="0"/>
                <a:shade val="93000"/>
                <a:satMod val="130000"/>
              </a:srgbClr>
            </a:gs>
            <a:gs pos="100000">
              <a:srgbClr val="ABBD2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gm:t>
    </dgm:pt>
    <dgm:pt modelId="{BB8ABA75-A202-0946-826C-84F598A6F50F}" cxnId="{442C5076-2802-D548-97A0-B69E3D25D0C3}" type="parTrans">
      <dgm:prSet/>
      <dgm:spPr/>
      <dgm:t>
        <a:bodyPr/>
        <a:lstStyle/>
        <a:p>
          <a:endParaRPr lang="en-US" sz="1100"/>
        </a:p>
      </dgm:t>
    </dgm:pt>
    <dgm:pt modelId="{7C6D9687-96DA-BB45-9E86-5C6DD8ACB60E}" cxnId="{442C5076-2802-D548-97A0-B69E3D25D0C3}" type="sibTrans">
      <dgm:prSet custT="1"/>
      <dgm:spPr>
        <a:xfrm rot="6480000">
          <a:off x="4093900" y="2358041"/>
          <a:ext cx="327092" cy="413891"/>
        </a:xfrm>
        <a:prstGeom prst="rightArrow">
          <a:avLst>
            <a:gd name="adj1" fmla="val 60000"/>
            <a:gd name="adj2" fmla="val 50000"/>
          </a:avLst>
        </a:prstGeom>
        <a:gradFill rotWithShape="0">
          <a:gsLst>
            <a:gs pos="0">
              <a:srgbClr val="ABBD26">
                <a:hueOff val="0"/>
                <a:satOff val="0"/>
                <a:lumOff val="0"/>
                <a:alphaOff val="0"/>
                <a:shade val="51000"/>
                <a:satMod val="130000"/>
              </a:srgbClr>
            </a:gs>
            <a:gs pos="80000">
              <a:srgbClr val="ABBD26">
                <a:hueOff val="0"/>
                <a:satOff val="0"/>
                <a:lumOff val="0"/>
                <a:alphaOff val="0"/>
                <a:shade val="93000"/>
                <a:satMod val="130000"/>
              </a:srgbClr>
            </a:gs>
            <a:gs pos="100000">
              <a:srgbClr val="ABBD2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100" dirty="0">
            <a:solidFill>
              <a:srgbClr val="FFFFFF"/>
            </a:solidFill>
            <a:latin typeface="Arial" panose="020B0604020202020204"/>
            <a:ea typeface="+mn-ea"/>
            <a:cs typeface="+mn-cs"/>
          </a:endParaRPr>
        </a:p>
      </dgm:t>
    </dgm:pt>
    <dgm:pt modelId="{8507208D-6965-5A4C-A81A-94788B834BAA}">
      <dgm:prSet phldrT="[Text]" custT="1"/>
      <dgm:spPr>
        <a:xfrm>
          <a:off x="3356577" y="2837255"/>
          <a:ext cx="1226343" cy="1226343"/>
        </a:xfrm>
        <a:prstGeom prst="ellipse">
          <a:avLst/>
        </a:prstGeom>
        <a:gradFill rotWithShape="0">
          <a:gsLst>
            <a:gs pos="0">
              <a:srgbClr val="FFD520">
                <a:hueOff val="0"/>
                <a:satOff val="0"/>
                <a:lumOff val="0"/>
                <a:alphaOff val="0"/>
                <a:shade val="51000"/>
                <a:satMod val="130000"/>
              </a:srgbClr>
            </a:gs>
            <a:gs pos="80000">
              <a:srgbClr val="FFD520">
                <a:hueOff val="0"/>
                <a:satOff val="0"/>
                <a:lumOff val="0"/>
                <a:alphaOff val="0"/>
                <a:shade val="93000"/>
                <a:satMod val="130000"/>
              </a:srgbClr>
            </a:gs>
            <a:gs pos="100000">
              <a:srgbClr val="FFD52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gm:t>
    </dgm:pt>
    <dgm:pt modelId="{D4014459-FD59-1147-BE28-5F2FB5CD1A90}" cxnId="{939E6A10-7C5B-2148-8A68-812063D1BCF1}" type="parTrans">
      <dgm:prSet/>
      <dgm:spPr/>
      <dgm:t>
        <a:bodyPr/>
        <a:lstStyle/>
        <a:p>
          <a:endParaRPr lang="en-US" sz="1100"/>
        </a:p>
      </dgm:t>
    </dgm:pt>
    <dgm:pt modelId="{3023EC69-F1BC-114F-9F9E-508A741C5BBC}" cxnId="{939E6A10-7C5B-2148-8A68-812063D1BCF1}" type="sibTrans">
      <dgm:prSet custT="1"/>
      <dgm:spPr>
        <a:xfrm rot="10800000">
          <a:off x="2893711" y="3243481"/>
          <a:ext cx="327092" cy="413891"/>
        </a:xfrm>
        <a:prstGeom prst="rightArrow">
          <a:avLst>
            <a:gd name="adj1" fmla="val 60000"/>
            <a:gd name="adj2" fmla="val 50000"/>
          </a:avLst>
        </a:prstGeom>
        <a:gradFill rotWithShape="0">
          <a:gsLst>
            <a:gs pos="0">
              <a:srgbClr val="FFD520">
                <a:hueOff val="0"/>
                <a:satOff val="0"/>
                <a:lumOff val="0"/>
                <a:alphaOff val="0"/>
                <a:shade val="51000"/>
                <a:satMod val="130000"/>
              </a:srgbClr>
            </a:gs>
            <a:gs pos="80000">
              <a:srgbClr val="FFD520">
                <a:hueOff val="0"/>
                <a:satOff val="0"/>
                <a:lumOff val="0"/>
                <a:alphaOff val="0"/>
                <a:shade val="93000"/>
                <a:satMod val="130000"/>
              </a:srgbClr>
            </a:gs>
            <a:gs pos="100000">
              <a:srgbClr val="FFD52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100" dirty="0">
            <a:solidFill>
              <a:srgbClr val="FFFFFF"/>
            </a:solidFill>
            <a:latin typeface="Arial" panose="020B0604020202020204"/>
            <a:ea typeface="+mn-ea"/>
            <a:cs typeface="+mn-cs"/>
          </a:endParaRPr>
        </a:p>
      </dgm:t>
    </dgm:pt>
    <dgm:pt modelId="{1962CB1C-F7F0-DC4B-A489-6492685EEA0E}">
      <dgm:prSet phldrT="[Text]" custT="1"/>
      <dgm:spPr>
        <a:xfrm>
          <a:off x="1513078" y="2837255"/>
          <a:ext cx="1226343" cy="1226343"/>
        </a:xfrm>
        <a:prstGeom prst="ellipse">
          <a:avLst/>
        </a:prstGeom>
        <a:gradFill rotWithShape="0">
          <a:gsLst>
            <a:gs pos="0">
              <a:srgbClr val="780000">
                <a:hueOff val="0"/>
                <a:satOff val="0"/>
                <a:lumOff val="0"/>
                <a:alphaOff val="0"/>
                <a:shade val="51000"/>
                <a:satMod val="130000"/>
              </a:srgbClr>
            </a:gs>
            <a:gs pos="80000">
              <a:srgbClr val="780000">
                <a:hueOff val="0"/>
                <a:satOff val="0"/>
                <a:lumOff val="0"/>
                <a:alphaOff val="0"/>
                <a:shade val="93000"/>
                <a:satMod val="130000"/>
              </a:srgbClr>
            </a:gs>
            <a:gs pos="100000">
              <a:srgbClr val="7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gm:t>
    </dgm:pt>
    <dgm:pt modelId="{619AF826-8600-E546-9811-DCF6DC0E828A}" cxnId="{5C65D1B9-3217-A448-8C0C-FFB6D763F903}" type="parTrans">
      <dgm:prSet/>
      <dgm:spPr/>
      <dgm:t>
        <a:bodyPr/>
        <a:lstStyle/>
        <a:p>
          <a:endParaRPr lang="en-US" sz="1100"/>
        </a:p>
      </dgm:t>
    </dgm:pt>
    <dgm:pt modelId="{09CCF928-0A1C-6348-BBE9-A9957946BF94}" cxnId="{5C65D1B9-3217-A448-8C0C-FFB6D763F903}" type="sibTrans">
      <dgm:prSet custT="1"/>
      <dgm:spPr>
        <a:xfrm rot="15120000">
          <a:off x="1680728" y="2375649"/>
          <a:ext cx="327092" cy="413891"/>
        </a:xfrm>
        <a:prstGeom prst="rightArrow">
          <a:avLst>
            <a:gd name="adj1" fmla="val 60000"/>
            <a:gd name="adj2" fmla="val 50000"/>
          </a:avLst>
        </a:prstGeom>
        <a:gradFill rotWithShape="0">
          <a:gsLst>
            <a:gs pos="0">
              <a:srgbClr val="780000">
                <a:hueOff val="0"/>
                <a:satOff val="0"/>
                <a:lumOff val="0"/>
                <a:alphaOff val="0"/>
                <a:shade val="51000"/>
                <a:satMod val="130000"/>
              </a:srgbClr>
            </a:gs>
            <a:gs pos="80000">
              <a:srgbClr val="780000">
                <a:hueOff val="0"/>
                <a:satOff val="0"/>
                <a:lumOff val="0"/>
                <a:alphaOff val="0"/>
                <a:shade val="93000"/>
                <a:satMod val="130000"/>
              </a:srgbClr>
            </a:gs>
            <a:gs pos="100000">
              <a:srgbClr val="7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100" dirty="0">
            <a:solidFill>
              <a:srgbClr val="FFFFFF"/>
            </a:solidFill>
            <a:latin typeface="Arial" panose="020B0604020202020204"/>
            <a:ea typeface="+mn-ea"/>
            <a:cs typeface="+mn-cs"/>
          </a:endParaRPr>
        </a:p>
      </dgm:t>
    </dgm:pt>
    <dgm:pt modelId="{BE795F17-DE32-974F-B660-CD17CB8B841B}">
      <dgm:prSet phldrT="[Text]" custT="1"/>
      <dgm:spPr>
        <a:xfrm>
          <a:off x="943405" y="1083982"/>
          <a:ext cx="1226343" cy="1226343"/>
        </a:xfrm>
        <a:prstGeom prst="ellipse">
          <a:avLst/>
        </a:prstGeom>
        <a:gradFill rotWithShape="0">
          <a:gsLst>
            <a:gs pos="0">
              <a:srgbClr val="999B9E">
                <a:hueOff val="0"/>
                <a:satOff val="0"/>
                <a:lumOff val="0"/>
                <a:alphaOff val="0"/>
                <a:shade val="51000"/>
                <a:satMod val="130000"/>
              </a:srgbClr>
            </a:gs>
            <a:gs pos="80000">
              <a:srgbClr val="999B9E">
                <a:hueOff val="0"/>
                <a:satOff val="0"/>
                <a:lumOff val="0"/>
                <a:alphaOff val="0"/>
                <a:shade val="93000"/>
                <a:satMod val="130000"/>
              </a:srgbClr>
            </a:gs>
            <a:gs pos="100000">
              <a:srgbClr val="999B9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gm:t>
    </dgm:pt>
    <dgm:pt modelId="{64E3EB1A-6BEE-804D-8153-B9736015FB35}" cxnId="{DD240165-555C-8D4A-947E-43C24F42B102}" type="parTrans">
      <dgm:prSet/>
      <dgm:spPr/>
      <dgm:t>
        <a:bodyPr/>
        <a:lstStyle/>
        <a:p>
          <a:endParaRPr lang="en-US" sz="1100"/>
        </a:p>
      </dgm:t>
    </dgm:pt>
    <dgm:pt modelId="{48B3A1F7-BAEA-D743-B9C2-DAEAB574A183}" cxnId="{DD240165-555C-8D4A-947E-43C24F42B102}" type="sibTrans">
      <dgm:prSet custT="1"/>
      <dgm:spPr>
        <a:xfrm rot="19440000">
          <a:off x="2131253" y="953859"/>
          <a:ext cx="327092" cy="413891"/>
        </a:xfrm>
        <a:prstGeom prst="rightArrow">
          <a:avLst>
            <a:gd name="adj1" fmla="val 60000"/>
            <a:gd name="adj2" fmla="val 50000"/>
          </a:avLst>
        </a:prstGeom>
        <a:gradFill rotWithShape="0">
          <a:gsLst>
            <a:gs pos="0">
              <a:srgbClr val="999B9E">
                <a:hueOff val="0"/>
                <a:satOff val="0"/>
                <a:lumOff val="0"/>
                <a:alphaOff val="0"/>
                <a:shade val="51000"/>
                <a:satMod val="130000"/>
              </a:srgbClr>
            </a:gs>
            <a:gs pos="80000">
              <a:srgbClr val="999B9E">
                <a:hueOff val="0"/>
                <a:satOff val="0"/>
                <a:lumOff val="0"/>
                <a:alphaOff val="0"/>
                <a:shade val="93000"/>
                <a:satMod val="130000"/>
              </a:srgbClr>
            </a:gs>
            <a:gs pos="100000">
              <a:srgbClr val="999B9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100" dirty="0">
            <a:solidFill>
              <a:srgbClr val="FFFFFF"/>
            </a:solidFill>
            <a:latin typeface="Arial" panose="020B0604020202020204"/>
            <a:ea typeface="+mn-ea"/>
            <a:cs typeface="+mn-cs"/>
          </a:endParaRPr>
        </a:p>
      </dgm:t>
    </dgm:pt>
    <dgm:pt modelId="{D824FC22-DA56-E840-BCEB-7E293DAD796D}" type="pres">
      <dgm:prSet presAssocID="{1A19D4E5-5E90-A841-82CE-D540F10E80FB}" presName="cycle" presStyleCnt="0">
        <dgm:presLayoutVars>
          <dgm:dir/>
          <dgm:resizeHandles val="exact"/>
        </dgm:presLayoutVars>
      </dgm:prSet>
      <dgm:spPr/>
      <dgm:t>
        <a:bodyPr/>
        <a:lstStyle/>
        <a:p>
          <a:endParaRPr lang="en-US"/>
        </a:p>
      </dgm:t>
    </dgm:pt>
    <dgm:pt modelId="{C263CD6C-731F-7A4B-953E-9064F7C731BB}" type="pres">
      <dgm:prSet presAssocID="{FC384BB1-13D2-934F-9DA6-02549C336D14}" presName="node" presStyleLbl="node1" presStyleIdx="0" presStyleCnt="5">
        <dgm:presLayoutVars>
          <dgm:bulletEnabled val="1"/>
        </dgm:presLayoutVars>
      </dgm:prSet>
      <dgm:spPr/>
      <dgm:t>
        <a:bodyPr/>
        <a:lstStyle/>
        <a:p>
          <a:endParaRPr lang="en-US"/>
        </a:p>
      </dgm:t>
    </dgm:pt>
    <dgm:pt modelId="{01396960-655A-3744-85D2-DE579F93C82C}" type="pres">
      <dgm:prSet presAssocID="{D129BB61-7A51-CC4D-AB90-381B193CB586}" presName="sibTrans" presStyleLbl="sibTrans2D1" presStyleIdx="0" presStyleCnt="5"/>
      <dgm:spPr/>
      <dgm:t>
        <a:bodyPr/>
        <a:lstStyle/>
        <a:p>
          <a:endParaRPr lang="en-US"/>
        </a:p>
      </dgm:t>
    </dgm:pt>
    <dgm:pt modelId="{2DE8A485-E218-6B46-B88A-BE32145C32A1}" type="pres">
      <dgm:prSet presAssocID="{D129BB61-7A51-CC4D-AB90-381B193CB586}" presName="connectorText" presStyleLbl="sibTrans2D1" presStyleIdx="0" presStyleCnt="5"/>
      <dgm:spPr/>
      <dgm:t>
        <a:bodyPr/>
        <a:lstStyle/>
        <a:p>
          <a:endParaRPr lang="en-US"/>
        </a:p>
      </dgm:t>
    </dgm:pt>
    <dgm:pt modelId="{2F9D711D-25C7-CD4A-B0E5-6B79BB264B74}" type="pres">
      <dgm:prSet presAssocID="{61C8F133-75E4-184A-B668-543FC3121048}" presName="node" presStyleLbl="node1" presStyleIdx="1" presStyleCnt="5">
        <dgm:presLayoutVars>
          <dgm:bulletEnabled val="1"/>
        </dgm:presLayoutVars>
      </dgm:prSet>
      <dgm:spPr/>
      <dgm:t>
        <a:bodyPr/>
        <a:lstStyle/>
        <a:p>
          <a:endParaRPr lang="en-US"/>
        </a:p>
      </dgm:t>
    </dgm:pt>
    <dgm:pt modelId="{2C052A8B-8667-5D4E-9E23-540C34E289F7}" type="pres">
      <dgm:prSet presAssocID="{7C6D9687-96DA-BB45-9E86-5C6DD8ACB60E}" presName="sibTrans" presStyleLbl="sibTrans2D1" presStyleIdx="1" presStyleCnt="5"/>
      <dgm:spPr/>
      <dgm:t>
        <a:bodyPr/>
        <a:lstStyle/>
        <a:p>
          <a:endParaRPr lang="en-US"/>
        </a:p>
      </dgm:t>
    </dgm:pt>
    <dgm:pt modelId="{0E313605-4041-F64C-A51D-7FEAEC59674E}" type="pres">
      <dgm:prSet presAssocID="{7C6D9687-96DA-BB45-9E86-5C6DD8ACB60E}" presName="connectorText" presStyleLbl="sibTrans2D1" presStyleIdx="1" presStyleCnt="5"/>
      <dgm:spPr/>
      <dgm:t>
        <a:bodyPr/>
        <a:lstStyle/>
        <a:p>
          <a:endParaRPr lang="en-US"/>
        </a:p>
      </dgm:t>
    </dgm:pt>
    <dgm:pt modelId="{49ECB21A-4E31-E04B-BFD6-3ACA7E4CAB76}" type="pres">
      <dgm:prSet presAssocID="{8507208D-6965-5A4C-A81A-94788B834BAA}" presName="node" presStyleLbl="node1" presStyleIdx="2" presStyleCnt="5">
        <dgm:presLayoutVars>
          <dgm:bulletEnabled val="1"/>
        </dgm:presLayoutVars>
      </dgm:prSet>
      <dgm:spPr/>
      <dgm:t>
        <a:bodyPr/>
        <a:lstStyle/>
        <a:p>
          <a:endParaRPr lang="en-US"/>
        </a:p>
      </dgm:t>
    </dgm:pt>
    <dgm:pt modelId="{1740DC33-5B5D-A84C-9EAE-C5759B5FFF48}" type="pres">
      <dgm:prSet presAssocID="{3023EC69-F1BC-114F-9F9E-508A741C5BBC}" presName="sibTrans" presStyleLbl="sibTrans2D1" presStyleIdx="2" presStyleCnt="5"/>
      <dgm:spPr/>
      <dgm:t>
        <a:bodyPr/>
        <a:lstStyle/>
        <a:p>
          <a:endParaRPr lang="en-US"/>
        </a:p>
      </dgm:t>
    </dgm:pt>
    <dgm:pt modelId="{ADC91213-B676-8E4E-A4B7-E34FFFB27F51}" type="pres">
      <dgm:prSet presAssocID="{3023EC69-F1BC-114F-9F9E-508A741C5BBC}" presName="connectorText" presStyleLbl="sibTrans2D1" presStyleIdx="2" presStyleCnt="5"/>
      <dgm:spPr/>
      <dgm:t>
        <a:bodyPr/>
        <a:lstStyle/>
        <a:p>
          <a:endParaRPr lang="en-US"/>
        </a:p>
      </dgm:t>
    </dgm:pt>
    <dgm:pt modelId="{71EBB680-1BDB-E740-BB00-012B592A278C}" type="pres">
      <dgm:prSet presAssocID="{1962CB1C-F7F0-DC4B-A489-6492685EEA0E}" presName="node" presStyleLbl="node1" presStyleIdx="3" presStyleCnt="5">
        <dgm:presLayoutVars>
          <dgm:bulletEnabled val="1"/>
        </dgm:presLayoutVars>
      </dgm:prSet>
      <dgm:spPr/>
      <dgm:t>
        <a:bodyPr/>
        <a:lstStyle/>
        <a:p>
          <a:endParaRPr lang="en-US"/>
        </a:p>
      </dgm:t>
    </dgm:pt>
    <dgm:pt modelId="{D14E6479-BEC8-144D-AB40-E1AC4AE497BD}" type="pres">
      <dgm:prSet presAssocID="{09CCF928-0A1C-6348-BBE9-A9957946BF94}" presName="sibTrans" presStyleLbl="sibTrans2D1" presStyleIdx="3" presStyleCnt="5"/>
      <dgm:spPr/>
      <dgm:t>
        <a:bodyPr/>
        <a:lstStyle/>
        <a:p>
          <a:endParaRPr lang="en-US"/>
        </a:p>
      </dgm:t>
    </dgm:pt>
    <dgm:pt modelId="{6DF089AC-6EF8-9C48-AA17-5456F413A54A}" type="pres">
      <dgm:prSet presAssocID="{09CCF928-0A1C-6348-BBE9-A9957946BF94}" presName="connectorText" presStyleLbl="sibTrans2D1" presStyleIdx="3" presStyleCnt="5"/>
      <dgm:spPr/>
      <dgm:t>
        <a:bodyPr/>
        <a:lstStyle/>
        <a:p>
          <a:endParaRPr lang="en-US"/>
        </a:p>
      </dgm:t>
    </dgm:pt>
    <dgm:pt modelId="{862F9AEF-5E1E-9642-BE45-F582EDC6808F}" type="pres">
      <dgm:prSet presAssocID="{BE795F17-DE32-974F-B660-CD17CB8B841B}" presName="node" presStyleLbl="node1" presStyleIdx="4" presStyleCnt="5">
        <dgm:presLayoutVars>
          <dgm:bulletEnabled val="1"/>
        </dgm:presLayoutVars>
      </dgm:prSet>
      <dgm:spPr/>
      <dgm:t>
        <a:bodyPr/>
        <a:lstStyle/>
        <a:p>
          <a:endParaRPr lang="en-US"/>
        </a:p>
      </dgm:t>
    </dgm:pt>
    <dgm:pt modelId="{17408649-C7B1-1A4D-9731-768C93386F3E}" type="pres">
      <dgm:prSet presAssocID="{48B3A1F7-BAEA-D743-B9C2-DAEAB574A183}" presName="sibTrans" presStyleLbl="sibTrans2D1" presStyleIdx="4" presStyleCnt="5"/>
      <dgm:spPr/>
      <dgm:t>
        <a:bodyPr/>
        <a:lstStyle/>
        <a:p>
          <a:endParaRPr lang="en-US"/>
        </a:p>
      </dgm:t>
    </dgm:pt>
    <dgm:pt modelId="{C7D2E8F7-A33F-A74D-B46B-0B3A443FC6C9}" type="pres">
      <dgm:prSet presAssocID="{48B3A1F7-BAEA-D743-B9C2-DAEAB574A183}" presName="connectorText" presStyleLbl="sibTrans2D1" presStyleIdx="4" presStyleCnt="5"/>
      <dgm:spPr/>
      <dgm:t>
        <a:bodyPr/>
        <a:lstStyle/>
        <a:p>
          <a:endParaRPr lang="en-US"/>
        </a:p>
      </dgm:t>
    </dgm:pt>
  </dgm:ptLst>
  <dgm:cxnLst>
    <dgm:cxn modelId="{977E6D3F-AA37-4710-9B0C-F56C5B0FBA37}" type="presOf" srcId="{3023EC69-F1BC-114F-9F9E-508A741C5BBC}" destId="{ADC91213-B676-8E4E-A4B7-E34FFFB27F51}" srcOrd="1" destOrd="0" presId="urn:microsoft.com/office/officeart/2005/8/layout/cycle2"/>
    <dgm:cxn modelId="{458A9353-18B4-4D94-A0F6-3FF37949CF79}" type="presOf" srcId="{1A19D4E5-5E90-A841-82CE-D540F10E80FB}" destId="{D824FC22-DA56-E840-BCEB-7E293DAD796D}" srcOrd="0" destOrd="0" presId="urn:microsoft.com/office/officeart/2005/8/layout/cycle2"/>
    <dgm:cxn modelId="{E6D54B6E-555E-4DE8-BCDF-3F8525911FC6}" type="presOf" srcId="{FC384BB1-13D2-934F-9DA6-02549C336D14}" destId="{C263CD6C-731F-7A4B-953E-9064F7C731BB}" srcOrd="0" destOrd="0" presId="urn:microsoft.com/office/officeart/2005/8/layout/cycle2"/>
    <dgm:cxn modelId="{AFA9E317-5307-4751-8811-12F0486CF1C9}" type="presOf" srcId="{3023EC69-F1BC-114F-9F9E-508A741C5BBC}" destId="{1740DC33-5B5D-A84C-9EAE-C5759B5FFF48}" srcOrd="0" destOrd="0" presId="urn:microsoft.com/office/officeart/2005/8/layout/cycle2"/>
    <dgm:cxn modelId="{FE87B058-DC07-7C4B-9BF7-BF1401FCA000}" srcId="{1A19D4E5-5E90-A841-82CE-D540F10E80FB}" destId="{FC384BB1-13D2-934F-9DA6-02549C336D14}" srcOrd="0" destOrd="0" parTransId="{39B19CDF-B09C-7942-9BFC-48BA1633A458}" sibTransId="{D129BB61-7A51-CC4D-AB90-381B193CB586}"/>
    <dgm:cxn modelId="{6A502F77-18F2-4154-AD50-DB3ADC58FFF2}" type="presOf" srcId="{48B3A1F7-BAEA-D743-B9C2-DAEAB574A183}" destId="{C7D2E8F7-A33F-A74D-B46B-0B3A443FC6C9}" srcOrd="1" destOrd="0" presId="urn:microsoft.com/office/officeart/2005/8/layout/cycle2"/>
    <dgm:cxn modelId="{39546C09-77BF-4258-8E50-6684036B8B19}" type="presOf" srcId="{48B3A1F7-BAEA-D743-B9C2-DAEAB574A183}" destId="{17408649-C7B1-1A4D-9731-768C93386F3E}" srcOrd="0" destOrd="0" presId="urn:microsoft.com/office/officeart/2005/8/layout/cycle2"/>
    <dgm:cxn modelId="{442C5076-2802-D548-97A0-B69E3D25D0C3}" srcId="{1A19D4E5-5E90-A841-82CE-D540F10E80FB}" destId="{61C8F133-75E4-184A-B668-543FC3121048}" srcOrd="1" destOrd="0" parTransId="{BB8ABA75-A202-0946-826C-84F598A6F50F}" sibTransId="{7C6D9687-96DA-BB45-9E86-5C6DD8ACB60E}"/>
    <dgm:cxn modelId="{A1892B1E-69EF-4F0D-B04C-05720D67063D}" type="presOf" srcId="{D129BB61-7A51-CC4D-AB90-381B193CB586}" destId="{2DE8A485-E218-6B46-B88A-BE32145C32A1}" srcOrd="1" destOrd="0" presId="urn:microsoft.com/office/officeart/2005/8/layout/cycle2"/>
    <dgm:cxn modelId="{3574FA35-30CE-46A1-B817-3B8236729803}" type="presOf" srcId="{D129BB61-7A51-CC4D-AB90-381B193CB586}" destId="{01396960-655A-3744-85D2-DE579F93C82C}" srcOrd="0" destOrd="0" presId="urn:microsoft.com/office/officeart/2005/8/layout/cycle2"/>
    <dgm:cxn modelId="{DD240165-555C-8D4A-947E-43C24F42B102}" srcId="{1A19D4E5-5E90-A841-82CE-D540F10E80FB}" destId="{BE795F17-DE32-974F-B660-CD17CB8B841B}" srcOrd="4" destOrd="0" parTransId="{64E3EB1A-6BEE-804D-8153-B9736015FB35}" sibTransId="{48B3A1F7-BAEA-D743-B9C2-DAEAB574A183}"/>
    <dgm:cxn modelId="{B21A3EDE-5CFD-4F6F-B175-1C524E2B305E}" type="presOf" srcId="{BE795F17-DE32-974F-B660-CD17CB8B841B}" destId="{862F9AEF-5E1E-9642-BE45-F582EDC6808F}" srcOrd="0" destOrd="0" presId="urn:microsoft.com/office/officeart/2005/8/layout/cycle2"/>
    <dgm:cxn modelId="{0818FF4C-5592-4A48-9EE3-205C214BA578}" type="presOf" srcId="{09CCF928-0A1C-6348-BBE9-A9957946BF94}" destId="{D14E6479-BEC8-144D-AB40-E1AC4AE497BD}" srcOrd="0" destOrd="0" presId="urn:microsoft.com/office/officeart/2005/8/layout/cycle2"/>
    <dgm:cxn modelId="{9126B2BD-D8FE-45E3-B1F4-7C239D80E7A9}" type="presOf" srcId="{7C6D9687-96DA-BB45-9E86-5C6DD8ACB60E}" destId="{0E313605-4041-F64C-A51D-7FEAEC59674E}" srcOrd="1" destOrd="0" presId="urn:microsoft.com/office/officeart/2005/8/layout/cycle2"/>
    <dgm:cxn modelId="{5C600280-155C-40EC-8FEE-02A191452580}" type="presOf" srcId="{1962CB1C-F7F0-DC4B-A489-6492685EEA0E}" destId="{71EBB680-1BDB-E740-BB00-012B592A278C}" srcOrd="0" destOrd="0" presId="urn:microsoft.com/office/officeart/2005/8/layout/cycle2"/>
    <dgm:cxn modelId="{B3BA83CE-920D-494D-B1D2-421EEB335295}" type="presOf" srcId="{8507208D-6965-5A4C-A81A-94788B834BAA}" destId="{49ECB21A-4E31-E04B-BFD6-3ACA7E4CAB76}" srcOrd="0" destOrd="0" presId="urn:microsoft.com/office/officeart/2005/8/layout/cycle2"/>
    <dgm:cxn modelId="{1C7575C4-1A2D-4620-8454-06AE78A98768}" type="presOf" srcId="{7C6D9687-96DA-BB45-9E86-5C6DD8ACB60E}" destId="{2C052A8B-8667-5D4E-9E23-540C34E289F7}" srcOrd="0" destOrd="0" presId="urn:microsoft.com/office/officeart/2005/8/layout/cycle2"/>
    <dgm:cxn modelId="{939E6A10-7C5B-2148-8A68-812063D1BCF1}" srcId="{1A19D4E5-5E90-A841-82CE-D540F10E80FB}" destId="{8507208D-6965-5A4C-A81A-94788B834BAA}" srcOrd="2" destOrd="0" parTransId="{D4014459-FD59-1147-BE28-5F2FB5CD1A90}" sibTransId="{3023EC69-F1BC-114F-9F9E-508A741C5BBC}"/>
    <dgm:cxn modelId="{A8CAFD2E-1A2C-44F7-8687-A7094D7A61B2}" type="presOf" srcId="{09CCF928-0A1C-6348-BBE9-A9957946BF94}" destId="{6DF089AC-6EF8-9C48-AA17-5456F413A54A}" srcOrd="1" destOrd="0" presId="urn:microsoft.com/office/officeart/2005/8/layout/cycle2"/>
    <dgm:cxn modelId="{5C65D1B9-3217-A448-8C0C-FFB6D763F903}" srcId="{1A19D4E5-5E90-A841-82CE-D540F10E80FB}" destId="{1962CB1C-F7F0-DC4B-A489-6492685EEA0E}" srcOrd="3" destOrd="0" parTransId="{619AF826-8600-E546-9811-DCF6DC0E828A}" sibTransId="{09CCF928-0A1C-6348-BBE9-A9957946BF94}"/>
    <dgm:cxn modelId="{D8F1F62F-C082-4678-AE1E-627781EA7188}" type="presOf" srcId="{61C8F133-75E4-184A-B668-543FC3121048}" destId="{2F9D711D-25C7-CD4A-B0E5-6B79BB264B74}" srcOrd="0" destOrd="0" presId="urn:microsoft.com/office/officeart/2005/8/layout/cycle2"/>
    <dgm:cxn modelId="{6A433CC5-1AC4-4AE4-BD6A-C58B99452E08}" type="presParOf" srcId="{D824FC22-DA56-E840-BCEB-7E293DAD796D}" destId="{C263CD6C-731F-7A4B-953E-9064F7C731BB}" srcOrd="0" destOrd="0" presId="urn:microsoft.com/office/officeart/2005/8/layout/cycle2"/>
    <dgm:cxn modelId="{8F7B1E7D-1E6A-4A15-AA0D-7A52AA2F27C2}" type="presParOf" srcId="{D824FC22-DA56-E840-BCEB-7E293DAD796D}" destId="{01396960-655A-3744-85D2-DE579F93C82C}" srcOrd="1" destOrd="0" presId="urn:microsoft.com/office/officeart/2005/8/layout/cycle2"/>
    <dgm:cxn modelId="{281E68F1-A4E2-421D-91EE-BFF8623E3D76}" type="presParOf" srcId="{01396960-655A-3744-85D2-DE579F93C82C}" destId="{2DE8A485-E218-6B46-B88A-BE32145C32A1}" srcOrd="0" destOrd="0" presId="urn:microsoft.com/office/officeart/2005/8/layout/cycle2"/>
    <dgm:cxn modelId="{9D9C328E-FF09-45A2-A517-8C15A0AA9CF8}" type="presParOf" srcId="{D824FC22-DA56-E840-BCEB-7E293DAD796D}" destId="{2F9D711D-25C7-CD4A-B0E5-6B79BB264B74}" srcOrd="2" destOrd="0" presId="urn:microsoft.com/office/officeart/2005/8/layout/cycle2"/>
    <dgm:cxn modelId="{82E5C510-077E-45A1-BA4B-30721AA984C7}" type="presParOf" srcId="{D824FC22-DA56-E840-BCEB-7E293DAD796D}" destId="{2C052A8B-8667-5D4E-9E23-540C34E289F7}" srcOrd="3" destOrd="0" presId="urn:microsoft.com/office/officeart/2005/8/layout/cycle2"/>
    <dgm:cxn modelId="{5350DA58-A2F2-44E2-8A64-898C0A32CF65}" type="presParOf" srcId="{2C052A8B-8667-5D4E-9E23-540C34E289F7}" destId="{0E313605-4041-F64C-A51D-7FEAEC59674E}" srcOrd="0" destOrd="0" presId="urn:microsoft.com/office/officeart/2005/8/layout/cycle2"/>
    <dgm:cxn modelId="{D6B8EEB8-662B-4594-AC8F-143C612624DA}" type="presParOf" srcId="{D824FC22-DA56-E840-BCEB-7E293DAD796D}" destId="{49ECB21A-4E31-E04B-BFD6-3ACA7E4CAB76}" srcOrd="4" destOrd="0" presId="urn:microsoft.com/office/officeart/2005/8/layout/cycle2"/>
    <dgm:cxn modelId="{FDD147AD-280D-4B6F-9440-3A4FA7FD37C8}" type="presParOf" srcId="{D824FC22-DA56-E840-BCEB-7E293DAD796D}" destId="{1740DC33-5B5D-A84C-9EAE-C5759B5FFF48}" srcOrd="5" destOrd="0" presId="urn:microsoft.com/office/officeart/2005/8/layout/cycle2"/>
    <dgm:cxn modelId="{7F716C1E-C50F-4E99-8248-99B0D403D2F1}" type="presParOf" srcId="{1740DC33-5B5D-A84C-9EAE-C5759B5FFF48}" destId="{ADC91213-B676-8E4E-A4B7-E34FFFB27F51}" srcOrd="0" destOrd="0" presId="urn:microsoft.com/office/officeart/2005/8/layout/cycle2"/>
    <dgm:cxn modelId="{A7E5E5AB-637C-43A4-9648-6A07D06E2AF9}" type="presParOf" srcId="{D824FC22-DA56-E840-BCEB-7E293DAD796D}" destId="{71EBB680-1BDB-E740-BB00-012B592A278C}" srcOrd="6" destOrd="0" presId="urn:microsoft.com/office/officeart/2005/8/layout/cycle2"/>
    <dgm:cxn modelId="{D627767F-5284-497C-A7CF-8C2BA5BA53A3}" type="presParOf" srcId="{D824FC22-DA56-E840-BCEB-7E293DAD796D}" destId="{D14E6479-BEC8-144D-AB40-E1AC4AE497BD}" srcOrd="7" destOrd="0" presId="urn:microsoft.com/office/officeart/2005/8/layout/cycle2"/>
    <dgm:cxn modelId="{28335110-550D-4D6C-ACB6-652C35B2F632}" type="presParOf" srcId="{D14E6479-BEC8-144D-AB40-E1AC4AE497BD}" destId="{6DF089AC-6EF8-9C48-AA17-5456F413A54A}" srcOrd="0" destOrd="0" presId="urn:microsoft.com/office/officeart/2005/8/layout/cycle2"/>
    <dgm:cxn modelId="{F798D6CD-5375-4B1E-9ADA-4FAF5C42E3A6}" type="presParOf" srcId="{D824FC22-DA56-E840-BCEB-7E293DAD796D}" destId="{862F9AEF-5E1E-9642-BE45-F582EDC6808F}" srcOrd="8" destOrd="0" presId="urn:microsoft.com/office/officeart/2005/8/layout/cycle2"/>
    <dgm:cxn modelId="{1C5E8B8E-B602-492F-9197-2550A3C72EB9}" type="presParOf" srcId="{D824FC22-DA56-E840-BCEB-7E293DAD796D}" destId="{17408649-C7B1-1A4D-9731-768C93386F3E}" srcOrd="9" destOrd="0" presId="urn:microsoft.com/office/officeart/2005/8/layout/cycle2"/>
    <dgm:cxn modelId="{4D8F5F1B-77D2-4351-9756-9C8A26A539A6}" type="presParOf" srcId="{17408649-C7B1-1A4D-9731-768C93386F3E}" destId="{C7D2E8F7-A33F-A74D-B46B-0B3A443FC6C9}" srcOrd="0" destOrd="0" presId="urn:microsoft.com/office/officeart/2005/8/layout/cycle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19D4E5-5E90-A841-82CE-D540F10E80FB}" type="doc">
      <dgm:prSet loTypeId="urn:microsoft.com/office/officeart/2005/8/layout/cycle2" loCatId="" qsTypeId="urn:microsoft.com/office/officeart/2005/8/quickstyle/3D1" qsCatId="3D" csTypeId="urn:microsoft.com/office/officeart/2005/8/colors/colorful1#2" csCatId="colorful" phldr="1"/>
      <dgm:spPr/>
      <dgm:t>
        <a:bodyPr/>
        <a:lstStyle/>
        <a:p>
          <a:endParaRPr lang="en-US"/>
        </a:p>
      </dgm:t>
    </dgm:pt>
    <dgm:pt modelId="{FC384BB1-13D2-934F-9DA6-02549C336D14}">
      <dgm:prSet phldrT="[Text]" custT="1"/>
      <dgm:spPr>
        <a:xfrm>
          <a:off x="2434828" y="401"/>
          <a:ext cx="1226343" cy="1226343"/>
        </a:xfrm>
        <a:prstGeom prst="ellipse">
          <a:avLst/>
        </a:prstGeom>
        <a:gradFill rotWithShape="0">
          <a:gsLst>
            <a:gs pos="0">
              <a:srgbClr val="004677">
                <a:hueOff val="0"/>
                <a:satOff val="0"/>
                <a:lumOff val="0"/>
                <a:alphaOff val="0"/>
                <a:shade val="51000"/>
                <a:satMod val="130000"/>
              </a:srgbClr>
            </a:gs>
            <a:gs pos="80000">
              <a:srgbClr val="004677">
                <a:hueOff val="0"/>
                <a:satOff val="0"/>
                <a:lumOff val="0"/>
                <a:alphaOff val="0"/>
                <a:shade val="93000"/>
                <a:satMod val="130000"/>
              </a:srgbClr>
            </a:gs>
            <a:gs pos="100000">
              <a:srgbClr val="004677">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gm:t>
    </dgm:pt>
    <dgm:pt modelId="{39B19CDF-B09C-7942-9BFC-48BA1633A458}" cxnId="{FE87B058-DC07-7C4B-9BF7-BF1401FCA000}" type="parTrans">
      <dgm:prSet/>
      <dgm:spPr/>
      <dgm:t>
        <a:bodyPr/>
        <a:lstStyle/>
        <a:p>
          <a:endParaRPr lang="en-US" sz="3600"/>
        </a:p>
      </dgm:t>
    </dgm:pt>
    <dgm:pt modelId="{D129BB61-7A51-CC4D-AB90-381B193CB586}" cxnId="{FE87B058-DC07-7C4B-9BF7-BF1401FCA000}" type="sibTrans">
      <dgm:prSet custT="1"/>
      <dgm:spPr>
        <a:xfrm rot="2160000">
          <a:off x="3622675" y="942976"/>
          <a:ext cx="327092" cy="413891"/>
        </a:xfrm>
        <a:prstGeom prst="rightArrow">
          <a:avLst>
            <a:gd name="adj1" fmla="val 60000"/>
            <a:gd name="adj2" fmla="val 50000"/>
          </a:avLst>
        </a:prstGeom>
        <a:gradFill rotWithShape="0">
          <a:gsLst>
            <a:gs pos="0">
              <a:srgbClr val="004677">
                <a:hueOff val="0"/>
                <a:satOff val="0"/>
                <a:lumOff val="0"/>
                <a:alphaOff val="0"/>
                <a:shade val="51000"/>
                <a:satMod val="130000"/>
              </a:srgbClr>
            </a:gs>
            <a:gs pos="80000">
              <a:srgbClr val="004677">
                <a:hueOff val="0"/>
                <a:satOff val="0"/>
                <a:lumOff val="0"/>
                <a:alphaOff val="0"/>
                <a:shade val="93000"/>
                <a:satMod val="130000"/>
              </a:srgbClr>
            </a:gs>
            <a:gs pos="100000">
              <a:srgbClr val="004677">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61C8F133-75E4-184A-B668-543FC3121048}">
      <dgm:prSet phldrT="[Text]" custT="1"/>
      <dgm:spPr>
        <a:xfrm>
          <a:off x="3926250" y="1083982"/>
          <a:ext cx="1226343" cy="1226343"/>
        </a:xfrm>
        <a:prstGeom prst="ellipse">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gm:t>
    </dgm:pt>
    <dgm:pt modelId="{BB8ABA75-A202-0946-826C-84F598A6F50F}" cxnId="{442C5076-2802-D548-97A0-B69E3D25D0C3}" type="parTrans">
      <dgm:prSet/>
      <dgm:spPr/>
      <dgm:t>
        <a:bodyPr/>
        <a:lstStyle/>
        <a:p>
          <a:endParaRPr lang="en-US" sz="3600"/>
        </a:p>
      </dgm:t>
    </dgm:pt>
    <dgm:pt modelId="{7C6D9687-96DA-BB45-9E86-5C6DD8ACB60E}" cxnId="{442C5076-2802-D548-97A0-B69E3D25D0C3}" type="sibTrans">
      <dgm:prSet custT="1"/>
      <dgm:spPr>
        <a:xfrm rot="6480000">
          <a:off x="4093900" y="2358041"/>
          <a:ext cx="327092" cy="413891"/>
        </a:xfrm>
        <a:prstGeom prst="rightArrow">
          <a:avLst>
            <a:gd name="adj1" fmla="val 60000"/>
            <a:gd name="adj2" fmla="val 50000"/>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8507208D-6965-5A4C-A81A-94788B834BAA}">
      <dgm:prSet phldrT="[Text]" custT="1"/>
      <dgm:spPr>
        <a:xfrm>
          <a:off x="3356577" y="2837255"/>
          <a:ext cx="1226343" cy="1226343"/>
        </a:xfrm>
        <a:prstGeom prst="ellipse">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gm:t>
    </dgm:pt>
    <dgm:pt modelId="{D4014459-FD59-1147-BE28-5F2FB5CD1A90}" cxnId="{939E6A10-7C5B-2148-8A68-812063D1BCF1}" type="parTrans">
      <dgm:prSet/>
      <dgm:spPr/>
      <dgm:t>
        <a:bodyPr/>
        <a:lstStyle/>
        <a:p>
          <a:endParaRPr lang="en-US" sz="3600"/>
        </a:p>
      </dgm:t>
    </dgm:pt>
    <dgm:pt modelId="{3023EC69-F1BC-114F-9F9E-508A741C5BBC}" cxnId="{939E6A10-7C5B-2148-8A68-812063D1BCF1}" type="sibTrans">
      <dgm:prSet custT="1"/>
      <dgm:spPr>
        <a:xfrm rot="10800000">
          <a:off x="2893711" y="3243481"/>
          <a:ext cx="327092" cy="413891"/>
        </a:xfrm>
        <a:prstGeom prst="rightArrow">
          <a:avLst>
            <a:gd name="adj1" fmla="val 60000"/>
            <a:gd name="adj2" fmla="val 50000"/>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1962CB1C-F7F0-DC4B-A489-6492685EEA0E}">
      <dgm:prSet phldrT="[Text]" custT="1"/>
      <dgm:spPr>
        <a:xfrm>
          <a:off x="1513078" y="2837255"/>
          <a:ext cx="1226343" cy="1226343"/>
        </a:xfrm>
        <a:prstGeom prst="ellipse">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gm:t>
    </dgm:pt>
    <dgm:pt modelId="{619AF826-8600-E546-9811-DCF6DC0E828A}" cxnId="{5C65D1B9-3217-A448-8C0C-FFB6D763F903}" type="parTrans">
      <dgm:prSet/>
      <dgm:spPr/>
      <dgm:t>
        <a:bodyPr/>
        <a:lstStyle/>
        <a:p>
          <a:endParaRPr lang="en-US" sz="3600"/>
        </a:p>
      </dgm:t>
    </dgm:pt>
    <dgm:pt modelId="{09CCF928-0A1C-6348-BBE9-A9957946BF94}" cxnId="{5C65D1B9-3217-A448-8C0C-FFB6D763F903}" type="sibTrans">
      <dgm:prSet custT="1"/>
      <dgm:spPr>
        <a:xfrm rot="15120000">
          <a:off x="1680728" y="2375649"/>
          <a:ext cx="327092" cy="413891"/>
        </a:xfrm>
        <a:prstGeom prst="rightArrow">
          <a:avLst>
            <a:gd name="adj1" fmla="val 60000"/>
            <a:gd name="adj2" fmla="val 50000"/>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BE795F17-DE32-974F-B660-CD17CB8B841B}">
      <dgm:prSet phldrT="[Text]" custT="1"/>
      <dgm:spPr>
        <a:xfrm>
          <a:off x="943405" y="1083982"/>
          <a:ext cx="1226343" cy="1226343"/>
        </a:xfrm>
        <a:prstGeom prst="ellipse">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gm:t>
    </dgm:pt>
    <dgm:pt modelId="{64E3EB1A-6BEE-804D-8153-B9736015FB35}" cxnId="{DD240165-555C-8D4A-947E-43C24F42B102}" type="parTrans">
      <dgm:prSet/>
      <dgm:spPr/>
      <dgm:t>
        <a:bodyPr/>
        <a:lstStyle/>
        <a:p>
          <a:endParaRPr lang="en-US" sz="3600"/>
        </a:p>
      </dgm:t>
    </dgm:pt>
    <dgm:pt modelId="{48B3A1F7-BAEA-D743-B9C2-DAEAB574A183}" cxnId="{DD240165-555C-8D4A-947E-43C24F42B102}" type="sibTrans">
      <dgm:prSet custT="1"/>
      <dgm:spPr>
        <a:xfrm rot="19440000">
          <a:off x="2131253" y="953859"/>
          <a:ext cx="327092" cy="413891"/>
        </a:xfrm>
        <a:prstGeom prst="rightArrow">
          <a:avLst>
            <a:gd name="adj1" fmla="val 60000"/>
            <a:gd name="adj2" fmla="val 50000"/>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D824FC22-DA56-E840-BCEB-7E293DAD796D}" type="pres">
      <dgm:prSet presAssocID="{1A19D4E5-5E90-A841-82CE-D540F10E80FB}" presName="cycle" presStyleCnt="0">
        <dgm:presLayoutVars>
          <dgm:dir/>
          <dgm:resizeHandles val="exact"/>
        </dgm:presLayoutVars>
      </dgm:prSet>
      <dgm:spPr/>
      <dgm:t>
        <a:bodyPr/>
        <a:lstStyle/>
        <a:p>
          <a:endParaRPr lang="en-US"/>
        </a:p>
      </dgm:t>
    </dgm:pt>
    <dgm:pt modelId="{C263CD6C-731F-7A4B-953E-9064F7C731BB}" type="pres">
      <dgm:prSet presAssocID="{FC384BB1-13D2-934F-9DA6-02549C336D14}" presName="node" presStyleLbl="node1" presStyleIdx="0" presStyleCnt="5">
        <dgm:presLayoutVars>
          <dgm:bulletEnabled val="1"/>
        </dgm:presLayoutVars>
      </dgm:prSet>
      <dgm:spPr/>
      <dgm:t>
        <a:bodyPr/>
        <a:lstStyle/>
        <a:p>
          <a:endParaRPr lang="en-US"/>
        </a:p>
      </dgm:t>
    </dgm:pt>
    <dgm:pt modelId="{01396960-655A-3744-85D2-DE579F93C82C}" type="pres">
      <dgm:prSet presAssocID="{D129BB61-7A51-CC4D-AB90-381B193CB586}" presName="sibTrans" presStyleLbl="sibTrans2D1" presStyleIdx="0" presStyleCnt="5"/>
      <dgm:spPr/>
      <dgm:t>
        <a:bodyPr/>
        <a:lstStyle/>
        <a:p>
          <a:endParaRPr lang="en-US"/>
        </a:p>
      </dgm:t>
    </dgm:pt>
    <dgm:pt modelId="{2DE8A485-E218-6B46-B88A-BE32145C32A1}" type="pres">
      <dgm:prSet presAssocID="{D129BB61-7A51-CC4D-AB90-381B193CB586}" presName="connectorText" presStyleLbl="sibTrans2D1" presStyleIdx="0" presStyleCnt="5"/>
      <dgm:spPr/>
      <dgm:t>
        <a:bodyPr/>
        <a:lstStyle/>
        <a:p>
          <a:endParaRPr lang="en-US"/>
        </a:p>
      </dgm:t>
    </dgm:pt>
    <dgm:pt modelId="{2F9D711D-25C7-CD4A-B0E5-6B79BB264B74}" type="pres">
      <dgm:prSet presAssocID="{61C8F133-75E4-184A-B668-543FC3121048}" presName="node" presStyleLbl="node1" presStyleIdx="1" presStyleCnt="5">
        <dgm:presLayoutVars>
          <dgm:bulletEnabled val="1"/>
        </dgm:presLayoutVars>
      </dgm:prSet>
      <dgm:spPr/>
      <dgm:t>
        <a:bodyPr/>
        <a:lstStyle/>
        <a:p>
          <a:endParaRPr lang="en-US"/>
        </a:p>
      </dgm:t>
    </dgm:pt>
    <dgm:pt modelId="{2C052A8B-8667-5D4E-9E23-540C34E289F7}" type="pres">
      <dgm:prSet presAssocID="{7C6D9687-96DA-BB45-9E86-5C6DD8ACB60E}" presName="sibTrans" presStyleLbl="sibTrans2D1" presStyleIdx="1" presStyleCnt="5"/>
      <dgm:spPr/>
      <dgm:t>
        <a:bodyPr/>
        <a:lstStyle/>
        <a:p>
          <a:endParaRPr lang="en-US"/>
        </a:p>
      </dgm:t>
    </dgm:pt>
    <dgm:pt modelId="{0E313605-4041-F64C-A51D-7FEAEC59674E}" type="pres">
      <dgm:prSet presAssocID="{7C6D9687-96DA-BB45-9E86-5C6DD8ACB60E}" presName="connectorText" presStyleLbl="sibTrans2D1" presStyleIdx="1" presStyleCnt="5"/>
      <dgm:spPr/>
      <dgm:t>
        <a:bodyPr/>
        <a:lstStyle/>
        <a:p>
          <a:endParaRPr lang="en-US"/>
        </a:p>
      </dgm:t>
    </dgm:pt>
    <dgm:pt modelId="{49ECB21A-4E31-E04B-BFD6-3ACA7E4CAB76}" type="pres">
      <dgm:prSet presAssocID="{8507208D-6965-5A4C-A81A-94788B834BAA}" presName="node" presStyleLbl="node1" presStyleIdx="2" presStyleCnt="5">
        <dgm:presLayoutVars>
          <dgm:bulletEnabled val="1"/>
        </dgm:presLayoutVars>
      </dgm:prSet>
      <dgm:spPr/>
      <dgm:t>
        <a:bodyPr/>
        <a:lstStyle/>
        <a:p>
          <a:endParaRPr lang="en-US"/>
        </a:p>
      </dgm:t>
    </dgm:pt>
    <dgm:pt modelId="{1740DC33-5B5D-A84C-9EAE-C5759B5FFF48}" type="pres">
      <dgm:prSet presAssocID="{3023EC69-F1BC-114F-9F9E-508A741C5BBC}" presName="sibTrans" presStyleLbl="sibTrans2D1" presStyleIdx="2" presStyleCnt="5"/>
      <dgm:spPr/>
      <dgm:t>
        <a:bodyPr/>
        <a:lstStyle/>
        <a:p>
          <a:endParaRPr lang="en-US"/>
        </a:p>
      </dgm:t>
    </dgm:pt>
    <dgm:pt modelId="{ADC91213-B676-8E4E-A4B7-E34FFFB27F51}" type="pres">
      <dgm:prSet presAssocID="{3023EC69-F1BC-114F-9F9E-508A741C5BBC}" presName="connectorText" presStyleLbl="sibTrans2D1" presStyleIdx="2" presStyleCnt="5"/>
      <dgm:spPr/>
      <dgm:t>
        <a:bodyPr/>
        <a:lstStyle/>
        <a:p>
          <a:endParaRPr lang="en-US"/>
        </a:p>
      </dgm:t>
    </dgm:pt>
    <dgm:pt modelId="{71EBB680-1BDB-E740-BB00-012B592A278C}" type="pres">
      <dgm:prSet presAssocID="{1962CB1C-F7F0-DC4B-A489-6492685EEA0E}" presName="node" presStyleLbl="node1" presStyleIdx="3" presStyleCnt="5">
        <dgm:presLayoutVars>
          <dgm:bulletEnabled val="1"/>
        </dgm:presLayoutVars>
      </dgm:prSet>
      <dgm:spPr/>
      <dgm:t>
        <a:bodyPr/>
        <a:lstStyle/>
        <a:p>
          <a:endParaRPr lang="en-US"/>
        </a:p>
      </dgm:t>
    </dgm:pt>
    <dgm:pt modelId="{D14E6479-BEC8-144D-AB40-E1AC4AE497BD}" type="pres">
      <dgm:prSet presAssocID="{09CCF928-0A1C-6348-BBE9-A9957946BF94}" presName="sibTrans" presStyleLbl="sibTrans2D1" presStyleIdx="3" presStyleCnt="5"/>
      <dgm:spPr/>
      <dgm:t>
        <a:bodyPr/>
        <a:lstStyle/>
        <a:p>
          <a:endParaRPr lang="en-US"/>
        </a:p>
      </dgm:t>
    </dgm:pt>
    <dgm:pt modelId="{6DF089AC-6EF8-9C48-AA17-5456F413A54A}" type="pres">
      <dgm:prSet presAssocID="{09CCF928-0A1C-6348-BBE9-A9957946BF94}" presName="connectorText" presStyleLbl="sibTrans2D1" presStyleIdx="3" presStyleCnt="5"/>
      <dgm:spPr/>
      <dgm:t>
        <a:bodyPr/>
        <a:lstStyle/>
        <a:p>
          <a:endParaRPr lang="en-US"/>
        </a:p>
      </dgm:t>
    </dgm:pt>
    <dgm:pt modelId="{862F9AEF-5E1E-9642-BE45-F582EDC6808F}" type="pres">
      <dgm:prSet presAssocID="{BE795F17-DE32-974F-B660-CD17CB8B841B}" presName="node" presStyleLbl="node1" presStyleIdx="4" presStyleCnt="5">
        <dgm:presLayoutVars>
          <dgm:bulletEnabled val="1"/>
        </dgm:presLayoutVars>
      </dgm:prSet>
      <dgm:spPr/>
      <dgm:t>
        <a:bodyPr/>
        <a:lstStyle/>
        <a:p>
          <a:endParaRPr lang="en-US"/>
        </a:p>
      </dgm:t>
    </dgm:pt>
    <dgm:pt modelId="{17408649-C7B1-1A4D-9731-768C93386F3E}" type="pres">
      <dgm:prSet presAssocID="{48B3A1F7-BAEA-D743-B9C2-DAEAB574A183}" presName="sibTrans" presStyleLbl="sibTrans2D1" presStyleIdx="4" presStyleCnt="5"/>
      <dgm:spPr/>
      <dgm:t>
        <a:bodyPr/>
        <a:lstStyle/>
        <a:p>
          <a:endParaRPr lang="en-US"/>
        </a:p>
      </dgm:t>
    </dgm:pt>
    <dgm:pt modelId="{C7D2E8F7-A33F-A74D-B46B-0B3A443FC6C9}" type="pres">
      <dgm:prSet presAssocID="{48B3A1F7-BAEA-D743-B9C2-DAEAB574A183}" presName="connectorText" presStyleLbl="sibTrans2D1" presStyleIdx="4" presStyleCnt="5"/>
      <dgm:spPr/>
      <dgm:t>
        <a:bodyPr/>
        <a:lstStyle/>
        <a:p>
          <a:endParaRPr lang="en-US"/>
        </a:p>
      </dgm:t>
    </dgm:pt>
  </dgm:ptLst>
  <dgm:cxnLst>
    <dgm:cxn modelId="{5712BBCF-28A9-4209-92FC-DE2E22337A27}" type="presOf" srcId="{7C6D9687-96DA-BB45-9E86-5C6DD8ACB60E}" destId="{0E313605-4041-F64C-A51D-7FEAEC59674E}" srcOrd="1" destOrd="0" presId="urn:microsoft.com/office/officeart/2005/8/layout/cycle2"/>
    <dgm:cxn modelId="{EBD46090-2C47-43E2-9E51-C0204F620E0B}" type="presOf" srcId="{61C8F133-75E4-184A-B668-543FC3121048}" destId="{2F9D711D-25C7-CD4A-B0E5-6B79BB264B74}" srcOrd="0" destOrd="0" presId="urn:microsoft.com/office/officeart/2005/8/layout/cycle2"/>
    <dgm:cxn modelId="{D26FF0F7-33D5-404A-8DB5-4CC363F808AF}" type="presOf" srcId="{09CCF928-0A1C-6348-BBE9-A9957946BF94}" destId="{D14E6479-BEC8-144D-AB40-E1AC4AE497BD}" srcOrd="0" destOrd="0" presId="urn:microsoft.com/office/officeart/2005/8/layout/cycle2"/>
    <dgm:cxn modelId="{FB356FEE-3821-4BBC-A6C7-42AFFF920DAE}" type="presOf" srcId="{D129BB61-7A51-CC4D-AB90-381B193CB586}" destId="{2DE8A485-E218-6B46-B88A-BE32145C32A1}" srcOrd="1" destOrd="0" presId="urn:microsoft.com/office/officeart/2005/8/layout/cycle2"/>
    <dgm:cxn modelId="{264C15E8-9E67-4A9D-A39D-ACBB7037AAEF}" type="presOf" srcId="{48B3A1F7-BAEA-D743-B9C2-DAEAB574A183}" destId="{C7D2E8F7-A33F-A74D-B46B-0B3A443FC6C9}" srcOrd="1" destOrd="0" presId="urn:microsoft.com/office/officeart/2005/8/layout/cycle2"/>
    <dgm:cxn modelId="{50F6861D-5CA1-4106-B59C-D9C83C17CECB}" type="presOf" srcId="{BE795F17-DE32-974F-B660-CD17CB8B841B}" destId="{862F9AEF-5E1E-9642-BE45-F582EDC6808F}" srcOrd="0" destOrd="0" presId="urn:microsoft.com/office/officeart/2005/8/layout/cycle2"/>
    <dgm:cxn modelId="{FE87B058-DC07-7C4B-9BF7-BF1401FCA000}" srcId="{1A19D4E5-5E90-A841-82CE-D540F10E80FB}" destId="{FC384BB1-13D2-934F-9DA6-02549C336D14}" srcOrd="0" destOrd="0" parTransId="{39B19CDF-B09C-7942-9BFC-48BA1633A458}" sibTransId="{D129BB61-7A51-CC4D-AB90-381B193CB586}"/>
    <dgm:cxn modelId="{FA0C9F60-A428-4ACF-BBA5-C924B1729269}" type="presOf" srcId="{D129BB61-7A51-CC4D-AB90-381B193CB586}" destId="{01396960-655A-3744-85D2-DE579F93C82C}" srcOrd="0" destOrd="0" presId="urn:microsoft.com/office/officeart/2005/8/layout/cycle2"/>
    <dgm:cxn modelId="{036C3BC5-4BC0-4C40-81B3-33074DC034BA}" type="presOf" srcId="{1962CB1C-F7F0-DC4B-A489-6492685EEA0E}" destId="{71EBB680-1BDB-E740-BB00-012B592A278C}" srcOrd="0" destOrd="0" presId="urn:microsoft.com/office/officeart/2005/8/layout/cycle2"/>
    <dgm:cxn modelId="{442C5076-2802-D548-97A0-B69E3D25D0C3}" srcId="{1A19D4E5-5E90-A841-82CE-D540F10E80FB}" destId="{61C8F133-75E4-184A-B668-543FC3121048}" srcOrd="1" destOrd="0" parTransId="{BB8ABA75-A202-0946-826C-84F598A6F50F}" sibTransId="{7C6D9687-96DA-BB45-9E86-5C6DD8ACB60E}"/>
    <dgm:cxn modelId="{61B4AF81-6CB5-4B18-8E6C-1B5EB53DCBD7}" type="presOf" srcId="{7C6D9687-96DA-BB45-9E86-5C6DD8ACB60E}" destId="{2C052A8B-8667-5D4E-9E23-540C34E289F7}" srcOrd="0" destOrd="0" presId="urn:microsoft.com/office/officeart/2005/8/layout/cycle2"/>
    <dgm:cxn modelId="{6CBDA96A-7A9A-4800-9D65-C5C963421C47}" type="presOf" srcId="{3023EC69-F1BC-114F-9F9E-508A741C5BBC}" destId="{1740DC33-5B5D-A84C-9EAE-C5759B5FFF48}" srcOrd="0" destOrd="0" presId="urn:microsoft.com/office/officeart/2005/8/layout/cycle2"/>
    <dgm:cxn modelId="{7F24E052-F29B-47E0-8D12-993DA52A9D2C}" type="presOf" srcId="{8507208D-6965-5A4C-A81A-94788B834BAA}" destId="{49ECB21A-4E31-E04B-BFD6-3ACA7E4CAB76}" srcOrd="0" destOrd="0" presId="urn:microsoft.com/office/officeart/2005/8/layout/cycle2"/>
    <dgm:cxn modelId="{DFF66C49-C3EF-40FA-9351-4E3BD5ABB9CD}" type="presOf" srcId="{3023EC69-F1BC-114F-9F9E-508A741C5BBC}" destId="{ADC91213-B676-8E4E-A4B7-E34FFFB27F51}" srcOrd="1" destOrd="0" presId="urn:microsoft.com/office/officeart/2005/8/layout/cycle2"/>
    <dgm:cxn modelId="{FE0D55D2-BD0B-4955-B11D-A07EB5DA0262}" type="presOf" srcId="{48B3A1F7-BAEA-D743-B9C2-DAEAB574A183}" destId="{17408649-C7B1-1A4D-9731-768C93386F3E}" srcOrd="0" destOrd="0" presId="urn:microsoft.com/office/officeart/2005/8/layout/cycle2"/>
    <dgm:cxn modelId="{DEED95B1-28AF-4DC2-86E3-6A870E675E9E}" type="presOf" srcId="{09CCF928-0A1C-6348-BBE9-A9957946BF94}" destId="{6DF089AC-6EF8-9C48-AA17-5456F413A54A}" srcOrd="1" destOrd="0" presId="urn:microsoft.com/office/officeart/2005/8/layout/cycle2"/>
    <dgm:cxn modelId="{1EF964CA-BD06-4EB2-A29D-A2579AA7BCCB}" type="presOf" srcId="{FC384BB1-13D2-934F-9DA6-02549C336D14}" destId="{C263CD6C-731F-7A4B-953E-9064F7C731BB}" srcOrd="0" destOrd="0" presId="urn:microsoft.com/office/officeart/2005/8/layout/cycle2"/>
    <dgm:cxn modelId="{939E6A10-7C5B-2148-8A68-812063D1BCF1}" srcId="{1A19D4E5-5E90-A841-82CE-D540F10E80FB}" destId="{8507208D-6965-5A4C-A81A-94788B834BAA}" srcOrd="2" destOrd="0" parTransId="{D4014459-FD59-1147-BE28-5F2FB5CD1A90}" sibTransId="{3023EC69-F1BC-114F-9F9E-508A741C5BBC}"/>
    <dgm:cxn modelId="{5C65D1B9-3217-A448-8C0C-FFB6D763F903}" srcId="{1A19D4E5-5E90-A841-82CE-D540F10E80FB}" destId="{1962CB1C-F7F0-DC4B-A489-6492685EEA0E}" srcOrd="3" destOrd="0" parTransId="{619AF826-8600-E546-9811-DCF6DC0E828A}" sibTransId="{09CCF928-0A1C-6348-BBE9-A9957946BF94}"/>
    <dgm:cxn modelId="{C3A42D3C-6C0A-4592-89CF-DB151B8C6F2B}" type="presOf" srcId="{1A19D4E5-5E90-A841-82CE-D540F10E80FB}" destId="{D824FC22-DA56-E840-BCEB-7E293DAD796D}" srcOrd="0" destOrd="0" presId="urn:microsoft.com/office/officeart/2005/8/layout/cycle2"/>
    <dgm:cxn modelId="{DD240165-555C-8D4A-947E-43C24F42B102}" srcId="{1A19D4E5-5E90-A841-82CE-D540F10E80FB}" destId="{BE795F17-DE32-974F-B660-CD17CB8B841B}" srcOrd="4" destOrd="0" parTransId="{64E3EB1A-6BEE-804D-8153-B9736015FB35}" sibTransId="{48B3A1F7-BAEA-D743-B9C2-DAEAB574A183}"/>
    <dgm:cxn modelId="{09FFB774-AC9E-4A93-A734-12EBD7328320}" type="presParOf" srcId="{D824FC22-DA56-E840-BCEB-7E293DAD796D}" destId="{C263CD6C-731F-7A4B-953E-9064F7C731BB}" srcOrd="0" destOrd="0" presId="urn:microsoft.com/office/officeart/2005/8/layout/cycle2"/>
    <dgm:cxn modelId="{AF720918-155B-412D-B361-75899F28378F}" type="presParOf" srcId="{D824FC22-DA56-E840-BCEB-7E293DAD796D}" destId="{01396960-655A-3744-85D2-DE579F93C82C}" srcOrd="1" destOrd="0" presId="urn:microsoft.com/office/officeart/2005/8/layout/cycle2"/>
    <dgm:cxn modelId="{0D32CB37-E0E5-4E5C-B0B3-1EDCF512EE9F}" type="presParOf" srcId="{01396960-655A-3744-85D2-DE579F93C82C}" destId="{2DE8A485-E218-6B46-B88A-BE32145C32A1}" srcOrd="0" destOrd="0" presId="urn:microsoft.com/office/officeart/2005/8/layout/cycle2"/>
    <dgm:cxn modelId="{F25CCA85-EFF7-4EC2-B28E-27C8AA8C0F9C}" type="presParOf" srcId="{D824FC22-DA56-E840-BCEB-7E293DAD796D}" destId="{2F9D711D-25C7-CD4A-B0E5-6B79BB264B74}" srcOrd="2" destOrd="0" presId="urn:microsoft.com/office/officeart/2005/8/layout/cycle2"/>
    <dgm:cxn modelId="{C72470FA-5108-404D-A42B-320F07F3158A}" type="presParOf" srcId="{D824FC22-DA56-E840-BCEB-7E293DAD796D}" destId="{2C052A8B-8667-5D4E-9E23-540C34E289F7}" srcOrd="3" destOrd="0" presId="urn:microsoft.com/office/officeart/2005/8/layout/cycle2"/>
    <dgm:cxn modelId="{4CA26BC7-0A73-47A2-B23E-E22A9C0DEBF9}" type="presParOf" srcId="{2C052A8B-8667-5D4E-9E23-540C34E289F7}" destId="{0E313605-4041-F64C-A51D-7FEAEC59674E}" srcOrd="0" destOrd="0" presId="urn:microsoft.com/office/officeart/2005/8/layout/cycle2"/>
    <dgm:cxn modelId="{FEBC256F-4EA7-4ECB-A0ED-EB9CCE1AFCAB}" type="presParOf" srcId="{D824FC22-DA56-E840-BCEB-7E293DAD796D}" destId="{49ECB21A-4E31-E04B-BFD6-3ACA7E4CAB76}" srcOrd="4" destOrd="0" presId="urn:microsoft.com/office/officeart/2005/8/layout/cycle2"/>
    <dgm:cxn modelId="{D7CCC7F6-1B0B-44F2-ACAD-A6730CC97722}" type="presParOf" srcId="{D824FC22-DA56-E840-BCEB-7E293DAD796D}" destId="{1740DC33-5B5D-A84C-9EAE-C5759B5FFF48}" srcOrd="5" destOrd="0" presId="urn:microsoft.com/office/officeart/2005/8/layout/cycle2"/>
    <dgm:cxn modelId="{6E10A451-0BC7-48A6-96A9-EB53A9E18C0D}" type="presParOf" srcId="{1740DC33-5B5D-A84C-9EAE-C5759B5FFF48}" destId="{ADC91213-B676-8E4E-A4B7-E34FFFB27F51}" srcOrd="0" destOrd="0" presId="urn:microsoft.com/office/officeart/2005/8/layout/cycle2"/>
    <dgm:cxn modelId="{5E88FDF9-4B62-477C-A1BB-00BF51F8EB85}" type="presParOf" srcId="{D824FC22-DA56-E840-BCEB-7E293DAD796D}" destId="{71EBB680-1BDB-E740-BB00-012B592A278C}" srcOrd="6" destOrd="0" presId="urn:microsoft.com/office/officeart/2005/8/layout/cycle2"/>
    <dgm:cxn modelId="{76C40824-0130-4BE3-9C88-3214B48ABD2D}" type="presParOf" srcId="{D824FC22-DA56-E840-BCEB-7E293DAD796D}" destId="{D14E6479-BEC8-144D-AB40-E1AC4AE497BD}" srcOrd="7" destOrd="0" presId="urn:microsoft.com/office/officeart/2005/8/layout/cycle2"/>
    <dgm:cxn modelId="{DF725C1A-D900-42D3-8137-51CD36DDD68D}" type="presParOf" srcId="{D14E6479-BEC8-144D-AB40-E1AC4AE497BD}" destId="{6DF089AC-6EF8-9C48-AA17-5456F413A54A}" srcOrd="0" destOrd="0" presId="urn:microsoft.com/office/officeart/2005/8/layout/cycle2"/>
    <dgm:cxn modelId="{0F361939-1C5C-4F2A-899E-428C948D6581}" type="presParOf" srcId="{D824FC22-DA56-E840-BCEB-7E293DAD796D}" destId="{862F9AEF-5E1E-9642-BE45-F582EDC6808F}" srcOrd="8" destOrd="0" presId="urn:microsoft.com/office/officeart/2005/8/layout/cycle2"/>
    <dgm:cxn modelId="{1F997975-65B7-4EF8-8617-2FE8E07BB6E5}" type="presParOf" srcId="{D824FC22-DA56-E840-BCEB-7E293DAD796D}" destId="{17408649-C7B1-1A4D-9731-768C93386F3E}" srcOrd="9" destOrd="0" presId="urn:microsoft.com/office/officeart/2005/8/layout/cycle2"/>
    <dgm:cxn modelId="{4D917123-06DC-4021-A70F-87DA35AB0E3A}" type="presParOf" srcId="{17408649-C7B1-1A4D-9731-768C93386F3E}" destId="{C7D2E8F7-A33F-A74D-B46B-0B3A443FC6C9}" srcOrd="0" destOrd="0" presId="urn:microsoft.com/office/officeart/2005/8/layout/cycle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19D4E5-5E90-A841-82CE-D540F10E80FB}" type="doc">
      <dgm:prSet loTypeId="urn:microsoft.com/office/officeart/2005/8/layout/cycle2" loCatId="" qsTypeId="urn:microsoft.com/office/officeart/2005/8/quickstyle/3D1" qsCatId="3D" csTypeId="urn:microsoft.com/office/officeart/2005/8/colors/colorful1#3" csCatId="colorful" phldr="1"/>
      <dgm:spPr/>
      <dgm:t>
        <a:bodyPr/>
        <a:lstStyle/>
        <a:p>
          <a:endParaRPr lang="en-US"/>
        </a:p>
      </dgm:t>
    </dgm:pt>
    <dgm:pt modelId="{FC384BB1-13D2-934F-9DA6-02549C336D14}">
      <dgm:prSet phldrT="[Text]" custT="1"/>
      <dgm:spPr>
        <a:xfrm>
          <a:off x="2434828" y="401"/>
          <a:ext cx="1226343" cy="1226343"/>
        </a:xfrm>
        <a:prstGeom prst="ellipse">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gm:t>
    </dgm:pt>
    <dgm:pt modelId="{39B19CDF-B09C-7942-9BFC-48BA1633A458}" cxnId="{FE87B058-DC07-7C4B-9BF7-BF1401FCA000}" type="parTrans">
      <dgm:prSet/>
      <dgm:spPr/>
      <dgm:t>
        <a:bodyPr/>
        <a:lstStyle/>
        <a:p>
          <a:endParaRPr lang="en-US" sz="3600"/>
        </a:p>
      </dgm:t>
    </dgm:pt>
    <dgm:pt modelId="{D129BB61-7A51-CC4D-AB90-381B193CB586}" cxnId="{FE87B058-DC07-7C4B-9BF7-BF1401FCA000}" type="sibTrans">
      <dgm:prSet custT="1"/>
      <dgm:spPr>
        <a:xfrm rot="2160000">
          <a:off x="3622675" y="942976"/>
          <a:ext cx="327092" cy="413891"/>
        </a:xfrm>
        <a:prstGeom prst="rightArrow">
          <a:avLst>
            <a:gd name="adj1" fmla="val 60000"/>
            <a:gd name="adj2" fmla="val 50000"/>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61C8F133-75E4-184A-B668-543FC3121048}">
      <dgm:prSet phldrT="[Text]" custT="1"/>
      <dgm:spPr>
        <a:xfrm>
          <a:off x="3926250" y="1083982"/>
          <a:ext cx="1226343" cy="1226343"/>
        </a:xfrm>
        <a:prstGeom prst="ellipse">
          <a:avLst/>
        </a:prstGeom>
        <a:gradFill rotWithShape="0">
          <a:gsLst>
            <a:gs pos="0">
              <a:srgbClr val="ABBD26">
                <a:hueOff val="0"/>
                <a:satOff val="0"/>
                <a:lumOff val="0"/>
                <a:alphaOff val="0"/>
                <a:shade val="51000"/>
                <a:satMod val="130000"/>
              </a:srgbClr>
            </a:gs>
            <a:gs pos="80000">
              <a:srgbClr val="ABBD26">
                <a:hueOff val="0"/>
                <a:satOff val="0"/>
                <a:lumOff val="0"/>
                <a:alphaOff val="0"/>
                <a:shade val="93000"/>
                <a:satMod val="130000"/>
              </a:srgbClr>
            </a:gs>
            <a:gs pos="100000">
              <a:srgbClr val="ABBD2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gm:t>
    </dgm:pt>
    <dgm:pt modelId="{BB8ABA75-A202-0946-826C-84F598A6F50F}" cxnId="{442C5076-2802-D548-97A0-B69E3D25D0C3}" type="parTrans">
      <dgm:prSet/>
      <dgm:spPr/>
      <dgm:t>
        <a:bodyPr/>
        <a:lstStyle/>
        <a:p>
          <a:endParaRPr lang="en-US" sz="3600"/>
        </a:p>
      </dgm:t>
    </dgm:pt>
    <dgm:pt modelId="{7C6D9687-96DA-BB45-9E86-5C6DD8ACB60E}" cxnId="{442C5076-2802-D548-97A0-B69E3D25D0C3}" type="sibTrans">
      <dgm:prSet custT="1"/>
      <dgm:spPr>
        <a:xfrm rot="6480000">
          <a:off x="4093900" y="2358041"/>
          <a:ext cx="327092" cy="413891"/>
        </a:xfrm>
        <a:prstGeom prst="rightArrow">
          <a:avLst>
            <a:gd name="adj1" fmla="val 60000"/>
            <a:gd name="adj2" fmla="val 50000"/>
          </a:avLst>
        </a:prstGeom>
        <a:gradFill rotWithShape="0">
          <a:gsLst>
            <a:gs pos="0">
              <a:srgbClr val="ABBD26">
                <a:hueOff val="0"/>
                <a:satOff val="0"/>
                <a:lumOff val="0"/>
                <a:alphaOff val="0"/>
                <a:shade val="51000"/>
                <a:satMod val="130000"/>
              </a:srgbClr>
            </a:gs>
            <a:gs pos="80000">
              <a:srgbClr val="ABBD26">
                <a:hueOff val="0"/>
                <a:satOff val="0"/>
                <a:lumOff val="0"/>
                <a:alphaOff val="0"/>
                <a:shade val="93000"/>
                <a:satMod val="130000"/>
              </a:srgbClr>
            </a:gs>
            <a:gs pos="100000">
              <a:srgbClr val="ABBD2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8507208D-6965-5A4C-A81A-94788B834BAA}">
      <dgm:prSet phldrT="[Text]" custT="1"/>
      <dgm:spPr>
        <a:xfrm>
          <a:off x="3356577" y="2837255"/>
          <a:ext cx="1226343" cy="1226343"/>
        </a:xfrm>
        <a:prstGeom prst="ellipse">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gm:t>
    </dgm:pt>
    <dgm:pt modelId="{D4014459-FD59-1147-BE28-5F2FB5CD1A90}" cxnId="{939E6A10-7C5B-2148-8A68-812063D1BCF1}" type="parTrans">
      <dgm:prSet/>
      <dgm:spPr/>
      <dgm:t>
        <a:bodyPr/>
        <a:lstStyle/>
        <a:p>
          <a:endParaRPr lang="en-US" sz="3600"/>
        </a:p>
      </dgm:t>
    </dgm:pt>
    <dgm:pt modelId="{3023EC69-F1BC-114F-9F9E-508A741C5BBC}" cxnId="{939E6A10-7C5B-2148-8A68-812063D1BCF1}" type="sibTrans">
      <dgm:prSet custT="1"/>
      <dgm:spPr>
        <a:xfrm rot="10800000">
          <a:off x="2893711" y="3243481"/>
          <a:ext cx="327092" cy="413891"/>
        </a:xfrm>
        <a:prstGeom prst="rightArrow">
          <a:avLst>
            <a:gd name="adj1" fmla="val 60000"/>
            <a:gd name="adj2" fmla="val 50000"/>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1962CB1C-F7F0-DC4B-A489-6492685EEA0E}">
      <dgm:prSet phldrT="[Text]" custT="1"/>
      <dgm:spPr>
        <a:xfrm>
          <a:off x="1513078" y="2837255"/>
          <a:ext cx="1226343" cy="1226343"/>
        </a:xfrm>
        <a:prstGeom prst="ellipse">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gm:t>
    </dgm:pt>
    <dgm:pt modelId="{619AF826-8600-E546-9811-DCF6DC0E828A}" cxnId="{5C65D1B9-3217-A448-8C0C-FFB6D763F903}" type="parTrans">
      <dgm:prSet/>
      <dgm:spPr/>
      <dgm:t>
        <a:bodyPr/>
        <a:lstStyle/>
        <a:p>
          <a:endParaRPr lang="en-US" sz="3600"/>
        </a:p>
      </dgm:t>
    </dgm:pt>
    <dgm:pt modelId="{09CCF928-0A1C-6348-BBE9-A9957946BF94}" cxnId="{5C65D1B9-3217-A448-8C0C-FFB6D763F903}" type="sibTrans">
      <dgm:prSet custT="1"/>
      <dgm:spPr>
        <a:xfrm rot="15120000">
          <a:off x="1680728" y="2375649"/>
          <a:ext cx="327092" cy="413891"/>
        </a:xfrm>
        <a:prstGeom prst="rightArrow">
          <a:avLst>
            <a:gd name="adj1" fmla="val 60000"/>
            <a:gd name="adj2" fmla="val 50000"/>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BE795F17-DE32-974F-B660-CD17CB8B841B}">
      <dgm:prSet phldrT="[Text]" custT="1"/>
      <dgm:spPr>
        <a:xfrm>
          <a:off x="943405" y="1083982"/>
          <a:ext cx="1226343" cy="1226343"/>
        </a:xfrm>
        <a:prstGeom prst="ellipse">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gm:t>
    </dgm:pt>
    <dgm:pt modelId="{64E3EB1A-6BEE-804D-8153-B9736015FB35}" cxnId="{DD240165-555C-8D4A-947E-43C24F42B102}" type="parTrans">
      <dgm:prSet/>
      <dgm:spPr/>
      <dgm:t>
        <a:bodyPr/>
        <a:lstStyle/>
        <a:p>
          <a:endParaRPr lang="en-US" sz="3600"/>
        </a:p>
      </dgm:t>
    </dgm:pt>
    <dgm:pt modelId="{48B3A1F7-BAEA-D743-B9C2-DAEAB574A183}" cxnId="{DD240165-555C-8D4A-947E-43C24F42B102}" type="sibTrans">
      <dgm:prSet custT="1"/>
      <dgm:spPr>
        <a:xfrm rot="19440000">
          <a:off x="2131253" y="953859"/>
          <a:ext cx="327092" cy="413891"/>
        </a:xfrm>
        <a:prstGeom prst="rightArrow">
          <a:avLst>
            <a:gd name="adj1" fmla="val 60000"/>
            <a:gd name="adj2" fmla="val 50000"/>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D824FC22-DA56-E840-BCEB-7E293DAD796D}" type="pres">
      <dgm:prSet presAssocID="{1A19D4E5-5E90-A841-82CE-D540F10E80FB}" presName="cycle" presStyleCnt="0">
        <dgm:presLayoutVars>
          <dgm:dir/>
          <dgm:resizeHandles val="exact"/>
        </dgm:presLayoutVars>
      </dgm:prSet>
      <dgm:spPr/>
      <dgm:t>
        <a:bodyPr/>
        <a:lstStyle/>
        <a:p>
          <a:endParaRPr lang="en-US"/>
        </a:p>
      </dgm:t>
    </dgm:pt>
    <dgm:pt modelId="{C263CD6C-731F-7A4B-953E-9064F7C731BB}" type="pres">
      <dgm:prSet presAssocID="{FC384BB1-13D2-934F-9DA6-02549C336D14}" presName="node" presStyleLbl="node1" presStyleIdx="0" presStyleCnt="5">
        <dgm:presLayoutVars>
          <dgm:bulletEnabled val="1"/>
        </dgm:presLayoutVars>
      </dgm:prSet>
      <dgm:spPr/>
      <dgm:t>
        <a:bodyPr/>
        <a:lstStyle/>
        <a:p>
          <a:endParaRPr lang="en-US"/>
        </a:p>
      </dgm:t>
    </dgm:pt>
    <dgm:pt modelId="{01396960-655A-3744-85D2-DE579F93C82C}" type="pres">
      <dgm:prSet presAssocID="{D129BB61-7A51-CC4D-AB90-381B193CB586}" presName="sibTrans" presStyleLbl="sibTrans2D1" presStyleIdx="0" presStyleCnt="5"/>
      <dgm:spPr/>
      <dgm:t>
        <a:bodyPr/>
        <a:lstStyle/>
        <a:p>
          <a:endParaRPr lang="en-US"/>
        </a:p>
      </dgm:t>
    </dgm:pt>
    <dgm:pt modelId="{2DE8A485-E218-6B46-B88A-BE32145C32A1}" type="pres">
      <dgm:prSet presAssocID="{D129BB61-7A51-CC4D-AB90-381B193CB586}" presName="connectorText" presStyleLbl="sibTrans2D1" presStyleIdx="0" presStyleCnt="5"/>
      <dgm:spPr/>
      <dgm:t>
        <a:bodyPr/>
        <a:lstStyle/>
        <a:p>
          <a:endParaRPr lang="en-US"/>
        </a:p>
      </dgm:t>
    </dgm:pt>
    <dgm:pt modelId="{2F9D711D-25C7-CD4A-B0E5-6B79BB264B74}" type="pres">
      <dgm:prSet presAssocID="{61C8F133-75E4-184A-B668-543FC3121048}" presName="node" presStyleLbl="node1" presStyleIdx="1" presStyleCnt="5">
        <dgm:presLayoutVars>
          <dgm:bulletEnabled val="1"/>
        </dgm:presLayoutVars>
      </dgm:prSet>
      <dgm:spPr/>
      <dgm:t>
        <a:bodyPr/>
        <a:lstStyle/>
        <a:p>
          <a:endParaRPr lang="en-US"/>
        </a:p>
      </dgm:t>
    </dgm:pt>
    <dgm:pt modelId="{2C052A8B-8667-5D4E-9E23-540C34E289F7}" type="pres">
      <dgm:prSet presAssocID="{7C6D9687-96DA-BB45-9E86-5C6DD8ACB60E}" presName="sibTrans" presStyleLbl="sibTrans2D1" presStyleIdx="1" presStyleCnt="5"/>
      <dgm:spPr/>
      <dgm:t>
        <a:bodyPr/>
        <a:lstStyle/>
        <a:p>
          <a:endParaRPr lang="en-US"/>
        </a:p>
      </dgm:t>
    </dgm:pt>
    <dgm:pt modelId="{0E313605-4041-F64C-A51D-7FEAEC59674E}" type="pres">
      <dgm:prSet presAssocID="{7C6D9687-96DA-BB45-9E86-5C6DD8ACB60E}" presName="connectorText" presStyleLbl="sibTrans2D1" presStyleIdx="1" presStyleCnt="5"/>
      <dgm:spPr/>
      <dgm:t>
        <a:bodyPr/>
        <a:lstStyle/>
        <a:p>
          <a:endParaRPr lang="en-US"/>
        </a:p>
      </dgm:t>
    </dgm:pt>
    <dgm:pt modelId="{49ECB21A-4E31-E04B-BFD6-3ACA7E4CAB76}" type="pres">
      <dgm:prSet presAssocID="{8507208D-6965-5A4C-A81A-94788B834BAA}" presName="node" presStyleLbl="node1" presStyleIdx="2" presStyleCnt="5">
        <dgm:presLayoutVars>
          <dgm:bulletEnabled val="1"/>
        </dgm:presLayoutVars>
      </dgm:prSet>
      <dgm:spPr/>
      <dgm:t>
        <a:bodyPr/>
        <a:lstStyle/>
        <a:p>
          <a:endParaRPr lang="en-US"/>
        </a:p>
      </dgm:t>
    </dgm:pt>
    <dgm:pt modelId="{1740DC33-5B5D-A84C-9EAE-C5759B5FFF48}" type="pres">
      <dgm:prSet presAssocID="{3023EC69-F1BC-114F-9F9E-508A741C5BBC}" presName="sibTrans" presStyleLbl="sibTrans2D1" presStyleIdx="2" presStyleCnt="5"/>
      <dgm:spPr/>
      <dgm:t>
        <a:bodyPr/>
        <a:lstStyle/>
        <a:p>
          <a:endParaRPr lang="en-US"/>
        </a:p>
      </dgm:t>
    </dgm:pt>
    <dgm:pt modelId="{ADC91213-B676-8E4E-A4B7-E34FFFB27F51}" type="pres">
      <dgm:prSet presAssocID="{3023EC69-F1BC-114F-9F9E-508A741C5BBC}" presName="connectorText" presStyleLbl="sibTrans2D1" presStyleIdx="2" presStyleCnt="5"/>
      <dgm:spPr/>
      <dgm:t>
        <a:bodyPr/>
        <a:lstStyle/>
        <a:p>
          <a:endParaRPr lang="en-US"/>
        </a:p>
      </dgm:t>
    </dgm:pt>
    <dgm:pt modelId="{71EBB680-1BDB-E740-BB00-012B592A278C}" type="pres">
      <dgm:prSet presAssocID="{1962CB1C-F7F0-DC4B-A489-6492685EEA0E}" presName="node" presStyleLbl="node1" presStyleIdx="3" presStyleCnt="5">
        <dgm:presLayoutVars>
          <dgm:bulletEnabled val="1"/>
        </dgm:presLayoutVars>
      </dgm:prSet>
      <dgm:spPr/>
      <dgm:t>
        <a:bodyPr/>
        <a:lstStyle/>
        <a:p>
          <a:endParaRPr lang="en-US"/>
        </a:p>
      </dgm:t>
    </dgm:pt>
    <dgm:pt modelId="{D14E6479-BEC8-144D-AB40-E1AC4AE497BD}" type="pres">
      <dgm:prSet presAssocID="{09CCF928-0A1C-6348-BBE9-A9957946BF94}" presName="sibTrans" presStyleLbl="sibTrans2D1" presStyleIdx="3" presStyleCnt="5"/>
      <dgm:spPr/>
      <dgm:t>
        <a:bodyPr/>
        <a:lstStyle/>
        <a:p>
          <a:endParaRPr lang="en-US"/>
        </a:p>
      </dgm:t>
    </dgm:pt>
    <dgm:pt modelId="{6DF089AC-6EF8-9C48-AA17-5456F413A54A}" type="pres">
      <dgm:prSet presAssocID="{09CCF928-0A1C-6348-BBE9-A9957946BF94}" presName="connectorText" presStyleLbl="sibTrans2D1" presStyleIdx="3" presStyleCnt="5"/>
      <dgm:spPr/>
      <dgm:t>
        <a:bodyPr/>
        <a:lstStyle/>
        <a:p>
          <a:endParaRPr lang="en-US"/>
        </a:p>
      </dgm:t>
    </dgm:pt>
    <dgm:pt modelId="{862F9AEF-5E1E-9642-BE45-F582EDC6808F}" type="pres">
      <dgm:prSet presAssocID="{BE795F17-DE32-974F-B660-CD17CB8B841B}" presName="node" presStyleLbl="node1" presStyleIdx="4" presStyleCnt="5">
        <dgm:presLayoutVars>
          <dgm:bulletEnabled val="1"/>
        </dgm:presLayoutVars>
      </dgm:prSet>
      <dgm:spPr/>
      <dgm:t>
        <a:bodyPr/>
        <a:lstStyle/>
        <a:p>
          <a:endParaRPr lang="en-US"/>
        </a:p>
      </dgm:t>
    </dgm:pt>
    <dgm:pt modelId="{17408649-C7B1-1A4D-9731-768C93386F3E}" type="pres">
      <dgm:prSet presAssocID="{48B3A1F7-BAEA-D743-B9C2-DAEAB574A183}" presName="sibTrans" presStyleLbl="sibTrans2D1" presStyleIdx="4" presStyleCnt="5"/>
      <dgm:spPr/>
      <dgm:t>
        <a:bodyPr/>
        <a:lstStyle/>
        <a:p>
          <a:endParaRPr lang="en-US"/>
        </a:p>
      </dgm:t>
    </dgm:pt>
    <dgm:pt modelId="{C7D2E8F7-A33F-A74D-B46B-0B3A443FC6C9}" type="pres">
      <dgm:prSet presAssocID="{48B3A1F7-BAEA-D743-B9C2-DAEAB574A183}" presName="connectorText" presStyleLbl="sibTrans2D1" presStyleIdx="4" presStyleCnt="5"/>
      <dgm:spPr/>
      <dgm:t>
        <a:bodyPr/>
        <a:lstStyle/>
        <a:p>
          <a:endParaRPr lang="en-US"/>
        </a:p>
      </dgm:t>
    </dgm:pt>
  </dgm:ptLst>
  <dgm:cxnLst>
    <dgm:cxn modelId="{A7020403-8E11-464B-AF74-C21F58427EA2}" type="presOf" srcId="{1962CB1C-F7F0-DC4B-A489-6492685EEA0E}" destId="{71EBB680-1BDB-E740-BB00-012B592A278C}" srcOrd="0" destOrd="0" presId="urn:microsoft.com/office/officeart/2005/8/layout/cycle2"/>
    <dgm:cxn modelId="{64E92094-590A-4EBC-ADA4-F8448E277F9B}" type="presOf" srcId="{8507208D-6965-5A4C-A81A-94788B834BAA}" destId="{49ECB21A-4E31-E04B-BFD6-3ACA7E4CAB76}" srcOrd="0" destOrd="0" presId="urn:microsoft.com/office/officeart/2005/8/layout/cycle2"/>
    <dgm:cxn modelId="{A6470E2B-49F6-4766-A6B8-BC22E9F7CD47}" type="presOf" srcId="{1A19D4E5-5E90-A841-82CE-D540F10E80FB}" destId="{D824FC22-DA56-E840-BCEB-7E293DAD796D}" srcOrd="0" destOrd="0" presId="urn:microsoft.com/office/officeart/2005/8/layout/cycle2"/>
    <dgm:cxn modelId="{3F00A973-8CC1-4B19-84F3-C8FD2CB5D096}" type="presOf" srcId="{7C6D9687-96DA-BB45-9E86-5C6DD8ACB60E}" destId="{2C052A8B-8667-5D4E-9E23-540C34E289F7}" srcOrd="0" destOrd="0" presId="urn:microsoft.com/office/officeart/2005/8/layout/cycle2"/>
    <dgm:cxn modelId="{12585912-4B54-44C8-9039-30E58D370A71}" type="presOf" srcId="{BE795F17-DE32-974F-B660-CD17CB8B841B}" destId="{862F9AEF-5E1E-9642-BE45-F582EDC6808F}" srcOrd="0" destOrd="0" presId="urn:microsoft.com/office/officeart/2005/8/layout/cycle2"/>
    <dgm:cxn modelId="{FE87B058-DC07-7C4B-9BF7-BF1401FCA000}" srcId="{1A19D4E5-5E90-A841-82CE-D540F10E80FB}" destId="{FC384BB1-13D2-934F-9DA6-02549C336D14}" srcOrd="0" destOrd="0" parTransId="{39B19CDF-B09C-7942-9BFC-48BA1633A458}" sibTransId="{D129BB61-7A51-CC4D-AB90-381B193CB586}"/>
    <dgm:cxn modelId="{39CCCA09-B11A-4D10-AA83-056175E3A960}" type="presOf" srcId="{D129BB61-7A51-CC4D-AB90-381B193CB586}" destId="{01396960-655A-3744-85D2-DE579F93C82C}" srcOrd="0" destOrd="0" presId="urn:microsoft.com/office/officeart/2005/8/layout/cycle2"/>
    <dgm:cxn modelId="{D8182176-6787-4EBA-87E5-A050D322DEF0}" type="presOf" srcId="{3023EC69-F1BC-114F-9F9E-508A741C5BBC}" destId="{1740DC33-5B5D-A84C-9EAE-C5759B5FFF48}" srcOrd="0" destOrd="0" presId="urn:microsoft.com/office/officeart/2005/8/layout/cycle2"/>
    <dgm:cxn modelId="{C1BD0EBA-53C9-49F8-B0A3-9A4DAFC9DBB5}" type="presOf" srcId="{61C8F133-75E4-184A-B668-543FC3121048}" destId="{2F9D711D-25C7-CD4A-B0E5-6B79BB264B74}" srcOrd="0" destOrd="0" presId="urn:microsoft.com/office/officeart/2005/8/layout/cycle2"/>
    <dgm:cxn modelId="{C5083D5C-93B0-428A-B8B8-B4C44A6320BB}" type="presOf" srcId="{3023EC69-F1BC-114F-9F9E-508A741C5BBC}" destId="{ADC91213-B676-8E4E-A4B7-E34FFFB27F51}" srcOrd="1" destOrd="0" presId="urn:microsoft.com/office/officeart/2005/8/layout/cycle2"/>
    <dgm:cxn modelId="{0F1C103A-E082-4AD9-95F4-4E6992E96B6F}" type="presOf" srcId="{48B3A1F7-BAEA-D743-B9C2-DAEAB574A183}" destId="{C7D2E8F7-A33F-A74D-B46B-0B3A443FC6C9}" srcOrd="1" destOrd="0" presId="urn:microsoft.com/office/officeart/2005/8/layout/cycle2"/>
    <dgm:cxn modelId="{442C5076-2802-D548-97A0-B69E3D25D0C3}" srcId="{1A19D4E5-5E90-A841-82CE-D540F10E80FB}" destId="{61C8F133-75E4-184A-B668-543FC3121048}" srcOrd="1" destOrd="0" parTransId="{BB8ABA75-A202-0946-826C-84F598A6F50F}" sibTransId="{7C6D9687-96DA-BB45-9E86-5C6DD8ACB60E}"/>
    <dgm:cxn modelId="{DD240165-555C-8D4A-947E-43C24F42B102}" srcId="{1A19D4E5-5E90-A841-82CE-D540F10E80FB}" destId="{BE795F17-DE32-974F-B660-CD17CB8B841B}" srcOrd="4" destOrd="0" parTransId="{64E3EB1A-6BEE-804D-8153-B9736015FB35}" sibTransId="{48B3A1F7-BAEA-D743-B9C2-DAEAB574A183}"/>
    <dgm:cxn modelId="{D98C1C10-9468-418D-BCF6-6B2AF177342C}" type="presOf" srcId="{7C6D9687-96DA-BB45-9E86-5C6DD8ACB60E}" destId="{0E313605-4041-F64C-A51D-7FEAEC59674E}" srcOrd="1" destOrd="0" presId="urn:microsoft.com/office/officeart/2005/8/layout/cycle2"/>
    <dgm:cxn modelId="{3D6F99A8-74AB-4E25-94EC-970FC2519EFE}" type="presOf" srcId="{D129BB61-7A51-CC4D-AB90-381B193CB586}" destId="{2DE8A485-E218-6B46-B88A-BE32145C32A1}" srcOrd="1" destOrd="0" presId="urn:microsoft.com/office/officeart/2005/8/layout/cycle2"/>
    <dgm:cxn modelId="{939E6A10-7C5B-2148-8A68-812063D1BCF1}" srcId="{1A19D4E5-5E90-A841-82CE-D540F10E80FB}" destId="{8507208D-6965-5A4C-A81A-94788B834BAA}" srcOrd="2" destOrd="0" parTransId="{D4014459-FD59-1147-BE28-5F2FB5CD1A90}" sibTransId="{3023EC69-F1BC-114F-9F9E-508A741C5BBC}"/>
    <dgm:cxn modelId="{DBEEC979-142E-4523-BB94-F14F38C9CE6F}" type="presOf" srcId="{09CCF928-0A1C-6348-BBE9-A9957946BF94}" destId="{D14E6479-BEC8-144D-AB40-E1AC4AE497BD}" srcOrd="0" destOrd="0" presId="urn:microsoft.com/office/officeart/2005/8/layout/cycle2"/>
    <dgm:cxn modelId="{5C65D1B9-3217-A448-8C0C-FFB6D763F903}" srcId="{1A19D4E5-5E90-A841-82CE-D540F10E80FB}" destId="{1962CB1C-F7F0-DC4B-A489-6492685EEA0E}" srcOrd="3" destOrd="0" parTransId="{619AF826-8600-E546-9811-DCF6DC0E828A}" sibTransId="{09CCF928-0A1C-6348-BBE9-A9957946BF94}"/>
    <dgm:cxn modelId="{3E4B416A-3CBC-443C-85BD-0BF2D221E92B}" type="presOf" srcId="{FC384BB1-13D2-934F-9DA6-02549C336D14}" destId="{C263CD6C-731F-7A4B-953E-9064F7C731BB}" srcOrd="0" destOrd="0" presId="urn:microsoft.com/office/officeart/2005/8/layout/cycle2"/>
    <dgm:cxn modelId="{EEC3E41E-ACD4-4EF7-8F97-19032C4C2892}" type="presOf" srcId="{48B3A1F7-BAEA-D743-B9C2-DAEAB574A183}" destId="{17408649-C7B1-1A4D-9731-768C93386F3E}" srcOrd="0" destOrd="0" presId="urn:microsoft.com/office/officeart/2005/8/layout/cycle2"/>
    <dgm:cxn modelId="{5958173D-929E-4FFD-A22D-A35C44C89DB2}" type="presOf" srcId="{09CCF928-0A1C-6348-BBE9-A9957946BF94}" destId="{6DF089AC-6EF8-9C48-AA17-5456F413A54A}" srcOrd="1" destOrd="0" presId="urn:microsoft.com/office/officeart/2005/8/layout/cycle2"/>
    <dgm:cxn modelId="{284CE6A8-124E-407B-AFA4-191F36BC2DC9}" type="presParOf" srcId="{D824FC22-DA56-E840-BCEB-7E293DAD796D}" destId="{C263CD6C-731F-7A4B-953E-9064F7C731BB}" srcOrd="0" destOrd="0" presId="urn:microsoft.com/office/officeart/2005/8/layout/cycle2"/>
    <dgm:cxn modelId="{A7EBD2B8-67C8-464E-9396-414F053CEB6D}" type="presParOf" srcId="{D824FC22-DA56-E840-BCEB-7E293DAD796D}" destId="{01396960-655A-3744-85D2-DE579F93C82C}" srcOrd="1" destOrd="0" presId="urn:microsoft.com/office/officeart/2005/8/layout/cycle2"/>
    <dgm:cxn modelId="{DAD213E1-4CC3-4633-9667-E32F03278417}" type="presParOf" srcId="{01396960-655A-3744-85D2-DE579F93C82C}" destId="{2DE8A485-E218-6B46-B88A-BE32145C32A1}" srcOrd="0" destOrd="0" presId="urn:microsoft.com/office/officeart/2005/8/layout/cycle2"/>
    <dgm:cxn modelId="{6CF322C8-6031-435D-A680-6B32225991EC}" type="presParOf" srcId="{D824FC22-DA56-E840-BCEB-7E293DAD796D}" destId="{2F9D711D-25C7-CD4A-B0E5-6B79BB264B74}" srcOrd="2" destOrd="0" presId="urn:microsoft.com/office/officeart/2005/8/layout/cycle2"/>
    <dgm:cxn modelId="{BE6BF8B1-D788-468E-B80C-0EFAB2432952}" type="presParOf" srcId="{D824FC22-DA56-E840-BCEB-7E293DAD796D}" destId="{2C052A8B-8667-5D4E-9E23-540C34E289F7}" srcOrd="3" destOrd="0" presId="urn:microsoft.com/office/officeart/2005/8/layout/cycle2"/>
    <dgm:cxn modelId="{C518961A-0D81-47AB-9B42-45F65D59B1E1}" type="presParOf" srcId="{2C052A8B-8667-5D4E-9E23-540C34E289F7}" destId="{0E313605-4041-F64C-A51D-7FEAEC59674E}" srcOrd="0" destOrd="0" presId="urn:microsoft.com/office/officeart/2005/8/layout/cycle2"/>
    <dgm:cxn modelId="{1769C92B-7E90-4E2C-986C-EA1050D66E70}" type="presParOf" srcId="{D824FC22-DA56-E840-BCEB-7E293DAD796D}" destId="{49ECB21A-4E31-E04B-BFD6-3ACA7E4CAB76}" srcOrd="4" destOrd="0" presId="urn:microsoft.com/office/officeart/2005/8/layout/cycle2"/>
    <dgm:cxn modelId="{1F7A6F35-A039-4FE9-B765-0C3C36713256}" type="presParOf" srcId="{D824FC22-DA56-E840-BCEB-7E293DAD796D}" destId="{1740DC33-5B5D-A84C-9EAE-C5759B5FFF48}" srcOrd="5" destOrd="0" presId="urn:microsoft.com/office/officeart/2005/8/layout/cycle2"/>
    <dgm:cxn modelId="{3749E1B6-E7A8-48FE-81C9-3A345F4A6F23}" type="presParOf" srcId="{1740DC33-5B5D-A84C-9EAE-C5759B5FFF48}" destId="{ADC91213-B676-8E4E-A4B7-E34FFFB27F51}" srcOrd="0" destOrd="0" presId="urn:microsoft.com/office/officeart/2005/8/layout/cycle2"/>
    <dgm:cxn modelId="{C20796FC-4F78-45EC-8A69-8D4535ADE5CE}" type="presParOf" srcId="{D824FC22-DA56-E840-BCEB-7E293DAD796D}" destId="{71EBB680-1BDB-E740-BB00-012B592A278C}" srcOrd="6" destOrd="0" presId="urn:microsoft.com/office/officeart/2005/8/layout/cycle2"/>
    <dgm:cxn modelId="{F0C53A2B-E3F7-490A-9770-726FBA549F05}" type="presParOf" srcId="{D824FC22-DA56-E840-BCEB-7E293DAD796D}" destId="{D14E6479-BEC8-144D-AB40-E1AC4AE497BD}" srcOrd="7" destOrd="0" presId="urn:microsoft.com/office/officeart/2005/8/layout/cycle2"/>
    <dgm:cxn modelId="{1DE1FC18-41B4-42C2-AEA9-4C0808D9F798}" type="presParOf" srcId="{D14E6479-BEC8-144D-AB40-E1AC4AE497BD}" destId="{6DF089AC-6EF8-9C48-AA17-5456F413A54A}" srcOrd="0" destOrd="0" presId="urn:microsoft.com/office/officeart/2005/8/layout/cycle2"/>
    <dgm:cxn modelId="{10F366C4-BA66-4C64-806C-EA209BF57459}" type="presParOf" srcId="{D824FC22-DA56-E840-BCEB-7E293DAD796D}" destId="{862F9AEF-5E1E-9642-BE45-F582EDC6808F}" srcOrd="8" destOrd="0" presId="urn:microsoft.com/office/officeart/2005/8/layout/cycle2"/>
    <dgm:cxn modelId="{6E76F2AC-B622-43CE-980C-E556E390CC5E}" type="presParOf" srcId="{D824FC22-DA56-E840-BCEB-7E293DAD796D}" destId="{17408649-C7B1-1A4D-9731-768C93386F3E}" srcOrd="9" destOrd="0" presId="urn:microsoft.com/office/officeart/2005/8/layout/cycle2"/>
    <dgm:cxn modelId="{C3DA792C-8989-4262-A9F2-5CC565A5BE81}" type="presParOf" srcId="{17408649-C7B1-1A4D-9731-768C93386F3E}" destId="{C7D2E8F7-A33F-A74D-B46B-0B3A443FC6C9}" srcOrd="0" destOrd="0" presId="urn:microsoft.com/office/officeart/2005/8/layout/cycle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19D4E5-5E90-A841-82CE-D540F10E80FB}" type="doc">
      <dgm:prSet loTypeId="urn:microsoft.com/office/officeart/2005/8/layout/cycle2" loCatId="" qsTypeId="urn:microsoft.com/office/officeart/2005/8/quickstyle/3D1" qsCatId="3D" csTypeId="urn:microsoft.com/office/officeart/2005/8/colors/colorful1#4" csCatId="colorful" phldr="1"/>
      <dgm:spPr/>
      <dgm:t>
        <a:bodyPr/>
        <a:lstStyle/>
        <a:p>
          <a:endParaRPr lang="en-US"/>
        </a:p>
      </dgm:t>
    </dgm:pt>
    <dgm:pt modelId="{FC384BB1-13D2-934F-9DA6-02549C336D14}">
      <dgm:prSet phldrT="[Text]" custT="1"/>
      <dgm:spPr>
        <a:xfrm>
          <a:off x="2434828" y="401"/>
          <a:ext cx="1226343" cy="1226343"/>
        </a:xfrm>
        <a:prstGeom prst="ellipse">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gm:t>
    </dgm:pt>
    <dgm:pt modelId="{39B19CDF-B09C-7942-9BFC-48BA1633A458}" cxnId="{FE87B058-DC07-7C4B-9BF7-BF1401FCA000}" type="parTrans">
      <dgm:prSet/>
      <dgm:spPr/>
      <dgm:t>
        <a:bodyPr/>
        <a:lstStyle/>
        <a:p>
          <a:endParaRPr lang="en-US" sz="3600"/>
        </a:p>
      </dgm:t>
    </dgm:pt>
    <dgm:pt modelId="{D129BB61-7A51-CC4D-AB90-381B193CB586}" cxnId="{FE87B058-DC07-7C4B-9BF7-BF1401FCA000}" type="sibTrans">
      <dgm:prSet custT="1"/>
      <dgm:spPr>
        <a:xfrm rot="2160000">
          <a:off x="3622675" y="942976"/>
          <a:ext cx="327092" cy="413891"/>
        </a:xfrm>
        <a:prstGeom prst="rightArrow">
          <a:avLst>
            <a:gd name="adj1" fmla="val 60000"/>
            <a:gd name="adj2" fmla="val 50000"/>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61C8F133-75E4-184A-B668-543FC3121048}">
      <dgm:prSet phldrT="[Text]" custT="1"/>
      <dgm:spPr>
        <a:xfrm>
          <a:off x="3926250" y="1083982"/>
          <a:ext cx="1226343" cy="1226343"/>
        </a:xfrm>
        <a:prstGeom prst="ellipse">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gm:t>
    </dgm:pt>
    <dgm:pt modelId="{BB8ABA75-A202-0946-826C-84F598A6F50F}" cxnId="{442C5076-2802-D548-97A0-B69E3D25D0C3}" type="parTrans">
      <dgm:prSet/>
      <dgm:spPr/>
      <dgm:t>
        <a:bodyPr/>
        <a:lstStyle/>
        <a:p>
          <a:endParaRPr lang="en-US" sz="3600"/>
        </a:p>
      </dgm:t>
    </dgm:pt>
    <dgm:pt modelId="{7C6D9687-96DA-BB45-9E86-5C6DD8ACB60E}" cxnId="{442C5076-2802-D548-97A0-B69E3D25D0C3}" type="sibTrans">
      <dgm:prSet custT="1"/>
      <dgm:spPr>
        <a:xfrm rot="6480000">
          <a:off x="4093900" y="2358041"/>
          <a:ext cx="327092" cy="413891"/>
        </a:xfrm>
        <a:prstGeom prst="rightArrow">
          <a:avLst>
            <a:gd name="adj1" fmla="val 60000"/>
            <a:gd name="adj2" fmla="val 50000"/>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8507208D-6965-5A4C-A81A-94788B834BAA}">
      <dgm:prSet phldrT="[Text]" custT="1"/>
      <dgm:spPr>
        <a:xfrm>
          <a:off x="3356577" y="2837255"/>
          <a:ext cx="1226343" cy="1226343"/>
        </a:xfrm>
        <a:prstGeom prst="ellipse">
          <a:avLst/>
        </a:prstGeom>
        <a:gradFill rotWithShape="0">
          <a:gsLst>
            <a:gs pos="0">
              <a:srgbClr val="FFD520">
                <a:hueOff val="0"/>
                <a:satOff val="0"/>
                <a:lumOff val="0"/>
                <a:alphaOff val="0"/>
                <a:shade val="51000"/>
                <a:satMod val="130000"/>
              </a:srgbClr>
            </a:gs>
            <a:gs pos="80000">
              <a:srgbClr val="FFD520">
                <a:hueOff val="0"/>
                <a:satOff val="0"/>
                <a:lumOff val="0"/>
                <a:alphaOff val="0"/>
                <a:shade val="93000"/>
                <a:satMod val="130000"/>
              </a:srgbClr>
            </a:gs>
            <a:gs pos="100000">
              <a:srgbClr val="FFD52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gm:t>
    </dgm:pt>
    <dgm:pt modelId="{D4014459-FD59-1147-BE28-5F2FB5CD1A90}" cxnId="{939E6A10-7C5B-2148-8A68-812063D1BCF1}" type="parTrans">
      <dgm:prSet/>
      <dgm:spPr/>
      <dgm:t>
        <a:bodyPr/>
        <a:lstStyle/>
        <a:p>
          <a:endParaRPr lang="en-US" sz="3600"/>
        </a:p>
      </dgm:t>
    </dgm:pt>
    <dgm:pt modelId="{3023EC69-F1BC-114F-9F9E-508A741C5BBC}" cxnId="{939E6A10-7C5B-2148-8A68-812063D1BCF1}" type="sibTrans">
      <dgm:prSet custT="1"/>
      <dgm:spPr>
        <a:xfrm rot="10800000">
          <a:off x="2893711" y="3243481"/>
          <a:ext cx="327092" cy="413891"/>
        </a:xfrm>
        <a:prstGeom prst="rightArrow">
          <a:avLst>
            <a:gd name="adj1" fmla="val 60000"/>
            <a:gd name="adj2" fmla="val 50000"/>
          </a:avLst>
        </a:prstGeom>
        <a:gradFill rotWithShape="0">
          <a:gsLst>
            <a:gs pos="0">
              <a:srgbClr val="FFD520">
                <a:hueOff val="0"/>
                <a:satOff val="0"/>
                <a:lumOff val="0"/>
                <a:alphaOff val="0"/>
                <a:shade val="51000"/>
                <a:satMod val="130000"/>
              </a:srgbClr>
            </a:gs>
            <a:gs pos="80000">
              <a:srgbClr val="FFD520">
                <a:hueOff val="0"/>
                <a:satOff val="0"/>
                <a:lumOff val="0"/>
                <a:alphaOff val="0"/>
                <a:shade val="93000"/>
                <a:satMod val="130000"/>
              </a:srgbClr>
            </a:gs>
            <a:gs pos="100000">
              <a:srgbClr val="FFD52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1962CB1C-F7F0-DC4B-A489-6492685EEA0E}">
      <dgm:prSet phldrT="[Text]" custT="1"/>
      <dgm:spPr>
        <a:xfrm>
          <a:off x="1513078" y="2837255"/>
          <a:ext cx="1226343" cy="1226343"/>
        </a:xfrm>
        <a:prstGeom prst="ellipse">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gm:t>
    </dgm:pt>
    <dgm:pt modelId="{619AF826-8600-E546-9811-DCF6DC0E828A}" cxnId="{5C65D1B9-3217-A448-8C0C-FFB6D763F903}" type="parTrans">
      <dgm:prSet/>
      <dgm:spPr/>
      <dgm:t>
        <a:bodyPr/>
        <a:lstStyle/>
        <a:p>
          <a:endParaRPr lang="en-US" sz="3600"/>
        </a:p>
      </dgm:t>
    </dgm:pt>
    <dgm:pt modelId="{09CCF928-0A1C-6348-BBE9-A9957946BF94}" cxnId="{5C65D1B9-3217-A448-8C0C-FFB6D763F903}" type="sibTrans">
      <dgm:prSet custT="1"/>
      <dgm:spPr>
        <a:xfrm rot="15120000">
          <a:off x="1680728" y="2375649"/>
          <a:ext cx="327092" cy="413891"/>
        </a:xfrm>
        <a:prstGeom prst="rightArrow">
          <a:avLst>
            <a:gd name="adj1" fmla="val 60000"/>
            <a:gd name="adj2" fmla="val 50000"/>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BE795F17-DE32-974F-B660-CD17CB8B841B}">
      <dgm:prSet phldrT="[Text]" custT="1"/>
      <dgm:spPr>
        <a:xfrm>
          <a:off x="943405" y="1083982"/>
          <a:ext cx="1226343" cy="1226343"/>
        </a:xfrm>
        <a:prstGeom prst="ellipse">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gm:t>
    </dgm:pt>
    <dgm:pt modelId="{64E3EB1A-6BEE-804D-8153-B9736015FB35}" cxnId="{DD240165-555C-8D4A-947E-43C24F42B102}" type="parTrans">
      <dgm:prSet/>
      <dgm:spPr/>
      <dgm:t>
        <a:bodyPr/>
        <a:lstStyle/>
        <a:p>
          <a:endParaRPr lang="en-US" sz="3600"/>
        </a:p>
      </dgm:t>
    </dgm:pt>
    <dgm:pt modelId="{48B3A1F7-BAEA-D743-B9C2-DAEAB574A183}" cxnId="{DD240165-555C-8D4A-947E-43C24F42B102}" type="sibTrans">
      <dgm:prSet custT="1"/>
      <dgm:spPr>
        <a:xfrm rot="19440000">
          <a:off x="2131253" y="953859"/>
          <a:ext cx="327092" cy="413891"/>
        </a:xfrm>
        <a:prstGeom prst="rightArrow">
          <a:avLst>
            <a:gd name="adj1" fmla="val 60000"/>
            <a:gd name="adj2" fmla="val 50000"/>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D824FC22-DA56-E840-BCEB-7E293DAD796D}" type="pres">
      <dgm:prSet presAssocID="{1A19D4E5-5E90-A841-82CE-D540F10E80FB}" presName="cycle" presStyleCnt="0">
        <dgm:presLayoutVars>
          <dgm:dir/>
          <dgm:resizeHandles val="exact"/>
        </dgm:presLayoutVars>
      </dgm:prSet>
      <dgm:spPr/>
      <dgm:t>
        <a:bodyPr/>
        <a:lstStyle/>
        <a:p>
          <a:endParaRPr lang="en-US"/>
        </a:p>
      </dgm:t>
    </dgm:pt>
    <dgm:pt modelId="{C263CD6C-731F-7A4B-953E-9064F7C731BB}" type="pres">
      <dgm:prSet presAssocID="{FC384BB1-13D2-934F-9DA6-02549C336D14}" presName="node" presStyleLbl="node1" presStyleIdx="0" presStyleCnt="5">
        <dgm:presLayoutVars>
          <dgm:bulletEnabled val="1"/>
        </dgm:presLayoutVars>
      </dgm:prSet>
      <dgm:spPr/>
      <dgm:t>
        <a:bodyPr/>
        <a:lstStyle/>
        <a:p>
          <a:endParaRPr lang="en-US"/>
        </a:p>
      </dgm:t>
    </dgm:pt>
    <dgm:pt modelId="{01396960-655A-3744-85D2-DE579F93C82C}" type="pres">
      <dgm:prSet presAssocID="{D129BB61-7A51-CC4D-AB90-381B193CB586}" presName="sibTrans" presStyleLbl="sibTrans2D1" presStyleIdx="0" presStyleCnt="5"/>
      <dgm:spPr/>
      <dgm:t>
        <a:bodyPr/>
        <a:lstStyle/>
        <a:p>
          <a:endParaRPr lang="en-US"/>
        </a:p>
      </dgm:t>
    </dgm:pt>
    <dgm:pt modelId="{2DE8A485-E218-6B46-B88A-BE32145C32A1}" type="pres">
      <dgm:prSet presAssocID="{D129BB61-7A51-CC4D-AB90-381B193CB586}" presName="connectorText" presStyleLbl="sibTrans2D1" presStyleIdx="0" presStyleCnt="5"/>
      <dgm:spPr/>
      <dgm:t>
        <a:bodyPr/>
        <a:lstStyle/>
        <a:p>
          <a:endParaRPr lang="en-US"/>
        </a:p>
      </dgm:t>
    </dgm:pt>
    <dgm:pt modelId="{2F9D711D-25C7-CD4A-B0E5-6B79BB264B74}" type="pres">
      <dgm:prSet presAssocID="{61C8F133-75E4-184A-B668-543FC3121048}" presName="node" presStyleLbl="node1" presStyleIdx="1" presStyleCnt="5">
        <dgm:presLayoutVars>
          <dgm:bulletEnabled val="1"/>
        </dgm:presLayoutVars>
      </dgm:prSet>
      <dgm:spPr/>
      <dgm:t>
        <a:bodyPr/>
        <a:lstStyle/>
        <a:p>
          <a:endParaRPr lang="en-US"/>
        </a:p>
      </dgm:t>
    </dgm:pt>
    <dgm:pt modelId="{2C052A8B-8667-5D4E-9E23-540C34E289F7}" type="pres">
      <dgm:prSet presAssocID="{7C6D9687-96DA-BB45-9E86-5C6DD8ACB60E}" presName="sibTrans" presStyleLbl="sibTrans2D1" presStyleIdx="1" presStyleCnt="5"/>
      <dgm:spPr/>
      <dgm:t>
        <a:bodyPr/>
        <a:lstStyle/>
        <a:p>
          <a:endParaRPr lang="en-US"/>
        </a:p>
      </dgm:t>
    </dgm:pt>
    <dgm:pt modelId="{0E313605-4041-F64C-A51D-7FEAEC59674E}" type="pres">
      <dgm:prSet presAssocID="{7C6D9687-96DA-BB45-9E86-5C6DD8ACB60E}" presName="connectorText" presStyleLbl="sibTrans2D1" presStyleIdx="1" presStyleCnt="5"/>
      <dgm:spPr/>
      <dgm:t>
        <a:bodyPr/>
        <a:lstStyle/>
        <a:p>
          <a:endParaRPr lang="en-US"/>
        </a:p>
      </dgm:t>
    </dgm:pt>
    <dgm:pt modelId="{49ECB21A-4E31-E04B-BFD6-3ACA7E4CAB76}" type="pres">
      <dgm:prSet presAssocID="{8507208D-6965-5A4C-A81A-94788B834BAA}" presName="node" presStyleLbl="node1" presStyleIdx="2" presStyleCnt="5">
        <dgm:presLayoutVars>
          <dgm:bulletEnabled val="1"/>
        </dgm:presLayoutVars>
      </dgm:prSet>
      <dgm:spPr/>
      <dgm:t>
        <a:bodyPr/>
        <a:lstStyle/>
        <a:p>
          <a:endParaRPr lang="en-US"/>
        </a:p>
      </dgm:t>
    </dgm:pt>
    <dgm:pt modelId="{1740DC33-5B5D-A84C-9EAE-C5759B5FFF48}" type="pres">
      <dgm:prSet presAssocID="{3023EC69-F1BC-114F-9F9E-508A741C5BBC}" presName="sibTrans" presStyleLbl="sibTrans2D1" presStyleIdx="2" presStyleCnt="5"/>
      <dgm:spPr/>
      <dgm:t>
        <a:bodyPr/>
        <a:lstStyle/>
        <a:p>
          <a:endParaRPr lang="en-US"/>
        </a:p>
      </dgm:t>
    </dgm:pt>
    <dgm:pt modelId="{ADC91213-B676-8E4E-A4B7-E34FFFB27F51}" type="pres">
      <dgm:prSet presAssocID="{3023EC69-F1BC-114F-9F9E-508A741C5BBC}" presName="connectorText" presStyleLbl="sibTrans2D1" presStyleIdx="2" presStyleCnt="5"/>
      <dgm:spPr/>
      <dgm:t>
        <a:bodyPr/>
        <a:lstStyle/>
        <a:p>
          <a:endParaRPr lang="en-US"/>
        </a:p>
      </dgm:t>
    </dgm:pt>
    <dgm:pt modelId="{71EBB680-1BDB-E740-BB00-012B592A278C}" type="pres">
      <dgm:prSet presAssocID="{1962CB1C-F7F0-DC4B-A489-6492685EEA0E}" presName="node" presStyleLbl="node1" presStyleIdx="3" presStyleCnt="5">
        <dgm:presLayoutVars>
          <dgm:bulletEnabled val="1"/>
        </dgm:presLayoutVars>
      </dgm:prSet>
      <dgm:spPr/>
      <dgm:t>
        <a:bodyPr/>
        <a:lstStyle/>
        <a:p>
          <a:endParaRPr lang="en-US"/>
        </a:p>
      </dgm:t>
    </dgm:pt>
    <dgm:pt modelId="{D14E6479-BEC8-144D-AB40-E1AC4AE497BD}" type="pres">
      <dgm:prSet presAssocID="{09CCF928-0A1C-6348-BBE9-A9957946BF94}" presName="sibTrans" presStyleLbl="sibTrans2D1" presStyleIdx="3" presStyleCnt="5"/>
      <dgm:spPr/>
      <dgm:t>
        <a:bodyPr/>
        <a:lstStyle/>
        <a:p>
          <a:endParaRPr lang="en-US"/>
        </a:p>
      </dgm:t>
    </dgm:pt>
    <dgm:pt modelId="{6DF089AC-6EF8-9C48-AA17-5456F413A54A}" type="pres">
      <dgm:prSet presAssocID="{09CCF928-0A1C-6348-BBE9-A9957946BF94}" presName="connectorText" presStyleLbl="sibTrans2D1" presStyleIdx="3" presStyleCnt="5"/>
      <dgm:spPr/>
      <dgm:t>
        <a:bodyPr/>
        <a:lstStyle/>
        <a:p>
          <a:endParaRPr lang="en-US"/>
        </a:p>
      </dgm:t>
    </dgm:pt>
    <dgm:pt modelId="{862F9AEF-5E1E-9642-BE45-F582EDC6808F}" type="pres">
      <dgm:prSet presAssocID="{BE795F17-DE32-974F-B660-CD17CB8B841B}" presName="node" presStyleLbl="node1" presStyleIdx="4" presStyleCnt="5">
        <dgm:presLayoutVars>
          <dgm:bulletEnabled val="1"/>
        </dgm:presLayoutVars>
      </dgm:prSet>
      <dgm:spPr/>
      <dgm:t>
        <a:bodyPr/>
        <a:lstStyle/>
        <a:p>
          <a:endParaRPr lang="en-US"/>
        </a:p>
      </dgm:t>
    </dgm:pt>
    <dgm:pt modelId="{17408649-C7B1-1A4D-9731-768C93386F3E}" type="pres">
      <dgm:prSet presAssocID="{48B3A1F7-BAEA-D743-B9C2-DAEAB574A183}" presName="sibTrans" presStyleLbl="sibTrans2D1" presStyleIdx="4" presStyleCnt="5"/>
      <dgm:spPr/>
      <dgm:t>
        <a:bodyPr/>
        <a:lstStyle/>
        <a:p>
          <a:endParaRPr lang="en-US"/>
        </a:p>
      </dgm:t>
    </dgm:pt>
    <dgm:pt modelId="{C7D2E8F7-A33F-A74D-B46B-0B3A443FC6C9}" type="pres">
      <dgm:prSet presAssocID="{48B3A1F7-BAEA-D743-B9C2-DAEAB574A183}" presName="connectorText" presStyleLbl="sibTrans2D1" presStyleIdx="4" presStyleCnt="5"/>
      <dgm:spPr/>
      <dgm:t>
        <a:bodyPr/>
        <a:lstStyle/>
        <a:p>
          <a:endParaRPr lang="en-US"/>
        </a:p>
      </dgm:t>
    </dgm:pt>
  </dgm:ptLst>
  <dgm:cxnLst>
    <dgm:cxn modelId="{E0237F10-1A0F-4209-894E-4F080221CA57}" type="presOf" srcId="{1A19D4E5-5E90-A841-82CE-D540F10E80FB}" destId="{D824FC22-DA56-E840-BCEB-7E293DAD796D}" srcOrd="0" destOrd="0" presId="urn:microsoft.com/office/officeart/2005/8/layout/cycle2"/>
    <dgm:cxn modelId="{D365C8B6-1696-4547-A5BC-CFD6596EB353}" type="presOf" srcId="{7C6D9687-96DA-BB45-9E86-5C6DD8ACB60E}" destId="{0E313605-4041-F64C-A51D-7FEAEC59674E}" srcOrd="1" destOrd="0" presId="urn:microsoft.com/office/officeart/2005/8/layout/cycle2"/>
    <dgm:cxn modelId="{FE87B058-DC07-7C4B-9BF7-BF1401FCA000}" srcId="{1A19D4E5-5E90-A841-82CE-D540F10E80FB}" destId="{FC384BB1-13D2-934F-9DA6-02549C336D14}" srcOrd="0" destOrd="0" parTransId="{39B19CDF-B09C-7942-9BFC-48BA1633A458}" sibTransId="{D129BB61-7A51-CC4D-AB90-381B193CB586}"/>
    <dgm:cxn modelId="{663014CA-0987-405B-BE75-5EADE65B98CB}" type="presOf" srcId="{BE795F17-DE32-974F-B660-CD17CB8B841B}" destId="{862F9AEF-5E1E-9642-BE45-F582EDC6808F}" srcOrd="0" destOrd="0" presId="urn:microsoft.com/office/officeart/2005/8/layout/cycle2"/>
    <dgm:cxn modelId="{82FDE0E6-5BDF-4747-99A0-ED3117EA6F81}" type="presOf" srcId="{48B3A1F7-BAEA-D743-B9C2-DAEAB574A183}" destId="{C7D2E8F7-A33F-A74D-B46B-0B3A443FC6C9}" srcOrd="1" destOrd="0" presId="urn:microsoft.com/office/officeart/2005/8/layout/cycle2"/>
    <dgm:cxn modelId="{56F35013-E29D-4944-A765-2BA25B680997}" type="presOf" srcId="{1962CB1C-F7F0-DC4B-A489-6492685EEA0E}" destId="{71EBB680-1BDB-E740-BB00-012B592A278C}" srcOrd="0" destOrd="0" presId="urn:microsoft.com/office/officeart/2005/8/layout/cycle2"/>
    <dgm:cxn modelId="{940CAAF6-9612-4251-BC42-A8663F6D5413}" type="presOf" srcId="{D129BB61-7A51-CC4D-AB90-381B193CB586}" destId="{01396960-655A-3744-85D2-DE579F93C82C}" srcOrd="0" destOrd="0" presId="urn:microsoft.com/office/officeart/2005/8/layout/cycle2"/>
    <dgm:cxn modelId="{40F178C2-3929-461A-AB43-E4FA04C3F2A7}" type="presOf" srcId="{48B3A1F7-BAEA-D743-B9C2-DAEAB574A183}" destId="{17408649-C7B1-1A4D-9731-768C93386F3E}" srcOrd="0" destOrd="0" presId="urn:microsoft.com/office/officeart/2005/8/layout/cycle2"/>
    <dgm:cxn modelId="{442C5076-2802-D548-97A0-B69E3D25D0C3}" srcId="{1A19D4E5-5E90-A841-82CE-D540F10E80FB}" destId="{61C8F133-75E4-184A-B668-543FC3121048}" srcOrd="1" destOrd="0" parTransId="{BB8ABA75-A202-0946-826C-84F598A6F50F}" sibTransId="{7C6D9687-96DA-BB45-9E86-5C6DD8ACB60E}"/>
    <dgm:cxn modelId="{3DC4E433-3E47-41FC-B275-33990791E91A}" type="presOf" srcId="{FC384BB1-13D2-934F-9DA6-02549C336D14}" destId="{C263CD6C-731F-7A4B-953E-9064F7C731BB}" srcOrd="0" destOrd="0" presId="urn:microsoft.com/office/officeart/2005/8/layout/cycle2"/>
    <dgm:cxn modelId="{DD240165-555C-8D4A-947E-43C24F42B102}" srcId="{1A19D4E5-5E90-A841-82CE-D540F10E80FB}" destId="{BE795F17-DE32-974F-B660-CD17CB8B841B}" srcOrd="4" destOrd="0" parTransId="{64E3EB1A-6BEE-804D-8153-B9736015FB35}" sibTransId="{48B3A1F7-BAEA-D743-B9C2-DAEAB574A183}"/>
    <dgm:cxn modelId="{93008E41-CDA1-42E2-B82E-48489A7C9659}" type="presOf" srcId="{3023EC69-F1BC-114F-9F9E-508A741C5BBC}" destId="{1740DC33-5B5D-A84C-9EAE-C5759B5FFF48}" srcOrd="0" destOrd="0" presId="urn:microsoft.com/office/officeart/2005/8/layout/cycle2"/>
    <dgm:cxn modelId="{F9DD0ED6-D6E5-473B-826D-AFCC744B2F15}" type="presOf" srcId="{7C6D9687-96DA-BB45-9E86-5C6DD8ACB60E}" destId="{2C052A8B-8667-5D4E-9E23-540C34E289F7}" srcOrd="0" destOrd="0" presId="urn:microsoft.com/office/officeart/2005/8/layout/cycle2"/>
    <dgm:cxn modelId="{5F5BF78E-DC08-44BF-912E-4547AF885AF0}" type="presOf" srcId="{D129BB61-7A51-CC4D-AB90-381B193CB586}" destId="{2DE8A485-E218-6B46-B88A-BE32145C32A1}" srcOrd="1" destOrd="0" presId="urn:microsoft.com/office/officeart/2005/8/layout/cycle2"/>
    <dgm:cxn modelId="{7B14C24D-FEC6-4927-94BE-043295A982CF}" type="presOf" srcId="{61C8F133-75E4-184A-B668-543FC3121048}" destId="{2F9D711D-25C7-CD4A-B0E5-6B79BB264B74}" srcOrd="0" destOrd="0" presId="urn:microsoft.com/office/officeart/2005/8/layout/cycle2"/>
    <dgm:cxn modelId="{2BA698E7-130D-4950-9BB4-C668844C2940}" type="presOf" srcId="{8507208D-6965-5A4C-A81A-94788B834BAA}" destId="{49ECB21A-4E31-E04B-BFD6-3ACA7E4CAB76}" srcOrd="0" destOrd="0" presId="urn:microsoft.com/office/officeart/2005/8/layout/cycle2"/>
    <dgm:cxn modelId="{939E6A10-7C5B-2148-8A68-812063D1BCF1}" srcId="{1A19D4E5-5E90-A841-82CE-D540F10E80FB}" destId="{8507208D-6965-5A4C-A81A-94788B834BAA}" srcOrd="2" destOrd="0" parTransId="{D4014459-FD59-1147-BE28-5F2FB5CD1A90}" sibTransId="{3023EC69-F1BC-114F-9F9E-508A741C5BBC}"/>
    <dgm:cxn modelId="{8835545A-8C87-4968-A905-C167567C440D}" type="presOf" srcId="{3023EC69-F1BC-114F-9F9E-508A741C5BBC}" destId="{ADC91213-B676-8E4E-A4B7-E34FFFB27F51}" srcOrd="1" destOrd="0" presId="urn:microsoft.com/office/officeart/2005/8/layout/cycle2"/>
    <dgm:cxn modelId="{5C512A66-974B-4B0C-8760-2582F2FFA4F3}" type="presOf" srcId="{09CCF928-0A1C-6348-BBE9-A9957946BF94}" destId="{6DF089AC-6EF8-9C48-AA17-5456F413A54A}" srcOrd="1" destOrd="0" presId="urn:microsoft.com/office/officeart/2005/8/layout/cycle2"/>
    <dgm:cxn modelId="{5C65D1B9-3217-A448-8C0C-FFB6D763F903}" srcId="{1A19D4E5-5E90-A841-82CE-D540F10E80FB}" destId="{1962CB1C-F7F0-DC4B-A489-6492685EEA0E}" srcOrd="3" destOrd="0" parTransId="{619AF826-8600-E546-9811-DCF6DC0E828A}" sibTransId="{09CCF928-0A1C-6348-BBE9-A9957946BF94}"/>
    <dgm:cxn modelId="{7A48F087-9319-4B05-AAEB-31BCC8B86DB7}" type="presOf" srcId="{09CCF928-0A1C-6348-BBE9-A9957946BF94}" destId="{D14E6479-BEC8-144D-AB40-E1AC4AE497BD}" srcOrd="0" destOrd="0" presId="urn:microsoft.com/office/officeart/2005/8/layout/cycle2"/>
    <dgm:cxn modelId="{A90578A8-AC1E-4D2D-875C-1808F7848479}" type="presParOf" srcId="{D824FC22-DA56-E840-BCEB-7E293DAD796D}" destId="{C263CD6C-731F-7A4B-953E-9064F7C731BB}" srcOrd="0" destOrd="0" presId="urn:microsoft.com/office/officeart/2005/8/layout/cycle2"/>
    <dgm:cxn modelId="{62A3389A-1007-482D-99CE-EB455526B08A}" type="presParOf" srcId="{D824FC22-DA56-E840-BCEB-7E293DAD796D}" destId="{01396960-655A-3744-85D2-DE579F93C82C}" srcOrd="1" destOrd="0" presId="urn:microsoft.com/office/officeart/2005/8/layout/cycle2"/>
    <dgm:cxn modelId="{C58CED3E-F469-41D1-AA08-E67B77F0D20D}" type="presParOf" srcId="{01396960-655A-3744-85D2-DE579F93C82C}" destId="{2DE8A485-E218-6B46-B88A-BE32145C32A1}" srcOrd="0" destOrd="0" presId="urn:microsoft.com/office/officeart/2005/8/layout/cycle2"/>
    <dgm:cxn modelId="{8A491CBF-E75F-4BB5-B03C-7D03408153E4}" type="presParOf" srcId="{D824FC22-DA56-E840-BCEB-7E293DAD796D}" destId="{2F9D711D-25C7-CD4A-B0E5-6B79BB264B74}" srcOrd="2" destOrd="0" presId="urn:microsoft.com/office/officeart/2005/8/layout/cycle2"/>
    <dgm:cxn modelId="{67B79A77-65A3-40B4-BE4A-270F1323EBC3}" type="presParOf" srcId="{D824FC22-DA56-E840-BCEB-7E293DAD796D}" destId="{2C052A8B-8667-5D4E-9E23-540C34E289F7}" srcOrd="3" destOrd="0" presId="urn:microsoft.com/office/officeart/2005/8/layout/cycle2"/>
    <dgm:cxn modelId="{E4D2616E-BF91-4747-B9A6-788B280FA46D}" type="presParOf" srcId="{2C052A8B-8667-5D4E-9E23-540C34E289F7}" destId="{0E313605-4041-F64C-A51D-7FEAEC59674E}" srcOrd="0" destOrd="0" presId="urn:microsoft.com/office/officeart/2005/8/layout/cycle2"/>
    <dgm:cxn modelId="{54400079-6DC6-4EF4-9822-162C2E68B52E}" type="presParOf" srcId="{D824FC22-DA56-E840-BCEB-7E293DAD796D}" destId="{49ECB21A-4E31-E04B-BFD6-3ACA7E4CAB76}" srcOrd="4" destOrd="0" presId="urn:microsoft.com/office/officeart/2005/8/layout/cycle2"/>
    <dgm:cxn modelId="{5A2CB83D-CDC6-4BC5-84A8-57574F9BB4CA}" type="presParOf" srcId="{D824FC22-DA56-E840-BCEB-7E293DAD796D}" destId="{1740DC33-5B5D-A84C-9EAE-C5759B5FFF48}" srcOrd="5" destOrd="0" presId="urn:microsoft.com/office/officeart/2005/8/layout/cycle2"/>
    <dgm:cxn modelId="{DF975424-09E9-4976-AFE4-49A58C00A108}" type="presParOf" srcId="{1740DC33-5B5D-A84C-9EAE-C5759B5FFF48}" destId="{ADC91213-B676-8E4E-A4B7-E34FFFB27F51}" srcOrd="0" destOrd="0" presId="urn:microsoft.com/office/officeart/2005/8/layout/cycle2"/>
    <dgm:cxn modelId="{DA382ED9-BA6D-4593-9544-2454E77075B8}" type="presParOf" srcId="{D824FC22-DA56-E840-BCEB-7E293DAD796D}" destId="{71EBB680-1BDB-E740-BB00-012B592A278C}" srcOrd="6" destOrd="0" presId="urn:microsoft.com/office/officeart/2005/8/layout/cycle2"/>
    <dgm:cxn modelId="{4B81A6DC-7972-447E-8E1A-58FBE6ABB52B}" type="presParOf" srcId="{D824FC22-DA56-E840-BCEB-7E293DAD796D}" destId="{D14E6479-BEC8-144D-AB40-E1AC4AE497BD}" srcOrd="7" destOrd="0" presId="urn:microsoft.com/office/officeart/2005/8/layout/cycle2"/>
    <dgm:cxn modelId="{5B45B544-38BD-431F-B643-65DF39229F7D}" type="presParOf" srcId="{D14E6479-BEC8-144D-AB40-E1AC4AE497BD}" destId="{6DF089AC-6EF8-9C48-AA17-5456F413A54A}" srcOrd="0" destOrd="0" presId="urn:microsoft.com/office/officeart/2005/8/layout/cycle2"/>
    <dgm:cxn modelId="{DF699A46-4118-4ECB-9551-32405147E097}" type="presParOf" srcId="{D824FC22-DA56-E840-BCEB-7E293DAD796D}" destId="{862F9AEF-5E1E-9642-BE45-F582EDC6808F}" srcOrd="8" destOrd="0" presId="urn:microsoft.com/office/officeart/2005/8/layout/cycle2"/>
    <dgm:cxn modelId="{21153D78-C0F1-4B29-8368-DC991047DB96}" type="presParOf" srcId="{D824FC22-DA56-E840-BCEB-7E293DAD796D}" destId="{17408649-C7B1-1A4D-9731-768C93386F3E}" srcOrd="9" destOrd="0" presId="urn:microsoft.com/office/officeart/2005/8/layout/cycle2"/>
    <dgm:cxn modelId="{1C8D9B50-D1F9-471D-9ABF-15D059246AC8}" type="presParOf" srcId="{17408649-C7B1-1A4D-9731-768C93386F3E}" destId="{C7D2E8F7-A33F-A74D-B46B-0B3A443FC6C9}" srcOrd="0" destOrd="0" presId="urn:microsoft.com/office/officeart/2005/8/layout/cycle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A19D4E5-5E90-A841-82CE-D540F10E80FB}" type="doc">
      <dgm:prSet loTypeId="urn:microsoft.com/office/officeart/2005/8/layout/cycle2" loCatId="" qsTypeId="urn:microsoft.com/office/officeart/2005/8/quickstyle/3D1" qsCatId="3D" csTypeId="urn:microsoft.com/office/officeart/2005/8/colors/colorful1#5" csCatId="colorful" phldr="1"/>
      <dgm:spPr/>
      <dgm:t>
        <a:bodyPr/>
        <a:lstStyle/>
        <a:p>
          <a:endParaRPr lang="en-US"/>
        </a:p>
      </dgm:t>
    </dgm:pt>
    <dgm:pt modelId="{FC384BB1-13D2-934F-9DA6-02549C336D14}">
      <dgm:prSet phldrT="[Text]" custT="1"/>
      <dgm:spPr>
        <a:xfrm>
          <a:off x="2434828" y="401"/>
          <a:ext cx="1226343" cy="1226343"/>
        </a:xfrm>
        <a:prstGeom prst="ellipse">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gm:t>
    </dgm:pt>
    <dgm:pt modelId="{39B19CDF-B09C-7942-9BFC-48BA1633A458}" cxnId="{FE87B058-DC07-7C4B-9BF7-BF1401FCA000}" type="parTrans">
      <dgm:prSet/>
      <dgm:spPr/>
      <dgm:t>
        <a:bodyPr/>
        <a:lstStyle/>
        <a:p>
          <a:endParaRPr lang="en-US" sz="3600"/>
        </a:p>
      </dgm:t>
    </dgm:pt>
    <dgm:pt modelId="{D129BB61-7A51-CC4D-AB90-381B193CB586}" cxnId="{FE87B058-DC07-7C4B-9BF7-BF1401FCA000}" type="sibTrans">
      <dgm:prSet custT="1"/>
      <dgm:spPr>
        <a:xfrm rot="2160000">
          <a:off x="3622675" y="942976"/>
          <a:ext cx="327092" cy="413891"/>
        </a:xfrm>
        <a:prstGeom prst="rightArrow">
          <a:avLst>
            <a:gd name="adj1" fmla="val 60000"/>
            <a:gd name="adj2" fmla="val 50000"/>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61C8F133-75E4-184A-B668-543FC3121048}">
      <dgm:prSet phldrT="[Text]" custT="1"/>
      <dgm:spPr>
        <a:xfrm>
          <a:off x="3926250" y="1083982"/>
          <a:ext cx="1226343" cy="1226343"/>
        </a:xfrm>
        <a:prstGeom prst="ellipse">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gm:t>
    </dgm:pt>
    <dgm:pt modelId="{BB8ABA75-A202-0946-826C-84F598A6F50F}" cxnId="{442C5076-2802-D548-97A0-B69E3D25D0C3}" type="parTrans">
      <dgm:prSet/>
      <dgm:spPr/>
      <dgm:t>
        <a:bodyPr/>
        <a:lstStyle/>
        <a:p>
          <a:endParaRPr lang="en-US" sz="3600"/>
        </a:p>
      </dgm:t>
    </dgm:pt>
    <dgm:pt modelId="{7C6D9687-96DA-BB45-9E86-5C6DD8ACB60E}" cxnId="{442C5076-2802-D548-97A0-B69E3D25D0C3}" type="sibTrans">
      <dgm:prSet custT="1"/>
      <dgm:spPr>
        <a:xfrm rot="6480000">
          <a:off x="4093900" y="2358041"/>
          <a:ext cx="327092" cy="413891"/>
        </a:xfrm>
        <a:prstGeom prst="rightArrow">
          <a:avLst>
            <a:gd name="adj1" fmla="val 60000"/>
            <a:gd name="adj2" fmla="val 50000"/>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8507208D-6965-5A4C-A81A-94788B834BAA}">
      <dgm:prSet phldrT="[Text]" custT="1"/>
      <dgm:spPr>
        <a:xfrm>
          <a:off x="3356577" y="2837255"/>
          <a:ext cx="1226343" cy="1226343"/>
        </a:xfrm>
        <a:prstGeom prst="ellipse">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gm:t>
    </dgm:pt>
    <dgm:pt modelId="{D4014459-FD59-1147-BE28-5F2FB5CD1A90}" cxnId="{939E6A10-7C5B-2148-8A68-812063D1BCF1}" type="parTrans">
      <dgm:prSet/>
      <dgm:spPr/>
      <dgm:t>
        <a:bodyPr/>
        <a:lstStyle/>
        <a:p>
          <a:endParaRPr lang="en-US" sz="3600"/>
        </a:p>
      </dgm:t>
    </dgm:pt>
    <dgm:pt modelId="{3023EC69-F1BC-114F-9F9E-508A741C5BBC}" cxnId="{939E6A10-7C5B-2148-8A68-812063D1BCF1}" type="sibTrans">
      <dgm:prSet custT="1"/>
      <dgm:spPr>
        <a:xfrm rot="10800000">
          <a:off x="2893711" y="3243481"/>
          <a:ext cx="327092" cy="413891"/>
        </a:xfrm>
        <a:prstGeom prst="rightArrow">
          <a:avLst>
            <a:gd name="adj1" fmla="val 60000"/>
            <a:gd name="adj2" fmla="val 50000"/>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1962CB1C-F7F0-DC4B-A489-6492685EEA0E}">
      <dgm:prSet phldrT="[Text]" custT="1"/>
      <dgm:spPr>
        <a:xfrm>
          <a:off x="1513078" y="2837255"/>
          <a:ext cx="1226343" cy="1226343"/>
        </a:xfrm>
        <a:prstGeom prst="ellipse">
          <a:avLst/>
        </a:prstGeom>
        <a:gradFill rotWithShape="0">
          <a:gsLst>
            <a:gs pos="0">
              <a:srgbClr val="780000">
                <a:hueOff val="0"/>
                <a:satOff val="0"/>
                <a:lumOff val="0"/>
                <a:alphaOff val="0"/>
                <a:shade val="51000"/>
                <a:satMod val="130000"/>
              </a:srgbClr>
            </a:gs>
            <a:gs pos="80000">
              <a:srgbClr val="780000">
                <a:hueOff val="0"/>
                <a:satOff val="0"/>
                <a:lumOff val="0"/>
                <a:alphaOff val="0"/>
                <a:shade val="93000"/>
                <a:satMod val="130000"/>
              </a:srgbClr>
            </a:gs>
            <a:gs pos="100000">
              <a:srgbClr val="7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gm:t>
    </dgm:pt>
    <dgm:pt modelId="{619AF826-8600-E546-9811-DCF6DC0E828A}" cxnId="{5C65D1B9-3217-A448-8C0C-FFB6D763F903}" type="parTrans">
      <dgm:prSet/>
      <dgm:spPr/>
      <dgm:t>
        <a:bodyPr/>
        <a:lstStyle/>
        <a:p>
          <a:endParaRPr lang="en-US" sz="3600"/>
        </a:p>
      </dgm:t>
    </dgm:pt>
    <dgm:pt modelId="{09CCF928-0A1C-6348-BBE9-A9957946BF94}" cxnId="{5C65D1B9-3217-A448-8C0C-FFB6D763F903}" type="sibTrans">
      <dgm:prSet custT="1"/>
      <dgm:spPr>
        <a:xfrm rot="15120000">
          <a:off x="1680728" y="2375649"/>
          <a:ext cx="327092" cy="413891"/>
        </a:xfrm>
        <a:prstGeom prst="rightArrow">
          <a:avLst>
            <a:gd name="adj1" fmla="val 60000"/>
            <a:gd name="adj2" fmla="val 50000"/>
          </a:avLst>
        </a:prstGeom>
        <a:gradFill rotWithShape="0">
          <a:gsLst>
            <a:gs pos="0">
              <a:srgbClr val="780000">
                <a:hueOff val="0"/>
                <a:satOff val="0"/>
                <a:lumOff val="0"/>
                <a:alphaOff val="0"/>
                <a:shade val="51000"/>
                <a:satMod val="130000"/>
              </a:srgbClr>
            </a:gs>
            <a:gs pos="80000">
              <a:srgbClr val="780000">
                <a:hueOff val="0"/>
                <a:satOff val="0"/>
                <a:lumOff val="0"/>
                <a:alphaOff val="0"/>
                <a:shade val="93000"/>
                <a:satMod val="130000"/>
              </a:srgbClr>
            </a:gs>
            <a:gs pos="100000">
              <a:srgbClr val="7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BE795F17-DE32-974F-B660-CD17CB8B841B}">
      <dgm:prSet phldrT="[Text]" custT="1"/>
      <dgm:spPr>
        <a:xfrm>
          <a:off x="943405" y="1083982"/>
          <a:ext cx="1226343" cy="1226343"/>
        </a:xfrm>
        <a:prstGeom prst="ellipse">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gm:t>
    </dgm:pt>
    <dgm:pt modelId="{64E3EB1A-6BEE-804D-8153-B9736015FB35}" cxnId="{DD240165-555C-8D4A-947E-43C24F42B102}" type="parTrans">
      <dgm:prSet/>
      <dgm:spPr/>
      <dgm:t>
        <a:bodyPr/>
        <a:lstStyle/>
        <a:p>
          <a:endParaRPr lang="en-US" sz="3600"/>
        </a:p>
      </dgm:t>
    </dgm:pt>
    <dgm:pt modelId="{48B3A1F7-BAEA-D743-B9C2-DAEAB574A183}" cxnId="{DD240165-555C-8D4A-947E-43C24F42B102}" type="sibTrans">
      <dgm:prSet custT="1"/>
      <dgm:spPr>
        <a:xfrm rot="19440000">
          <a:off x="2131253" y="953859"/>
          <a:ext cx="327092" cy="413891"/>
        </a:xfrm>
        <a:prstGeom prst="rightArrow">
          <a:avLst>
            <a:gd name="adj1" fmla="val 60000"/>
            <a:gd name="adj2" fmla="val 50000"/>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D824FC22-DA56-E840-BCEB-7E293DAD796D}" type="pres">
      <dgm:prSet presAssocID="{1A19D4E5-5E90-A841-82CE-D540F10E80FB}" presName="cycle" presStyleCnt="0">
        <dgm:presLayoutVars>
          <dgm:dir/>
          <dgm:resizeHandles val="exact"/>
        </dgm:presLayoutVars>
      </dgm:prSet>
      <dgm:spPr/>
      <dgm:t>
        <a:bodyPr/>
        <a:lstStyle/>
        <a:p>
          <a:endParaRPr lang="en-US"/>
        </a:p>
      </dgm:t>
    </dgm:pt>
    <dgm:pt modelId="{C263CD6C-731F-7A4B-953E-9064F7C731BB}" type="pres">
      <dgm:prSet presAssocID="{FC384BB1-13D2-934F-9DA6-02549C336D14}" presName="node" presStyleLbl="node1" presStyleIdx="0" presStyleCnt="5">
        <dgm:presLayoutVars>
          <dgm:bulletEnabled val="1"/>
        </dgm:presLayoutVars>
      </dgm:prSet>
      <dgm:spPr/>
      <dgm:t>
        <a:bodyPr/>
        <a:lstStyle/>
        <a:p>
          <a:endParaRPr lang="en-US"/>
        </a:p>
      </dgm:t>
    </dgm:pt>
    <dgm:pt modelId="{01396960-655A-3744-85D2-DE579F93C82C}" type="pres">
      <dgm:prSet presAssocID="{D129BB61-7A51-CC4D-AB90-381B193CB586}" presName="sibTrans" presStyleLbl="sibTrans2D1" presStyleIdx="0" presStyleCnt="5"/>
      <dgm:spPr/>
      <dgm:t>
        <a:bodyPr/>
        <a:lstStyle/>
        <a:p>
          <a:endParaRPr lang="en-US"/>
        </a:p>
      </dgm:t>
    </dgm:pt>
    <dgm:pt modelId="{2DE8A485-E218-6B46-B88A-BE32145C32A1}" type="pres">
      <dgm:prSet presAssocID="{D129BB61-7A51-CC4D-AB90-381B193CB586}" presName="connectorText" presStyleLbl="sibTrans2D1" presStyleIdx="0" presStyleCnt="5"/>
      <dgm:spPr/>
      <dgm:t>
        <a:bodyPr/>
        <a:lstStyle/>
        <a:p>
          <a:endParaRPr lang="en-US"/>
        </a:p>
      </dgm:t>
    </dgm:pt>
    <dgm:pt modelId="{2F9D711D-25C7-CD4A-B0E5-6B79BB264B74}" type="pres">
      <dgm:prSet presAssocID="{61C8F133-75E4-184A-B668-543FC3121048}" presName="node" presStyleLbl="node1" presStyleIdx="1" presStyleCnt="5">
        <dgm:presLayoutVars>
          <dgm:bulletEnabled val="1"/>
        </dgm:presLayoutVars>
      </dgm:prSet>
      <dgm:spPr/>
      <dgm:t>
        <a:bodyPr/>
        <a:lstStyle/>
        <a:p>
          <a:endParaRPr lang="en-US"/>
        </a:p>
      </dgm:t>
    </dgm:pt>
    <dgm:pt modelId="{2C052A8B-8667-5D4E-9E23-540C34E289F7}" type="pres">
      <dgm:prSet presAssocID="{7C6D9687-96DA-BB45-9E86-5C6DD8ACB60E}" presName="sibTrans" presStyleLbl="sibTrans2D1" presStyleIdx="1" presStyleCnt="5"/>
      <dgm:spPr/>
      <dgm:t>
        <a:bodyPr/>
        <a:lstStyle/>
        <a:p>
          <a:endParaRPr lang="en-US"/>
        </a:p>
      </dgm:t>
    </dgm:pt>
    <dgm:pt modelId="{0E313605-4041-F64C-A51D-7FEAEC59674E}" type="pres">
      <dgm:prSet presAssocID="{7C6D9687-96DA-BB45-9E86-5C6DD8ACB60E}" presName="connectorText" presStyleLbl="sibTrans2D1" presStyleIdx="1" presStyleCnt="5"/>
      <dgm:spPr/>
      <dgm:t>
        <a:bodyPr/>
        <a:lstStyle/>
        <a:p>
          <a:endParaRPr lang="en-US"/>
        </a:p>
      </dgm:t>
    </dgm:pt>
    <dgm:pt modelId="{49ECB21A-4E31-E04B-BFD6-3ACA7E4CAB76}" type="pres">
      <dgm:prSet presAssocID="{8507208D-6965-5A4C-A81A-94788B834BAA}" presName="node" presStyleLbl="node1" presStyleIdx="2" presStyleCnt="5">
        <dgm:presLayoutVars>
          <dgm:bulletEnabled val="1"/>
        </dgm:presLayoutVars>
      </dgm:prSet>
      <dgm:spPr/>
      <dgm:t>
        <a:bodyPr/>
        <a:lstStyle/>
        <a:p>
          <a:endParaRPr lang="en-US"/>
        </a:p>
      </dgm:t>
    </dgm:pt>
    <dgm:pt modelId="{1740DC33-5B5D-A84C-9EAE-C5759B5FFF48}" type="pres">
      <dgm:prSet presAssocID="{3023EC69-F1BC-114F-9F9E-508A741C5BBC}" presName="sibTrans" presStyleLbl="sibTrans2D1" presStyleIdx="2" presStyleCnt="5"/>
      <dgm:spPr/>
      <dgm:t>
        <a:bodyPr/>
        <a:lstStyle/>
        <a:p>
          <a:endParaRPr lang="en-US"/>
        </a:p>
      </dgm:t>
    </dgm:pt>
    <dgm:pt modelId="{ADC91213-B676-8E4E-A4B7-E34FFFB27F51}" type="pres">
      <dgm:prSet presAssocID="{3023EC69-F1BC-114F-9F9E-508A741C5BBC}" presName="connectorText" presStyleLbl="sibTrans2D1" presStyleIdx="2" presStyleCnt="5"/>
      <dgm:spPr/>
      <dgm:t>
        <a:bodyPr/>
        <a:lstStyle/>
        <a:p>
          <a:endParaRPr lang="en-US"/>
        </a:p>
      </dgm:t>
    </dgm:pt>
    <dgm:pt modelId="{71EBB680-1BDB-E740-BB00-012B592A278C}" type="pres">
      <dgm:prSet presAssocID="{1962CB1C-F7F0-DC4B-A489-6492685EEA0E}" presName="node" presStyleLbl="node1" presStyleIdx="3" presStyleCnt="5">
        <dgm:presLayoutVars>
          <dgm:bulletEnabled val="1"/>
        </dgm:presLayoutVars>
      </dgm:prSet>
      <dgm:spPr/>
      <dgm:t>
        <a:bodyPr/>
        <a:lstStyle/>
        <a:p>
          <a:endParaRPr lang="en-US"/>
        </a:p>
      </dgm:t>
    </dgm:pt>
    <dgm:pt modelId="{D14E6479-BEC8-144D-AB40-E1AC4AE497BD}" type="pres">
      <dgm:prSet presAssocID="{09CCF928-0A1C-6348-BBE9-A9957946BF94}" presName="sibTrans" presStyleLbl="sibTrans2D1" presStyleIdx="3" presStyleCnt="5"/>
      <dgm:spPr/>
      <dgm:t>
        <a:bodyPr/>
        <a:lstStyle/>
        <a:p>
          <a:endParaRPr lang="en-US"/>
        </a:p>
      </dgm:t>
    </dgm:pt>
    <dgm:pt modelId="{6DF089AC-6EF8-9C48-AA17-5456F413A54A}" type="pres">
      <dgm:prSet presAssocID="{09CCF928-0A1C-6348-BBE9-A9957946BF94}" presName="connectorText" presStyleLbl="sibTrans2D1" presStyleIdx="3" presStyleCnt="5"/>
      <dgm:spPr/>
      <dgm:t>
        <a:bodyPr/>
        <a:lstStyle/>
        <a:p>
          <a:endParaRPr lang="en-US"/>
        </a:p>
      </dgm:t>
    </dgm:pt>
    <dgm:pt modelId="{862F9AEF-5E1E-9642-BE45-F582EDC6808F}" type="pres">
      <dgm:prSet presAssocID="{BE795F17-DE32-974F-B660-CD17CB8B841B}" presName="node" presStyleLbl="node1" presStyleIdx="4" presStyleCnt="5">
        <dgm:presLayoutVars>
          <dgm:bulletEnabled val="1"/>
        </dgm:presLayoutVars>
      </dgm:prSet>
      <dgm:spPr/>
      <dgm:t>
        <a:bodyPr/>
        <a:lstStyle/>
        <a:p>
          <a:endParaRPr lang="en-US"/>
        </a:p>
      </dgm:t>
    </dgm:pt>
    <dgm:pt modelId="{17408649-C7B1-1A4D-9731-768C93386F3E}" type="pres">
      <dgm:prSet presAssocID="{48B3A1F7-BAEA-D743-B9C2-DAEAB574A183}" presName="sibTrans" presStyleLbl="sibTrans2D1" presStyleIdx="4" presStyleCnt="5"/>
      <dgm:spPr/>
      <dgm:t>
        <a:bodyPr/>
        <a:lstStyle/>
        <a:p>
          <a:endParaRPr lang="en-US"/>
        </a:p>
      </dgm:t>
    </dgm:pt>
    <dgm:pt modelId="{C7D2E8F7-A33F-A74D-B46B-0B3A443FC6C9}" type="pres">
      <dgm:prSet presAssocID="{48B3A1F7-BAEA-D743-B9C2-DAEAB574A183}" presName="connectorText" presStyleLbl="sibTrans2D1" presStyleIdx="4" presStyleCnt="5"/>
      <dgm:spPr/>
      <dgm:t>
        <a:bodyPr/>
        <a:lstStyle/>
        <a:p>
          <a:endParaRPr lang="en-US"/>
        </a:p>
      </dgm:t>
    </dgm:pt>
  </dgm:ptLst>
  <dgm:cxnLst>
    <dgm:cxn modelId="{2EDFFB9B-8C5B-4744-A8F1-EBE43BFE3671}" type="presOf" srcId="{3023EC69-F1BC-114F-9F9E-508A741C5BBC}" destId="{ADC91213-B676-8E4E-A4B7-E34FFFB27F51}" srcOrd="1" destOrd="0" presId="urn:microsoft.com/office/officeart/2005/8/layout/cycle2"/>
    <dgm:cxn modelId="{FE87B058-DC07-7C4B-9BF7-BF1401FCA000}" srcId="{1A19D4E5-5E90-A841-82CE-D540F10E80FB}" destId="{FC384BB1-13D2-934F-9DA6-02549C336D14}" srcOrd="0" destOrd="0" parTransId="{39B19CDF-B09C-7942-9BFC-48BA1633A458}" sibTransId="{D129BB61-7A51-CC4D-AB90-381B193CB586}"/>
    <dgm:cxn modelId="{D94ADE03-6B71-4B93-B9B1-4D23FAD249C9}" type="presOf" srcId="{FC384BB1-13D2-934F-9DA6-02549C336D14}" destId="{C263CD6C-731F-7A4B-953E-9064F7C731BB}" srcOrd="0" destOrd="0" presId="urn:microsoft.com/office/officeart/2005/8/layout/cycle2"/>
    <dgm:cxn modelId="{F7945494-C242-4B1D-85CF-71F0B582B99A}" type="presOf" srcId="{3023EC69-F1BC-114F-9F9E-508A741C5BBC}" destId="{1740DC33-5B5D-A84C-9EAE-C5759B5FFF48}" srcOrd="0" destOrd="0" presId="urn:microsoft.com/office/officeart/2005/8/layout/cycle2"/>
    <dgm:cxn modelId="{152D90F9-E640-4AFD-86CA-1A8C06B72856}" type="presOf" srcId="{8507208D-6965-5A4C-A81A-94788B834BAA}" destId="{49ECB21A-4E31-E04B-BFD6-3ACA7E4CAB76}" srcOrd="0" destOrd="0" presId="urn:microsoft.com/office/officeart/2005/8/layout/cycle2"/>
    <dgm:cxn modelId="{F2E11EFF-3549-4126-B8BE-906D60DE8C20}" type="presOf" srcId="{61C8F133-75E4-184A-B668-543FC3121048}" destId="{2F9D711D-25C7-CD4A-B0E5-6B79BB264B74}" srcOrd="0" destOrd="0" presId="urn:microsoft.com/office/officeart/2005/8/layout/cycle2"/>
    <dgm:cxn modelId="{442C5076-2802-D548-97A0-B69E3D25D0C3}" srcId="{1A19D4E5-5E90-A841-82CE-D540F10E80FB}" destId="{61C8F133-75E4-184A-B668-543FC3121048}" srcOrd="1" destOrd="0" parTransId="{BB8ABA75-A202-0946-826C-84F598A6F50F}" sibTransId="{7C6D9687-96DA-BB45-9E86-5C6DD8ACB60E}"/>
    <dgm:cxn modelId="{3DA51FFE-F88D-4A76-8D84-5708371163F1}" type="presOf" srcId="{7C6D9687-96DA-BB45-9E86-5C6DD8ACB60E}" destId="{2C052A8B-8667-5D4E-9E23-540C34E289F7}" srcOrd="0" destOrd="0" presId="urn:microsoft.com/office/officeart/2005/8/layout/cycle2"/>
    <dgm:cxn modelId="{76D3949F-A194-48E4-BC7F-29E9161A49A9}" type="presOf" srcId="{D129BB61-7A51-CC4D-AB90-381B193CB586}" destId="{2DE8A485-E218-6B46-B88A-BE32145C32A1}" srcOrd="1" destOrd="0" presId="urn:microsoft.com/office/officeart/2005/8/layout/cycle2"/>
    <dgm:cxn modelId="{DD240165-555C-8D4A-947E-43C24F42B102}" srcId="{1A19D4E5-5E90-A841-82CE-D540F10E80FB}" destId="{BE795F17-DE32-974F-B660-CD17CB8B841B}" srcOrd="4" destOrd="0" parTransId="{64E3EB1A-6BEE-804D-8153-B9736015FB35}" sibTransId="{48B3A1F7-BAEA-D743-B9C2-DAEAB574A183}"/>
    <dgm:cxn modelId="{10497C42-A8FB-46FC-8349-A4A992B90A15}" type="presOf" srcId="{48B3A1F7-BAEA-D743-B9C2-DAEAB574A183}" destId="{C7D2E8F7-A33F-A74D-B46B-0B3A443FC6C9}" srcOrd="1" destOrd="0" presId="urn:microsoft.com/office/officeart/2005/8/layout/cycle2"/>
    <dgm:cxn modelId="{45CE1DF2-2228-4EF2-AD29-05AC2235D383}" type="presOf" srcId="{09CCF928-0A1C-6348-BBE9-A9957946BF94}" destId="{D14E6479-BEC8-144D-AB40-E1AC4AE497BD}" srcOrd="0" destOrd="0" presId="urn:microsoft.com/office/officeart/2005/8/layout/cycle2"/>
    <dgm:cxn modelId="{47CC36E8-F206-49F8-B90E-BADA67A32B18}" type="presOf" srcId="{D129BB61-7A51-CC4D-AB90-381B193CB586}" destId="{01396960-655A-3744-85D2-DE579F93C82C}" srcOrd="0" destOrd="0" presId="urn:microsoft.com/office/officeart/2005/8/layout/cycle2"/>
    <dgm:cxn modelId="{070A8666-DD28-423C-8F80-DBE7229EEE18}" type="presOf" srcId="{1A19D4E5-5E90-A841-82CE-D540F10E80FB}" destId="{D824FC22-DA56-E840-BCEB-7E293DAD796D}" srcOrd="0" destOrd="0" presId="urn:microsoft.com/office/officeart/2005/8/layout/cycle2"/>
    <dgm:cxn modelId="{939E6A10-7C5B-2148-8A68-812063D1BCF1}" srcId="{1A19D4E5-5E90-A841-82CE-D540F10E80FB}" destId="{8507208D-6965-5A4C-A81A-94788B834BAA}" srcOrd="2" destOrd="0" parTransId="{D4014459-FD59-1147-BE28-5F2FB5CD1A90}" sibTransId="{3023EC69-F1BC-114F-9F9E-508A741C5BBC}"/>
    <dgm:cxn modelId="{6522EAE4-8157-4720-AC41-6617D250E7CC}" type="presOf" srcId="{BE795F17-DE32-974F-B660-CD17CB8B841B}" destId="{862F9AEF-5E1E-9642-BE45-F582EDC6808F}" srcOrd="0" destOrd="0" presId="urn:microsoft.com/office/officeart/2005/8/layout/cycle2"/>
    <dgm:cxn modelId="{17E4E2BC-8CCC-4ACB-8A7D-ED828642381E}" type="presOf" srcId="{1962CB1C-F7F0-DC4B-A489-6492685EEA0E}" destId="{71EBB680-1BDB-E740-BB00-012B592A278C}" srcOrd="0" destOrd="0" presId="urn:microsoft.com/office/officeart/2005/8/layout/cycle2"/>
    <dgm:cxn modelId="{5C65D1B9-3217-A448-8C0C-FFB6D763F903}" srcId="{1A19D4E5-5E90-A841-82CE-D540F10E80FB}" destId="{1962CB1C-F7F0-DC4B-A489-6492685EEA0E}" srcOrd="3" destOrd="0" parTransId="{619AF826-8600-E546-9811-DCF6DC0E828A}" sibTransId="{09CCF928-0A1C-6348-BBE9-A9957946BF94}"/>
    <dgm:cxn modelId="{3FBDA41C-1ACC-4829-9A9F-A267BAC0992F}" type="presOf" srcId="{7C6D9687-96DA-BB45-9E86-5C6DD8ACB60E}" destId="{0E313605-4041-F64C-A51D-7FEAEC59674E}" srcOrd="1" destOrd="0" presId="urn:microsoft.com/office/officeart/2005/8/layout/cycle2"/>
    <dgm:cxn modelId="{922361BA-0724-425A-8B22-ED577C4D6138}" type="presOf" srcId="{48B3A1F7-BAEA-D743-B9C2-DAEAB574A183}" destId="{17408649-C7B1-1A4D-9731-768C93386F3E}" srcOrd="0" destOrd="0" presId="urn:microsoft.com/office/officeart/2005/8/layout/cycle2"/>
    <dgm:cxn modelId="{0C8BAF65-0CBD-4D42-81D9-432E602F31CE}" type="presOf" srcId="{09CCF928-0A1C-6348-BBE9-A9957946BF94}" destId="{6DF089AC-6EF8-9C48-AA17-5456F413A54A}" srcOrd="1" destOrd="0" presId="urn:microsoft.com/office/officeart/2005/8/layout/cycle2"/>
    <dgm:cxn modelId="{27498B78-5B66-43E0-81C4-CD37B73F39C3}" type="presParOf" srcId="{D824FC22-DA56-E840-BCEB-7E293DAD796D}" destId="{C263CD6C-731F-7A4B-953E-9064F7C731BB}" srcOrd="0" destOrd="0" presId="urn:microsoft.com/office/officeart/2005/8/layout/cycle2"/>
    <dgm:cxn modelId="{FC2E4A0C-73E6-42BC-B0DD-D5DD84290865}" type="presParOf" srcId="{D824FC22-DA56-E840-BCEB-7E293DAD796D}" destId="{01396960-655A-3744-85D2-DE579F93C82C}" srcOrd="1" destOrd="0" presId="urn:microsoft.com/office/officeart/2005/8/layout/cycle2"/>
    <dgm:cxn modelId="{65D27678-ED66-4174-8C09-27B9AF7C1D86}" type="presParOf" srcId="{01396960-655A-3744-85D2-DE579F93C82C}" destId="{2DE8A485-E218-6B46-B88A-BE32145C32A1}" srcOrd="0" destOrd="0" presId="urn:microsoft.com/office/officeart/2005/8/layout/cycle2"/>
    <dgm:cxn modelId="{F006FAD1-55B1-418B-8303-5A7ED305979E}" type="presParOf" srcId="{D824FC22-DA56-E840-BCEB-7E293DAD796D}" destId="{2F9D711D-25C7-CD4A-B0E5-6B79BB264B74}" srcOrd="2" destOrd="0" presId="urn:microsoft.com/office/officeart/2005/8/layout/cycle2"/>
    <dgm:cxn modelId="{DF0258C4-DAA4-4A42-A7BE-738E5894D9A9}" type="presParOf" srcId="{D824FC22-DA56-E840-BCEB-7E293DAD796D}" destId="{2C052A8B-8667-5D4E-9E23-540C34E289F7}" srcOrd="3" destOrd="0" presId="urn:microsoft.com/office/officeart/2005/8/layout/cycle2"/>
    <dgm:cxn modelId="{E82FC041-143A-439D-BDBC-BF47B9C2F4A7}" type="presParOf" srcId="{2C052A8B-8667-5D4E-9E23-540C34E289F7}" destId="{0E313605-4041-F64C-A51D-7FEAEC59674E}" srcOrd="0" destOrd="0" presId="urn:microsoft.com/office/officeart/2005/8/layout/cycle2"/>
    <dgm:cxn modelId="{FCEF950A-8F1C-4D03-930F-C58AD2CC79D6}" type="presParOf" srcId="{D824FC22-DA56-E840-BCEB-7E293DAD796D}" destId="{49ECB21A-4E31-E04B-BFD6-3ACA7E4CAB76}" srcOrd="4" destOrd="0" presId="urn:microsoft.com/office/officeart/2005/8/layout/cycle2"/>
    <dgm:cxn modelId="{7B1CD937-3C46-4817-9631-39625F722D6A}" type="presParOf" srcId="{D824FC22-DA56-E840-BCEB-7E293DAD796D}" destId="{1740DC33-5B5D-A84C-9EAE-C5759B5FFF48}" srcOrd="5" destOrd="0" presId="urn:microsoft.com/office/officeart/2005/8/layout/cycle2"/>
    <dgm:cxn modelId="{EAF1B6A5-B26F-4A5D-9034-33271548AFFC}" type="presParOf" srcId="{1740DC33-5B5D-A84C-9EAE-C5759B5FFF48}" destId="{ADC91213-B676-8E4E-A4B7-E34FFFB27F51}" srcOrd="0" destOrd="0" presId="urn:microsoft.com/office/officeart/2005/8/layout/cycle2"/>
    <dgm:cxn modelId="{0981DEC5-72D4-4841-A3ED-6187ECEFFD89}" type="presParOf" srcId="{D824FC22-DA56-E840-BCEB-7E293DAD796D}" destId="{71EBB680-1BDB-E740-BB00-012B592A278C}" srcOrd="6" destOrd="0" presId="urn:microsoft.com/office/officeart/2005/8/layout/cycle2"/>
    <dgm:cxn modelId="{2360B724-6BF8-40A0-BECF-7BB3476E6642}" type="presParOf" srcId="{D824FC22-DA56-E840-BCEB-7E293DAD796D}" destId="{D14E6479-BEC8-144D-AB40-E1AC4AE497BD}" srcOrd="7" destOrd="0" presId="urn:microsoft.com/office/officeart/2005/8/layout/cycle2"/>
    <dgm:cxn modelId="{97C02C9C-34EE-4382-8067-9BDB32096E02}" type="presParOf" srcId="{D14E6479-BEC8-144D-AB40-E1AC4AE497BD}" destId="{6DF089AC-6EF8-9C48-AA17-5456F413A54A}" srcOrd="0" destOrd="0" presId="urn:microsoft.com/office/officeart/2005/8/layout/cycle2"/>
    <dgm:cxn modelId="{EF1614A7-A72B-4DF6-B07D-38E7BC9A2A78}" type="presParOf" srcId="{D824FC22-DA56-E840-BCEB-7E293DAD796D}" destId="{862F9AEF-5E1E-9642-BE45-F582EDC6808F}" srcOrd="8" destOrd="0" presId="urn:microsoft.com/office/officeart/2005/8/layout/cycle2"/>
    <dgm:cxn modelId="{478A7109-B421-46C2-A3E2-3DF43A2996C1}" type="presParOf" srcId="{D824FC22-DA56-E840-BCEB-7E293DAD796D}" destId="{17408649-C7B1-1A4D-9731-768C93386F3E}" srcOrd="9" destOrd="0" presId="urn:microsoft.com/office/officeart/2005/8/layout/cycle2"/>
    <dgm:cxn modelId="{79D031AF-01C9-4D0D-875E-3C478FF2846F}" type="presParOf" srcId="{17408649-C7B1-1A4D-9731-768C93386F3E}" destId="{C7D2E8F7-A33F-A74D-B46B-0B3A443FC6C9}" srcOrd="0" destOrd="0" presId="urn:microsoft.com/office/officeart/2005/8/layout/cycle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A19D4E5-5E90-A841-82CE-D540F10E80FB}" type="doc">
      <dgm:prSet loTypeId="urn:microsoft.com/office/officeart/2005/8/layout/cycle2" loCatId="" qsTypeId="urn:microsoft.com/office/officeart/2005/8/quickstyle/3D1" qsCatId="3D" csTypeId="urn:microsoft.com/office/officeart/2005/8/colors/colorful1#6" csCatId="colorful" phldr="1"/>
      <dgm:spPr/>
      <dgm:t>
        <a:bodyPr/>
        <a:lstStyle/>
        <a:p>
          <a:endParaRPr lang="en-US"/>
        </a:p>
      </dgm:t>
    </dgm:pt>
    <dgm:pt modelId="{FC384BB1-13D2-934F-9DA6-02549C336D14}">
      <dgm:prSet phldrT="[Text]" custT="1"/>
      <dgm:spPr>
        <a:xfrm>
          <a:off x="2434828" y="401"/>
          <a:ext cx="1226343" cy="1226343"/>
        </a:xfrm>
        <a:prstGeom prst="ellipse">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gm:t>
    </dgm:pt>
    <dgm:pt modelId="{39B19CDF-B09C-7942-9BFC-48BA1633A458}" cxnId="{FE87B058-DC07-7C4B-9BF7-BF1401FCA000}" type="parTrans">
      <dgm:prSet/>
      <dgm:spPr/>
      <dgm:t>
        <a:bodyPr/>
        <a:lstStyle/>
        <a:p>
          <a:endParaRPr lang="en-US" sz="3600"/>
        </a:p>
      </dgm:t>
    </dgm:pt>
    <dgm:pt modelId="{D129BB61-7A51-CC4D-AB90-381B193CB586}" cxnId="{FE87B058-DC07-7C4B-9BF7-BF1401FCA000}" type="sibTrans">
      <dgm:prSet custT="1"/>
      <dgm:spPr>
        <a:xfrm rot="2160000">
          <a:off x="3622675" y="942976"/>
          <a:ext cx="327092" cy="413891"/>
        </a:xfrm>
        <a:prstGeom prst="rightArrow">
          <a:avLst>
            <a:gd name="adj1" fmla="val 60000"/>
            <a:gd name="adj2" fmla="val 50000"/>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61C8F133-75E4-184A-B668-543FC3121048}">
      <dgm:prSet phldrT="[Text]" custT="1"/>
      <dgm:spPr>
        <a:xfrm>
          <a:off x="3926250" y="1083982"/>
          <a:ext cx="1226343" cy="1226343"/>
        </a:xfrm>
        <a:prstGeom prst="ellipse">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gm:t>
    </dgm:pt>
    <dgm:pt modelId="{BB8ABA75-A202-0946-826C-84F598A6F50F}" cxnId="{442C5076-2802-D548-97A0-B69E3D25D0C3}" type="parTrans">
      <dgm:prSet/>
      <dgm:spPr/>
      <dgm:t>
        <a:bodyPr/>
        <a:lstStyle/>
        <a:p>
          <a:endParaRPr lang="en-US" sz="3600"/>
        </a:p>
      </dgm:t>
    </dgm:pt>
    <dgm:pt modelId="{7C6D9687-96DA-BB45-9E86-5C6DD8ACB60E}" cxnId="{442C5076-2802-D548-97A0-B69E3D25D0C3}" type="sibTrans">
      <dgm:prSet custT="1"/>
      <dgm:spPr>
        <a:xfrm rot="6480000">
          <a:off x="4093900" y="2358041"/>
          <a:ext cx="327092" cy="413891"/>
        </a:xfrm>
        <a:prstGeom prst="rightArrow">
          <a:avLst>
            <a:gd name="adj1" fmla="val 60000"/>
            <a:gd name="adj2" fmla="val 50000"/>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8507208D-6965-5A4C-A81A-94788B834BAA}">
      <dgm:prSet phldrT="[Text]" custT="1"/>
      <dgm:spPr>
        <a:xfrm>
          <a:off x="3356577" y="2837255"/>
          <a:ext cx="1226343" cy="1226343"/>
        </a:xfrm>
        <a:prstGeom prst="ellipse">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gm:t>
    </dgm:pt>
    <dgm:pt modelId="{D4014459-FD59-1147-BE28-5F2FB5CD1A90}" cxnId="{939E6A10-7C5B-2148-8A68-812063D1BCF1}" type="parTrans">
      <dgm:prSet/>
      <dgm:spPr/>
      <dgm:t>
        <a:bodyPr/>
        <a:lstStyle/>
        <a:p>
          <a:endParaRPr lang="en-US" sz="3600"/>
        </a:p>
      </dgm:t>
    </dgm:pt>
    <dgm:pt modelId="{3023EC69-F1BC-114F-9F9E-508A741C5BBC}" cxnId="{939E6A10-7C5B-2148-8A68-812063D1BCF1}" type="sibTrans">
      <dgm:prSet custT="1"/>
      <dgm:spPr>
        <a:xfrm rot="10800000">
          <a:off x="2893711" y="3243481"/>
          <a:ext cx="327092" cy="413891"/>
        </a:xfrm>
        <a:prstGeom prst="rightArrow">
          <a:avLst>
            <a:gd name="adj1" fmla="val 60000"/>
            <a:gd name="adj2" fmla="val 50000"/>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1962CB1C-F7F0-DC4B-A489-6492685EEA0E}">
      <dgm:prSet phldrT="[Text]" custT="1"/>
      <dgm:spPr>
        <a:xfrm>
          <a:off x="1513078" y="2837255"/>
          <a:ext cx="1226343" cy="1226343"/>
        </a:xfrm>
        <a:prstGeom prst="ellipse">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gm:t>
    </dgm:pt>
    <dgm:pt modelId="{619AF826-8600-E546-9811-DCF6DC0E828A}" cxnId="{5C65D1B9-3217-A448-8C0C-FFB6D763F903}" type="parTrans">
      <dgm:prSet/>
      <dgm:spPr/>
      <dgm:t>
        <a:bodyPr/>
        <a:lstStyle/>
        <a:p>
          <a:endParaRPr lang="en-US" sz="3600"/>
        </a:p>
      </dgm:t>
    </dgm:pt>
    <dgm:pt modelId="{09CCF928-0A1C-6348-BBE9-A9957946BF94}" cxnId="{5C65D1B9-3217-A448-8C0C-FFB6D763F903}" type="sibTrans">
      <dgm:prSet custT="1"/>
      <dgm:spPr>
        <a:xfrm rot="15120000">
          <a:off x="1680728" y="2375649"/>
          <a:ext cx="327092" cy="413891"/>
        </a:xfrm>
        <a:prstGeom prst="rightArrow">
          <a:avLst>
            <a:gd name="adj1" fmla="val 60000"/>
            <a:gd name="adj2" fmla="val 50000"/>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BE795F17-DE32-974F-B660-CD17CB8B841B}">
      <dgm:prSet phldrT="[Text]" custT="1"/>
      <dgm:spPr>
        <a:xfrm>
          <a:off x="943405" y="1083982"/>
          <a:ext cx="1226343" cy="1226343"/>
        </a:xfrm>
        <a:prstGeom prst="ellipse">
          <a:avLst/>
        </a:prstGeom>
        <a:gradFill rotWithShape="0">
          <a:gsLst>
            <a:gs pos="0">
              <a:srgbClr val="999B9E">
                <a:hueOff val="0"/>
                <a:satOff val="0"/>
                <a:lumOff val="0"/>
                <a:alphaOff val="0"/>
                <a:shade val="51000"/>
                <a:satMod val="130000"/>
              </a:srgbClr>
            </a:gs>
            <a:gs pos="80000">
              <a:srgbClr val="999B9E">
                <a:hueOff val="0"/>
                <a:satOff val="0"/>
                <a:lumOff val="0"/>
                <a:alphaOff val="0"/>
                <a:shade val="93000"/>
                <a:satMod val="130000"/>
              </a:srgbClr>
            </a:gs>
            <a:gs pos="100000">
              <a:srgbClr val="999B9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gm:spPr>
      <dgm:t>
        <a:bodyPr/>
        <a:lstStyle/>
        <a:p>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gm:t>
    </dgm:pt>
    <dgm:pt modelId="{64E3EB1A-6BEE-804D-8153-B9736015FB35}" cxnId="{DD240165-555C-8D4A-947E-43C24F42B102}" type="parTrans">
      <dgm:prSet/>
      <dgm:spPr/>
      <dgm:t>
        <a:bodyPr/>
        <a:lstStyle/>
        <a:p>
          <a:endParaRPr lang="en-US" sz="3600"/>
        </a:p>
      </dgm:t>
    </dgm:pt>
    <dgm:pt modelId="{48B3A1F7-BAEA-D743-B9C2-DAEAB574A183}" cxnId="{DD240165-555C-8D4A-947E-43C24F42B102}" type="sibTrans">
      <dgm:prSet custT="1"/>
      <dgm:spPr>
        <a:xfrm rot="19440000">
          <a:off x="2131253" y="953859"/>
          <a:ext cx="327092" cy="413891"/>
        </a:xfrm>
        <a:prstGeom prst="rightArrow">
          <a:avLst>
            <a:gd name="adj1" fmla="val 60000"/>
            <a:gd name="adj2" fmla="val 50000"/>
          </a:avLst>
        </a:prstGeom>
        <a:gradFill rotWithShape="0">
          <a:gsLst>
            <a:gs pos="0">
              <a:srgbClr val="999B9E">
                <a:hueOff val="0"/>
                <a:satOff val="0"/>
                <a:lumOff val="0"/>
                <a:alphaOff val="0"/>
                <a:shade val="51000"/>
                <a:satMod val="130000"/>
              </a:srgbClr>
            </a:gs>
            <a:gs pos="80000">
              <a:srgbClr val="999B9E">
                <a:hueOff val="0"/>
                <a:satOff val="0"/>
                <a:lumOff val="0"/>
                <a:alphaOff val="0"/>
                <a:shade val="93000"/>
                <a:satMod val="130000"/>
              </a:srgbClr>
            </a:gs>
            <a:gs pos="100000">
              <a:srgbClr val="999B9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gm:spPr>
      <dgm:t>
        <a:bodyPr/>
        <a:lstStyle/>
        <a:p>
          <a:endParaRPr lang="en-US" sz="1050" dirty="0">
            <a:solidFill>
              <a:srgbClr val="FFFFFF"/>
            </a:solidFill>
            <a:latin typeface="Arial" panose="020B0604020202020204"/>
            <a:ea typeface="+mn-ea"/>
            <a:cs typeface="+mn-cs"/>
          </a:endParaRPr>
        </a:p>
      </dgm:t>
    </dgm:pt>
    <dgm:pt modelId="{D824FC22-DA56-E840-BCEB-7E293DAD796D}" type="pres">
      <dgm:prSet presAssocID="{1A19D4E5-5E90-A841-82CE-D540F10E80FB}" presName="cycle" presStyleCnt="0">
        <dgm:presLayoutVars>
          <dgm:dir/>
          <dgm:resizeHandles val="exact"/>
        </dgm:presLayoutVars>
      </dgm:prSet>
      <dgm:spPr/>
      <dgm:t>
        <a:bodyPr/>
        <a:lstStyle/>
        <a:p>
          <a:endParaRPr lang="en-US"/>
        </a:p>
      </dgm:t>
    </dgm:pt>
    <dgm:pt modelId="{C263CD6C-731F-7A4B-953E-9064F7C731BB}" type="pres">
      <dgm:prSet presAssocID="{FC384BB1-13D2-934F-9DA6-02549C336D14}" presName="node" presStyleLbl="node1" presStyleIdx="0" presStyleCnt="5">
        <dgm:presLayoutVars>
          <dgm:bulletEnabled val="1"/>
        </dgm:presLayoutVars>
      </dgm:prSet>
      <dgm:spPr/>
      <dgm:t>
        <a:bodyPr/>
        <a:lstStyle/>
        <a:p>
          <a:endParaRPr lang="en-US"/>
        </a:p>
      </dgm:t>
    </dgm:pt>
    <dgm:pt modelId="{01396960-655A-3744-85D2-DE579F93C82C}" type="pres">
      <dgm:prSet presAssocID="{D129BB61-7A51-CC4D-AB90-381B193CB586}" presName="sibTrans" presStyleLbl="sibTrans2D1" presStyleIdx="0" presStyleCnt="5"/>
      <dgm:spPr/>
      <dgm:t>
        <a:bodyPr/>
        <a:lstStyle/>
        <a:p>
          <a:endParaRPr lang="en-US"/>
        </a:p>
      </dgm:t>
    </dgm:pt>
    <dgm:pt modelId="{2DE8A485-E218-6B46-B88A-BE32145C32A1}" type="pres">
      <dgm:prSet presAssocID="{D129BB61-7A51-CC4D-AB90-381B193CB586}" presName="connectorText" presStyleLbl="sibTrans2D1" presStyleIdx="0" presStyleCnt="5"/>
      <dgm:spPr/>
      <dgm:t>
        <a:bodyPr/>
        <a:lstStyle/>
        <a:p>
          <a:endParaRPr lang="en-US"/>
        </a:p>
      </dgm:t>
    </dgm:pt>
    <dgm:pt modelId="{2F9D711D-25C7-CD4A-B0E5-6B79BB264B74}" type="pres">
      <dgm:prSet presAssocID="{61C8F133-75E4-184A-B668-543FC3121048}" presName="node" presStyleLbl="node1" presStyleIdx="1" presStyleCnt="5">
        <dgm:presLayoutVars>
          <dgm:bulletEnabled val="1"/>
        </dgm:presLayoutVars>
      </dgm:prSet>
      <dgm:spPr/>
      <dgm:t>
        <a:bodyPr/>
        <a:lstStyle/>
        <a:p>
          <a:endParaRPr lang="en-US"/>
        </a:p>
      </dgm:t>
    </dgm:pt>
    <dgm:pt modelId="{2C052A8B-8667-5D4E-9E23-540C34E289F7}" type="pres">
      <dgm:prSet presAssocID="{7C6D9687-96DA-BB45-9E86-5C6DD8ACB60E}" presName="sibTrans" presStyleLbl="sibTrans2D1" presStyleIdx="1" presStyleCnt="5"/>
      <dgm:spPr/>
      <dgm:t>
        <a:bodyPr/>
        <a:lstStyle/>
        <a:p>
          <a:endParaRPr lang="en-US"/>
        </a:p>
      </dgm:t>
    </dgm:pt>
    <dgm:pt modelId="{0E313605-4041-F64C-A51D-7FEAEC59674E}" type="pres">
      <dgm:prSet presAssocID="{7C6D9687-96DA-BB45-9E86-5C6DD8ACB60E}" presName="connectorText" presStyleLbl="sibTrans2D1" presStyleIdx="1" presStyleCnt="5"/>
      <dgm:spPr/>
      <dgm:t>
        <a:bodyPr/>
        <a:lstStyle/>
        <a:p>
          <a:endParaRPr lang="en-US"/>
        </a:p>
      </dgm:t>
    </dgm:pt>
    <dgm:pt modelId="{49ECB21A-4E31-E04B-BFD6-3ACA7E4CAB76}" type="pres">
      <dgm:prSet presAssocID="{8507208D-6965-5A4C-A81A-94788B834BAA}" presName="node" presStyleLbl="node1" presStyleIdx="2" presStyleCnt="5">
        <dgm:presLayoutVars>
          <dgm:bulletEnabled val="1"/>
        </dgm:presLayoutVars>
      </dgm:prSet>
      <dgm:spPr/>
      <dgm:t>
        <a:bodyPr/>
        <a:lstStyle/>
        <a:p>
          <a:endParaRPr lang="en-US"/>
        </a:p>
      </dgm:t>
    </dgm:pt>
    <dgm:pt modelId="{1740DC33-5B5D-A84C-9EAE-C5759B5FFF48}" type="pres">
      <dgm:prSet presAssocID="{3023EC69-F1BC-114F-9F9E-508A741C5BBC}" presName="sibTrans" presStyleLbl="sibTrans2D1" presStyleIdx="2" presStyleCnt="5"/>
      <dgm:spPr/>
      <dgm:t>
        <a:bodyPr/>
        <a:lstStyle/>
        <a:p>
          <a:endParaRPr lang="en-US"/>
        </a:p>
      </dgm:t>
    </dgm:pt>
    <dgm:pt modelId="{ADC91213-B676-8E4E-A4B7-E34FFFB27F51}" type="pres">
      <dgm:prSet presAssocID="{3023EC69-F1BC-114F-9F9E-508A741C5BBC}" presName="connectorText" presStyleLbl="sibTrans2D1" presStyleIdx="2" presStyleCnt="5"/>
      <dgm:spPr/>
      <dgm:t>
        <a:bodyPr/>
        <a:lstStyle/>
        <a:p>
          <a:endParaRPr lang="en-US"/>
        </a:p>
      </dgm:t>
    </dgm:pt>
    <dgm:pt modelId="{71EBB680-1BDB-E740-BB00-012B592A278C}" type="pres">
      <dgm:prSet presAssocID="{1962CB1C-F7F0-DC4B-A489-6492685EEA0E}" presName="node" presStyleLbl="node1" presStyleIdx="3" presStyleCnt="5">
        <dgm:presLayoutVars>
          <dgm:bulletEnabled val="1"/>
        </dgm:presLayoutVars>
      </dgm:prSet>
      <dgm:spPr/>
      <dgm:t>
        <a:bodyPr/>
        <a:lstStyle/>
        <a:p>
          <a:endParaRPr lang="en-US"/>
        </a:p>
      </dgm:t>
    </dgm:pt>
    <dgm:pt modelId="{D14E6479-BEC8-144D-AB40-E1AC4AE497BD}" type="pres">
      <dgm:prSet presAssocID="{09CCF928-0A1C-6348-BBE9-A9957946BF94}" presName="sibTrans" presStyleLbl="sibTrans2D1" presStyleIdx="3" presStyleCnt="5"/>
      <dgm:spPr/>
      <dgm:t>
        <a:bodyPr/>
        <a:lstStyle/>
        <a:p>
          <a:endParaRPr lang="en-US"/>
        </a:p>
      </dgm:t>
    </dgm:pt>
    <dgm:pt modelId="{6DF089AC-6EF8-9C48-AA17-5456F413A54A}" type="pres">
      <dgm:prSet presAssocID="{09CCF928-0A1C-6348-BBE9-A9957946BF94}" presName="connectorText" presStyleLbl="sibTrans2D1" presStyleIdx="3" presStyleCnt="5"/>
      <dgm:spPr/>
      <dgm:t>
        <a:bodyPr/>
        <a:lstStyle/>
        <a:p>
          <a:endParaRPr lang="en-US"/>
        </a:p>
      </dgm:t>
    </dgm:pt>
    <dgm:pt modelId="{862F9AEF-5E1E-9642-BE45-F582EDC6808F}" type="pres">
      <dgm:prSet presAssocID="{BE795F17-DE32-974F-B660-CD17CB8B841B}" presName="node" presStyleLbl="node1" presStyleIdx="4" presStyleCnt="5">
        <dgm:presLayoutVars>
          <dgm:bulletEnabled val="1"/>
        </dgm:presLayoutVars>
      </dgm:prSet>
      <dgm:spPr/>
      <dgm:t>
        <a:bodyPr/>
        <a:lstStyle/>
        <a:p>
          <a:endParaRPr lang="en-US"/>
        </a:p>
      </dgm:t>
    </dgm:pt>
    <dgm:pt modelId="{17408649-C7B1-1A4D-9731-768C93386F3E}" type="pres">
      <dgm:prSet presAssocID="{48B3A1F7-BAEA-D743-B9C2-DAEAB574A183}" presName="sibTrans" presStyleLbl="sibTrans2D1" presStyleIdx="4" presStyleCnt="5"/>
      <dgm:spPr/>
      <dgm:t>
        <a:bodyPr/>
        <a:lstStyle/>
        <a:p>
          <a:endParaRPr lang="en-US"/>
        </a:p>
      </dgm:t>
    </dgm:pt>
    <dgm:pt modelId="{C7D2E8F7-A33F-A74D-B46B-0B3A443FC6C9}" type="pres">
      <dgm:prSet presAssocID="{48B3A1F7-BAEA-D743-B9C2-DAEAB574A183}" presName="connectorText" presStyleLbl="sibTrans2D1" presStyleIdx="4" presStyleCnt="5"/>
      <dgm:spPr/>
      <dgm:t>
        <a:bodyPr/>
        <a:lstStyle/>
        <a:p>
          <a:endParaRPr lang="en-US"/>
        </a:p>
      </dgm:t>
    </dgm:pt>
  </dgm:ptLst>
  <dgm:cxnLst>
    <dgm:cxn modelId="{6F991D78-A3DF-41C8-BDB1-3955311BCB59}" type="presOf" srcId="{D129BB61-7A51-CC4D-AB90-381B193CB586}" destId="{2DE8A485-E218-6B46-B88A-BE32145C32A1}" srcOrd="1" destOrd="0" presId="urn:microsoft.com/office/officeart/2005/8/layout/cycle2"/>
    <dgm:cxn modelId="{ED382777-490A-428F-AC7A-D465A7CCE754}" type="presOf" srcId="{7C6D9687-96DA-BB45-9E86-5C6DD8ACB60E}" destId="{2C052A8B-8667-5D4E-9E23-540C34E289F7}" srcOrd="0" destOrd="0" presId="urn:microsoft.com/office/officeart/2005/8/layout/cycle2"/>
    <dgm:cxn modelId="{FE87B058-DC07-7C4B-9BF7-BF1401FCA000}" srcId="{1A19D4E5-5E90-A841-82CE-D540F10E80FB}" destId="{FC384BB1-13D2-934F-9DA6-02549C336D14}" srcOrd="0" destOrd="0" parTransId="{39B19CDF-B09C-7942-9BFC-48BA1633A458}" sibTransId="{D129BB61-7A51-CC4D-AB90-381B193CB586}"/>
    <dgm:cxn modelId="{F4ECA7EE-AD48-449E-967D-FD79AE4F6672}" type="presOf" srcId="{7C6D9687-96DA-BB45-9E86-5C6DD8ACB60E}" destId="{0E313605-4041-F64C-A51D-7FEAEC59674E}" srcOrd="1" destOrd="0" presId="urn:microsoft.com/office/officeart/2005/8/layout/cycle2"/>
    <dgm:cxn modelId="{B2A78733-CD3E-40F2-A4B1-57E84F25355F}" type="presOf" srcId="{48B3A1F7-BAEA-D743-B9C2-DAEAB574A183}" destId="{C7D2E8F7-A33F-A74D-B46B-0B3A443FC6C9}" srcOrd="1" destOrd="0" presId="urn:microsoft.com/office/officeart/2005/8/layout/cycle2"/>
    <dgm:cxn modelId="{0195B687-8EDF-415A-BEAB-A270C06934BC}" type="presOf" srcId="{3023EC69-F1BC-114F-9F9E-508A741C5BBC}" destId="{ADC91213-B676-8E4E-A4B7-E34FFFB27F51}" srcOrd="1" destOrd="0" presId="urn:microsoft.com/office/officeart/2005/8/layout/cycle2"/>
    <dgm:cxn modelId="{4836F0D4-0467-412C-A4A1-F18A71B05016}" type="presOf" srcId="{BE795F17-DE32-974F-B660-CD17CB8B841B}" destId="{862F9AEF-5E1E-9642-BE45-F582EDC6808F}" srcOrd="0" destOrd="0" presId="urn:microsoft.com/office/officeart/2005/8/layout/cycle2"/>
    <dgm:cxn modelId="{442C5076-2802-D548-97A0-B69E3D25D0C3}" srcId="{1A19D4E5-5E90-A841-82CE-D540F10E80FB}" destId="{61C8F133-75E4-184A-B668-543FC3121048}" srcOrd="1" destOrd="0" parTransId="{BB8ABA75-A202-0946-826C-84F598A6F50F}" sibTransId="{7C6D9687-96DA-BB45-9E86-5C6DD8ACB60E}"/>
    <dgm:cxn modelId="{DD240165-555C-8D4A-947E-43C24F42B102}" srcId="{1A19D4E5-5E90-A841-82CE-D540F10E80FB}" destId="{BE795F17-DE32-974F-B660-CD17CB8B841B}" srcOrd="4" destOrd="0" parTransId="{64E3EB1A-6BEE-804D-8153-B9736015FB35}" sibTransId="{48B3A1F7-BAEA-D743-B9C2-DAEAB574A183}"/>
    <dgm:cxn modelId="{4D519232-386F-4237-BABB-A53F7DAB2CEB}" type="presOf" srcId="{D129BB61-7A51-CC4D-AB90-381B193CB586}" destId="{01396960-655A-3744-85D2-DE579F93C82C}" srcOrd="0" destOrd="0" presId="urn:microsoft.com/office/officeart/2005/8/layout/cycle2"/>
    <dgm:cxn modelId="{B9DAF2AB-7852-4717-8040-7E040F814C92}" type="presOf" srcId="{3023EC69-F1BC-114F-9F9E-508A741C5BBC}" destId="{1740DC33-5B5D-A84C-9EAE-C5759B5FFF48}" srcOrd="0" destOrd="0" presId="urn:microsoft.com/office/officeart/2005/8/layout/cycle2"/>
    <dgm:cxn modelId="{69BEFF92-EE78-4A0E-9440-16F005D1453D}" type="presOf" srcId="{48B3A1F7-BAEA-D743-B9C2-DAEAB574A183}" destId="{17408649-C7B1-1A4D-9731-768C93386F3E}" srcOrd="0" destOrd="0" presId="urn:microsoft.com/office/officeart/2005/8/layout/cycle2"/>
    <dgm:cxn modelId="{0670B881-D19B-473D-9516-78065EEEB6CE}" type="presOf" srcId="{1A19D4E5-5E90-A841-82CE-D540F10E80FB}" destId="{D824FC22-DA56-E840-BCEB-7E293DAD796D}" srcOrd="0" destOrd="0" presId="urn:microsoft.com/office/officeart/2005/8/layout/cycle2"/>
    <dgm:cxn modelId="{9CAD45A8-782F-4811-B84E-8F53B4DB1BC5}" type="presOf" srcId="{09CCF928-0A1C-6348-BBE9-A9957946BF94}" destId="{6DF089AC-6EF8-9C48-AA17-5456F413A54A}" srcOrd="1" destOrd="0" presId="urn:microsoft.com/office/officeart/2005/8/layout/cycle2"/>
    <dgm:cxn modelId="{5493388F-4027-4DED-B228-39878AE819A2}" type="presOf" srcId="{09CCF928-0A1C-6348-BBE9-A9957946BF94}" destId="{D14E6479-BEC8-144D-AB40-E1AC4AE497BD}" srcOrd="0" destOrd="0" presId="urn:microsoft.com/office/officeart/2005/8/layout/cycle2"/>
    <dgm:cxn modelId="{939E6A10-7C5B-2148-8A68-812063D1BCF1}" srcId="{1A19D4E5-5E90-A841-82CE-D540F10E80FB}" destId="{8507208D-6965-5A4C-A81A-94788B834BAA}" srcOrd="2" destOrd="0" parTransId="{D4014459-FD59-1147-BE28-5F2FB5CD1A90}" sibTransId="{3023EC69-F1BC-114F-9F9E-508A741C5BBC}"/>
    <dgm:cxn modelId="{B4B0D11C-DF6C-4517-BF3E-500775401E0F}" type="presOf" srcId="{1962CB1C-F7F0-DC4B-A489-6492685EEA0E}" destId="{71EBB680-1BDB-E740-BB00-012B592A278C}" srcOrd="0" destOrd="0" presId="urn:microsoft.com/office/officeart/2005/8/layout/cycle2"/>
    <dgm:cxn modelId="{611730AB-3F2D-4A8B-B152-70B43EE6EFB7}" type="presOf" srcId="{61C8F133-75E4-184A-B668-543FC3121048}" destId="{2F9D711D-25C7-CD4A-B0E5-6B79BB264B74}" srcOrd="0" destOrd="0" presId="urn:microsoft.com/office/officeart/2005/8/layout/cycle2"/>
    <dgm:cxn modelId="{8BED03A4-DB65-483A-B3D9-5764760DA613}" type="presOf" srcId="{FC384BB1-13D2-934F-9DA6-02549C336D14}" destId="{C263CD6C-731F-7A4B-953E-9064F7C731BB}" srcOrd="0" destOrd="0" presId="urn:microsoft.com/office/officeart/2005/8/layout/cycle2"/>
    <dgm:cxn modelId="{5C65D1B9-3217-A448-8C0C-FFB6D763F903}" srcId="{1A19D4E5-5E90-A841-82CE-D540F10E80FB}" destId="{1962CB1C-F7F0-DC4B-A489-6492685EEA0E}" srcOrd="3" destOrd="0" parTransId="{619AF826-8600-E546-9811-DCF6DC0E828A}" sibTransId="{09CCF928-0A1C-6348-BBE9-A9957946BF94}"/>
    <dgm:cxn modelId="{19D8BDE1-5BCA-417E-8E74-FA05A61602FE}" type="presOf" srcId="{8507208D-6965-5A4C-A81A-94788B834BAA}" destId="{49ECB21A-4E31-E04B-BFD6-3ACA7E4CAB76}" srcOrd="0" destOrd="0" presId="urn:microsoft.com/office/officeart/2005/8/layout/cycle2"/>
    <dgm:cxn modelId="{4A3210AE-7E8A-4BAE-85FD-97B2BBF090B8}" type="presParOf" srcId="{D824FC22-DA56-E840-BCEB-7E293DAD796D}" destId="{C263CD6C-731F-7A4B-953E-9064F7C731BB}" srcOrd="0" destOrd="0" presId="urn:microsoft.com/office/officeart/2005/8/layout/cycle2"/>
    <dgm:cxn modelId="{A41C37F4-9B20-4997-89F7-7D7BF9C1625D}" type="presParOf" srcId="{D824FC22-DA56-E840-BCEB-7E293DAD796D}" destId="{01396960-655A-3744-85D2-DE579F93C82C}" srcOrd="1" destOrd="0" presId="urn:microsoft.com/office/officeart/2005/8/layout/cycle2"/>
    <dgm:cxn modelId="{7C5B4770-A2D5-43E2-8F8C-EFC548A55143}" type="presParOf" srcId="{01396960-655A-3744-85D2-DE579F93C82C}" destId="{2DE8A485-E218-6B46-B88A-BE32145C32A1}" srcOrd="0" destOrd="0" presId="urn:microsoft.com/office/officeart/2005/8/layout/cycle2"/>
    <dgm:cxn modelId="{C62CEB18-7690-409D-AE18-B0A10221FC1A}" type="presParOf" srcId="{D824FC22-DA56-E840-BCEB-7E293DAD796D}" destId="{2F9D711D-25C7-CD4A-B0E5-6B79BB264B74}" srcOrd="2" destOrd="0" presId="urn:microsoft.com/office/officeart/2005/8/layout/cycle2"/>
    <dgm:cxn modelId="{4F3619E9-F97B-4694-B4E5-E442C76CBBEB}" type="presParOf" srcId="{D824FC22-DA56-E840-BCEB-7E293DAD796D}" destId="{2C052A8B-8667-5D4E-9E23-540C34E289F7}" srcOrd="3" destOrd="0" presId="urn:microsoft.com/office/officeart/2005/8/layout/cycle2"/>
    <dgm:cxn modelId="{2339FC20-AB51-4984-9C97-4320B881E044}" type="presParOf" srcId="{2C052A8B-8667-5D4E-9E23-540C34E289F7}" destId="{0E313605-4041-F64C-A51D-7FEAEC59674E}" srcOrd="0" destOrd="0" presId="urn:microsoft.com/office/officeart/2005/8/layout/cycle2"/>
    <dgm:cxn modelId="{B29E36B5-07C0-45E7-A9B7-03240B0BB07F}" type="presParOf" srcId="{D824FC22-DA56-E840-BCEB-7E293DAD796D}" destId="{49ECB21A-4E31-E04B-BFD6-3ACA7E4CAB76}" srcOrd="4" destOrd="0" presId="urn:microsoft.com/office/officeart/2005/8/layout/cycle2"/>
    <dgm:cxn modelId="{E028A65B-D7D4-4B69-BBDF-0FCFCB949153}" type="presParOf" srcId="{D824FC22-DA56-E840-BCEB-7E293DAD796D}" destId="{1740DC33-5B5D-A84C-9EAE-C5759B5FFF48}" srcOrd="5" destOrd="0" presId="urn:microsoft.com/office/officeart/2005/8/layout/cycle2"/>
    <dgm:cxn modelId="{CA138EFA-D971-4006-A22F-04706089A9DA}" type="presParOf" srcId="{1740DC33-5B5D-A84C-9EAE-C5759B5FFF48}" destId="{ADC91213-B676-8E4E-A4B7-E34FFFB27F51}" srcOrd="0" destOrd="0" presId="urn:microsoft.com/office/officeart/2005/8/layout/cycle2"/>
    <dgm:cxn modelId="{CA8196D7-448A-4BC1-8253-408B8235E473}" type="presParOf" srcId="{D824FC22-DA56-E840-BCEB-7E293DAD796D}" destId="{71EBB680-1BDB-E740-BB00-012B592A278C}" srcOrd="6" destOrd="0" presId="urn:microsoft.com/office/officeart/2005/8/layout/cycle2"/>
    <dgm:cxn modelId="{30187809-C9D1-44B5-975B-7FD118394210}" type="presParOf" srcId="{D824FC22-DA56-E840-BCEB-7E293DAD796D}" destId="{D14E6479-BEC8-144D-AB40-E1AC4AE497BD}" srcOrd="7" destOrd="0" presId="urn:microsoft.com/office/officeart/2005/8/layout/cycle2"/>
    <dgm:cxn modelId="{70CE0848-5D97-421B-8382-0F054053C733}" type="presParOf" srcId="{D14E6479-BEC8-144D-AB40-E1AC4AE497BD}" destId="{6DF089AC-6EF8-9C48-AA17-5456F413A54A}" srcOrd="0" destOrd="0" presId="urn:microsoft.com/office/officeart/2005/8/layout/cycle2"/>
    <dgm:cxn modelId="{246951EF-4303-49D0-B413-FB95C28A7765}" type="presParOf" srcId="{D824FC22-DA56-E840-BCEB-7E293DAD796D}" destId="{862F9AEF-5E1E-9642-BE45-F582EDC6808F}" srcOrd="8" destOrd="0" presId="urn:microsoft.com/office/officeart/2005/8/layout/cycle2"/>
    <dgm:cxn modelId="{AB0D1212-7574-44C7-A993-2254471E9B03}" type="presParOf" srcId="{D824FC22-DA56-E840-BCEB-7E293DAD796D}" destId="{17408649-C7B1-1A4D-9731-768C93386F3E}" srcOrd="9" destOrd="0" presId="urn:microsoft.com/office/officeart/2005/8/layout/cycle2"/>
    <dgm:cxn modelId="{E478609A-C92F-4BCC-9C56-EDA87FAEECFB}" type="presParOf" srcId="{17408649-C7B1-1A4D-9731-768C93386F3E}" destId="{C7D2E8F7-A33F-A74D-B46B-0B3A443FC6C9}" srcOrd="0" destOrd="0" presId="urn:microsoft.com/office/officeart/2005/8/layout/cycle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62FC06-D52D-4FA0-948D-5DCBEFDC2512}"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5223FB8A-25C5-4506-9B34-EEF1BF36614F}">
      <dgm:prSet phldrT="[Text]" custT="1"/>
      <dgm:spPr>
        <a:xfrm>
          <a:off x="4641" y="638995"/>
          <a:ext cx="1295809" cy="518323"/>
        </a:xfrm>
        <a:solidFill>
          <a:srgbClr val="0490C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1000" dirty="0" smtClean="0">
              <a:solidFill>
                <a:srgbClr val="FFFFFF"/>
              </a:solidFill>
              <a:latin typeface="Arial" panose="020B0604020202020204"/>
              <a:ea typeface="+mn-ea"/>
              <a:cs typeface="+mn-cs"/>
            </a:rPr>
            <a:t>Solution Development Process</a:t>
          </a:r>
          <a:endParaRPr lang="en-US" sz="1000" dirty="0">
            <a:solidFill>
              <a:srgbClr val="FFFFFF"/>
            </a:solidFill>
            <a:latin typeface="Arial" panose="020B0604020202020204"/>
            <a:ea typeface="+mn-ea"/>
            <a:cs typeface="+mn-cs"/>
          </a:endParaRPr>
        </a:p>
      </dgm:t>
    </dgm:pt>
    <dgm:pt modelId="{B9188B32-4D99-42AD-9AA9-B5BB5934C326}" cxnId="{EFC126A5-9318-4000-A335-28A6DF4ABE4B}" type="parTrans">
      <dgm:prSet/>
      <dgm:spPr/>
      <dgm:t>
        <a:bodyPr/>
        <a:lstStyle/>
        <a:p>
          <a:endParaRPr lang="en-US" sz="2000"/>
        </a:p>
      </dgm:t>
    </dgm:pt>
    <dgm:pt modelId="{7741252B-1E17-4F68-A043-CA8F5A5FF6C3}" cxnId="{EFC126A5-9318-4000-A335-28A6DF4ABE4B}" type="sibTrans">
      <dgm:prSet/>
      <dgm:spPr/>
      <dgm:t>
        <a:bodyPr/>
        <a:lstStyle/>
        <a:p>
          <a:endParaRPr lang="en-US" sz="2000"/>
        </a:p>
      </dgm:t>
    </dgm:pt>
    <dgm:pt modelId="{B47C8CB6-8096-4438-B7AB-685DC8DDB233}">
      <dgm:prSet phldrT="[Text]" custT="1"/>
      <dgm:spPr>
        <a:xfrm>
          <a:off x="2056944" y="683053"/>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Requirements</a:t>
          </a:r>
          <a:endParaRPr lang="en-US" sz="800" dirty="0">
            <a:solidFill>
              <a:srgbClr val="000000">
                <a:hueOff val="0"/>
                <a:satOff val="0"/>
                <a:lumOff val="0"/>
                <a:alphaOff val="0"/>
              </a:srgbClr>
            </a:solidFill>
            <a:latin typeface="Arial" panose="020B0604020202020204"/>
            <a:ea typeface="+mn-ea"/>
            <a:cs typeface="+mn-cs"/>
          </a:endParaRPr>
        </a:p>
      </dgm:t>
    </dgm:pt>
    <dgm:pt modelId="{8297296E-6005-4B51-BBB8-49EA92B224A1}" cxnId="{B74EDBD7-622F-4A8E-B36C-BA1792E27082}" type="parTrans">
      <dgm:prSet/>
      <dgm:spPr/>
      <dgm:t>
        <a:bodyPr/>
        <a:lstStyle/>
        <a:p>
          <a:endParaRPr lang="en-US" sz="2000"/>
        </a:p>
      </dgm:t>
    </dgm:pt>
    <dgm:pt modelId="{0A0AFE30-B9A4-4C7E-A99A-0FE9292964D5}" cxnId="{B74EDBD7-622F-4A8E-B36C-BA1792E27082}" type="sibTrans">
      <dgm:prSet/>
      <dgm:spPr/>
      <dgm:t>
        <a:bodyPr/>
        <a:lstStyle/>
        <a:p>
          <a:endParaRPr lang="en-US" sz="2000"/>
        </a:p>
      </dgm:t>
    </dgm:pt>
    <dgm:pt modelId="{2F3F155B-D691-426D-810D-9ACBBD4EE205}">
      <dgm:prSet phldrT="[Text]" custT="1"/>
      <dgm:spPr>
        <a:xfrm>
          <a:off x="4641" y="1229884"/>
          <a:ext cx="1295809" cy="518323"/>
        </a:xfrm>
        <a:solidFill>
          <a:srgbClr val="0490C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1000" dirty="0" smtClean="0">
              <a:solidFill>
                <a:srgbClr val="FFFFFF"/>
              </a:solidFill>
              <a:latin typeface="Arial" panose="020B0604020202020204"/>
              <a:ea typeface="+mn-ea"/>
              <a:cs typeface="+mn-cs"/>
            </a:rPr>
            <a:t>Major Deliverables</a:t>
          </a:r>
          <a:endParaRPr lang="en-US" sz="1000" dirty="0">
            <a:solidFill>
              <a:srgbClr val="FFFFFF"/>
            </a:solidFill>
            <a:latin typeface="Arial" panose="020B0604020202020204"/>
            <a:ea typeface="+mn-ea"/>
            <a:cs typeface="+mn-cs"/>
          </a:endParaRPr>
        </a:p>
      </dgm:t>
    </dgm:pt>
    <dgm:pt modelId="{640030A5-FA4F-489F-873E-CF334E245004}" cxnId="{A9A4008A-95D9-42EC-BCB1-66B32E469C54}" type="parTrans">
      <dgm:prSet/>
      <dgm:spPr/>
      <dgm:t>
        <a:bodyPr/>
        <a:lstStyle/>
        <a:p>
          <a:endParaRPr lang="en-US" sz="2000"/>
        </a:p>
      </dgm:t>
    </dgm:pt>
    <dgm:pt modelId="{881D33E1-EDE1-46A9-B599-8C3EBC828689}" cxnId="{A9A4008A-95D9-42EC-BCB1-66B32E469C54}" type="sibTrans">
      <dgm:prSet/>
      <dgm:spPr/>
      <dgm:t>
        <a:bodyPr/>
        <a:lstStyle/>
        <a:p>
          <a:endParaRPr lang="en-US" sz="2000"/>
        </a:p>
      </dgm:t>
    </dgm:pt>
    <dgm:pt modelId="{41AA1BDC-B74C-496D-B17D-F63F7B68363C}">
      <dgm:prSet phldrT="[Text]" custT="1"/>
      <dgm:spPr>
        <a:xfrm>
          <a:off x="1131995" y="1273942"/>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MRD</a:t>
          </a:r>
          <a:endParaRPr lang="en-US" sz="800" dirty="0">
            <a:solidFill>
              <a:srgbClr val="000000">
                <a:hueOff val="0"/>
                <a:satOff val="0"/>
                <a:lumOff val="0"/>
                <a:alphaOff val="0"/>
              </a:srgbClr>
            </a:solidFill>
            <a:latin typeface="Arial" panose="020B0604020202020204"/>
            <a:ea typeface="+mn-ea"/>
            <a:cs typeface="+mn-cs"/>
          </a:endParaRPr>
        </a:p>
      </dgm:t>
    </dgm:pt>
    <dgm:pt modelId="{84663D34-EFCE-4A07-A818-BA726ADC9237}" cxnId="{0B3B6E30-821E-4093-8223-4E5873EF06CD}" type="parTrans">
      <dgm:prSet/>
      <dgm:spPr/>
      <dgm:t>
        <a:bodyPr/>
        <a:lstStyle/>
        <a:p>
          <a:endParaRPr lang="en-US" sz="2000"/>
        </a:p>
      </dgm:t>
    </dgm:pt>
    <dgm:pt modelId="{A3976412-2729-4CBD-90E8-9AF53B0539B6}" cxnId="{0B3B6E30-821E-4093-8223-4E5873EF06CD}" type="sibTrans">
      <dgm:prSet/>
      <dgm:spPr/>
      <dgm:t>
        <a:bodyPr/>
        <a:lstStyle/>
        <a:p>
          <a:endParaRPr lang="en-US" sz="2000"/>
        </a:p>
      </dgm:t>
    </dgm:pt>
    <dgm:pt modelId="{CE4F7E7C-5E4C-4737-890B-4337CA15F98D}">
      <dgm:prSet phldrT="[Text]" custT="1"/>
      <dgm:spPr>
        <a:xfrm>
          <a:off x="4641" y="1820773"/>
          <a:ext cx="1295809" cy="518323"/>
        </a:xfrm>
        <a:solidFill>
          <a:srgbClr val="0490C7">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1000" dirty="0" smtClean="0">
              <a:solidFill>
                <a:srgbClr val="FFFFFF"/>
              </a:solidFill>
              <a:latin typeface="Arial" panose="020B0604020202020204"/>
              <a:ea typeface="+mn-ea"/>
              <a:cs typeface="+mn-cs"/>
            </a:rPr>
            <a:t>Owners</a:t>
          </a:r>
          <a:endParaRPr lang="en-US" sz="1000" dirty="0">
            <a:solidFill>
              <a:srgbClr val="FFFFFF"/>
            </a:solidFill>
            <a:latin typeface="Arial" panose="020B0604020202020204"/>
            <a:ea typeface="+mn-ea"/>
            <a:cs typeface="+mn-cs"/>
          </a:endParaRPr>
        </a:p>
      </dgm:t>
    </dgm:pt>
    <dgm:pt modelId="{20AE61FA-E07D-4E6D-98CE-9E3E0F4941DC}" cxnId="{224D31EF-EAE2-4611-8DB5-7BDACEEE0700}" type="parTrans">
      <dgm:prSet/>
      <dgm:spPr/>
      <dgm:t>
        <a:bodyPr/>
        <a:lstStyle/>
        <a:p>
          <a:endParaRPr lang="en-US" sz="2000"/>
        </a:p>
      </dgm:t>
    </dgm:pt>
    <dgm:pt modelId="{9C594BBD-91A3-43E9-BE71-AAB4804E021D}" cxnId="{224D31EF-EAE2-4611-8DB5-7BDACEEE0700}" type="sibTrans">
      <dgm:prSet/>
      <dgm:spPr/>
      <dgm:t>
        <a:bodyPr/>
        <a:lstStyle/>
        <a:p>
          <a:endParaRPr lang="en-US" sz="2000"/>
        </a:p>
      </dgm:t>
    </dgm:pt>
    <dgm:pt modelId="{5345D305-BD56-4AB9-9D0C-54F3BEA0CAE1}">
      <dgm:prSet phldrT="[Text]" custT="1"/>
      <dgm:spPr>
        <a:xfrm>
          <a:off x="3906841" y="683053"/>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Development</a:t>
          </a:r>
          <a:endParaRPr lang="en-US" sz="800" dirty="0">
            <a:solidFill>
              <a:srgbClr val="000000">
                <a:hueOff val="0"/>
                <a:satOff val="0"/>
                <a:lumOff val="0"/>
                <a:alphaOff val="0"/>
              </a:srgbClr>
            </a:solidFill>
            <a:latin typeface="Arial" panose="020B0604020202020204"/>
            <a:ea typeface="+mn-ea"/>
            <a:cs typeface="+mn-cs"/>
          </a:endParaRPr>
        </a:p>
      </dgm:t>
    </dgm:pt>
    <dgm:pt modelId="{425B41FD-61CA-4ECC-BB60-75ABAF01467B}" cxnId="{220CE810-FE17-41CD-A3BC-120B7FE25D1A}" type="parTrans">
      <dgm:prSet/>
      <dgm:spPr/>
      <dgm:t>
        <a:bodyPr/>
        <a:lstStyle/>
        <a:p>
          <a:endParaRPr lang="en-US" sz="2000"/>
        </a:p>
      </dgm:t>
    </dgm:pt>
    <dgm:pt modelId="{FEB7CF79-1339-40BF-A2B8-8F08FC3E5AE2}" cxnId="{220CE810-FE17-41CD-A3BC-120B7FE25D1A}" type="sibTrans">
      <dgm:prSet/>
      <dgm:spPr/>
      <dgm:t>
        <a:bodyPr/>
        <a:lstStyle/>
        <a:p>
          <a:endParaRPr lang="en-US" sz="2000"/>
        </a:p>
      </dgm:t>
    </dgm:pt>
    <dgm:pt modelId="{6351F673-17E5-44A7-BA7A-9890C70550B5}">
      <dgm:prSet phldrT="[Text]" custT="1"/>
      <dgm:spPr>
        <a:xfrm>
          <a:off x="4831790" y="683053"/>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Beta &amp; Pilot</a:t>
          </a:r>
          <a:endParaRPr lang="en-US" sz="800" dirty="0">
            <a:solidFill>
              <a:srgbClr val="000000">
                <a:hueOff val="0"/>
                <a:satOff val="0"/>
                <a:lumOff val="0"/>
                <a:alphaOff val="0"/>
              </a:srgbClr>
            </a:solidFill>
            <a:latin typeface="Arial" panose="020B0604020202020204"/>
            <a:ea typeface="+mn-ea"/>
            <a:cs typeface="+mn-cs"/>
          </a:endParaRPr>
        </a:p>
      </dgm:t>
    </dgm:pt>
    <dgm:pt modelId="{32462AE7-C651-4D76-8642-775B361F7046}" cxnId="{7AE439A9-1BA0-4B82-985D-46B292A5803C}" type="parTrans">
      <dgm:prSet/>
      <dgm:spPr/>
      <dgm:t>
        <a:bodyPr/>
        <a:lstStyle/>
        <a:p>
          <a:endParaRPr lang="en-US" sz="2000"/>
        </a:p>
      </dgm:t>
    </dgm:pt>
    <dgm:pt modelId="{75561163-C312-4B3F-AE72-20E8B09978FF}" cxnId="{7AE439A9-1BA0-4B82-985D-46B292A5803C}" type="sibTrans">
      <dgm:prSet/>
      <dgm:spPr/>
      <dgm:t>
        <a:bodyPr/>
        <a:lstStyle/>
        <a:p>
          <a:endParaRPr lang="en-US" sz="2000"/>
        </a:p>
      </dgm:t>
    </dgm:pt>
    <dgm:pt modelId="{38CF5B64-13E1-44D7-BDFF-967EDE96D9F2}">
      <dgm:prSet phldrT="[Text]" custT="1"/>
      <dgm:spPr>
        <a:xfrm>
          <a:off x="5756739" y="683053"/>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Launch</a:t>
          </a:r>
          <a:endParaRPr lang="en-US" sz="800" dirty="0">
            <a:solidFill>
              <a:srgbClr val="000000">
                <a:hueOff val="0"/>
                <a:satOff val="0"/>
                <a:lumOff val="0"/>
                <a:alphaOff val="0"/>
              </a:srgbClr>
            </a:solidFill>
            <a:latin typeface="Arial" panose="020B0604020202020204"/>
            <a:ea typeface="+mn-ea"/>
            <a:cs typeface="+mn-cs"/>
          </a:endParaRPr>
        </a:p>
      </dgm:t>
    </dgm:pt>
    <dgm:pt modelId="{BEC5B964-2122-4F1D-8DAD-5E326E51805C}" cxnId="{64B2FC15-D3B6-412F-AC16-DF80724C4310}" type="parTrans">
      <dgm:prSet/>
      <dgm:spPr/>
      <dgm:t>
        <a:bodyPr/>
        <a:lstStyle/>
        <a:p>
          <a:endParaRPr lang="en-US" sz="2000"/>
        </a:p>
      </dgm:t>
    </dgm:pt>
    <dgm:pt modelId="{0C3F1287-5E1A-402A-A62A-B87275A26361}" cxnId="{64B2FC15-D3B6-412F-AC16-DF80724C4310}" type="sibTrans">
      <dgm:prSet/>
      <dgm:spPr/>
      <dgm:t>
        <a:bodyPr/>
        <a:lstStyle/>
        <a:p>
          <a:endParaRPr lang="en-US" sz="2000"/>
        </a:p>
      </dgm:t>
    </dgm:pt>
    <dgm:pt modelId="{6120CB11-C22B-4A3E-A749-478F79DC64A4}">
      <dgm:prSet phldrT="[Text]" custT="1"/>
      <dgm:spPr>
        <a:xfrm>
          <a:off x="6681687" y="683053"/>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Sustain &amp; Enhance</a:t>
          </a:r>
          <a:endParaRPr lang="en-US" sz="800" dirty="0">
            <a:solidFill>
              <a:srgbClr val="000000">
                <a:hueOff val="0"/>
                <a:satOff val="0"/>
                <a:lumOff val="0"/>
                <a:alphaOff val="0"/>
              </a:srgbClr>
            </a:solidFill>
            <a:latin typeface="Arial" panose="020B0604020202020204"/>
            <a:ea typeface="+mn-ea"/>
            <a:cs typeface="+mn-cs"/>
          </a:endParaRPr>
        </a:p>
      </dgm:t>
    </dgm:pt>
    <dgm:pt modelId="{4D5B2E9D-DBA7-4560-9FF9-2439D4FB2409}" cxnId="{DDE7C868-8C14-4900-AB9A-88F870EDD6D2}" type="parTrans">
      <dgm:prSet/>
      <dgm:spPr/>
      <dgm:t>
        <a:bodyPr/>
        <a:lstStyle/>
        <a:p>
          <a:endParaRPr lang="en-US" sz="2000"/>
        </a:p>
      </dgm:t>
    </dgm:pt>
    <dgm:pt modelId="{8EA052FD-5293-4925-B788-F345C862AE3C}" cxnId="{DDE7C868-8C14-4900-AB9A-88F870EDD6D2}" type="sibTrans">
      <dgm:prSet/>
      <dgm:spPr/>
      <dgm:t>
        <a:bodyPr/>
        <a:lstStyle/>
        <a:p>
          <a:endParaRPr lang="en-US" sz="2000"/>
        </a:p>
      </dgm:t>
    </dgm:pt>
    <dgm:pt modelId="{2B91CD88-FBBC-4726-905B-E60F18477E3A}">
      <dgm:prSet phldrT="[Text]" custT="1"/>
      <dgm:spPr>
        <a:xfrm>
          <a:off x="7606636" y="683053"/>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Retire/EOL</a:t>
          </a:r>
          <a:endParaRPr lang="en-US" sz="800" dirty="0">
            <a:solidFill>
              <a:srgbClr val="000000">
                <a:hueOff val="0"/>
                <a:satOff val="0"/>
                <a:lumOff val="0"/>
                <a:alphaOff val="0"/>
              </a:srgbClr>
            </a:solidFill>
            <a:latin typeface="Arial" panose="020B0604020202020204"/>
            <a:ea typeface="+mn-ea"/>
            <a:cs typeface="+mn-cs"/>
          </a:endParaRPr>
        </a:p>
      </dgm:t>
    </dgm:pt>
    <dgm:pt modelId="{1FD04816-B998-45AC-A1E6-796877DCEF87}" cxnId="{AD5DC433-C7BA-4AF3-8384-A1ADCA7E69C8}" type="parTrans">
      <dgm:prSet/>
      <dgm:spPr/>
      <dgm:t>
        <a:bodyPr/>
        <a:lstStyle/>
        <a:p>
          <a:endParaRPr lang="en-US" sz="2000"/>
        </a:p>
      </dgm:t>
    </dgm:pt>
    <dgm:pt modelId="{D379C006-A7E3-427D-A419-A3ECEEE5862C}" cxnId="{AD5DC433-C7BA-4AF3-8384-A1ADCA7E69C8}" type="sibTrans">
      <dgm:prSet/>
      <dgm:spPr/>
      <dgm:t>
        <a:bodyPr/>
        <a:lstStyle/>
        <a:p>
          <a:endParaRPr lang="en-US" sz="2000"/>
        </a:p>
      </dgm:t>
    </dgm:pt>
    <dgm:pt modelId="{DDF3B88C-1BC9-4729-87B3-168F92320356}">
      <dgm:prSet phldrT="[Text]" custT="1"/>
      <dgm:spPr>
        <a:xfrm>
          <a:off x="2056944" y="1273942"/>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SRD</a:t>
          </a:r>
          <a:endParaRPr lang="en-US" sz="800" dirty="0">
            <a:solidFill>
              <a:srgbClr val="000000">
                <a:hueOff val="0"/>
                <a:satOff val="0"/>
                <a:lumOff val="0"/>
                <a:alphaOff val="0"/>
              </a:srgbClr>
            </a:solidFill>
            <a:latin typeface="Arial" panose="020B0604020202020204"/>
            <a:ea typeface="+mn-ea"/>
            <a:cs typeface="+mn-cs"/>
          </a:endParaRPr>
        </a:p>
      </dgm:t>
    </dgm:pt>
    <dgm:pt modelId="{FAE06DD4-A964-4B72-9019-88B4BF6DC45E}" cxnId="{8A9F9CC2-5442-4F21-9672-614882F707E4}" type="parTrans">
      <dgm:prSet/>
      <dgm:spPr/>
      <dgm:t>
        <a:bodyPr/>
        <a:lstStyle/>
        <a:p>
          <a:endParaRPr lang="en-US" sz="2000"/>
        </a:p>
      </dgm:t>
    </dgm:pt>
    <dgm:pt modelId="{51DA65E6-00FB-450D-AB83-593E5DC35E2E}" cxnId="{8A9F9CC2-5442-4F21-9672-614882F707E4}" type="sibTrans">
      <dgm:prSet/>
      <dgm:spPr/>
      <dgm:t>
        <a:bodyPr/>
        <a:lstStyle/>
        <a:p>
          <a:endParaRPr lang="en-US" sz="2000"/>
        </a:p>
      </dgm:t>
    </dgm:pt>
    <dgm:pt modelId="{94683C91-0757-433F-A729-1DC2DC86B4F3}">
      <dgm:prSet phldrT="[Text]" custT="1"/>
      <dgm:spPr>
        <a:xfrm>
          <a:off x="2981893" y="1273942"/>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Project Plan</a:t>
          </a:r>
        </a:p>
        <a:p>
          <a:r>
            <a:rPr lang="en-US" sz="800" dirty="0" smtClean="0">
              <a:solidFill>
                <a:srgbClr val="000000">
                  <a:hueOff val="0"/>
                  <a:satOff val="0"/>
                  <a:lumOff val="0"/>
                  <a:alphaOff val="0"/>
                </a:srgbClr>
              </a:solidFill>
              <a:latin typeface="Arial" panose="020B0604020202020204"/>
              <a:ea typeface="+mn-ea"/>
              <a:cs typeface="+mn-cs"/>
            </a:rPr>
            <a:t>&amp; Detailed Requirements</a:t>
          </a:r>
        </a:p>
        <a:p>
          <a:r>
            <a:rPr lang="en-US" sz="800" dirty="0" smtClean="0">
              <a:solidFill>
                <a:srgbClr val="000000">
                  <a:hueOff val="0"/>
                  <a:satOff val="0"/>
                  <a:lumOff val="0"/>
                  <a:alphaOff val="0"/>
                </a:srgbClr>
              </a:solidFill>
              <a:latin typeface="Arial" panose="020B0604020202020204"/>
              <a:ea typeface="+mn-ea"/>
              <a:cs typeface="+mn-cs"/>
            </a:rPr>
            <a:t>High Level Design</a:t>
          </a:r>
          <a:endParaRPr lang="en-US" sz="800" dirty="0">
            <a:solidFill>
              <a:srgbClr val="000000">
                <a:hueOff val="0"/>
                <a:satOff val="0"/>
                <a:lumOff val="0"/>
                <a:alphaOff val="0"/>
              </a:srgbClr>
            </a:solidFill>
            <a:latin typeface="Arial" panose="020B0604020202020204"/>
            <a:ea typeface="+mn-ea"/>
            <a:cs typeface="+mn-cs"/>
          </a:endParaRPr>
        </a:p>
      </dgm:t>
    </dgm:pt>
    <dgm:pt modelId="{ED68AAE2-243F-438D-A6C7-05A704D9AA9A}" cxnId="{F24BBB22-9E46-4D4F-ABD2-62065EE65537}" type="parTrans">
      <dgm:prSet/>
      <dgm:spPr/>
      <dgm:t>
        <a:bodyPr/>
        <a:lstStyle/>
        <a:p>
          <a:endParaRPr lang="en-US" sz="2000"/>
        </a:p>
      </dgm:t>
    </dgm:pt>
    <dgm:pt modelId="{C471D0F9-BD64-4134-AD92-B9BA1CC42A2C}" cxnId="{F24BBB22-9E46-4D4F-ABD2-62065EE65537}" type="sibTrans">
      <dgm:prSet/>
      <dgm:spPr/>
      <dgm:t>
        <a:bodyPr/>
        <a:lstStyle/>
        <a:p>
          <a:endParaRPr lang="en-US" sz="2000"/>
        </a:p>
      </dgm:t>
    </dgm:pt>
    <dgm:pt modelId="{41B6900C-F4E5-4105-9EC3-7DE1FA500703}">
      <dgm:prSet phldrT="[Text]" custT="1"/>
      <dgm:spPr>
        <a:xfrm>
          <a:off x="2981893" y="683053"/>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Planning</a:t>
          </a:r>
          <a:endParaRPr lang="en-US" sz="800" dirty="0">
            <a:solidFill>
              <a:srgbClr val="000000">
                <a:hueOff val="0"/>
                <a:satOff val="0"/>
                <a:lumOff val="0"/>
                <a:alphaOff val="0"/>
              </a:srgbClr>
            </a:solidFill>
            <a:latin typeface="Arial" panose="020B0604020202020204"/>
            <a:ea typeface="+mn-ea"/>
            <a:cs typeface="+mn-cs"/>
          </a:endParaRPr>
        </a:p>
      </dgm:t>
    </dgm:pt>
    <dgm:pt modelId="{30692B17-48C3-4C17-9217-538732D68935}" cxnId="{E7C89522-C2FE-4034-9136-1D6F771094BC}" type="parTrans">
      <dgm:prSet/>
      <dgm:spPr/>
      <dgm:t>
        <a:bodyPr/>
        <a:lstStyle/>
        <a:p>
          <a:endParaRPr lang="en-US" sz="2000"/>
        </a:p>
      </dgm:t>
    </dgm:pt>
    <dgm:pt modelId="{B939CC36-8F6C-4DAB-8F6E-6C417C4143B9}" cxnId="{E7C89522-C2FE-4034-9136-1D6F771094BC}" type="sibTrans">
      <dgm:prSet/>
      <dgm:spPr/>
      <dgm:t>
        <a:bodyPr/>
        <a:lstStyle/>
        <a:p>
          <a:endParaRPr lang="en-US" sz="2000"/>
        </a:p>
      </dgm:t>
    </dgm:pt>
    <dgm:pt modelId="{06675BF6-B0FA-41AF-BC09-CE590CBDBFD6}">
      <dgm:prSet phldrT="[Text]" custT="1"/>
      <dgm:spPr>
        <a:xfrm>
          <a:off x="3906841" y="1273942"/>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Detailed  tech specs, test plans, Beta plan</a:t>
          </a:r>
          <a:endParaRPr lang="en-US" sz="800" dirty="0">
            <a:solidFill>
              <a:srgbClr val="000000">
                <a:hueOff val="0"/>
                <a:satOff val="0"/>
                <a:lumOff val="0"/>
                <a:alphaOff val="0"/>
              </a:srgbClr>
            </a:solidFill>
            <a:latin typeface="Arial" panose="020B0604020202020204"/>
            <a:ea typeface="+mn-ea"/>
            <a:cs typeface="+mn-cs"/>
          </a:endParaRPr>
        </a:p>
      </dgm:t>
    </dgm:pt>
    <dgm:pt modelId="{B0DEEE12-E2C4-4618-80FF-C5ECD2FC4BE9}" cxnId="{FD01000F-A707-468B-99DE-07108C8518F2}" type="parTrans">
      <dgm:prSet/>
      <dgm:spPr/>
      <dgm:t>
        <a:bodyPr/>
        <a:lstStyle/>
        <a:p>
          <a:endParaRPr lang="en-US" sz="2000"/>
        </a:p>
      </dgm:t>
    </dgm:pt>
    <dgm:pt modelId="{71924D0D-E4F5-4054-AF6E-9E92413BF262}" cxnId="{FD01000F-A707-468B-99DE-07108C8518F2}" type="sibTrans">
      <dgm:prSet/>
      <dgm:spPr/>
      <dgm:t>
        <a:bodyPr/>
        <a:lstStyle/>
        <a:p>
          <a:endParaRPr lang="en-US" sz="2000"/>
        </a:p>
      </dgm:t>
    </dgm:pt>
    <dgm:pt modelId="{B1695F4C-7316-4EBD-A2C2-AE302E833A30}">
      <dgm:prSet phldrT="[Text]" custT="1"/>
      <dgm:spPr>
        <a:xfrm>
          <a:off x="4831790" y="1273942"/>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Detailed Launch plan Release Readiness</a:t>
          </a:r>
          <a:endParaRPr lang="en-US" sz="800" dirty="0">
            <a:solidFill>
              <a:srgbClr val="000000">
                <a:hueOff val="0"/>
                <a:satOff val="0"/>
                <a:lumOff val="0"/>
                <a:alphaOff val="0"/>
              </a:srgbClr>
            </a:solidFill>
            <a:latin typeface="Arial" panose="020B0604020202020204"/>
            <a:ea typeface="+mn-ea"/>
            <a:cs typeface="+mn-cs"/>
          </a:endParaRPr>
        </a:p>
      </dgm:t>
    </dgm:pt>
    <dgm:pt modelId="{960EFEA7-224A-4F71-8003-8DE982DB124E}" cxnId="{462BF51C-966C-4A87-8C6E-E860F56E61EC}" type="parTrans">
      <dgm:prSet/>
      <dgm:spPr/>
      <dgm:t>
        <a:bodyPr/>
        <a:lstStyle/>
        <a:p>
          <a:endParaRPr lang="en-US" sz="2000"/>
        </a:p>
      </dgm:t>
    </dgm:pt>
    <dgm:pt modelId="{BF6B75AF-37DB-427B-9A29-2EC5199C34C3}" cxnId="{462BF51C-966C-4A87-8C6E-E860F56E61EC}" type="sibTrans">
      <dgm:prSet/>
      <dgm:spPr/>
      <dgm:t>
        <a:bodyPr/>
        <a:lstStyle/>
        <a:p>
          <a:endParaRPr lang="en-US" sz="2000"/>
        </a:p>
      </dgm:t>
    </dgm:pt>
    <dgm:pt modelId="{DFFA8C89-CA3A-4BF5-83FF-42C581D59C57}">
      <dgm:prSet phldrT="[Text]" custT="1"/>
      <dgm:spPr>
        <a:xfrm>
          <a:off x="5756739" y="1273942"/>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GA Solution</a:t>
          </a:r>
          <a:endParaRPr lang="en-US" sz="800" dirty="0">
            <a:solidFill>
              <a:srgbClr val="000000">
                <a:hueOff val="0"/>
                <a:satOff val="0"/>
                <a:lumOff val="0"/>
                <a:alphaOff val="0"/>
              </a:srgbClr>
            </a:solidFill>
            <a:latin typeface="Arial" panose="020B0604020202020204"/>
            <a:ea typeface="+mn-ea"/>
            <a:cs typeface="+mn-cs"/>
          </a:endParaRPr>
        </a:p>
      </dgm:t>
    </dgm:pt>
    <dgm:pt modelId="{7273496D-2144-4AED-823B-95A899263E9F}" cxnId="{2798E0DE-5748-4B77-9C7E-510087AE9C40}" type="parTrans">
      <dgm:prSet/>
      <dgm:spPr/>
      <dgm:t>
        <a:bodyPr/>
        <a:lstStyle/>
        <a:p>
          <a:endParaRPr lang="en-US" sz="2000"/>
        </a:p>
      </dgm:t>
    </dgm:pt>
    <dgm:pt modelId="{EF911C73-94CA-4D67-B82C-C0DF7E01F31D}" cxnId="{2798E0DE-5748-4B77-9C7E-510087AE9C40}" type="sibTrans">
      <dgm:prSet/>
      <dgm:spPr/>
      <dgm:t>
        <a:bodyPr/>
        <a:lstStyle/>
        <a:p>
          <a:endParaRPr lang="en-US" sz="2000"/>
        </a:p>
      </dgm:t>
    </dgm:pt>
    <dgm:pt modelId="{C2F87EDD-D0E0-48EB-8237-E02AB1282ED5}">
      <dgm:prSet phldrT="[Text]" custT="1"/>
      <dgm:spPr>
        <a:xfrm>
          <a:off x="6681687" y="1273942"/>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Field Input for features</a:t>
          </a:r>
          <a:endParaRPr lang="en-US" sz="800" dirty="0">
            <a:solidFill>
              <a:srgbClr val="000000">
                <a:hueOff val="0"/>
                <a:satOff val="0"/>
                <a:lumOff val="0"/>
                <a:alphaOff val="0"/>
              </a:srgbClr>
            </a:solidFill>
            <a:latin typeface="Arial" panose="020B0604020202020204"/>
            <a:ea typeface="+mn-ea"/>
            <a:cs typeface="+mn-cs"/>
          </a:endParaRPr>
        </a:p>
      </dgm:t>
    </dgm:pt>
    <dgm:pt modelId="{5A3D61C7-DFF3-41CF-816A-9B962AD5B04C}" cxnId="{C89BBCDF-2E86-45DB-B90E-5A95EA2B1345}" type="parTrans">
      <dgm:prSet/>
      <dgm:spPr/>
      <dgm:t>
        <a:bodyPr/>
        <a:lstStyle/>
        <a:p>
          <a:endParaRPr lang="en-US" sz="2000"/>
        </a:p>
      </dgm:t>
    </dgm:pt>
    <dgm:pt modelId="{47CFFFE8-5D66-4EB8-9CE5-210BCE175007}" cxnId="{C89BBCDF-2E86-45DB-B90E-5A95EA2B1345}" type="sibTrans">
      <dgm:prSet/>
      <dgm:spPr/>
      <dgm:t>
        <a:bodyPr/>
        <a:lstStyle/>
        <a:p>
          <a:endParaRPr lang="en-US" sz="2000"/>
        </a:p>
      </dgm:t>
    </dgm:pt>
    <dgm:pt modelId="{0C7006F4-6228-459D-9945-90C52723E7A8}">
      <dgm:prSet phldrT="[Text]" custT="1"/>
      <dgm:spPr>
        <a:xfrm>
          <a:off x="7606636" y="1273942"/>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EOL Request template</a:t>
          </a:r>
          <a:endParaRPr lang="en-US" sz="800" dirty="0">
            <a:solidFill>
              <a:srgbClr val="000000">
                <a:hueOff val="0"/>
                <a:satOff val="0"/>
                <a:lumOff val="0"/>
                <a:alphaOff val="0"/>
              </a:srgbClr>
            </a:solidFill>
            <a:latin typeface="Arial" panose="020B0604020202020204"/>
            <a:ea typeface="+mn-ea"/>
            <a:cs typeface="+mn-cs"/>
          </a:endParaRPr>
        </a:p>
      </dgm:t>
    </dgm:pt>
    <dgm:pt modelId="{D3B0F9DB-0DB5-452F-A023-A7F5255F45AF}" cxnId="{52607FC5-7718-426F-AEB5-A25FC474852C}" type="parTrans">
      <dgm:prSet/>
      <dgm:spPr/>
      <dgm:t>
        <a:bodyPr/>
        <a:lstStyle/>
        <a:p>
          <a:endParaRPr lang="en-US" sz="2000"/>
        </a:p>
      </dgm:t>
    </dgm:pt>
    <dgm:pt modelId="{CAAB76E7-ACEC-4FD3-9229-774C1A8BE909}" cxnId="{52607FC5-7718-426F-AEB5-A25FC474852C}" type="sibTrans">
      <dgm:prSet/>
      <dgm:spPr/>
      <dgm:t>
        <a:bodyPr/>
        <a:lstStyle/>
        <a:p>
          <a:endParaRPr lang="en-US" sz="2000"/>
        </a:p>
      </dgm:t>
    </dgm:pt>
    <dgm:pt modelId="{06857DEF-84BB-40C5-8C56-8656C1A0504C}">
      <dgm:prSet phldrT="[Text]" custT="1"/>
      <dgm:spPr>
        <a:xfrm>
          <a:off x="1131995" y="1864831"/>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Product Management</a:t>
          </a:r>
          <a:endParaRPr lang="en-US" sz="800" dirty="0">
            <a:solidFill>
              <a:srgbClr val="000000">
                <a:hueOff val="0"/>
                <a:satOff val="0"/>
                <a:lumOff val="0"/>
                <a:alphaOff val="0"/>
              </a:srgbClr>
            </a:solidFill>
            <a:latin typeface="Arial" panose="020B0604020202020204"/>
            <a:ea typeface="+mn-ea"/>
            <a:cs typeface="+mn-cs"/>
          </a:endParaRPr>
        </a:p>
      </dgm:t>
    </dgm:pt>
    <dgm:pt modelId="{6360CC9A-6987-4381-8CD7-8C1061D655C8}" cxnId="{B3DC6594-F035-4271-90B4-67272F1D18BB}" type="parTrans">
      <dgm:prSet/>
      <dgm:spPr/>
      <dgm:t>
        <a:bodyPr/>
        <a:lstStyle/>
        <a:p>
          <a:endParaRPr lang="en-US" sz="2000"/>
        </a:p>
      </dgm:t>
    </dgm:pt>
    <dgm:pt modelId="{339CDD35-05D5-476B-B6A7-B332DF31F211}" cxnId="{B3DC6594-F035-4271-90B4-67272F1D18BB}" type="sibTrans">
      <dgm:prSet/>
      <dgm:spPr/>
      <dgm:t>
        <a:bodyPr/>
        <a:lstStyle/>
        <a:p>
          <a:endParaRPr lang="en-US" sz="2000"/>
        </a:p>
      </dgm:t>
    </dgm:pt>
    <dgm:pt modelId="{E25745EC-A380-4533-8B3F-A40C7D21D74F}">
      <dgm:prSet phldrT="[Text]" custT="1"/>
      <dgm:spPr>
        <a:xfrm>
          <a:off x="2056944" y="1864831"/>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Product Management</a:t>
          </a:r>
          <a:endParaRPr lang="en-US" sz="800" dirty="0">
            <a:solidFill>
              <a:srgbClr val="000000">
                <a:hueOff val="0"/>
                <a:satOff val="0"/>
                <a:lumOff val="0"/>
                <a:alphaOff val="0"/>
              </a:srgbClr>
            </a:solidFill>
            <a:latin typeface="Arial" panose="020B0604020202020204"/>
            <a:ea typeface="+mn-ea"/>
            <a:cs typeface="+mn-cs"/>
          </a:endParaRPr>
        </a:p>
      </dgm:t>
    </dgm:pt>
    <dgm:pt modelId="{B73E8F28-B1D2-40C4-A68E-20A6458A9460}" cxnId="{5DC27913-3B42-40B4-AA04-99B60CC033D9}" type="parTrans">
      <dgm:prSet/>
      <dgm:spPr/>
      <dgm:t>
        <a:bodyPr/>
        <a:lstStyle/>
        <a:p>
          <a:endParaRPr lang="en-US" sz="2000"/>
        </a:p>
      </dgm:t>
    </dgm:pt>
    <dgm:pt modelId="{D776E372-EF0E-4AA3-856E-B8FB354CD627}" cxnId="{5DC27913-3B42-40B4-AA04-99B60CC033D9}" type="sibTrans">
      <dgm:prSet/>
      <dgm:spPr/>
      <dgm:t>
        <a:bodyPr/>
        <a:lstStyle/>
        <a:p>
          <a:endParaRPr lang="en-US" sz="2000"/>
        </a:p>
      </dgm:t>
    </dgm:pt>
    <dgm:pt modelId="{DD337327-BDFC-4FAE-B081-26A0FE56DEDA}">
      <dgm:prSet phldrT="[Text]" custT="1"/>
      <dgm:spPr>
        <a:xfrm>
          <a:off x="2981893" y="1864831"/>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Eng, Day 0,1,2, Product Management</a:t>
          </a:r>
          <a:endParaRPr lang="en-US" sz="800" dirty="0">
            <a:solidFill>
              <a:srgbClr val="000000">
                <a:hueOff val="0"/>
                <a:satOff val="0"/>
                <a:lumOff val="0"/>
                <a:alphaOff val="0"/>
              </a:srgbClr>
            </a:solidFill>
            <a:latin typeface="Arial" panose="020B0604020202020204"/>
            <a:ea typeface="+mn-ea"/>
            <a:cs typeface="+mn-cs"/>
          </a:endParaRPr>
        </a:p>
      </dgm:t>
    </dgm:pt>
    <dgm:pt modelId="{ED48D029-F0C5-491D-9B2A-6BAA69C46573}" cxnId="{7097CA89-D7BC-46FB-9561-69CCB03A5FEC}" type="parTrans">
      <dgm:prSet/>
      <dgm:spPr/>
      <dgm:t>
        <a:bodyPr/>
        <a:lstStyle/>
        <a:p>
          <a:endParaRPr lang="en-US" sz="2000"/>
        </a:p>
      </dgm:t>
    </dgm:pt>
    <dgm:pt modelId="{5EDF2BBB-22BE-4A9B-AA08-BF5476359721}" cxnId="{7097CA89-D7BC-46FB-9561-69CCB03A5FEC}" type="sibTrans">
      <dgm:prSet/>
      <dgm:spPr/>
      <dgm:t>
        <a:bodyPr/>
        <a:lstStyle/>
        <a:p>
          <a:endParaRPr lang="en-US" sz="2000"/>
        </a:p>
      </dgm:t>
    </dgm:pt>
    <dgm:pt modelId="{2C248917-BDBE-4B17-A18B-DFD63500CDC4}">
      <dgm:prSet phldrT="[Text]" custT="1"/>
      <dgm:spPr>
        <a:xfrm>
          <a:off x="3906841" y="1864831"/>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Eng, Day 0,1,2, Product Management</a:t>
          </a:r>
          <a:endParaRPr lang="en-US" sz="800" dirty="0">
            <a:solidFill>
              <a:srgbClr val="000000">
                <a:hueOff val="0"/>
                <a:satOff val="0"/>
                <a:lumOff val="0"/>
                <a:alphaOff val="0"/>
              </a:srgbClr>
            </a:solidFill>
            <a:latin typeface="Arial" panose="020B0604020202020204"/>
            <a:ea typeface="+mn-ea"/>
            <a:cs typeface="+mn-cs"/>
          </a:endParaRPr>
        </a:p>
      </dgm:t>
    </dgm:pt>
    <dgm:pt modelId="{2B1F96B0-ABFD-4A0B-8DDB-06199EAAA2BF}" cxnId="{13EE5388-B2D3-4A13-B7DF-7D105799C426}" type="parTrans">
      <dgm:prSet/>
      <dgm:spPr/>
      <dgm:t>
        <a:bodyPr/>
        <a:lstStyle/>
        <a:p>
          <a:endParaRPr lang="en-US" sz="2000"/>
        </a:p>
      </dgm:t>
    </dgm:pt>
    <dgm:pt modelId="{93F63E4E-1EAD-4AA7-B171-27090719DB6D}" cxnId="{13EE5388-B2D3-4A13-B7DF-7D105799C426}" type="sibTrans">
      <dgm:prSet/>
      <dgm:spPr/>
      <dgm:t>
        <a:bodyPr/>
        <a:lstStyle/>
        <a:p>
          <a:endParaRPr lang="en-US" sz="2000"/>
        </a:p>
      </dgm:t>
    </dgm:pt>
    <dgm:pt modelId="{445414EC-6DA0-457E-8957-DBDDB3755A2C}">
      <dgm:prSet phldrT="[Text]" custT="1"/>
      <dgm:spPr>
        <a:xfrm>
          <a:off x="4831790" y="1864831"/>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Prod Mgmt, Product Marketing</a:t>
          </a:r>
          <a:endParaRPr lang="en-US" sz="800" dirty="0">
            <a:solidFill>
              <a:srgbClr val="000000">
                <a:hueOff val="0"/>
                <a:satOff val="0"/>
                <a:lumOff val="0"/>
                <a:alphaOff val="0"/>
              </a:srgbClr>
            </a:solidFill>
            <a:latin typeface="Arial" panose="020B0604020202020204"/>
            <a:ea typeface="+mn-ea"/>
            <a:cs typeface="+mn-cs"/>
          </a:endParaRPr>
        </a:p>
      </dgm:t>
    </dgm:pt>
    <dgm:pt modelId="{49A6EB1C-6A1C-40D6-8AE7-846D13485C85}" cxnId="{CA3F6B2B-373E-4C9C-A130-CB4FFEE843CB}" type="parTrans">
      <dgm:prSet/>
      <dgm:spPr/>
      <dgm:t>
        <a:bodyPr/>
        <a:lstStyle/>
        <a:p>
          <a:endParaRPr lang="en-US" sz="2000"/>
        </a:p>
      </dgm:t>
    </dgm:pt>
    <dgm:pt modelId="{DC4A5523-6712-487E-9F75-CF038E929774}" cxnId="{CA3F6B2B-373E-4C9C-A130-CB4FFEE843CB}" type="sibTrans">
      <dgm:prSet/>
      <dgm:spPr/>
      <dgm:t>
        <a:bodyPr/>
        <a:lstStyle/>
        <a:p>
          <a:endParaRPr lang="en-US" sz="2000"/>
        </a:p>
      </dgm:t>
    </dgm:pt>
    <dgm:pt modelId="{CC4488A8-0356-49B1-BFBF-A9CE642B19C6}">
      <dgm:prSet phldrT="[Text]" custT="1"/>
      <dgm:spPr>
        <a:xfrm>
          <a:off x="5756739" y="1864831"/>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endParaRPr lang="en-US" sz="800" dirty="0">
            <a:solidFill>
              <a:srgbClr val="000000">
                <a:hueOff val="0"/>
                <a:satOff val="0"/>
                <a:lumOff val="0"/>
                <a:alphaOff val="0"/>
              </a:srgbClr>
            </a:solidFill>
            <a:latin typeface="Arial" panose="020B0604020202020204"/>
            <a:ea typeface="+mn-ea"/>
            <a:cs typeface="+mn-cs"/>
          </a:endParaRPr>
        </a:p>
      </dgm:t>
    </dgm:pt>
    <dgm:pt modelId="{756F7422-7B55-4E24-B1F5-D25D3F1CDE03}" cxnId="{72C66857-4743-40D0-ACD0-9F49507678C7}" type="parTrans">
      <dgm:prSet/>
      <dgm:spPr/>
      <dgm:t>
        <a:bodyPr/>
        <a:lstStyle/>
        <a:p>
          <a:endParaRPr lang="en-US" sz="2000"/>
        </a:p>
      </dgm:t>
    </dgm:pt>
    <dgm:pt modelId="{9AECFC9B-C224-4FC0-A7FE-AE44378C7797}" cxnId="{72C66857-4743-40D0-ACD0-9F49507678C7}" type="sibTrans">
      <dgm:prSet/>
      <dgm:spPr/>
      <dgm:t>
        <a:bodyPr/>
        <a:lstStyle/>
        <a:p>
          <a:endParaRPr lang="en-US" sz="2000"/>
        </a:p>
      </dgm:t>
    </dgm:pt>
    <dgm:pt modelId="{946F2E97-08FA-48F2-8629-1146A2DC2A9D}">
      <dgm:prSet phldrT="[Text]" custT="1"/>
      <dgm:spPr>
        <a:xfrm>
          <a:off x="6681687" y="1864831"/>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Product Mgmt, Program Mgmt</a:t>
          </a:r>
          <a:endParaRPr lang="en-US" sz="800" dirty="0">
            <a:solidFill>
              <a:srgbClr val="000000">
                <a:hueOff val="0"/>
                <a:satOff val="0"/>
                <a:lumOff val="0"/>
                <a:alphaOff val="0"/>
              </a:srgbClr>
            </a:solidFill>
            <a:latin typeface="Arial" panose="020B0604020202020204"/>
            <a:ea typeface="+mn-ea"/>
            <a:cs typeface="+mn-cs"/>
          </a:endParaRPr>
        </a:p>
      </dgm:t>
    </dgm:pt>
    <dgm:pt modelId="{CF17BABA-0E27-4731-9F7B-5344642EABEB}" cxnId="{A70A5A71-EB66-4DA8-A52B-8864DF01EFED}" type="parTrans">
      <dgm:prSet/>
      <dgm:spPr/>
      <dgm:t>
        <a:bodyPr/>
        <a:lstStyle/>
        <a:p>
          <a:endParaRPr lang="en-US" sz="2000"/>
        </a:p>
      </dgm:t>
    </dgm:pt>
    <dgm:pt modelId="{62114EF6-04A7-42C9-BED0-4C1FAEABDABE}" cxnId="{A70A5A71-EB66-4DA8-A52B-8864DF01EFED}" type="sibTrans">
      <dgm:prSet/>
      <dgm:spPr/>
      <dgm:t>
        <a:bodyPr/>
        <a:lstStyle/>
        <a:p>
          <a:endParaRPr lang="en-US" sz="2000"/>
        </a:p>
      </dgm:t>
    </dgm:pt>
    <dgm:pt modelId="{A2773063-5401-4D49-B380-7A2FCC9AA588}">
      <dgm:prSet phldrT="[Text]" custT="1"/>
      <dgm:spPr>
        <a:xfrm>
          <a:off x="7606636" y="1864831"/>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Product  Mgmt, EOL team</a:t>
          </a:r>
          <a:endParaRPr lang="en-US" sz="800" dirty="0">
            <a:solidFill>
              <a:srgbClr val="000000">
                <a:hueOff val="0"/>
                <a:satOff val="0"/>
                <a:lumOff val="0"/>
                <a:alphaOff val="0"/>
              </a:srgbClr>
            </a:solidFill>
            <a:latin typeface="Arial" panose="020B0604020202020204"/>
            <a:ea typeface="+mn-ea"/>
            <a:cs typeface="+mn-cs"/>
          </a:endParaRPr>
        </a:p>
      </dgm:t>
    </dgm:pt>
    <dgm:pt modelId="{72F33D00-02E7-4B48-991C-ADD7940CBC8C}" cxnId="{922CCBAE-C837-43A9-9CE0-FFC223C7F7C1}" type="parTrans">
      <dgm:prSet/>
      <dgm:spPr/>
      <dgm:t>
        <a:bodyPr/>
        <a:lstStyle/>
        <a:p>
          <a:endParaRPr lang="en-US" sz="2000"/>
        </a:p>
      </dgm:t>
    </dgm:pt>
    <dgm:pt modelId="{CA78409E-489D-4920-9D56-AB09ED421FE1}" cxnId="{922CCBAE-C837-43A9-9CE0-FFC223C7F7C1}" type="sibTrans">
      <dgm:prSet/>
      <dgm:spPr/>
      <dgm:t>
        <a:bodyPr/>
        <a:lstStyle/>
        <a:p>
          <a:endParaRPr lang="en-US" sz="2000"/>
        </a:p>
      </dgm:t>
    </dgm:pt>
    <dgm:pt modelId="{0B5A3841-9767-4356-B656-8B52229EA680}">
      <dgm:prSet phldrT="[Text]" custT="1"/>
      <dgm:spPr>
        <a:xfrm>
          <a:off x="1131995" y="683053"/>
          <a:ext cx="1075521" cy="430208"/>
        </a:xfr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gm:spPr>
      <dgm:t>
        <a:bodyPr/>
        <a:lstStyle/>
        <a:p>
          <a:r>
            <a:rPr lang="en-US" sz="800" dirty="0" smtClean="0">
              <a:solidFill>
                <a:srgbClr val="000000">
                  <a:hueOff val="0"/>
                  <a:satOff val="0"/>
                  <a:lumOff val="0"/>
                  <a:alphaOff val="0"/>
                </a:srgbClr>
              </a:solidFill>
              <a:latin typeface="Arial" panose="020B0604020202020204"/>
              <a:ea typeface="+mn-ea"/>
              <a:cs typeface="+mn-cs"/>
            </a:rPr>
            <a:t>Concept</a:t>
          </a:r>
          <a:endParaRPr lang="en-US" sz="800" dirty="0">
            <a:solidFill>
              <a:srgbClr val="000000">
                <a:hueOff val="0"/>
                <a:satOff val="0"/>
                <a:lumOff val="0"/>
                <a:alphaOff val="0"/>
              </a:srgbClr>
            </a:solidFill>
            <a:latin typeface="Arial" panose="020B0604020202020204"/>
            <a:ea typeface="+mn-ea"/>
            <a:cs typeface="+mn-cs"/>
          </a:endParaRPr>
        </a:p>
      </dgm:t>
    </dgm:pt>
    <dgm:pt modelId="{EC26D544-9249-441E-BD1B-5300F5BEB8FB}" cxnId="{8BCAD46B-73C8-42E0-8C02-47E664A83F3E}" type="sibTrans">
      <dgm:prSet/>
      <dgm:spPr/>
      <dgm:t>
        <a:bodyPr/>
        <a:lstStyle/>
        <a:p>
          <a:endParaRPr lang="en-US" sz="2000"/>
        </a:p>
      </dgm:t>
    </dgm:pt>
    <dgm:pt modelId="{E2BD6035-D9D3-404D-B229-861C51466C0B}" cxnId="{8BCAD46B-73C8-42E0-8C02-47E664A83F3E}" type="parTrans">
      <dgm:prSet/>
      <dgm:spPr/>
      <dgm:t>
        <a:bodyPr/>
        <a:lstStyle/>
        <a:p>
          <a:endParaRPr lang="en-US" sz="2000"/>
        </a:p>
      </dgm:t>
    </dgm:pt>
    <dgm:pt modelId="{4BF8350C-A558-4083-880A-13C81DBA416D}" type="pres">
      <dgm:prSet presAssocID="{5562FC06-D52D-4FA0-948D-5DCBEFDC2512}" presName="Name0" presStyleCnt="0">
        <dgm:presLayoutVars>
          <dgm:chPref val="3"/>
          <dgm:dir/>
          <dgm:animLvl val="lvl"/>
          <dgm:resizeHandles/>
        </dgm:presLayoutVars>
      </dgm:prSet>
      <dgm:spPr/>
      <dgm:t>
        <a:bodyPr/>
        <a:lstStyle/>
        <a:p>
          <a:endParaRPr lang="en-US"/>
        </a:p>
      </dgm:t>
    </dgm:pt>
    <dgm:pt modelId="{E9E9B87D-1A5F-4FEF-9645-34E5A37B7812}" type="pres">
      <dgm:prSet presAssocID="{5223FB8A-25C5-4506-9B34-EEF1BF36614F}" presName="horFlow" presStyleCnt="0"/>
      <dgm:spPr/>
    </dgm:pt>
    <dgm:pt modelId="{7592090C-D485-477E-9A1F-2FED00C92B90}" type="pres">
      <dgm:prSet presAssocID="{5223FB8A-25C5-4506-9B34-EEF1BF36614F}" presName="bigChev" presStyleLbl="node1" presStyleIdx="0" presStyleCnt="3"/>
      <dgm:spPr>
        <a:prstGeom prst="chevron">
          <a:avLst/>
        </a:prstGeom>
      </dgm:spPr>
      <dgm:t>
        <a:bodyPr/>
        <a:lstStyle/>
        <a:p>
          <a:endParaRPr lang="en-US"/>
        </a:p>
      </dgm:t>
    </dgm:pt>
    <dgm:pt modelId="{52EAECEE-8831-4854-A39E-C91CD3F9F1FE}" type="pres">
      <dgm:prSet presAssocID="{E2BD6035-D9D3-404D-B229-861C51466C0B}" presName="parTrans" presStyleCnt="0"/>
      <dgm:spPr/>
    </dgm:pt>
    <dgm:pt modelId="{6C6BB1E7-6733-4499-9007-1FC21E900839}" type="pres">
      <dgm:prSet presAssocID="{0B5A3841-9767-4356-B656-8B52229EA680}" presName="node" presStyleLbl="alignAccFollowNode1" presStyleIdx="0" presStyleCnt="24">
        <dgm:presLayoutVars>
          <dgm:bulletEnabled val="1"/>
        </dgm:presLayoutVars>
      </dgm:prSet>
      <dgm:spPr>
        <a:prstGeom prst="chevron">
          <a:avLst/>
        </a:prstGeom>
      </dgm:spPr>
      <dgm:t>
        <a:bodyPr/>
        <a:lstStyle/>
        <a:p>
          <a:endParaRPr lang="en-US"/>
        </a:p>
      </dgm:t>
    </dgm:pt>
    <dgm:pt modelId="{0FD3DD40-C00B-491A-A00F-BDAF56FA3A7C}" type="pres">
      <dgm:prSet presAssocID="{EC26D544-9249-441E-BD1B-5300F5BEB8FB}" presName="sibTrans" presStyleCnt="0"/>
      <dgm:spPr/>
    </dgm:pt>
    <dgm:pt modelId="{62941B9E-3AB8-44FE-8709-1244862E913B}" type="pres">
      <dgm:prSet presAssocID="{B47C8CB6-8096-4438-B7AB-685DC8DDB233}" presName="node" presStyleLbl="alignAccFollowNode1" presStyleIdx="1" presStyleCnt="24">
        <dgm:presLayoutVars>
          <dgm:bulletEnabled val="1"/>
        </dgm:presLayoutVars>
      </dgm:prSet>
      <dgm:spPr>
        <a:prstGeom prst="chevron">
          <a:avLst/>
        </a:prstGeom>
      </dgm:spPr>
      <dgm:t>
        <a:bodyPr/>
        <a:lstStyle/>
        <a:p>
          <a:endParaRPr lang="en-US"/>
        </a:p>
      </dgm:t>
    </dgm:pt>
    <dgm:pt modelId="{02BD3BC3-89E1-4BAF-813A-D2069076633A}" type="pres">
      <dgm:prSet presAssocID="{0A0AFE30-B9A4-4C7E-A99A-0FE9292964D5}" presName="sibTrans" presStyleCnt="0"/>
      <dgm:spPr/>
    </dgm:pt>
    <dgm:pt modelId="{A08C18B6-7C3D-4309-B00E-8F91176FAA58}" type="pres">
      <dgm:prSet presAssocID="{41B6900C-F4E5-4105-9EC3-7DE1FA500703}" presName="node" presStyleLbl="alignAccFollowNode1" presStyleIdx="2" presStyleCnt="24">
        <dgm:presLayoutVars>
          <dgm:bulletEnabled val="1"/>
        </dgm:presLayoutVars>
      </dgm:prSet>
      <dgm:spPr>
        <a:prstGeom prst="chevron">
          <a:avLst/>
        </a:prstGeom>
      </dgm:spPr>
      <dgm:t>
        <a:bodyPr/>
        <a:lstStyle/>
        <a:p>
          <a:endParaRPr lang="en-US"/>
        </a:p>
      </dgm:t>
    </dgm:pt>
    <dgm:pt modelId="{AA44ACBA-2881-4C30-9527-B7DC654CBB80}" type="pres">
      <dgm:prSet presAssocID="{B939CC36-8F6C-4DAB-8F6E-6C417C4143B9}" presName="sibTrans" presStyleCnt="0"/>
      <dgm:spPr/>
    </dgm:pt>
    <dgm:pt modelId="{4420BEF2-6E5C-4011-83BB-8C0DF44506EB}" type="pres">
      <dgm:prSet presAssocID="{5345D305-BD56-4AB9-9D0C-54F3BEA0CAE1}" presName="node" presStyleLbl="alignAccFollowNode1" presStyleIdx="3" presStyleCnt="24">
        <dgm:presLayoutVars>
          <dgm:bulletEnabled val="1"/>
        </dgm:presLayoutVars>
      </dgm:prSet>
      <dgm:spPr>
        <a:prstGeom prst="chevron">
          <a:avLst/>
        </a:prstGeom>
      </dgm:spPr>
      <dgm:t>
        <a:bodyPr/>
        <a:lstStyle/>
        <a:p>
          <a:endParaRPr lang="en-US"/>
        </a:p>
      </dgm:t>
    </dgm:pt>
    <dgm:pt modelId="{32303838-2E19-4F83-9A3D-DEE093B51DCF}" type="pres">
      <dgm:prSet presAssocID="{FEB7CF79-1339-40BF-A2B8-8F08FC3E5AE2}" presName="sibTrans" presStyleCnt="0"/>
      <dgm:spPr/>
    </dgm:pt>
    <dgm:pt modelId="{1472DB9B-406A-4FE6-BB42-27A4BE7CD6E0}" type="pres">
      <dgm:prSet presAssocID="{6351F673-17E5-44A7-BA7A-9890C70550B5}" presName="node" presStyleLbl="alignAccFollowNode1" presStyleIdx="4" presStyleCnt="24">
        <dgm:presLayoutVars>
          <dgm:bulletEnabled val="1"/>
        </dgm:presLayoutVars>
      </dgm:prSet>
      <dgm:spPr>
        <a:prstGeom prst="chevron">
          <a:avLst/>
        </a:prstGeom>
      </dgm:spPr>
      <dgm:t>
        <a:bodyPr/>
        <a:lstStyle/>
        <a:p>
          <a:endParaRPr lang="en-US"/>
        </a:p>
      </dgm:t>
    </dgm:pt>
    <dgm:pt modelId="{6592DC4B-9720-4E53-9A01-4CBEEE036845}" type="pres">
      <dgm:prSet presAssocID="{75561163-C312-4B3F-AE72-20E8B09978FF}" presName="sibTrans" presStyleCnt="0"/>
      <dgm:spPr/>
    </dgm:pt>
    <dgm:pt modelId="{1409E839-22F4-43BB-B841-6B6C7D8D66F4}" type="pres">
      <dgm:prSet presAssocID="{38CF5B64-13E1-44D7-BDFF-967EDE96D9F2}" presName="node" presStyleLbl="alignAccFollowNode1" presStyleIdx="5" presStyleCnt="24">
        <dgm:presLayoutVars>
          <dgm:bulletEnabled val="1"/>
        </dgm:presLayoutVars>
      </dgm:prSet>
      <dgm:spPr>
        <a:prstGeom prst="chevron">
          <a:avLst/>
        </a:prstGeom>
      </dgm:spPr>
      <dgm:t>
        <a:bodyPr/>
        <a:lstStyle/>
        <a:p>
          <a:endParaRPr lang="en-US"/>
        </a:p>
      </dgm:t>
    </dgm:pt>
    <dgm:pt modelId="{49F311EB-0ABB-4CFD-87E4-F1C52173940B}" type="pres">
      <dgm:prSet presAssocID="{0C3F1287-5E1A-402A-A62A-B87275A26361}" presName="sibTrans" presStyleCnt="0"/>
      <dgm:spPr/>
    </dgm:pt>
    <dgm:pt modelId="{64EFF5B3-E298-4811-A947-EA38D7DD2F4D}" type="pres">
      <dgm:prSet presAssocID="{6120CB11-C22B-4A3E-A749-478F79DC64A4}" presName="node" presStyleLbl="alignAccFollowNode1" presStyleIdx="6" presStyleCnt="24">
        <dgm:presLayoutVars>
          <dgm:bulletEnabled val="1"/>
        </dgm:presLayoutVars>
      </dgm:prSet>
      <dgm:spPr>
        <a:prstGeom prst="chevron">
          <a:avLst/>
        </a:prstGeom>
      </dgm:spPr>
      <dgm:t>
        <a:bodyPr/>
        <a:lstStyle/>
        <a:p>
          <a:endParaRPr lang="en-US"/>
        </a:p>
      </dgm:t>
    </dgm:pt>
    <dgm:pt modelId="{939EF380-8D49-4D8F-9F95-7CC3158B2631}" type="pres">
      <dgm:prSet presAssocID="{8EA052FD-5293-4925-B788-F345C862AE3C}" presName="sibTrans" presStyleCnt="0"/>
      <dgm:spPr/>
    </dgm:pt>
    <dgm:pt modelId="{F2B57FAF-C169-48D5-958C-966D92AB1CEB}" type="pres">
      <dgm:prSet presAssocID="{2B91CD88-FBBC-4726-905B-E60F18477E3A}" presName="node" presStyleLbl="alignAccFollowNode1" presStyleIdx="7" presStyleCnt="24">
        <dgm:presLayoutVars>
          <dgm:bulletEnabled val="1"/>
        </dgm:presLayoutVars>
      </dgm:prSet>
      <dgm:spPr>
        <a:prstGeom prst="chevron">
          <a:avLst/>
        </a:prstGeom>
      </dgm:spPr>
      <dgm:t>
        <a:bodyPr/>
        <a:lstStyle/>
        <a:p>
          <a:endParaRPr lang="en-US"/>
        </a:p>
      </dgm:t>
    </dgm:pt>
    <dgm:pt modelId="{74B5B906-D273-4DAC-84D1-595B9324DEC0}" type="pres">
      <dgm:prSet presAssocID="{5223FB8A-25C5-4506-9B34-EEF1BF36614F}" presName="vSp" presStyleCnt="0"/>
      <dgm:spPr/>
    </dgm:pt>
    <dgm:pt modelId="{CB1B2668-DFD3-4CBD-B887-9275B67C6E30}" type="pres">
      <dgm:prSet presAssocID="{2F3F155B-D691-426D-810D-9ACBBD4EE205}" presName="horFlow" presStyleCnt="0"/>
      <dgm:spPr/>
    </dgm:pt>
    <dgm:pt modelId="{DDEF9BD8-DAB0-4B45-8BA1-322B8FA2D7A2}" type="pres">
      <dgm:prSet presAssocID="{2F3F155B-D691-426D-810D-9ACBBD4EE205}" presName="bigChev" presStyleLbl="node1" presStyleIdx="1" presStyleCnt="3"/>
      <dgm:spPr>
        <a:prstGeom prst="chevron">
          <a:avLst/>
        </a:prstGeom>
      </dgm:spPr>
      <dgm:t>
        <a:bodyPr/>
        <a:lstStyle/>
        <a:p>
          <a:endParaRPr lang="en-US"/>
        </a:p>
      </dgm:t>
    </dgm:pt>
    <dgm:pt modelId="{83AF79C5-50CB-41BE-B3FA-B77191779996}" type="pres">
      <dgm:prSet presAssocID="{84663D34-EFCE-4A07-A818-BA726ADC9237}" presName="parTrans" presStyleCnt="0"/>
      <dgm:spPr/>
    </dgm:pt>
    <dgm:pt modelId="{8559E171-140C-40D3-8A6C-0038CE24C9A8}" type="pres">
      <dgm:prSet presAssocID="{41AA1BDC-B74C-496D-B17D-F63F7B68363C}" presName="node" presStyleLbl="alignAccFollowNode1" presStyleIdx="8" presStyleCnt="24">
        <dgm:presLayoutVars>
          <dgm:bulletEnabled val="1"/>
        </dgm:presLayoutVars>
      </dgm:prSet>
      <dgm:spPr>
        <a:prstGeom prst="chevron">
          <a:avLst/>
        </a:prstGeom>
      </dgm:spPr>
      <dgm:t>
        <a:bodyPr/>
        <a:lstStyle/>
        <a:p>
          <a:endParaRPr lang="en-US"/>
        </a:p>
      </dgm:t>
    </dgm:pt>
    <dgm:pt modelId="{F1957F90-8C75-4F5D-AE06-BBBA82834C6E}" type="pres">
      <dgm:prSet presAssocID="{A3976412-2729-4CBD-90E8-9AF53B0539B6}" presName="sibTrans" presStyleCnt="0"/>
      <dgm:spPr/>
    </dgm:pt>
    <dgm:pt modelId="{D746BBD5-C3A0-4609-ACBE-191EB45013C5}" type="pres">
      <dgm:prSet presAssocID="{DDF3B88C-1BC9-4729-87B3-168F92320356}" presName="node" presStyleLbl="alignAccFollowNode1" presStyleIdx="9" presStyleCnt="24">
        <dgm:presLayoutVars>
          <dgm:bulletEnabled val="1"/>
        </dgm:presLayoutVars>
      </dgm:prSet>
      <dgm:spPr>
        <a:prstGeom prst="chevron">
          <a:avLst/>
        </a:prstGeom>
      </dgm:spPr>
      <dgm:t>
        <a:bodyPr/>
        <a:lstStyle/>
        <a:p>
          <a:endParaRPr lang="en-US"/>
        </a:p>
      </dgm:t>
    </dgm:pt>
    <dgm:pt modelId="{2E32981C-4971-446A-AF70-6A42131571E9}" type="pres">
      <dgm:prSet presAssocID="{51DA65E6-00FB-450D-AB83-593E5DC35E2E}" presName="sibTrans" presStyleCnt="0"/>
      <dgm:spPr/>
    </dgm:pt>
    <dgm:pt modelId="{5771EA20-478D-4C47-8F05-0DB94B12457D}" type="pres">
      <dgm:prSet presAssocID="{94683C91-0757-433F-A729-1DC2DC86B4F3}" presName="node" presStyleLbl="alignAccFollowNode1" presStyleIdx="10" presStyleCnt="24">
        <dgm:presLayoutVars>
          <dgm:bulletEnabled val="1"/>
        </dgm:presLayoutVars>
      </dgm:prSet>
      <dgm:spPr>
        <a:prstGeom prst="chevron">
          <a:avLst/>
        </a:prstGeom>
      </dgm:spPr>
      <dgm:t>
        <a:bodyPr/>
        <a:lstStyle/>
        <a:p>
          <a:endParaRPr lang="en-US"/>
        </a:p>
      </dgm:t>
    </dgm:pt>
    <dgm:pt modelId="{9D00A57C-2844-4D4D-9175-AD731DF1D223}" type="pres">
      <dgm:prSet presAssocID="{C471D0F9-BD64-4134-AD92-B9BA1CC42A2C}" presName="sibTrans" presStyleCnt="0"/>
      <dgm:spPr/>
    </dgm:pt>
    <dgm:pt modelId="{280D23A7-64D3-4320-9F81-FD872CD0C286}" type="pres">
      <dgm:prSet presAssocID="{06675BF6-B0FA-41AF-BC09-CE590CBDBFD6}" presName="node" presStyleLbl="alignAccFollowNode1" presStyleIdx="11" presStyleCnt="24">
        <dgm:presLayoutVars>
          <dgm:bulletEnabled val="1"/>
        </dgm:presLayoutVars>
      </dgm:prSet>
      <dgm:spPr>
        <a:prstGeom prst="chevron">
          <a:avLst/>
        </a:prstGeom>
      </dgm:spPr>
      <dgm:t>
        <a:bodyPr/>
        <a:lstStyle/>
        <a:p>
          <a:endParaRPr lang="en-US"/>
        </a:p>
      </dgm:t>
    </dgm:pt>
    <dgm:pt modelId="{E6861B84-1FE1-446D-9F77-ECC634D8DD0F}" type="pres">
      <dgm:prSet presAssocID="{71924D0D-E4F5-4054-AF6E-9E92413BF262}" presName="sibTrans" presStyleCnt="0"/>
      <dgm:spPr/>
    </dgm:pt>
    <dgm:pt modelId="{DC024672-44E9-4C92-BE86-92F7CAF89EC3}" type="pres">
      <dgm:prSet presAssocID="{B1695F4C-7316-4EBD-A2C2-AE302E833A30}" presName="node" presStyleLbl="alignAccFollowNode1" presStyleIdx="12" presStyleCnt="24">
        <dgm:presLayoutVars>
          <dgm:bulletEnabled val="1"/>
        </dgm:presLayoutVars>
      </dgm:prSet>
      <dgm:spPr>
        <a:prstGeom prst="chevron">
          <a:avLst/>
        </a:prstGeom>
      </dgm:spPr>
      <dgm:t>
        <a:bodyPr/>
        <a:lstStyle/>
        <a:p>
          <a:endParaRPr lang="en-US"/>
        </a:p>
      </dgm:t>
    </dgm:pt>
    <dgm:pt modelId="{C33698C8-253D-4922-BAE1-AAB2527F030C}" type="pres">
      <dgm:prSet presAssocID="{BF6B75AF-37DB-427B-9A29-2EC5199C34C3}" presName="sibTrans" presStyleCnt="0"/>
      <dgm:spPr/>
    </dgm:pt>
    <dgm:pt modelId="{A4E652E7-D3AA-4CF7-BEEA-DDCD8D814C50}" type="pres">
      <dgm:prSet presAssocID="{DFFA8C89-CA3A-4BF5-83FF-42C581D59C57}" presName="node" presStyleLbl="alignAccFollowNode1" presStyleIdx="13" presStyleCnt="24">
        <dgm:presLayoutVars>
          <dgm:bulletEnabled val="1"/>
        </dgm:presLayoutVars>
      </dgm:prSet>
      <dgm:spPr>
        <a:prstGeom prst="chevron">
          <a:avLst/>
        </a:prstGeom>
      </dgm:spPr>
      <dgm:t>
        <a:bodyPr/>
        <a:lstStyle/>
        <a:p>
          <a:endParaRPr lang="en-US"/>
        </a:p>
      </dgm:t>
    </dgm:pt>
    <dgm:pt modelId="{D8CF1405-A4A5-4EF2-A2C1-418F6EB142C0}" type="pres">
      <dgm:prSet presAssocID="{EF911C73-94CA-4D67-B82C-C0DF7E01F31D}" presName="sibTrans" presStyleCnt="0"/>
      <dgm:spPr/>
    </dgm:pt>
    <dgm:pt modelId="{E395DB8E-F8A7-4204-99B6-A6844BAF241E}" type="pres">
      <dgm:prSet presAssocID="{C2F87EDD-D0E0-48EB-8237-E02AB1282ED5}" presName="node" presStyleLbl="alignAccFollowNode1" presStyleIdx="14" presStyleCnt="24">
        <dgm:presLayoutVars>
          <dgm:bulletEnabled val="1"/>
        </dgm:presLayoutVars>
      </dgm:prSet>
      <dgm:spPr>
        <a:prstGeom prst="chevron">
          <a:avLst/>
        </a:prstGeom>
      </dgm:spPr>
      <dgm:t>
        <a:bodyPr/>
        <a:lstStyle/>
        <a:p>
          <a:endParaRPr lang="en-US"/>
        </a:p>
      </dgm:t>
    </dgm:pt>
    <dgm:pt modelId="{D8B5AC41-D833-49C1-A11B-86970135F8DE}" type="pres">
      <dgm:prSet presAssocID="{47CFFFE8-5D66-4EB8-9CE5-210BCE175007}" presName="sibTrans" presStyleCnt="0"/>
      <dgm:spPr/>
    </dgm:pt>
    <dgm:pt modelId="{573354DF-0438-4FBF-84CE-E52C5BC231E9}" type="pres">
      <dgm:prSet presAssocID="{0C7006F4-6228-459D-9945-90C52723E7A8}" presName="node" presStyleLbl="alignAccFollowNode1" presStyleIdx="15" presStyleCnt="24">
        <dgm:presLayoutVars>
          <dgm:bulletEnabled val="1"/>
        </dgm:presLayoutVars>
      </dgm:prSet>
      <dgm:spPr>
        <a:prstGeom prst="chevron">
          <a:avLst/>
        </a:prstGeom>
      </dgm:spPr>
      <dgm:t>
        <a:bodyPr/>
        <a:lstStyle/>
        <a:p>
          <a:endParaRPr lang="en-US"/>
        </a:p>
      </dgm:t>
    </dgm:pt>
    <dgm:pt modelId="{EE0DAB96-13E9-4507-A7AE-205670A43014}" type="pres">
      <dgm:prSet presAssocID="{2F3F155B-D691-426D-810D-9ACBBD4EE205}" presName="vSp" presStyleCnt="0"/>
      <dgm:spPr/>
    </dgm:pt>
    <dgm:pt modelId="{58110D7D-D387-4BED-92D7-E0AA053514A9}" type="pres">
      <dgm:prSet presAssocID="{CE4F7E7C-5E4C-4737-890B-4337CA15F98D}" presName="horFlow" presStyleCnt="0"/>
      <dgm:spPr/>
    </dgm:pt>
    <dgm:pt modelId="{AE5031EA-98C1-4B28-AB3F-E35D83A43B24}" type="pres">
      <dgm:prSet presAssocID="{CE4F7E7C-5E4C-4737-890B-4337CA15F98D}" presName="bigChev" presStyleLbl="node1" presStyleIdx="2" presStyleCnt="3"/>
      <dgm:spPr>
        <a:prstGeom prst="chevron">
          <a:avLst/>
        </a:prstGeom>
      </dgm:spPr>
      <dgm:t>
        <a:bodyPr/>
        <a:lstStyle/>
        <a:p>
          <a:endParaRPr lang="en-US"/>
        </a:p>
      </dgm:t>
    </dgm:pt>
    <dgm:pt modelId="{EA98395B-04E5-4AB5-8DB8-B3FB30000059}" type="pres">
      <dgm:prSet presAssocID="{6360CC9A-6987-4381-8CD7-8C1061D655C8}" presName="parTrans" presStyleCnt="0"/>
      <dgm:spPr/>
    </dgm:pt>
    <dgm:pt modelId="{DA27649B-5564-423E-ADE4-AD49BBB120F7}" type="pres">
      <dgm:prSet presAssocID="{06857DEF-84BB-40C5-8C56-8656C1A0504C}" presName="node" presStyleLbl="alignAccFollowNode1" presStyleIdx="16" presStyleCnt="24">
        <dgm:presLayoutVars>
          <dgm:bulletEnabled val="1"/>
        </dgm:presLayoutVars>
      </dgm:prSet>
      <dgm:spPr>
        <a:prstGeom prst="chevron">
          <a:avLst/>
        </a:prstGeom>
      </dgm:spPr>
      <dgm:t>
        <a:bodyPr/>
        <a:lstStyle/>
        <a:p>
          <a:endParaRPr lang="en-US"/>
        </a:p>
      </dgm:t>
    </dgm:pt>
    <dgm:pt modelId="{C4190551-A6DA-4CE7-853C-5CD89D3A455D}" type="pres">
      <dgm:prSet presAssocID="{339CDD35-05D5-476B-B6A7-B332DF31F211}" presName="sibTrans" presStyleCnt="0"/>
      <dgm:spPr/>
    </dgm:pt>
    <dgm:pt modelId="{504CAFEC-F9D5-441F-90AE-BE402F691E50}" type="pres">
      <dgm:prSet presAssocID="{E25745EC-A380-4533-8B3F-A40C7D21D74F}" presName="node" presStyleLbl="alignAccFollowNode1" presStyleIdx="17" presStyleCnt="24">
        <dgm:presLayoutVars>
          <dgm:bulletEnabled val="1"/>
        </dgm:presLayoutVars>
      </dgm:prSet>
      <dgm:spPr>
        <a:prstGeom prst="chevron">
          <a:avLst/>
        </a:prstGeom>
      </dgm:spPr>
      <dgm:t>
        <a:bodyPr/>
        <a:lstStyle/>
        <a:p>
          <a:endParaRPr lang="en-US"/>
        </a:p>
      </dgm:t>
    </dgm:pt>
    <dgm:pt modelId="{AD34A4C6-96B9-478B-9BC1-994DFBD99234}" type="pres">
      <dgm:prSet presAssocID="{D776E372-EF0E-4AA3-856E-B8FB354CD627}" presName="sibTrans" presStyleCnt="0"/>
      <dgm:spPr/>
    </dgm:pt>
    <dgm:pt modelId="{C7B24E99-D913-4088-8C18-37C508C0176B}" type="pres">
      <dgm:prSet presAssocID="{DD337327-BDFC-4FAE-B081-26A0FE56DEDA}" presName="node" presStyleLbl="alignAccFollowNode1" presStyleIdx="18" presStyleCnt="24">
        <dgm:presLayoutVars>
          <dgm:bulletEnabled val="1"/>
        </dgm:presLayoutVars>
      </dgm:prSet>
      <dgm:spPr>
        <a:prstGeom prst="chevron">
          <a:avLst/>
        </a:prstGeom>
      </dgm:spPr>
      <dgm:t>
        <a:bodyPr/>
        <a:lstStyle/>
        <a:p>
          <a:endParaRPr lang="en-US"/>
        </a:p>
      </dgm:t>
    </dgm:pt>
    <dgm:pt modelId="{AB4C1B8B-C48E-4222-8012-A1331BF2E705}" type="pres">
      <dgm:prSet presAssocID="{5EDF2BBB-22BE-4A9B-AA08-BF5476359721}" presName="sibTrans" presStyleCnt="0"/>
      <dgm:spPr/>
    </dgm:pt>
    <dgm:pt modelId="{F7E19F3A-3CEE-4840-B364-7C8F0CC65B07}" type="pres">
      <dgm:prSet presAssocID="{2C248917-BDBE-4B17-A18B-DFD63500CDC4}" presName="node" presStyleLbl="alignAccFollowNode1" presStyleIdx="19" presStyleCnt="24">
        <dgm:presLayoutVars>
          <dgm:bulletEnabled val="1"/>
        </dgm:presLayoutVars>
      </dgm:prSet>
      <dgm:spPr>
        <a:prstGeom prst="chevron">
          <a:avLst/>
        </a:prstGeom>
      </dgm:spPr>
      <dgm:t>
        <a:bodyPr/>
        <a:lstStyle/>
        <a:p>
          <a:endParaRPr lang="en-US"/>
        </a:p>
      </dgm:t>
    </dgm:pt>
    <dgm:pt modelId="{9F1AD998-204E-4F94-97C2-7FBB6703CA92}" type="pres">
      <dgm:prSet presAssocID="{93F63E4E-1EAD-4AA7-B171-27090719DB6D}" presName="sibTrans" presStyleCnt="0"/>
      <dgm:spPr/>
    </dgm:pt>
    <dgm:pt modelId="{1A1AE58A-893C-46B0-BC4E-AEE0E50384C6}" type="pres">
      <dgm:prSet presAssocID="{445414EC-6DA0-457E-8957-DBDDB3755A2C}" presName="node" presStyleLbl="alignAccFollowNode1" presStyleIdx="20" presStyleCnt="24">
        <dgm:presLayoutVars>
          <dgm:bulletEnabled val="1"/>
        </dgm:presLayoutVars>
      </dgm:prSet>
      <dgm:spPr>
        <a:prstGeom prst="chevron">
          <a:avLst/>
        </a:prstGeom>
      </dgm:spPr>
      <dgm:t>
        <a:bodyPr/>
        <a:lstStyle/>
        <a:p>
          <a:endParaRPr lang="en-US"/>
        </a:p>
      </dgm:t>
    </dgm:pt>
    <dgm:pt modelId="{B4CA93DC-C8B2-4499-92BD-61377A1CA0EC}" type="pres">
      <dgm:prSet presAssocID="{DC4A5523-6712-487E-9F75-CF038E929774}" presName="sibTrans" presStyleCnt="0"/>
      <dgm:spPr/>
    </dgm:pt>
    <dgm:pt modelId="{EED3B023-C4D3-4251-AB93-32293E02974F}" type="pres">
      <dgm:prSet presAssocID="{CC4488A8-0356-49B1-BFBF-A9CE642B19C6}" presName="node" presStyleLbl="alignAccFollowNode1" presStyleIdx="21" presStyleCnt="24">
        <dgm:presLayoutVars>
          <dgm:bulletEnabled val="1"/>
        </dgm:presLayoutVars>
      </dgm:prSet>
      <dgm:spPr>
        <a:prstGeom prst="chevron">
          <a:avLst/>
        </a:prstGeom>
      </dgm:spPr>
      <dgm:t>
        <a:bodyPr/>
        <a:lstStyle/>
        <a:p>
          <a:endParaRPr lang="en-US"/>
        </a:p>
      </dgm:t>
    </dgm:pt>
    <dgm:pt modelId="{6499B556-F0AA-428B-9BB9-33B0CB319728}" type="pres">
      <dgm:prSet presAssocID="{9AECFC9B-C224-4FC0-A7FE-AE44378C7797}" presName="sibTrans" presStyleCnt="0"/>
      <dgm:spPr/>
    </dgm:pt>
    <dgm:pt modelId="{D9128E37-429F-4C5C-A789-10C4AD3D91F8}" type="pres">
      <dgm:prSet presAssocID="{946F2E97-08FA-48F2-8629-1146A2DC2A9D}" presName="node" presStyleLbl="alignAccFollowNode1" presStyleIdx="22" presStyleCnt="24">
        <dgm:presLayoutVars>
          <dgm:bulletEnabled val="1"/>
        </dgm:presLayoutVars>
      </dgm:prSet>
      <dgm:spPr>
        <a:prstGeom prst="chevron">
          <a:avLst/>
        </a:prstGeom>
      </dgm:spPr>
      <dgm:t>
        <a:bodyPr/>
        <a:lstStyle/>
        <a:p>
          <a:endParaRPr lang="en-US"/>
        </a:p>
      </dgm:t>
    </dgm:pt>
    <dgm:pt modelId="{FAB20075-D16C-4ED4-B32F-04670C9538CD}" type="pres">
      <dgm:prSet presAssocID="{62114EF6-04A7-42C9-BED0-4C1FAEABDABE}" presName="sibTrans" presStyleCnt="0"/>
      <dgm:spPr/>
    </dgm:pt>
    <dgm:pt modelId="{1FFAACCB-AB05-4698-A343-137038D5B87B}" type="pres">
      <dgm:prSet presAssocID="{A2773063-5401-4D49-B380-7A2FCC9AA588}" presName="node" presStyleLbl="alignAccFollowNode1" presStyleIdx="23" presStyleCnt="24">
        <dgm:presLayoutVars>
          <dgm:bulletEnabled val="1"/>
        </dgm:presLayoutVars>
      </dgm:prSet>
      <dgm:spPr>
        <a:prstGeom prst="chevron">
          <a:avLst/>
        </a:prstGeom>
      </dgm:spPr>
      <dgm:t>
        <a:bodyPr/>
        <a:lstStyle/>
        <a:p>
          <a:endParaRPr lang="en-US"/>
        </a:p>
      </dgm:t>
    </dgm:pt>
  </dgm:ptLst>
  <dgm:cxnLst>
    <dgm:cxn modelId="{286FF136-1F6C-489F-9A95-324A32169FE0}" type="presOf" srcId="{06857DEF-84BB-40C5-8C56-8656C1A0504C}" destId="{DA27649B-5564-423E-ADE4-AD49BBB120F7}" srcOrd="0" destOrd="0" presId="urn:microsoft.com/office/officeart/2005/8/layout/lProcess3"/>
    <dgm:cxn modelId="{72C66857-4743-40D0-ACD0-9F49507678C7}" srcId="{CE4F7E7C-5E4C-4737-890B-4337CA15F98D}" destId="{CC4488A8-0356-49B1-BFBF-A9CE642B19C6}" srcOrd="5" destOrd="0" parTransId="{756F7422-7B55-4E24-B1F5-D25D3F1CDE03}" sibTransId="{9AECFC9B-C224-4FC0-A7FE-AE44378C7797}"/>
    <dgm:cxn modelId="{B3DC6594-F035-4271-90B4-67272F1D18BB}" srcId="{CE4F7E7C-5E4C-4737-890B-4337CA15F98D}" destId="{06857DEF-84BB-40C5-8C56-8656C1A0504C}" srcOrd="0" destOrd="0" parTransId="{6360CC9A-6987-4381-8CD7-8C1061D655C8}" sibTransId="{339CDD35-05D5-476B-B6A7-B332DF31F211}"/>
    <dgm:cxn modelId="{8BCAD46B-73C8-42E0-8C02-47E664A83F3E}" srcId="{5223FB8A-25C5-4506-9B34-EEF1BF36614F}" destId="{0B5A3841-9767-4356-B656-8B52229EA680}" srcOrd="0" destOrd="0" parTransId="{E2BD6035-D9D3-404D-B229-861C51466C0B}" sibTransId="{EC26D544-9249-441E-BD1B-5300F5BEB8FB}"/>
    <dgm:cxn modelId="{A9A4008A-95D9-42EC-BCB1-66B32E469C54}" srcId="{5562FC06-D52D-4FA0-948D-5DCBEFDC2512}" destId="{2F3F155B-D691-426D-810D-9ACBBD4EE205}" srcOrd="1" destOrd="0" parTransId="{640030A5-FA4F-489F-873E-CF334E245004}" sibTransId="{881D33E1-EDE1-46A9-B599-8C3EBC828689}"/>
    <dgm:cxn modelId="{7097CA89-D7BC-46FB-9561-69CCB03A5FEC}" srcId="{CE4F7E7C-5E4C-4737-890B-4337CA15F98D}" destId="{DD337327-BDFC-4FAE-B081-26A0FE56DEDA}" srcOrd="2" destOrd="0" parTransId="{ED48D029-F0C5-491D-9B2A-6BAA69C46573}" sibTransId="{5EDF2BBB-22BE-4A9B-AA08-BF5476359721}"/>
    <dgm:cxn modelId="{6C495AD1-D230-41C4-B289-CA7AF8F5BB23}" type="presOf" srcId="{DD337327-BDFC-4FAE-B081-26A0FE56DEDA}" destId="{C7B24E99-D913-4088-8C18-37C508C0176B}" srcOrd="0" destOrd="0" presId="urn:microsoft.com/office/officeart/2005/8/layout/lProcess3"/>
    <dgm:cxn modelId="{80151949-68C6-4195-9E7E-FA6F6DEAE12B}" type="presOf" srcId="{2B91CD88-FBBC-4726-905B-E60F18477E3A}" destId="{F2B57FAF-C169-48D5-958C-966D92AB1CEB}" srcOrd="0" destOrd="0" presId="urn:microsoft.com/office/officeart/2005/8/layout/lProcess3"/>
    <dgm:cxn modelId="{AF6C1150-2C7C-4CA0-802A-5356B2DDF909}" type="presOf" srcId="{A2773063-5401-4D49-B380-7A2FCC9AA588}" destId="{1FFAACCB-AB05-4698-A343-137038D5B87B}" srcOrd="0" destOrd="0" presId="urn:microsoft.com/office/officeart/2005/8/layout/lProcess3"/>
    <dgm:cxn modelId="{5DC27913-3B42-40B4-AA04-99B60CC033D9}" srcId="{CE4F7E7C-5E4C-4737-890B-4337CA15F98D}" destId="{E25745EC-A380-4533-8B3F-A40C7D21D74F}" srcOrd="1" destOrd="0" parTransId="{B73E8F28-B1D2-40C4-A68E-20A6458A9460}" sibTransId="{D776E372-EF0E-4AA3-856E-B8FB354CD627}"/>
    <dgm:cxn modelId="{DDE7C868-8C14-4900-AB9A-88F870EDD6D2}" srcId="{5223FB8A-25C5-4506-9B34-EEF1BF36614F}" destId="{6120CB11-C22B-4A3E-A749-478F79DC64A4}" srcOrd="6" destOrd="0" parTransId="{4D5B2E9D-DBA7-4560-9FF9-2439D4FB2409}" sibTransId="{8EA052FD-5293-4925-B788-F345C862AE3C}"/>
    <dgm:cxn modelId="{13EE5388-B2D3-4A13-B7DF-7D105799C426}" srcId="{CE4F7E7C-5E4C-4737-890B-4337CA15F98D}" destId="{2C248917-BDBE-4B17-A18B-DFD63500CDC4}" srcOrd="3" destOrd="0" parTransId="{2B1F96B0-ABFD-4A0B-8DDB-06199EAAA2BF}" sibTransId="{93F63E4E-1EAD-4AA7-B171-27090719DB6D}"/>
    <dgm:cxn modelId="{B74EDBD7-622F-4A8E-B36C-BA1792E27082}" srcId="{5223FB8A-25C5-4506-9B34-EEF1BF36614F}" destId="{B47C8CB6-8096-4438-B7AB-685DC8DDB233}" srcOrd="1" destOrd="0" parTransId="{8297296E-6005-4B51-BBB8-49EA92B224A1}" sibTransId="{0A0AFE30-B9A4-4C7E-A99A-0FE9292964D5}"/>
    <dgm:cxn modelId="{09AF21DF-AB79-4C00-9970-2A1FC8DED663}" type="presOf" srcId="{DFFA8C89-CA3A-4BF5-83FF-42C581D59C57}" destId="{A4E652E7-D3AA-4CF7-BEEA-DDCD8D814C50}" srcOrd="0" destOrd="0" presId="urn:microsoft.com/office/officeart/2005/8/layout/lProcess3"/>
    <dgm:cxn modelId="{49145BB9-BC36-4F28-9696-D232B175D80B}" type="presOf" srcId="{B47C8CB6-8096-4438-B7AB-685DC8DDB233}" destId="{62941B9E-3AB8-44FE-8709-1244862E913B}" srcOrd="0" destOrd="0" presId="urn:microsoft.com/office/officeart/2005/8/layout/lProcess3"/>
    <dgm:cxn modelId="{DBDA6C71-4CC1-4C24-8245-7AC019F81590}" type="presOf" srcId="{38CF5B64-13E1-44D7-BDFF-967EDE96D9F2}" destId="{1409E839-22F4-43BB-B841-6B6C7D8D66F4}" srcOrd="0" destOrd="0" presId="urn:microsoft.com/office/officeart/2005/8/layout/lProcess3"/>
    <dgm:cxn modelId="{D4305997-20AC-4CD5-922C-03156144718A}" type="presOf" srcId="{94683C91-0757-433F-A729-1DC2DC86B4F3}" destId="{5771EA20-478D-4C47-8F05-0DB94B12457D}" srcOrd="0" destOrd="0" presId="urn:microsoft.com/office/officeart/2005/8/layout/lProcess3"/>
    <dgm:cxn modelId="{7B593F30-681A-4880-AAC7-D6BB16C48A89}" type="presOf" srcId="{946F2E97-08FA-48F2-8629-1146A2DC2A9D}" destId="{D9128E37-429F-4C5C-A789-10C4AD3D91F8}" srcOrd="0" destOrd="0" presId="urn:microsoft.com/office/officeart/2005/8/layout/lProcess3"/>
    <dgm:cxn modelId="{34280217-7A5F-4F79-8001-A2283D56D813}" type="presOf" srcId="{CC4488A8-0356-49B1-BFBF-A9CE642B19C6}" destId="{EED3B023-C4D3-4251-AB93-32293E02974F}" srcOrd="0" destOrd="0" presId="urn:microsoft.com/office/officeart/2005/8/layout/lProcess3"/>
    <dgm:cxn modelId="{6CC247BE-F297-4CAD-946D-3DFE3E07001B}" type="presOf" srcId="{6351F673-17E5-44A7-BA7A-9890C70550B5}" destId="{1472DB9B-406A-4FE6-BB42-27A4BE7CD6E0}" srcOrd="0" destOrd="0" presId="urn:microsoft.com/office/officeart/2005/8/layout/lProcess3"/>
    <dgm:cxn modelId="{C89BBCDF-2E86-45DB-B90E-5A95EA2B1345}" srcId="{2F3F155B-D691-426D-810D-9ACBBD4EE205}" destId="{C2F87EDD-D0E0-48EB-8237-E02AB1282ED5}" srcOrd="6" destOrd="0" parTransId="{5A3D61C7-DFF3-41CF-816A-9B962AD5B04C}" sibTransId="{47CFFFE8-5D66-4EB8-9CE5-210BCE175007}"/>
    <dgm:cxn modelId="{7AE439A9-1BA0-4B82-985D-46B292A5803C}" srcId="{5223FB8A-25C5-4506-9B34-EEF1BF36614F}" destId="{6351F673-17E5-44A7-BA7A-9890C70550B5}" srcOrd="4" destOrd="0" parTransId="{32462AE7-C651-4D76-8642-775B361F7046}" sibTransId="{75561163-C312-4B3F-AE72-20E8B09978FF}"/>
    <dgm:cxn modelId="{CA3F6B2B-373E-4C9C-A130-CB4FFEE843CB}" srcId="{CE4F7E7C-5E4C-4737-890B-4337CA15F98D}" destId="{445414EC-6DA0-457E-8957-DBDDB3755A2C}" srcOrd="4" destOrd="0" parTransId="{49A6EB1C-6A1C-40D6-8AE7-846D13485C85}" sibTransId="{DC4A5523-6712-487E-9F75-CF038E929774}"/>
    <dgm:cxn modelId="{EFC126A5-9318-4000-A335-28A6DF4ABE4B}" srcId="{5562FC06-D52D-4FA0-948D-5DCBEFDC2512}" destId="{5223FB8A-25C5-4506-9B34-EEF1BF36614F}" srcOrd="0" destOrd="0" parTransId="{B9188B32-4D99-42AD-9AA9-B5BB5934C326}" sibTransId="{7741252B-1E17-4F68-A043-CA8F5A5FF6C3}"/>
    <dgm:cxn modelId="{AD5DC433-C7BA-4AF3-8384-A1ADCA7E69C8}" srcId="{5223FB8A-25C5-4506-9B34-EEF1BF36614F}" destId="{2B91CD88-FBBC-4726-905B-E60F18477E3A}" srcOrd="7" destOrd="0" parTransId="{1FD04816-B998-45AC-A1E6-796877DCEF87}" sibTransId="{D379C006-A7E3-427D-A419-A3ECEEE5862C}"/>
    <dgm:cxn modelId="{462BF51C-966C-4A87-8C6E-E860F56E61EC}" srcId="{2F3F155B-D691-426D-810D-9ACBBD4EE205}" destId="{B1695F4C-7316-4EBD-A2C2-AE302E833A30}" srcOrd="4" destOrd="0" parTransId="{960EFEA7-224A-4F71-8003-8DE982DB124E}" sibTransId="{BF6B75AF-37DB-427B-9A29-2EC5199C34C3}"/>
    <dgm:cxn modelId="{2798E0DE-5748-4B77-9C7E-510087AE9C40}" srcId="{2F3F155B-D691-426D-810D-9ACBBD4EE205}" destId="{DFFA8C89-CA3A-4BF5-83FF-42C581D59C57}" srcOrd="5" destOrd="0" parTransId="{7273496D-2144-4AED-823B-95A899263E9F}" sibTransId="{EF911C73-94CA-4D67-B82C-C0DF7E01F31D}"/>
    <dgm:cxn modelId="{4F2B1A03-C197-4F98-BB30-4DD555A684AE}" type="presOf" srcId="{2C248917-BDBE-4B17-A18B-DFD63500CDC4}" destId="{F7E19F3A-3CEE-4840-B364-7C8F0CC65B07}" srcOrd="0" destOrd="0" presId="urn:microsoft.com/office/officeart/2005/8/layout/lProcess3"/>
    <dgm:cxn modelId="{81A46997-7F65-4585-A50F-4E160ADD238B}" type="presOf" srcId="{6120CB11-C22B-4A3E-A749-478F79DC64A4}" destId="{64EFF5B3-E298-4811-A947-EA38D7DD2F4D}" srcOrd="0" destOrd="0" presId="urn:microsoft.com/office/officeart/2005/8/layout/lProcess3"/>
    <dgm:cxn modelId="{7FCF7F01-F977-4D23-94CD-9327794F2B16}" type="presOf" srcId="{5345D305-BD56-4AB9-9D0C-54F3BEA0CAE1}" destId="{4420BEF2-6E5C-4011-83BB-8C0DF44506EB}" srcOrd="0" destOrd="0" presId="urn:microsoft.com/office/officeart/2005/8/layout/lProcess3"/>
    <dgm:cxn modelId="{4E2C0CC2-4A28-4638-AD7C-52A7C42A22C6}" type="presOf" srcId="{B1695F4C-7316-4EBD-A2C2-AE302E833A30}" destId="{DC024672-44E9-4C92-BE86-92F7CAF89EC3}" srcOrd="0" destOrd="0" presId="urn:microsoft.com/office/officeart/2005/8/layout/lProcess3"/>
    <dgm:cxn modelId="{5B32F3E3-8A11-4AA4-8008-A1093AE55DEE}" type="presOf" srcId="{0B5A3841-9767-4356-B656-8B52229EA680}" destId="{6C6BB1E7-6733-4499-9007-1FC21E900839}" srcOrd="0" destOrd="0" presId="urn:microsoft.com/office/officeart/2005/8/layout/lProcess3"/>
    <dgm:cxn modelId="{414DE5A0-E914-4B8D-9351-A922CF528497}" type="presOf" srcId="{C2F87EDD-D0E0-48EB-8237-E02AB1282ED5}" destId="{E395DB8E-F8A7-4204-99B6-A6844BAF241E}" srcOrd="0" destOrd="0" presId="urn:microsoft.com/office/officeart/2005/8/layout/lProcess3"/>
    <dgm:cxn modelId="{A70A5A71-EB66-4DA8-A52B-8864DF01EFED}" srcId="{CE4F7E7C-5E4C-4737-890B-4337CA15F98D}" destId="{946F2E97-08FA-48F2-8629-1146A2DC2A9D}" srcOrd="6" destOrd="0" parTransId="{CF17BABA-0E27-4731-9F7B-5344642EABEB}" sibTransId="{62114EF6-04A7-42C9-BED0-4C1FAEABDABE}"/>
    <dgm:cxn modelId="{35E909FC-E0A8-4895-BA3A-AD766CDD0A97}" type="presOf" srcId="{06675BF6-B0FA-41AF-BC09-CE590CBDBFD6}" destId="{280D23A7-64D3-4320-9F81-FD872CD0C286}" srcOrd="0" destOrd="0" presId="urn:microsoft.com/office/officeart/2005/8/layout/lProcess3"/>
    <dgm:cxn modelId="{E7C89522-C2FE-4034-9136-1D6F771094BC}" srcId="{5223FB8A-25C5-4506-9B34-EEF1BF36614F}" destId="{41B6900C-F4E5-4105-9EC3-7DE1FA500703}" srcOrd="2" destOrd="0" parTransId="{30692B17-48C3-4C17-9217-538732D68935}" sibTransId="{B939CC36-8F6C-4DAB-8F6E-6C417C4143B9}"/>
    <dgm:cxn modelId="{6CBDA533-684C-41C4-BD0B-91C720EF0CF6}" type="presOf" srcId="{41AA1BDC-B74C-496D-B17D-F63F7B68363C}" destId="{8559E171-140C-40D3-8A6C-0038CE24C9A8}" srcOrd="0" destOrd="0" presId="urn:microsoft.com/office/officeart/2005/8/layout/lProcess3"/>
    <dgm:cxn modelId="{089E050D-A3BC-46A9-A24A-B306AAE1694F}" type="presOf" srcId="{E25745EC-A380-4533-8B3F-A40C7D21D74F}" destId="{504CAFEC-F9D5-441F-90AE-BE402F691E50}" srcOrd="0" destOrd="0" presId="urn:microsoft.com/office/officeart/2005/8/layout/lProcess3"/>
    <dgm:cxn modelId="{8A9F9CC2-5442-4F21-9672-614882F707E4}" srcId="{2F3F155B-D691-426D-810D-9ACBBD4EE205}" destId="{DDF3B88C-1BC9-4729-87B3-168F92320356}" srcOrd="1" destOrd="0" parTransId="{FAE06DD4-A964-4B72-9019-88B4BF6DC45E}" sibTransId="{51DA65E6-00FB-450D-AB83-593E5DC35E2E}"/>
    <dgm:cxn modelId="{711D238C-504F-474E-ADC0-7B2AE395CB8C}" type="presOf" srcId="{41B6900C-F4E5-4105-9EC3-7DE1FA500703}" destId="{A08C18B6-7C3D-4309-B00E-8F91176FAA58}" srcOrd="0" destOrd="0" presId="urn:microsoft.com/office/officeart/2005/8/layout/lProcess3"/>
    <dgm:cxn modelId="{64B2FC15-D3B6-412F-AC16-DF80724C4310}" srcId="{5223FB8A-25C5-4506-9B34-EEF1BF36614F}" destId="{38CF5B64-13E1-44D7-BDFF-967EDE96D9F2}" srcOrd="5" destOrd="0" parTransId="{BEC5B964-2122-4F1D-8DAD-5E326E51805C}" sibTransId="{0C3F1287-5E1A-402A-A62A-B87275A26361}"/>
    <dgm:cxn modelId="{0C5FFEBB-9F54-4DEA-9376-6C71E48327A2}" type="presOf" srcId="{5223FB8A-25C5-4506-9B34-EEF1BF36614F}" destId="{7592090C-D485-477E-9A1F-2FED00C92B90}" srcOrd="0" destOrd="0" presId="urn:microsoft.com/office/officeart/2005/8/layout/lProcess3"/>
    <dgm:cxn modelId="{F24BBB22-9E46-4D4F-ABD2-62065EE65537}" srcId="{2F3F155B-D691-426D-810D-9ACBBD4EE205}" destId="{94683C91-0757-433F-A729-1DC2DC86B4F3}" srcOrd="2" destOrd="0" parTransId="{ED68AAE2-243F-438D-A6C7-05A704D9AA9A}" sibTransId="{C471D0F9-BD64-4134-AD92-B9BA1CC42A2C}"/>
    <dgm:cxn modelId="{75C2A7D5-FAE6-4CE8-90D5-BE1C824AA6AC}" type="presOf" srcId="{445414EC-6DA0-457E-8957-DBDDB3755A2C}" destId="{1A1AE58A-893C-46B0-BC4E-AEE0E50384C6}" srcOrd="0" destOrd="0" presId="urn:microsoft.com/office/officeart/2005/8/layout/lProcess3"/>
    <dgm:cxn modelId="{220CE810-FE17-41CD-A3BC-120B7FE25D1A}" srcId="{5223FB8A-25C5-4506-9B34-EEF1BF36614F}" destId="{5345D305-BD56-4AB9-9D0C-54F3BEA0CAE1}" srcOrd="3" destOrd="0" parTransId="{425B41FD-61CA-4ECC-BB60-75ABAF01467B}" sibTransId="{FEB7CF79-1339-40BF-A2B8-8F08FC3E5AE2}"/>
    <dgm:cxn modelId="{360E8479-C981-4631-9D6C-014384C546B9}" type="presOf" srcId="{DDF3B88C-1BC9-4729-87B3-168F92320356}" destId="{D746BBD5-C3A0-4609-ACBE-191EB45013C5}" srcOrd="0" destOrd="0" presId="urn:microsoft.com/office/officeart/2005/8/layout/lProcess3"/>
    <dgm:cxn modelId="{0B3B6E30-821E-4093-8223-4E5873EF06CD}" srcId="{2F3F155B-D691-426D-810D-9ACBBD4EE205}" destId="{41AA1BDC-B74C-496D-B17D-F63F7B68363C}" srcOrd="0" destOrd="0" parTransId="{84663D34-EFCE-4A07-A818-BA726ADC9237}" sibTransId="{A3976412-2729-4CBD-90E8-9AF53B0539B6}"/>
    <dgm:cxn modelId="{F77C7796-ABC9-4B78-A31A-BDAE62026690}" type="presOf" srcId="{CE4F7E7C-5E4C-4737-890B-4337CA15F98D}" destId="{AE5031EA-98C1-4B28-AB3F-E35D83A43B24}" srcOrd="0" destOrd="0" presId="urn:microsoft.com/office/officeart/2005/8/layout/lProcess3"/>
    <dgm:cxn modelId="{FC52A725-FFFA-440E-BBFA-F4466AF7B46F}" type="presOf" srcId="{0C7006F4-6228-459D-9945-90C52723E7A8}" destId="{573354DF-0438-4FBF-84CE-E52C5BC231E9}" srcOrd="0" destOrd="0" presId="urn:microsoft.com/office/officeart/2005/8/layout/lProcess3"/>
    <dgm:cxn modelId="{52607FC5-7718-426F-AEB5-A25FC474852C}" srcId="{2F3F155B-D691-426D-810D-9ACBBD4EE205}" destId="{0C7006F4-6228-459D-9945-90C52723E7A8}" srcOrd="7" destOrd="0" parTransId="{D3B0F9DB-0DB5-452F-A023-A7F5255F45AF}" sibTransId="{CAAB76E7-ACEC-4FD3-9229-774C1A8BE909}"/>
    <dgm:cxn modelId="{922CCBAE-C837-43A9-9CE0-FFC223C7F7C1}" srcId="{CE4F7E7C-5E4C-4737-890B-4337CA15F98D}" destId="{A2773063-5401-4D49-B380-7A2FCC9AA588}" srcOrd="7" destOrd="0" parTransId="{72F33D00-02E7-4B48-991C-ADD7940CBC8C}" sibTransId="{CA78409E-489D-4920-9D56-AB09ED421FE1}"/>
    <dgm:cxn modelId="{224D31EF-EAE2-4611-8DB5-7BDACEEE0700}" srcId="{5562FC06-D52D-4FA0-948D-5DCBEFDC2512}" destId="{CE4F7E7C-5E4C-4737-890B-4337CA15F98D}" srcOrd="2" destOrd="0" parTransId="{20AE61FA-E07D-4E6D-98CE-9E3E0F4941DC}" sibTransId="{9C594BBD-91A3-43E9-BE71-AAB4804E021D}"/>
    <dgm:cxn modelId="{FD01000F-A707-468B-99DE-07108C8518F2}" srcId="{2F3F155B-D691-426D-810D-9ACBBD4EE205}" destId="{06675BF6-B0FA-41AF-BC09-CE590CBDBFD6}" srcOrd="3" destOrd="0" parTransId="{B0DEEE12-E2C4-4618-80FF-C5ECD2FC4BE9}" sibTransId="{71924D0D-E4F5-4054-AF6E-9E92413BF262}"/>
    <dgm:cxn modelId="{9C2A63F5-72A1-4D39-A054-76808AB78896}" type="presOf" srcId="{5562FC06-D52D-4FA0-948D-5DCBEFDC2512}" destId="{4BF8350C-A558-4083-880A-13C81DBA416D}" srcOrd="0" destOrd="0" presId="urn:microsoft.com/office/officeart/2005/8/layout/lProcess3"/>
    <dgm:cxn modelId="{57F17120-718E-4E1A-BD74-78A4F5E77FDC}" type="presOf" srcId="{2F3F155B-D691-426D-810D-9ACBBD4EE205}" destId="{DDEF9BD8-DAB0-4B45-8BA1-322B8FA2D7A2}" srcOrd="0" destOrd="0" presId="urn:microsoft.com/office/officeart/2005/8/layout/lProcess3"/>
    <dgm:cxn modelId="{0E65049A-4446-4301-B811-53465FF5876C}" type="presParOf" srcId="{4BF8350C-A558-4083-880A-13C81DBA416D}" destId="{E9E9B87D-1A5F-4FEF-9645-34E5A37B7812}" srcOrd="0" destOrd="0" presId="urn:microsoft.com/office/officeart/2005/8/layout/lProcess3"/>
    <dgm:cxn modelId="{353348FC-2F66-4639-AECC-4781A0050229}" type="presParOf" srcId="{E9E9B87D-1A5F-4FEF-9645-34E5A37B7812}" destId="{7592090C-D485-477E-9A1F-2FED00C92B90}" srcOrd="0" destOrd="0" presId="urn:microsoft.com/office/officeart/2005/8/layout/lProcess3"/>
    <dgm:cxn modelId="{EC6C0356-B20E-4D8D-8CC6-2F10660133DD}" type="presParOf" srcId="{E9E9B87D-1A5F-4FEF-9645-34E5A37B7812}" destId="{52EAECEE-8831-4854-A39E-C91CD3F9F1FE}" srcOrd="1" destOrd="0" presId="urn:microsoft.com/office/officeart/2005/8/layout/lProcess3"/>
    <dgm:cxn modelId="{B2E15DB9-D63D-4E5C-936D-50E3E935AC67}" type="presParOf" srcId="{E9E9B87D-1A5F-4FEF-9645-34E5A37B7812}" destId="{6C6BB1E7-6733-4499-9007-1FC21E900839}" srcOrd="2" destOrd="0" presId="urn:microsoft.com/office/officeart/2005/8/layout/lProcess3"/>
    <dgm:cxn modelId="{6709425D-2D96-48AF-B5C4-FB1F3A11F13F}" type="presParOf" srcId="{E9E9B87D-1A5F-4FEF-9645-34E5A37B7812}" destId="{0FD3DD40-C00B-491A-A00F-BDAF56FA3A7C}" srcOrd="3" destOrd="0" presId="urn:microsoft.com/office/officeart/2005/8/layout/lProcess3"/>
    <dgm:cxn modelId="{25E4EDB5-38FC-4F77-B1C0-913D68AB8EA4}" type="presParOf" srcId="{E9E9B87D-1A5F-4FEF-9645-34E5A37B7812}" destId="{62941B9E-3AB8-44FE-8709-1244862E913B}" srcOrd="4" destOrd="0" presId="urn:microsoft.com/office/officeart/2005/8/layout/lProcess3"/>
    <dgm:cxn modelId="{35F41437-D69D-4260-ACE4-7BC32E22F0DD}" type="presParOf" srcId="{E9E9B87D-1A5F-4FEF-9645-34E5A37B7812}" destId="{02BD3BC3-89E1-4BAF-813A-D2069076633A}" srcOrd="5" destOrd="0" presId="urn:microsoft.com/office/officeart/2005/8/layout/lProcess3"/>
    <dgm:cxn modelId="{80ED4323-3C97-483E-9BBC-63C62AD03AFB}" type="presParOf" srcId="{E9E9B87D-1A5F-4FEF-9645-34E5A37B7812}" destId="{A08C18B6-7C3D-4309-B00E-8F91176FAA58}" srcOrd="6" destOrd="0" presId="urn:microsoft.com/office/officeart/2005/8/layout/lProcess3"/>
    <dgm:cxn modelId="{4CA79A55-271E-47CD-B5F7-35213924CB77}" type="presParOf" srcId="{E9E9B87D-1A5F-4FEF-9645-34E5A37B7812}" destId="{AA44ACBA-2881-4C30-9527-B7DC654CBB80}" srcOrd="7" destOrd="0" presId="urn:microsoft.com/office/officeart/2005/8/layout/lProcess3"/>
    <dgm:cxn modelId="{08E80331-92C1-49F6-BAD9-BFFAE7CA7C36}" type="presParOf" srcId="{E9E9B87D-1A5F-4FEF-9645-34E5A37B7812}" destId="{4420BEF2-6E5C-4011-83BB-8C0DF44506EB}" srcOrd="8" destOrd="0" presId="urn:microsoft.com/office/officeart/2005/8/layout/lProcess3"/>
    <dgm:cxn modelId="{4EAB9DCF-9240-4A6E-93F3-BB87CB101F57}" type="presParOf" srcId="{E9E9B87D-1A5F-4FEF-9645-34E5A37B7812}" destId="{32303838-2E19-4F83-9A3D-DEE093B51DCF}" srcOrd="9" destOrd="0" presId="urn:microsoft.com/office/officeart/2005/8/layout/lProcess3"/>
    <dgm:cxn modelId="{F4746584-1FB6-4099-80F1-DE422EC2EEDE}" type="presParOf" srcId="{E9E9B87D-1A5F-4FEF-9645-34E5A37B7812}" destId="{1472DB9B-406A-4FE6-BB42-27A4BE7CD6E0}" srcOrd="10" destOrd="0" presId="urn:microsoft.com/office/officeart/2005/8/layout/lProcess3"/>
    <dgm:cxn modelId="{9D403826-F868-4520-A8AA-1F5A62366774}" type="presParOf" srcId="{E9E9B87D-1A5F-4FEF-9645-34E5A37B7812}" destId="{6592DC4B-9720-4E53-9A01-4CBEEE036845}" srcOrd="11" destOrd="0" presId="urn:microsoft.com/office/officeart/2005/8/layout/lProcess3"/>
    <dgm:cxn modelId="{875FA492-F90F-48C3-BDA4-A74B0BE740E7}" type="presParOf" srcId="{E9E9B87D-1A5F-4FEF-9645-34E5A37B7812}" destId="{1409E839-22F4-43BB-B841-6B6C7D8D66F4}" srcOrd="12" destOrd="0" presId="urn:microsoft.com/office/officeart/2005/8/layout/lProcess3"/>
    <dgm:cxn modelId="{3E401B0B-A935-4833-9245-D6CEB9976E26}" type="presParOf" srcId="{E9E9B87D-1A5F-4FEF-9645-34E5A37B7812}" destId="{49F311EB-0ABB-4CFD-87E4-F1C52173940B}" srcOrd="13" destOrd="0" presId="urn:microsoft.com/office/officeart/2005/8/layout/lProcess3"/>
    <dgm:cxn modelId="{F613F2AD-77E3-4A39-847F-59F86BA10180}" type="presParOf" srcId="{E9E9B87D-1A5F-4FEF-9645-34E5A37B7812}" destId="{64EFF5B3-E298-4811-A947-EA38D7DD2F4D}" srcOrd="14" destOrd="0" presId="urn:microsoft.com/office/officeart/2005/8/layout/lProcess3"/>
    <dgm:cxn modelId="{8F16FCDC-167C-4322-995B-43F268687445}" type="presParOf" srcId="{E9E9B87D-1A5F-4FEF-9645-34E5A37B7812}" destId="{939EF380-8D49-4D8F-9F95-7CC3158B2631}" srcOrd="15" destOrd="0" presId="urn:microsoft.com/office/officeart/2005/8/layout/lProcess3"/>
    <dgm:cxn modelId="{68A1CD29-198A-4F47-AAEF-8035920544D0}" type="presParOf" srcId="{E9E9B87D-1A5F-4FEF-9645-34E5A37B7812}" destId="{F2B57FAF-C169-48D5-958C-966D92AB1CEB}" srcOrd="16" destOrd="0" presId="urn:microsoft.com/office/officeart/2005/8/layout/lProcess3"/>
    <dgm:cxn modelId="{201842CB-ABAB-457D-B8B2-2012AA20CE09}" type="presParOf" srcId="{4BF8350C-A558-4083-880A-13C81DBA416D}" destId="{74B5B906-D273-4DAC-84D1-595B9324DEC0}" srcOrd="1" destOrd="0" presId="urn:microsoft.com/office/officeart/2005/8/layout/lProcess3"/>
    <dgm:cxn modelId="{150D5436-62F8-46D3-B1B3-F15B825D5C4F}" type="presParOf" srcId="{4BF8350C-A558-4083-880A-13C81DBA416D}" destId="{CB1B2668-DFD3-4CBD-B887-9275B67C6E30}" srcOrd="2" destOrd="0" presId="urn:microsoft.com/office/officeart/2005/8/layout/lProcess3"/>
    <dgm:cxn modelId="{078FD917-FD61-4A68-90A6-6DFEF647B3BA}" type="presParOf" srcId="{CB1B2668-DFD3-4CBD-B887-9275B67C6E30}" destId="{DDEF9BD8-DAB0-4B45-8BA1-322B8FA2D7A2}" srcOrd="0" destOrd="0" presId="urn:microsoft.com/office/officeart/2005/8/layout/lProcess3"/>
    <dgm:cxn modelId="{43444498-D05C-4831-891D-2D71885F3CB8}" type="presParOf" srcId="{CB1B2668-DFD3-4CBD-B887-9275B67C6E30}" destId="{83AF79C5-50CB-41BE-B3FA-B77191779996}" srcOrd="1" destOrd="0" presId="urn:microsoft.com/office/officeart/2005/8/layout/lProcess3"/>
    <dgm:cxn modelId="{5DE6B287-ADBB-4C41-AB1C-EE6836B835CA}" type="presParOf" srcId="{CB1B2668-DFD3-4CBD-B887-9275B67C6E30}" destId="{8559E171-140C-40D3-8A6C-0038CE24C9A8}" srcOrd="2" destOrd="0" presId="urn:microsoft.com/office/officeart/2005/8/layout/lProcess3"/>
    <dgm:cxn modelId="{A0974317-9532-401A-B264-01CB243E9018}" type="presParOf" srcId="{CB1B2668-DFD3-4CBD-B887-9275B67C6E30}" destId="{F1957F90-8C75-4F5D-AE06-BBBA82834C6E}" srcOrd="3" destOrd="0" presId="urn:microsoft.com/office/officeart/2005/8/layout/lProcess3"/>
    <dgm:cxn modelId="{69C98E97-25B4-493A-9E9E-208C4CD09883}" type="presParOf" srcId="{CB1B2668-DFD3-4CBD-B887-9275B67C6E30}" destId="{D746BBD5-C3A0-4609-ACBE-191EB45013C5}" srcOrd="4" destOrd="0" presId="urn:microsoft.com/office/officeart/2005/8/layout/lProcess3"/>
    <dgm:cxn modelId="{5FA5CD13-A62E-4E12-B3DF-F4ECAEBC02BE}" type="presParOf" srcId="{CB1B2668-DFD3-4CBD-B887-9275B67C6E30}" destId="{2E32981C-4971-446A-AF70-6A42131571E9}" srcOrd="5" destOrd="0" presId="urn:microsoft.com/office/officeart/2005/8/layout/lProcess3"/>
    <dgm:cxn modelId="{F4B3863A-E436-49FA-9568-8F55F3B6DDA8}" type="presParOf" srcId="{CB1B2668-DFD3-4CBD-B887-9275B67C6E30}" destId="{5771EA20-478D-4C47-8F05-0DB94B12457D}" srcOrd="6" destOrd="0" presId="urn:microsoft.com/office/officeart/2005/8/layout/lProcess3"/>
    <dgm:cxn modelId="{D2CBBD73-ED4C-4282-90DB-07AA9C3FFBAA}" type="presParOf" srcId="{CB1B2668-DFD3-4CBD-B887-9275B67C6E30}" destId="{9D00A57C-2844-4D4D-9175-AD731DF1D223}" srcOrd="7" destOrd="0" presId="urn:microsoft.com/office/officeart/2005/8/layout/lProcess3"/>
    <dgm:cxn modelId="{99655835-3DA5-4CB3-8C14-9489126172BE}" type="presParOf" srcId="{CB1B2668-DFD3-4CBD-B887-9275B67C6E30}" destId="{280D23A7-64D3-4320-9F81-FD872CD0C286}" srcOrd="8" destOrd="0" presId="urn:microsoft.com/office/officeart/2005/8/layout/lProcess3"/>
    <dgm:cxn modelId="{C2B24F07-F833-4562-B23D-BBC9923D9B87}" type="presParOf" srcId="{CB1B2668-DFD3-4CBD-B887-9275B67C6E30}" destId="{E6861B84-1FE1-446D-9F77-ECC634D8DD0F}" srcOrd="9" destOrd="0" presId="urn:microsoft.com/office/officeart/2005/8/layout/lProcess3"/>
    <dgm:cxn modelId="{57C05A62-7A86-4E19-B3A4-A6D67121A23A}" type="presParOf" srcId="{CB1B2668-DFD3-4CBD-B887-9275B67C6E30}" destId="{DC024672-44E9-4C92-BE86-92F7CAF89EC3}" srcOrd="10" destOrd="0" presId="urn:microsoft.com/office/officeart/2005/8/layout/lProcess3"/>
    <dgm:cxn modelId="{41DB90CB-995E-45D1-A4D4-E55AB1B152FD}" type="presParOf" srcId="{CB1B2668-DFD3-4CBD-B887-9275B67C6E30}" destId="{C33698C8-253D-4922-BAE1-AAB2527F030C}" srcOrd="11" destOrd="0" presId="urn:microsoft.com/office/officeart/2005/8/layout/lProcess3"/>
    <dgm:cxn modelId="{7635F11C-1F7C-4DE8-BA90-3B3A9A621A92}" type="presParOf" srcId="{CB1B2668-DFD3-4CBD-B887-9275B67C6E30}" destId="{A4E652E7-D3AA-4CF7-BEEA-DDCD8D814C50}" srcOrd="12" destOrd="0" presId="urn:microsoft.com/office/officeart/2005/8/layout/lProcess3"/>
    <dgm:cxn modelId="{04FA8804-5320-42BA-A4F8-B06F66BE0B63}" type="presParOf" srcId="{CB1B2668-DFD3-4CBD-B887-9275B67C6E30}" destId="{D8CF1405-A4A5-4EF2-A2C1-418F6EB142C0}" srcOrd="13" destOrd="0" presId="urn:microsoft.com/office/officeart/2005/8/layout/lProcess3"/>
    <dgm:cxn modelId="{45E63744-72FF-4AF2-8943-9860627ADCB6}" type="presParOf" srcId="{CB1B2668-DFD3-4CBD-B887-9275B67C6E30}" destId="{E395DB8E-F8A7-4204-99B6-A6844BAF241E}" srcOrd="14" destOrd="0" presId="urn:microsoft.com/office/officeart/2005/8/layout/lProcess3"/>
    <dgm:cxn modelId="{F060053E-F283-479A-8DD2-593BB0FC04D7}" type="presParOf" srcId="{CB1B2668-DFD3-4CBD-B887-9275B67C6E30}" destId="{D8B5AC41-D833-49C1-A11B-86970135F8DE}" srcOrd="15" destOrd="0" presId="urn:microsoft.com/office/officeart/2005/8/layout/lProcess3"/>
    <dgm:cxn modelId="{DD96F278-393B-493E-93AD-38313A85CED7}" type="presParOf" srcId="{CB1B2668-DFD3-4CBD-B887-9275B67C6E30}" destId="{573354DF-0438-4FBF-84CE-E52C5BC231E9}" srcOrd="16" destOrd="0" presId="urn:microsoft.com/office/officeart/2005/8/layout/lProcess3"/>
    <dgm:cxn modelId="{9FE04F59-2F62-4DC0-B988-66016AD910BB}" type="presParOf" srcId="{4BF8350C-A558-4083-880A-13C81DBA416D}" destId="{EE0DAB96-13E9-4507-A7AE-205670A43014}" srcOrd="3" destOrd="0" presId="urn:microsoft.com/office/officeart/2005/8/layout/lProcess3"/>
    <dgm:cxn modelId="{3283AAE0-D21B-4A6E-BE93-0DC7A2B2E512}" type="presParOf" srcId="{4BF8350C-A558-4083-880A-13C81DBA416D}" destId="{58110D7D-D387-4BED-92D7-E0AA053514A9}" srcOrd="4" destOrd="0" presId="urn:microsoft.com/office/officeart/2005/8/layout/lProcess3"/>
    <dgm:cxn modelId="{0C3E6050-34A7-4829-B0F0-DF994745F3DD}" type="presParOf" srcId="{58110D7D-D387-4BED-92D7-E0AA053514A9}" destId="{AE5031EA-98C1-4B28-AB3F-E35D83A43B24}" srcOrd="0" destOrd="0" presId="urn:microsoft.com/office/officeart/2005/8/layout/lProcess3"/>
    <dgm:cxn modelId="{0A8251FD-94B6-4E29-A82E-9E3D4FDF440F}" type="presParOf" srcId="{58110D7D-D387-4BED-92D7-E0AA053514A9}" destId="{EA98395B-04E5-4AB5-8DB8-B3FB30000059}" srcOrd="1" destOrd="0" presId="urn:microsoft.com/office/officeart/2005/8/layout/lProcess3"/>
    <dgm:cxn modelId="{5A0FF437-FD56-4357-873D-D644A072EF9F}" type="presParOf" srcId="{58110D7D-D387-4BED-92D7-E0AA053514A9}" destId="{DA27649B-5564-423E-ADE4-AD49BBB120F7}" srcOrd="2" destOrd="0" presId="urn:microsoft.com/office/officeart/2005/8/layout/lProcess3"/>
    <dgm:cxn modelId="{4184F376-EBD1-4A51-912E-69EC96BD6717}" type="presParOf" srcId="{58110D7D-D387-4BED-92D7-E0AA053514A9}" destId="{C4190551-A6DA-4CE7-853C-5CD89D3A455D}" srcOrd="3" destOrd="0" presId="urn:microsoft.com/office/officeart/2005/8/layout/lProcess3"/>
    <dgm:cxn modelId="{F341E08D-8856-4AF7-9586-6AAB470D88FB}" type="presParOf" srcId="{58110D7D-D387-4BED-92D7-E0AA053514A9}" destId="{504CAFEC-F9D5-441F-90AE-BE402F691E50}" srcOrd="4" destOrd="0" presId="urn:microsoft.com/office/officeart/2005/8/layout/lProcess3"/>
    <dgm:cxn modelId="{E426DF33-77F6-4377-B0EE-5093FB809B18}" type="presParOf" srcId="{58110D7D-D387-4BED-92D7-E0AA053514A9}" destId="{AD34A4C6-96B9-478B-9BC1-994DFBD99234}" srcOrd="5" destOrd="0" presId="urn:microsoft.com/office/officeart/2005/8/layout/lProcess3"/>
    <dgm:cxn modelId="{F76530B6-2C74-46C0-B32B-3314220C35E5}" type="presParOf" srcId="{58110D7D-D387-4BED-92D7-E0AA053514A9}" destId="{C7B24E99-D913-4088-8C18-37C508C0176B}" srcOrd="6" destOrd="0" presId="urn:microsoft.com/office/officeart/2005/8/layout/lProcess3"/>
    <dgm:cxn modelId="{69A0DFAB-081A-4543-89BB-5D92C658AB05}" type="presParOf" srcId="{58110D7D-D387-4BED-92D7-E0AA053514A9}" destId="{AB4C1B8B-C48E-4222-8012-A1331BF2E705}" srcOrd="7" destOrd="0" presId="urn:microsoft.com/office/officeart/2005/8/layout/lProcess3"/>
    <dgm:cxn modelId="{1A9F790B-8E04-4428-BC5A-214E0AA3EC90}" type="presParOf" srcId="{58110D7D-D387-4BED-92D7-E0AA053514A9}" destId="{F7E19F3A-3CEE-4840-B364-7C8F0CC65B07}" srcOrd="8" destOrd="0" presId="urn:microsoft.com/office/officeart/2005/8/layout/lProcess3"/>
    <dgm:cxn modelId="{14F09931-A312-4722-82C5-D50313600DFE}" type="presParOf" srcId="{58110D7D-D387-4BED-92D7-E0AA053514A9}" destId="{9F1AD998-204E-4F94-97C2-7FBB6703CA92}" srcOrd="9" destOrd="0" presId="urn:microsoft.com/office/officeart/2005/8/layout/lProcess3"/>
    <dgm:cxn modelId="{AEAA305F-1434-4FC0-B6AA-4AA2893533A6}" type="presParOf" srcId="{58110D7D-D387-4BED-92D7-E0AA053514A9}" destId="{1A1AE58A-893C-46B0-BC4E-AEE0E50384C6}" srcOrd="10" destOrd="0" presId="urn:microsoft.com/office/officeart/2005/8/layout/lProcess3"/>
    <dgm:cxn modelId="{46E75F6C-8F2B-457C-912A-21970B149B9B}" type="presParOf" srcId="{58110D7D-D387-4BED-92D7-E0AA053514A9}" destId="{B4CA93DC-C8B2-4499-92BD-61377A1CA0EC}" srcOrd="11" destOrd="0" presId="urn:microsoft.com/office/officeart/2005/8/layout/lProcess3"/>
    <dgm:cxn modelId="{4A0F8529-2B5A-497A-AA96-9BFE6EE719C2}" type="presParOf" srcId="{58110D7D-D387-4BED-92D7-E0AA053514A9}" destId="{EED3B023-C4D3-4251-AB93-32293E02974F}" srcOrd="12" destOrd="0" presId="urn:microsoft.com/office/officeart/2005/8/layout/lProcess3"/>
    <dgm:cxn modelId="{FE890AFD-3753-4D50-BBB7-04F8D8893D17}" type="presParOf" srcId="{58110D7D-D387-4BED-92D7-E0AA053514A9}" destId="{6499B556-F0AA-428B-9BB9-33B0CB319728}" srcOrd="13" destOrd="0" presId="urn:microsoft.com/office/officeart/2005/8/layout/lProcess3"/>
    <dgm:cxn modelId="{05B49A85-4B80-4A03-98E8-16E9CB4969AC}" type="presParOf" srcId="{58110D7D-D387-4BED-92D7-E0AA053514A9}" destId="{D9128E37-429F-4C5C-A789-10C4AD3D91F8}" srcOrd="14" destOrd="0" presId="urn:microsoft.com/office/officeart/2005/8/layout/lProcess3"/>
    <dgm:cxn modelId="{228B17C1-7B91-4756-8A04-B86E6B49CF3C}" type="presParOf" srcId="{58110D7D-D387-4BED-92D7-E0AA053514A9}" destId="{FAB20075-D16C-4ED4-B32F-04670C9538CD}" srcOrd="15" destOrd="0" presId="urn:microsoft.com/office/officeart/2005/8/layout/lProcess3"/>
    <dgm:cxn modelId="{3FC813B4-79B1-4B19-9556-6EE6E9B84AF5}" type="presParOf" srcId="{58110D7D-D387-4BED-92D7-E0AA053514A9}" destId="{1FFAACCB-AB05-4698-A343-137038D5B87B}" srcOrd="16" destOrd="0" presId="urn:microsoft.com/office/officeart/2005/8/layout/lProcess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782765" cy="4064000"/>
        <a:chOff x="0" y="0"/>
        <a:chExt cx="6782765" cy="4064000"/>
      </a:xfrm>
    </dsp:grpSpPr>
    <dsp:sp modelId="{C263CD6C-731F-7A4B-953E-9064F7C731BB}">
      <dsp:nvSpPr>
        <dsp:cNvPr id="3" name="Oval 2"/>
        <dsp:cNvSpPr/>
      </dsp:nvSpPr>
      <dsp:spPr bwMode="white">
        <a:xfrm>
          <a:off x="2777163" y="0"/>
          <a:ext cx="1228439" cy="1228439"/>
        </a:xfrm>
        <a:prstGeom prst="ellipse">
          <a:avLst/>
        </a:prstGeom>
        <a:gradFill rotWithShape="0">
          <a:gsLst>
            <a:gs pos="0">
              <a:srgbClr val="004677">
                <a:hueOff val="0"/>
                <a:satOff val="0"/>
                <a:lumOff val="0"/>
                <a:alphaOff val="0"/>
                <a:shade val="51000"/>
                <a:satMod val="130000"/>
              </a:srgbClr>
            </a:gs>
            <a:gs pos="80000">
              <a:srgbClr val="004677">
                <a:hueOff val="0"/>
                <a:satOff val="0"/>
                <a:lumOff val="0"/>
                <a:alphaOff val="0"/>
                <a:shade val="93000"/>
                <a:satMod val="130000"/>
              </a:srgbClr>
            </a:gs>
            <a:gs pos="100000">
              <a:srgbClr val="004677">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2"/>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sp:txBody>
      <dsp:txXfrm>
        <a:off x="2777163" y="0"/>
        <a:ext cx="1228439" cy="1228439"/>
      </dsp:txXfrm>
    </dsp:sp>
    <dsp:sp modelId="{01396960-655A-3744-85D2-DE579F93C82C}">
      <dsp:nvSpPr>
        <dsp:cNvPr id="4" name="Right Arrow 3"/>
        <dsp:cNvSpPr/>
      </dsp:nvSpPr>
      <dsp:spPr bwMode="white">
        <a:xfrm rot="2159999">
          <a:off x="3973986" y="948464"/>
          <a:ext cx="325536" cy="414598"/>
        </a:xfrm>
        <a:prstGeom prst="rightArrow">
          <a:avLst>
            <a:gd name="adj1" fmla="val 60000"/>
            <a:gd name="adj2" fmla="val 50000"/>
          </a:avLst>
        </a:prstGeom>
        <a:gradFill rotWithShape="0">
          <a:gsLst>
            <a:gs pos="0">
              <a:srgbClr val="004677">
                <a:hueOff val="0"/>
                <a:satOff val="0"/>
                <a:lumOff val="0"/>
                <a:alphaOff val="0"/>
                <a:shade val="51000"/>
                <a:satMod val="130000"/>
              </a:srgbClr>
            </a:gs>
            <a:gs pos="80000">
              <a:srgbClr val="004677">
                <a:hueOff val="0"/>
                <a:satOff val="0"/>
                <a:lumOff val="0"/>
                <a:alphaOff val="0"/>
                <a:shade val="93000"/>
                <a:satMod val="130000"/>
              </a:srgbClr>
            </a:gs>
            <a:gs pos="100000">
              <a:srgbClr val="004677">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2"/>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dirty="0">
            <a:solidFill>
              <a:srgbClr val="FFFFFF"/>
            </a:solidFill>
            <a:latin typeface="Arial" panose="020B0604020202020204"/>
            <a:ea typeface="+mn-ea"/>
            <a:cs typeface="+mn-cs"/>
          </a:endParaRPr>
        </a:p>
      </dsp:txBody>
      <dsp:txXfrm rot="2159999">
        <a:off x="3973986" y="948464"/>
        <a:ext cx="325536" cy="414598"/>
      </dsp:txXfrm>
    </dsp:sp>
    <dsp:sp modelId="{2F9D711D-25C7-CD4A-B0E5-6B79BB264B74}">
      <dsp:nvSpPr>
        <dsp:cNvPr id="5" name="Oval 4"/>
        <dsp:cNvSpPr/>
      </dsp:nvSpPr>
      <dsp:spPr bwMode="white">
        <a:xfrm>
          <a:off x="4267905" y="1083088"/>
          <a:ext cx="1228439" cy="1228439"/>
        </a:xfrm>
        <a:prstGeom prst="ellipse">
          <a:avLst/>
        </a:prstGeom>
        <a:gradFill rotWithShape="0">
          <a:gsLst>
            <a:gs pos="0">
              <a:srgbClr val="ABBD26">
                <a:hueOff val="0"/>
                <a:satOff val="0"/>
                <a:lumOff val="0"/>
                <a:alphaOff val="0"/>
                <a:shade val="51000"/>
                <a:satMod val="130000"/>
              </a:srgbClr>
            </a:gs>
            <a:gs pos="80000">
              <a:srgbClr val="ABBD26">
                <a:hueOff val="0"/>
                <a:satOff val="0"/>
                <a:lumOff val="0"/>
                <a:alphaOff val="0"/>
                <a:shade val="93000"/>
                <a:satMod val="130000"/>
              </a:srgbClr>
            </a:gs>
            <a:gs pos="100000">
              <a:srgbClr val="ABBD2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3"/>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sp:txBody>
      <dsp:txXfrm>
        <a:off x="4267905" y="1083088"/>
        <a:ext cx="1228439" cy="1228439"/>
      </dsp:txXfrm>
    </dsp:sp>
    <dsp:sp modelId="{2C052A8B-8667-5D4E-9E23-540C34E289F7}">
      <dsp:nvSpPr>
        <dsp:cNvPr id="6" name="Right Arrow 5"/>
        <dsp:cNvSpPr/>
      </dsp:nvSpPr>
      <dsp:spPr bwMode="white">
        <a:xfrm rot="6480000">
          <a:off x="4434650" y="2366245"/>
          <a:ext cx="325536" cy="414598"/>
        </a:xfrm>
        <a:prstGeom prst="rightArrow">
          <a:avLst>
            <a:gd name="adj1" fmla="val 60000"/>
            <a:gd name="adj2" fmla="val 50000"/>
          </a:avLst>
        </a:prstGeom>
        <a:gradFill rotWithShape="0">
          <a:gsLst>
            <a:gs pos="0">
              <a:srgbClr val="ABBD26">
                <a:hueOff val="0"/>
                <a:satOff val="0"/>
                <a:lumOff val="0"/>
                <a:alphaOff val="0"/>
                <a:shade val="51000"/>
                <a:satMod val="130000"/>
              </a:srgbClr>
            </a:gs>
            <a:gs pos="80000">
              <a:srgbClr val="ABBD26">
                <a:hueOff val="0"/>
                <a:satOff val="0"/>
                <a:lumOff val="0"/>
                <a:alphaOff val="0"/>
                <a:shade val="93000"/>
                <a:satMod val="130000"/>
              </a:srgbClr>
            </a:gs>
            <a:gs pos="100000">
              <a:srgbClr val="ABBD2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3"/>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dirty="0">
            <a:solidFill>
              <a:srgbClr val="FFFFFF"/>
            </a:solidFill>
            <a:latin typeface="Arial" panose="020B0604020202020204"/>
            <a:ea typeface="+mn-ea"/>
            <a:cs typeface="+mn-cs"/>
          </a:endParaRPr>
        </a:p>
      </dsp:txBody>
      <dsp:txXfrm rot="6480000">
        <a:off x="4434650" y="2366245"/>
        <a:ext cx="325536" cy="414598"/>
      </dsp:txXfrm>
    </dsp:sp>
    <dsp:sp modelId="{49ECB21A-4E31-E04B-BFD6-3ACA7E4CAB76}">
      <dsp:nvSpPr>
        <dsp:cNvPr id="7" name="Oval 6"/>
        <dsp:cNvSpPr/>
      </dsp:nvSpPr>
      <dsp:spPr bwMode="white">
        <a:xfrm>
          <a:off x="3698492" y="2835561"/>
          <a:ext cx="1228439" cy="1228439"/>
        </a:xfrm>
        <a:prstGeom prst="ellipse">
          <a:avLst/>
        </a:prstGeom>
        <a:gradFill rotWithShape="0">
          <a:gsLst>
            <a:gs pos="0">
              <a:srgbClr val="FFD520">
                <a:hueOff val="0"/>
                <a:satOff val="0"/>
                <a:lumOff val="0"/>
                <a:alphaOff val="0"/>
                <a:shade val="51000"/>
                <a:satMod val="130000"/>
              </a:srgbClr>
            </a:gs>
            <a:gs pos="80000">
              <a:srgbClr val="FFD520">
                <a:hueOff val="0"/>
                <a:satOff val="0"/>
                <a:lumOff val="0"/>
                <a:alphaOff val="0"/>
                <a:shade val="93000"/>
                <a:satMod val="130000"/>
              </a:srgbClr>
            </a:gs>
            <a:gs pos="100000">
              <a:srgbClr val="FFD52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4"/>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sp:txBody>
      <dsp:txXfrm>
        <a:off x="3698492" y="2835561"/>
        <a:ext cx="1228439" cy="1228439"/>
      </dsp:txXfrm>
    </dsp:sp>
    <dsp:sp modelId="{1740DC33-5B5D-A84C-9EAE-C5759B5FFF48}">
      <dsp:nvSpPr>
        <dsp:cNvPr id="8" name="Right Arrow 7"/>
        <dsp:cNvSpPr/>
      </dsp:nvSpPr>
      <dsp:spPr bwMode="white">
        <a:xfrm rot="10800000">
          <a:off x="3228614" y="3242481"/>
          <a:ext cx="325536" cy="414598"/>
        </a:xfrm>
        <a:prstGeom prst="rightArrow">
          <a:avLst>
            <a:gd name="adj1" fmla="val 60000"/>
            <a:gd name="adj2" fmla="val 50000"/>
          </a:avLst>
        </a:prstGeom>
        <a:gradFill rotWithShape="0">
          <a:gsLst>
            <a:gs pos="0">
              <a:srgbClr val="FFD520">
                <a:hueOff val="0"/>
                <a:satOff val="0"/>
                <a:lumOff val="0"/>
                <a:alphaOff val="0"/>
                <a:shade val="51000"/>
                <a:satMod val="130000"/>
              </a:srgbClr>
            </a:gs>
            <a:gs pos="80000">
              <a:srgbClr val="FFD520">
                <a:hueOff val="0"/>
                <a:satOff val="0"/>
                <a:lumOff val="0"/>
                <a:alphaOff val="0"/>
                <a:shade val="93000"/>
                <a:satMod val="130000"/>
              </a:srgbClr>
            </a:gs>
            <a:gs pos="100000">
              <a:srgbClr val="FFD52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4"/>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dirty="0">
            <a:solidFill>
              <a:srgbClr val="FFFFFF"/>
            </a:solidFill>
            <a:latin typeface="Arial" panose="020B0604020202020204"/>
            <a:ea typeface="+mn-ea"/>
            <a:cs typeface="+mn-cs"/>
          </a:endParaRPr>
        </a:p>
      </dsp:txBody>
      <dsp:txXfrm rot="10800000">
        <a:off x="3228614" y="3242481"/>
        <a:ext cx="325536" cy="414598"/>
      </dsp:txXfrm>
    </dsp:sp>
    <dsp:sp modelId="{71EBB680-1BDB-E740-BB00-012B592A278C}">
      <dsp:nvSpPr>
        <dsp:cNvPr id="9" name="Oval 8"/>
        <dsp:cNvSpPr/>
      </dsp:nvSpPr>
      <dsp:spPr bwMode="white">
        <a:xfrm>
          <a:off x="1855833" y="2835561"/>
          <a:ext cx="1228439" cy="1228439"/>
        </a:xfrm>
        <a:prstGeom prst="ellipse">
          <a:avLst/>
        </a:prstGeom>
        <a:gradFill rotWithShape="0">
          <a:gsLst>
            <a:gs pos="0">
              <a:srgbClr val="780000">
                <a:hueOff val="0"/>
                <a:satOff val="0"/>
                <a:lumOff val="0"/>
                <a:alphaOff val="0"/>
                <a:shade val="51000"/>
                <a:satMod val="130000"/>
              </a:srgbClr>
            </a:gs>
            <a:gs pos="80000">
              <a:srgbClr val="780000">
                <a:hueOff val="0"/>
                <a:satOff val="0"/>
                <a:lumOff val="0"/>
                <a:alphaOff val="0"/>
                <a:shade val="93000"/>
                <a:satMod val="130000"/>
              </a:srgbClr>
            </a:gs>
            <a:gs pos="100000">
              <a:srgbClr val="7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5"/>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sp:txBody>
      <dsp:txXfrm>
        <a:off x="1855833" y="2835561"/>
        <a:ext cx="1228439" cy="1228439"/>
      </dsp:txXfrm>
    </dsp:sp>
    <dsp:sp modelId="{D14E6479-BEC8-144D-AB40-E1AC4AE497BD}">
      <dsp:nvSpPr>
        <dsp:cNvPr id="10" name="Right Arrow 9"/>
        <dsp:cNvSpPr/>
      </dsp:nvSpPr>
      <dsp:spPr bwMode="white">
        <a:xfrm rot="15120000">
          <a:off x="2022578" y="2366245"/>
          <a:ext cx="325536" cy="414598"/>
        </a:xfrm>
        <a:prstGeom prst="rightArrow">
          <a:avLst>
            <a:gd name="adj1" fmla="val 60000"/>
            <a:gd name="adj2" fmla="val 50000"/>
          </a:avLst>
        </a:prstGeom>
        <a:gradFill rotWithShape="0">
          <a:gsLst>
            <a:gs pos="0">
              <a:srgbClr val="780000">
                <a:hueOff val="0"/>
                <a:satOff val="0"/>
                <a:lumOff val="0"/>
                <a:alphaOff val="0"/>
                <a:shade val="51000"/>
                <a:satMod val="130000"/>
              </a:srgbClr>
            </a:gs>
            <a:gs pos="80000">
              <a:srgbClr val="780000">
                <a:hueOff val="0"/>
                <a:satOff val="0"/>
                <a:lumOff val="0"/>
                <a:alphaOff val="0"/>
                <a:shade val="93000"/>
                <a:satMod val="130000"/>
              </a:srgbClr>
            </a:gs>
            <a:gs pos="100000">
              <a:srgbClr val="7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5"/>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dirty="0">
            <a:solidFill>
              <a:srgbClr val="FFFFFF"/>
            </a:solidFill>
            <a:latin typeface="Arial" panose="020B0604020202020204"/>
            <a:ea typeface="+mn-ea"/>
            <a:cs typeface="+mn-cs"/>
          </a:endParaRPr>
        </a:p>
      </dsp:txBody>
      <dsp:txXfrm rot="15120000">
        <a:off x="2022578" y="2366245"/>
        <a:ext cx="325536" cy="414598"/>
      </dsp:txXfrm>
    </dsp:sp>
    <dsp:sp modelId="{862F9AEF-5E1E-9642-BE45-F582EDC6808F}">
      <dsp:nvSpPr>
        <dsp:cNvPr id="11" name="Oval 10"/>
        <dsp:cNvSpPr/>
      </dsp:nvSpPr>
      <dsp:spPr bwMode="white">
        <a:xfrm>
          <a:off x="1286420" y="1083088"/>
          <a:ext cx="1228439" cy="1228439"/>
        </a:xfrm>
        <a:prstGeom prst="ellipse">
          <a:avLst/>
        </a:prstGeom>
        <a:gradFill rotWithShape="0">
          <a:gsLst>
            <a:gs pos="0">
              <a:srgbClr val="999B9E">
                <a:hueOff val="0"/>
                <a:satOff val="0"/>
                <a:lumOff val="0"/>
                <a:alphaOff val="0"/>
                <a:shade val="51000"/>
                <a:satMod val="130000"/>
              </a:srgbClr>
            </a:gs>
            <a:gs pos="80000">
              <a:srgbClr val="999B9E">
                <a:hueOff val="0"/>
                <a:satOff val="0"/>
                <a:lumOff val="0"/>
                <a:alphaOff val="0"/>
                <a:shade val="93000"/>
                <a:satMod val="130000"/>
              </a:srgbClr>
            </a:gs>
            <a:gs pos="100000">
              <a:srgbClr val="999B9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6"/>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sp:txBody>
      <dsp:txXfrm>
        <a:off x="1286420" y="1083088"/>
        <a:ext cx="1228439" cy="1228439"/>
      </dsp:txXfrm>
    </dsp:sp>
    <dsp:sp modelId="{17408649-C7B1-1A4D-9731-768C93386F3E}">
      <dsp:nvSpPr>
        <dsp:cNvPr id="12" name="Right Arrow 11"/>
        <dsp:cNvSpPr/>
      </dsp:nvSpPr>
      <dsp:spPr bwMode="white">
        <a:xfrm rot="-2159999">
          <a:off x="2483243" y="948464"/>
          <a:ext cx="325536" cy="414598"/>
        </a:xfrm>
        <a:prstGeom prst="rightArrow">
          <a:avLst>
            <a:gd name="adj1" fmla="val 60000"/>
            <a:gd name="adj2" fmla="val 50000"/>
          </a:avLst>
        </a:prstGeom>
        <a:gradFill rotWithShape="0">
          <a:gsLst>
            <a:gs pos="0">
              <a:srgbClr val="999B9E">
                <a:hueOff val="0"/>
                <a:satOff val="0"/>
                <a:lumOff val="0"/>
                <a:alphaOff val="0"/>
                <a:shade val="51000"/>
                <a:satMod val="130000"/>
              </a:srgbClr>
            </a:gs>
            <a:gs pos="80000">
              <a:srgbClr val="999B9E">
                <a:hueOff val="0"/>
                <a:satOff val="0"/>
                <a:lumOff val="0"/>
                <a:alphaOff val="0"/>
                <a:shade val="93000"/>
                <a:satMod val="130000"/>
              </a:srgbClr>
            </a:gs>
            <a:gs pos="100000">
              <a:srgbClr val="999B9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6"/>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100" dirty="0">
            <a:solidFill>
              <a:srgbClr val="FFFFFF"/>
            </a:solidFill>
            <a:latin typeface="Arial" panose="020B0604020202020204"/>
            <a:ea typeface="+mn-ea"/>
            <a:cs typeface="+mn-cs"/>
          </a:endParaRPr>
        </a:p>
      </dsp:txBody>
      <dsp:txXfrm rot="-2159999">
        <a:off x="2483243" y="948464"/>
        <a:ext cx="325536" cy="414598"/>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096000" cy="4064000"/>
        <a:chOff x="0" y="0"/>
        <a:chExt cx="6096000" cy="4064000"/>
      </a:xfrm>
    </dsp:grpSpPr>
    <dsp:sp modelId="{C263CD6C-731F-7A4B-953E-9064F7C731BB}">
      <dsp:nvSpPr>
        <dsp:cNvPr id="3" name="Oval 2"/>
        <dsp:cNvSpPr/>
      </dsp:nvSpPr>
      <dsp:spPr bwMode="white">
        <a:xfrm>
          <a:off x="2433780" y="0"/>
          <a:ext cx="1228439" cy="1228439"/>
        </a:xfrm>
        <a:prstGeom prst="ellipse">
          <a:avLst/>
        </a:prstGeom>
        <a:gradFill rotWithShape="0">
          <a:gsLst>
            <a:gs pos="0">
              <a:srgbClr val="004677">
                <a:hueOff val="0"/>
                <a:satOff val="0"/>
                <a:lumOff val="0"/>
                <a:alphaOff val="0"/>
                <a:shade val="51000"/>
                <a:satMod val="130000"/>
              </a:srgbClr>
            </a:gs>
            <a:gs pos="80000">
              <a:srgbClr val="004677">
                <a:hueOff val="0"/>
                <a:satOff val="0"/>
                <a:lumOff val="0"/>
                <a:alphaOff val="0"/>
                <a:shade val="93000"/>
                <a:satMod val="130000"/>
              </a:srgbClr>
            </a:gs>
            <a:gs pos="100000">
              <a:srgbClr val="004677">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2"/>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sp:txBody>
      <dsp:txXfrm>
        <a:off x="2433780" y="0"/>
        <a:ext cx="1228439" cy="1228439"/>
      </dsp:txXfrm>
    </dsp:sp>
    <dsp:sp modelId="{01396960-655A-3744-85D2-DE579F93C82C}">
      <dsp:nvSpPr>
        <dsp:cNvPr id="4" name="Right Arrow 3"/>
        <dsp:cNvSpPr/>
      </dsp:nvSpPr>
      <dsp:spPr bwMode="white">
        <a:xfrm rot="2159999">
          <a:off x="3630603" y="948464"/>
          <a:ext cx="325536" cy="414598"/>
        </a:xfrm>
        <a:prstGeom prst="rightArrow">
          <a:avLst>
            <a:gd name="adj1" fmla="val 60000"/>
            <a:gd name="adj2" fmla="val 50000"/>
          </a:avLst>
        </a:prstGeom>
        <a:gradFill rotWithShape="0">
          <a:gsLst>
            <a:gs pos="0">
              <a:srgbClr val="004677">
                <a:hueOff val="0"/>
                <a:satOff val="0"/>
                <a:lumOff val="0"/>
                <a:alphaOff val="0"/>
                <a:shade val="51000"/>
                <a:satMod val="130000"/>
              </a:srgbClr>
            </a:gs>
            <a:gs pos="80000">
              <a:srgbClr val="004677">
                <a:hueOff val="0"/>
                <a:satOff val="0"/>
                <a:lumOff val="0"/>
                <a:alphaOff val="0"/>
                <a:shade val="93000"/>
                <a:satMod val="130000"/>
              </a:srgbClr>
            </a:gs>
            <a:gs pos="100000">
              <a:srgbClr val="004677">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2"/>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3630603" y="948464"/>
        <a:ext cx="325536" cy="414598"/>
      </dsp:txXfrm>
    </dsp:sp>
    <dsp:sp modelId="{2F9D711D-25C7-CD4A-B0E5-6B79BB264B74}">
      <dsp:nvSpPr>
        <dsp:cNvPr id="5" name="Oval 4"/>
        <dsp:cNvSpPr/>
      </dsp:nvSpPr>
      <dsp:spPr bwMode="white">
        <a:xfrm>
          <a:off x="3924523" y="1083088"/>
          <a:ext cx="1228439" cy="1228439"/>
        </a:xfrm>
        <a:prstGeom prst="ellipse">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3"/>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sp:txBody>
      <dsp:txXfrm>
        <a:off x="3924523" y="1083088"/>
        <a:ext cx="1228439" cy="1228439"/>
      </dsp:txXfrm>
    </dsp:sp>
    <dsp:sp modelId="{2C052A8B-8667-5D4E-9E23-540C34E289F7}">
      <dsp:nvSpPr>
        <dsp:cNvPr id="6" name="Right Arrow 5"/>
        <dsp:cNvSpPr/>
      </dsp:nvSpPr>
      <dsp:spPr bwMode="white">
        <a:xfrm rot="6480000">
          <a:off x="4091268" y="2366245"/>
          <a:ext cx="325536" cy="414598"/>
        </a:xfrm>
        <a:prstGeom prst="rightArrow">
          <a:avLst>
            <a:gd name="adj1" fmla="val 60000"/>
            <a:gd name="adj2" fmla="val 50000"/>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3"/>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6480000">
        <a:off x="4091268" y="2366245"/>
        <a:ext cx="325536" cy="414598"/>
      </dsp:txXfrm>
    </dsp:sp>
    <dsp:sp modelId="{49ECB21A-4E31-E04B-BFD6-3ACA7E4CAB76}">
      <dsp:nvSpPr>
        <dsp:cNvPr id="7" name="Oval 6"/>
        <dsp:cNvSpPr/>
      </dsp:nvSpPr>
      <dsp:spPr bwMode="white">
        <a:xfrm>
          <a:off x="3355110" y="2835561"/>
          <a:ext cx="1228439" cy="1228439"/>
        </a:xfrm>
        <a:prstGeom prst="ellipse">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4"/>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sp:txBody>
      <dsp:txXfrm>
        <a:off x="3355110" y="2835561"/>
        <a:ext cx="1228439" cy="1228439"/>
      </dsp:txXfrm>
    </dsp:sp>
    <dsp:sp modelId="{1740DC33-5B5D-A84C-9EAE-C5759B5FFF48}">
      <dsp:nvSpPr>
        <dsp:cNvPr id="8" name="Right Arrow 7"/>
        <dsp:cNvSpPr/>
      </dsp:nvSpPr>
      <dsp:spPr bwMode="white">
        <a:xfrm rot="10800000">
          <a:off x="2885232" y="3242481"/>
          <a:ext cx="325536" cy="414598"/>
        </a:xfrm>
        <a:prstGeom prst="rightArrow">
          <a:avLst>
            <a:gd name="adj1" fmla="val 60000"/>
            <a:gd name="adj2" fmla="val 50000"/>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4"/>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0800000">
        <a:off x="2885232" y="3242481"/>
        <a:ext cx="325536" cy="414598"/>
      </dsp:txXfrm>
    </dsp:sp>
    <dsp:sp modelId="{71EBB680-1BDB-E740-BB00-012B592A278C}">
      <dsp:nvSpPr>
        <dsp:cNvPr id="9" name="Oval 8"/>
        <dsp:cNvSpPr/>
      </dsp:nvSpPr>
      <dsp:spPr bwMode="white">
        <a:xfrm>
          <a:off x="1512451" y="2835561"/>
          <a:ext cx="1228439" cy="1228439"/>
        </a:xfrm>
        <a:prstGeom prst="ellipse">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5"/>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sp:txBody>
      <dsp:txXfrm>
        <a:off x="1512451" y="2835561"/>
        <a:ext cx="1228439" cy="1228439"/>
      </dsp:txXfrm>
    </dsp:sp>
    <dsp:sp modelId="{D14E6479-BEC8-144D-AB40-E1AC4AE497BD}">
      <dsp:nvSpPr>
        <dsp:cNvPr id="10" name="Right Arrow 9"/>
        <dsp:cNvSpPr/>
      </dsp:nvSpPr>
      <dsp:spPr bwMode="white">
        <a:xfrm rot="15120000">
          <a:off x="1679196" y="2366245"/>
          <a:ext cx="325536" cy="414598"/>
        </a:xfrm>
        <a:prstGeom prst="rightArrow">
          <a:avLst>
            <a:gd name="adj1" fmla="val 60000"/>
            <a:gd name="adj2" fmla="val 50000"/>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5"/>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5120000">
        <a:off x="1679196" y="2366245"/>
        <a:ext cx="325536" cy="414598"/>
      </dsp:txXfrm>
    </dsp:sp>
    <dsp:sp modelId="{862F9AEF-5E1E-9642-BE45-F582EDC6808F}">
      <dsp:nvSpPr>
        <dsp:cNvPr id="11" name="Oval 10"/>
        <dsp:cNvSpPr/>
      </dsp:nvSpPr>
      <dsp:spPr bwMode="white">
        <a:xfrm>
          <a:off x="943038" y="1083088"/>
          <a:ext cx="1228439" cy="1228439"/>
        </a:xfrm>
        <a:prstGeom prst="ellipse">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6"/>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sp:txBody>
      <dsp:txXfrm>
        <a:off x="943038" y="1083088"/>
        <a:ext cx="1228439" cy="1228439"/>
      </dsp:txXfrm>
    </dsp:sp>
    <dsp:sp modelId="{17408649-C7B1-1A4D-9731-768C93386F3E}">
      <dsp:nvSpPr>
        <dsp:cNvPr id="12" name="Right Arrow 11"/>
        <dsp:cNvSpPr/>
      </dsp:nvSpPr>
      <dsp:spPr bwMode="white">
        <a:xfrm rot="-2159999">
          <a:off x="2139861" y="948464"/>
          <a:ext cx="325536" cy="414598"/>
        </a:xfrm>
        <a:prstGeom prst="rightArrow">
          <a:avLst>
            <a:gd name="adj1" fmla="val 60000"/>
            <a:gd name="adj2" fmla="val 50000"/>
          </a:avLst>
        </a:prstGeom>
        <a:solidFill>
          <a:srgbClr val="80808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6"/>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2139861" y="948464"/>
        <a:ext cx="325536" cy="414598"/>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096000" cy="4064000"/>
        <a:chOff x="0" y="0"/>
        <a:chExt cx="6096000" cy="4064000"/>
      </a:xfrm>
    </dsp:grpSpPr>
    <dsp:sp modelId="{C263CD6C-731F-7A4B-953E-9064F7C731BB}">
      <dsp:nvSpPr>
        <dsp:cNvPr id="3" name="Oval 2"/>
        <dsp:cNvSpPr/>
      </dsp:nvSpPr>
      <dsp:spPr bwMode="white">
        <a:xfrm>
          <a:off x="2433780" y="0"/>
          <a:ext cx="1228439" cy="1228439"/>
        </a:xfrm>
        <a:prstGeom prst="ellipse">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2"/>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sp:txBody>
      <dsp:txXfrm>
        <a:off x="2433780" y="0"/>
        <a:ext cx="1228439" cy="1228439"/>
      </dsp:txXfrm>
    </dsp:sp>
    <dsp:sp modelId="{01396960-655A-3744-85D2-DE579F93C82C}">
      <dsp:nvSpPr>
        <dsp:cNvPr id="4" name="Right Arrow 3"/>
        <dsp:cNvSpPr/>
      </dsp:nvSpPr>
      <dsp:spPr bwMode="white">
        <a:xfrm rot="2159999">
          <a:off x="3630603" y="948464"/>
          <a:ext cx="325536" cy="414598"/>
        </a:xfrm>
        <a:prstGeom prst="rightArrow">
          <a:avLst>
            <a:gd name="adj1" fmla="val 60000"/>
            <a:gd name="adj2" fmla="val 50000"/>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2"/>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3630603" y="948464"/>
        <a:ext cx="325536" cy="414598"/>
      </dsp:txXfrm>
    </dsp:sp>
    <dsp:sp modelId="{2F9D711D-25C7-CD4A-B0E5-6B79BB264B74}">
      <dsp:nvSpPr>
        <dsp:cNvPr id="5" name="Oval 4"/>
        <dsp:cNvSpPr/>
      </dsp:nvSpPr>
      <dsp:spPr bwMode="white">
        <a:xfrm>
          <a:off x="3924523" y="1083088"/>
          <a:ext cx="1228439" cy="1228439"/>
        </a:xfrm>
        <a:prstGeom prst="ellipse">
          <a:avLst/>
        </a:prstGeom>
        <a:gradFill rotWithShape="0">
          <a:gsLst>
            <a:gs pos="0">
              <a:srgbClr val="ABBD26">
                <a:hueOff val="0"/>
                <a:satOff val="0"/>
                <a:lumOff val="0"/>
                <a:alphaOff val="0"/>
                <a:shade val="51000"/>
                <a:satMod val="130000"/>
              </a:srgbClr>
            </a:gs>
            <a:gs pos="80000">
              <a:srgbClr val="ABBD26">
                <a:hueOff val="0"/>
                <a:satOff val="0"/>
                <a:lumOff val="0"/>
                <a:alphaOff val="0"/>
                <a:shade val="93000"/>
                <a:satMod val="130000"/>
              </a:srgbClr>
            </a:gs>
            <a:gs pos="100000">
              <a:srgbClr val="ABBD2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3"/>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sp:txBody>
      <dsp:txXfrm>
        <a:off x="3924523" y="1083088"/>
        <a:ext cx="1228439" cy="1228439"/>
      </dsp:txXfrm>
    </dsp:sp>
    <dsp:sp modelId="{2C052A8B-8667-5D4E-9E23-540C34E289F7}">
      <dsp:nvSpPr>
        <dsp:cNvPr id="6" name="Right Arrow 5"/>
        <dsp:cNvSpPr/>
      </dsp:nvSpPr>
      <dsp:spPr bwMode="white">
        <a:xfrm rot="6480000">
          <a:off x="4091268" y="2366245"/>
          <a:ext cx="325536" cy="414598"/>
        </a:xfrm>
        <a:prstGeom prst="rightArrow">
          <a:avLst>
            <a:gd name="adj1" fmla="val 60000"/>
            <a:gd name="adj2" fmla="val 50000"/>
          </a:avLst>
        </a:prstGeom>
        <a:gradFill rotWithShape="0">
          <a:gsLst>
            <a:gs pos="0">
              <a:srgbClr val="ABBD26">
                <a:hueOff val="0"/>
                <a:satOff val="0"/>
                <a:lumOff val="0"/>
                <a:alphaOff val="0"/>
                <a:shade val="51000"/>
                <a:satMod val="130000"/>
              </a:srgbClr>
            </a:gs>
            <a:gs pos="80000">
              <a:srgbClr val="ABBD26">
                <a:hueOff val="0"/>
                <a:satOff val="0"/>
                <a:lumOff val="0"/>
                <a:alphaOff val="0"/>
                <a:shade val="93000"/>
                <a:satMod val="130000"/>
              </a:srgbClr>
            </a:gs>
            <a:gs pos="100000">
              <a:srgbClr val="ABBD26">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3"/>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6480000">
        <a:off x="4091268" y="2366245"/>
        <a:ext cx="325536" cy="414598"/>
      </dsp:txXfrm>
    </dsp:sp>
    <dsp:sp modelId="{49ECB21A-4E31-E04B-BFD6-3ACA7E4CAB76}">
      <dsp:nvSpPr>
        <dsp:cNvPr id="7" name="Oval 6"/>
        <dsp:cNvSpPr/>
      </dsp:nvSpPr>
      <dsp:spPr bwMode="white">
        <a:xfrm>
          <a:off x="3355110" y="2835561"/>
          <a:ext cx="1228439" cy="1228439"/>
        </a:xfrm>
        <a:prstGeom prst="ellipse">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4"/>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sp:txBody>
      <dsp:txXfrm>
        <a:off x="3355110" y="2835561"/>
        <a:ext cx="1228439" cy="1228439"/>
      </dsp:txXfrm>
    </dsp:sp>
    <dsp:sp modelId="{1740DC33-5B5D-A84C-9EAE-C5759B5FFF48}">
      <dsp:nvSpPr>
        <dsp:cNvPr id="8" name="Right Arrow 7"/>
        <dsp:cNvSpPr/>
      </dsp:nvSpPr>
      <dsp:spPr bwMode="white">
        <a:xfrm rot="10800000">
          <a:off x="2885232" y="3242481"/>
          <a:ext cx="325536" cy="414598"/>
        </a:xfrm>
        <a:prstGeom prst="rightArrow">
          <a:avLst>
            <a:gd name="adj1" fmla="val 60000"/>
            <a:gd name="adj2" fmla="val 50000"/>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4"/>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0800000">
        <a:off x="2885232" y="3242481"/>
        <a:ext cx="325536" cy="414598"/>
      </dsp:txXfrm>
    </dsp:sp>
    <dsp:sp modelId="{71EBB680-1BDB-E740-BB00-012B592A278C}">
      <dsp:nvSpPr>
        <dsp:cNvPr id="9" name="Oval 8"/>
        <dsp:cNvSpPr/>
      </dsp:nvSpPr>
      <dsp:spPr bwMode="white">
        <a:xfrm>
          <a:off x="1512451" y="2835561"/>
          <a:ext cx="1228439" cy="1228439"/>
        </a:xfrm>
        <a:prstGeom prst="ellipse">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5"/>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sp:txBody>
      <dsp:txXfrm>
        <a:off x="1512451" y="2835561"/>
        <a:ext cx="1228439" cy="1228439"/>
      </dsp:txXfrm>
    </dsp:sp>
    <dsp:sp modelId="{D14E6479-BEC8-144D-AB40-E1AC4AE497BD}">
      <dsp:nvSpPr>
        <dsp:cNvPr id="10" name="Right Arrow 9"/>
        <dsp:cNvSpPr/>
      </dsp:nvSpPr>
      <dsp:spPr bwMode="white">
        <a:xfrm rot="15120000">
          <a:off x="1679196" y="2366245"/>
          <a:ext cx="325536" cy="414598"/>
        </a:xfrm>
        <a:prstGeom prst="rightArrow">
          <a:avLst>
            <a:gd name="adj1" fmla="val 60000"/>
            <a:gd name="adj2" fmla="val 50000"/>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5"/>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5120000">
        <a:off x="1679196" y="2366245"/>
        <a:ext cx="325536" cy="414598"/>
      </dsp:txXfrm>
    </dsp:sp>
    <dsp:sp modelId="{862F9AEF-5E1E-9642-BE45-F582EDC6808F}">
      <dsp:nvSpPr>
        <dsp:cNvPr id="11" name="Oval 10"/>
        <dsp:cNvSpPr/>
      </dsp:nvSpPr>
      <dsp:spPr bwMode="white">
        <a:xfrm>
          <a:off x="943038" y="1083088"/>
          <a:ext cx="1228439" cy="1228439"/>
        </a:xfrm>
        <a:prstGeom prst="ellipse">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6"/>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sp:txBody>
      <dsp:txXfrm>
        <a:off x="943038" y="1083088"/>
        <a:ext cx="1228439" cy="1228439"/>
      </dsp:txXfrm>
    </dsp:sp>
    <dsp:sp modelId="{17408649-C7B1-1A4D-9731-768C93386F3E}">
      <dsp:nvSpPr>
        <dsp:cNvPr id="12" name="Right Arrow 11"/>
        <dsp:cNvSpPr/>
      </dsp:nvSpPr>
      <dsp:spPr bwMode="white">
        <a:xfrm rot="-2159999">
          <a:off x="2139861" y="948464"/>
          <a:ext cx="325536" cy="414598"/>
        </a:xfrm>
        <a:prstGeom prst="rightArrow">
          <a:avLst>
            <a:gd name="adj1" fmla="val 60000"/>
            <a:gd name="adj2" fmla="val 50000"/>
          </a:avLst>
        </a:prstGeom>
        <a:solidFill>
          <a:srgbClr val="000000">
            <a:lumMod val="50000"/>
            <a:lumOff val="50000"/>
            <a:alpha val="2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6"/>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2139861" y="948464"/>
        <a:ext cx="325536" cy="414598"/>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096000" cy="4064000"/>
        <a:chOff x="0" y="0"/>
        <a:chExt cx="6096000" cy="4064000"/>
      </a:xfrm>
    </dsp:grpSpPr>
    <dsp:sp modelId="{C263CD6C-731F-7A4B-953E-9064F7C731BB}">
      <dsp:nvSpPr>
        <dsp:cNvPr id="3" name="Oval 2"/>
        <dsp:cNvSpPr/>
      </dsp:nvSpPr>
      <dsp:spPr bwMode="white">
        <a:xfrm>
          <a:off x="2433780" y="0"/>
          <a:ext cx="1228439" cy="1228439"/>
        </a:xfrm>
        <a:prstGeom prst="ellipse">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2"/>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sp:txBody>
      <dsp:txXfrm>
        <a:off x="2433780" y="0"/>
        <a:ext cx="1228439" cy="1228439"/>
      </dsp:txXfrm>
    </dsp:sp>
    <dsp:sp modelId="{01396960-655A-3744-85D2-DE579F93C82C}">
      <dsp:nvSpPr>
        <dsp:cNvPr id="4" name="Right Arrow 3"/>
        <dsp:cNvSpPr/>
      </dsp:nvSpPr>
      <dsp:spPr bwMode="white">
        <a:xfrm rot="2159999">
          <a:off x="3630603" y="948464"/>
          <a:ext cx="325536" cy="414598"/>
        </a:xfrm>
        <a:prstGeom prst="rightArrow">
          <a:avLst>
            <a:gd name="adj1" fmla="val 60000"/>
            <a:gd name="adj2" fmla="val 50000"/>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2"/>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3630603" y="948464"/>
        <a:ext cx="325536" cy="414598"/>
      </dsp:txXfrm>
    </dsp:sp>
    <dsp:sp modelId="{2F9D711D-25C7-CD4A-B0E5-6B79BB264B74}">
      <dsp:nvSpPr>
        <dsp:cNvPr id="5" name="Oval 4"/>
        <dsp:cNvSpPr/>
      </dsp:nvSpPr>
      <dsp:spPr bwMode="white">
        <a:xfrm>
          <a:off x="3924523" y="1083088"/>
          <a:ext cx="1228439" cy="1228439"/>
        </a:xfrm>
        <a:prstGeom prst="ellipse">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3"/>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sp:txBody>
      <dsp:txXfrm>
        <a:off x="3924523" y="1083088"/>
        <a:ext cx="1228439" cy="1228439"/>
      </dsp:txXfrm>
    </dsp:sp>
    <dsp:sp modelId="{2C052A8B-8667-5D4E-9E23-540C34E289F7}">
      <dsp:nvSpPr>
        <dsp:cNvPr id="6" name="Right Arrow 5"/>
        <dsp:cNvSpPr/>
      </dsp:nvSpPr>
      <dsp:spPr bwMode="white">
        <a:xfrm rot="6480000">
          <a:off x="4091268" y="2366245"/>
          <a:ext cx="325536" cy="414598"/>
        </a:xfrm>
        <a:prstGeom prst="rightArrow">
          <a:avLst>
            <a:gd name="adj1" fmla="val 60000"/>
            <a:gd name="adj2" fmla="val 50000"/>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3"/>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6480000">
        <a:off x="4091268" y="2366245"/>
        <a:ext cx="325536" cy="414598"/>
      </dsp:txXfrm>
    </dsp:sp>
    <dsp:sp modelId="{49ECB21A-4E31-E04B-BFD6-3ACA7E4CAB76}">
      <dsp:nvSpPr>
        <dsp:cNvPr id="7" name="Oval 6"/>
        <dsp:cNvSpPr/>
      </dsp:nvSpPr>
      <dsp:spPr bwMode="white">
        <a:xfrm>
          <a:off x="3355110" y="2835561"/>
          <a:ext cx="1228439" cy="1228439"/>
        </a:xfrm>
        <a:prstGeom prst="ellipse">
          <a:avLst/>
        </a:prstGeom>
        <a:gradFill rotWithShape="0">
          <a:gsLst>
            <a:gs pos="0">
              <a:srgbClr val="FFD520">
                <a:hueOff val="0"/>
                <a:satOff val="0"/>
                <a:lumOff val="0"/>
                <a:alphaOff val="0"/>
                <a:shade val="51000"/>
                <a:satMod val="130000"/>
              </a:srgbClr>
            </a:gs>
            <a:gs pos="80000">
              <a:srgbClr val="FFD520">
                <a:hueOff val="0"/>
                <a:satOff val="0"/>
                <a:lumOff val="0"/>
                <a:alphaOff val="0"/>
                <a:shade val="93000"/>
                <a:satMod val="130000"/>
              </a:srgbClr>
            </a:gs>
            <a:gs pos="100000">
              <a:srgbClr val="FFD52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4"/>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sp:txBody>
      <dsp:txXfrm>
        <a:off x="3355110" y="2835561"/>
        <a:ext cx="1228439" cy="1228439"/>
      </dsp:txXfrm>
    </dsp:sp>
    <dsp:sp modelId="{1740DC33-5B5D-A84C-9EAE-C5759B5FFF48}">
      <dsp:nvSpPr>
        <dsp:cNvPr id="8" name="Right Arrow 7"/>
        <dsp:cNvSpPr/>
      </dsp:nvSpPr>
      <dsp:spPr bwMode="white">
        <a:xfrm rot="10800000">
          <a:off x="2885232" y="3242481"/>
          <a:ext cx="325536" cy="414598"/>
        </a:xfrm>
        <a:prstGeom prst="rightArrow">
          <a:avLst>
            <a:gd name="adj1" fmla="val 60000"/>
            <a:gd name="adj2" fmla="val 50000"/>
          </a:avLst>
        </a:prstGeom>
        <a:gradFill rotWithShape="0">
          <a:gsLst>
            <a:gs pos="0">
              <a:srgbClr val="FFD520">
                <a:hueOff val="0"/>
                <a:satOff val="0"/>
                <a:lumOff val="0"/>
                <a:alphaOff val="0"/>
                <a:shade val="51000"/>
                <a:satMod val="130000"/>
              </a:srgbClr>
            </a:gs>
            <a:gs pos="80000">
              <a:srgbClr val="FFD520">
                <a:hueOff val="0"/>
                <a:satOff val="0"/>
                <a:lumOff val="0"/>
                <a:alphaOff val="0"/>
                <a:shade val="93000"/>
                <a:satMod val="130000"/>
              </a:srgbClr>
            </a:gs>
            <a:gs pos="100000">
              <a:srgbClr val="FFD52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4"/>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0800000">
        <a:off x="2885232" y="3242481"/>
        <a:ext cx="325536" cy="414598"/>
      </dsp:txXfrm>
    </dsp:sp>
    <dsp:sp modelId="{71EBB680-1BDB-E740-BB00-012B592A278C}">
      <dsp:nvSpPr>
        <dsp:cNvPr id="9" name="Oval 8"/>
        <dsp:cNvSpPr/>
      </dsp:nvSpPr>
      <dsp:spPr bwMode="white">
        <a:xfrm>
          <a:off x="1512451" y="2835561"/>
          <a:ext cx="1228439" cy="1228439"/>
        </a:xfrm>
        <a:prstGeom prst="ellipse">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5"/>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sp:txBody>
      <dsp:txXfrm>
        <a:off x="1512451" y="2835561"/>
        <a:ext cx="1228439" cy="1228439"/>
      </dsp:txXfrm>
    </dsp:sp>
    <dsp:sp modelId="{D14E6479-BEC8-144D-AB40-E1AC4AE497BD}">
      <dsp:nvSpPr>
        <dsp:cNvPr id="10" name="Right Arrow 9"/>
        <dsp:cNvSpPr/>
      </dsp:nvSpPr>
      <dsp:spPr bwMode="white">
        <a:xfrm rot="15120000">
          <a:off x="1679196" y="2366245"/>
          <a:ext cx="325536" cy="414598"/>
        </a:xfrm>
        <a:prstGeom prst="rightArrow">
          <a:avLst>
            <a:gd name="adj1" fmla="val 60000"/>
            <a:gd name="adj2" fmla="val 50000"/>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5"/>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5120000">
        <a:off x="1679196" y="2366245"/>
        <a:ext cx="325536" cy="414598"/>
      </dsp:txXfrm>
    </dsp:sp>
    <dsp:sp modelId="{862F9AEF-5E1E-9642-BE45-F582EDC6808F}">
      <dsp:nvSpPr>
        <dsp:cNvPr id="11" name="Oval 10"/>
        <dsp:cNvSpPr/>
      </dsp:nvSpPr>
      <dsp:spPr bwMode="white">
        <a:xfrm>
          <a:off x="943038" y="1083088"/>
          <a:ext cx="1228439" cy="1228439"/>
        </a:xfrm>
        <a:prstGeom prst="ellipse">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6"/>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sp:txBody>
      <dsp:txXfrm>
        <a:off x="943038" y="1083088"/>
        <a:ext cx="1228439" cy="1228439"/>
      </dsp:txXfrm>
    </dsp:sp>
    <dsp:sp modelId="{17408649-C7B1-1A4D-9731-768C93386F3E}">
      <dsp:nvSpPr>
        <dsp:cNvPr id="12" name="Right Arrow 11"/>
        <dsp:cNvSpPr/>
      </dsp:nvSpPr>
      <dsp:spPr bwMode="white">
        <a:xfrm rot="-2159999">
          <a:off x="2139861" y="948464"/>
          <a:ext cx="325536" cy="414598"/>
        </a:xfrm>
        <a:prstGeom prst="rightArrow">
          <a:avLst>
            <a:gd name="adj1" fmla="val 60000"/>
            <a:gd name="adj2" fmla="val 50000"/>
          </a:avLst>
        </a:prstGeom>
        <a:solidFill>
          <a:srgbClr val="737775">
            <a:alpha val="11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6"/>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2139861" y="948464"/>
        <a:ext cx="325536" cy="414598"/>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096000" cy="4064000"/>
        <a:chOff x="0" y="0"/>
        <a:chExt cx="6096000" cy="4064000"/>
      </a:xfrm>
    </dsp:grpSpPr>
    <dsp:sp modelId="{C263CD6C-731F-7A4B-953E-9064F7C731BB}">
      <dsp:nvSpPr>
        <dsp:cNvPr id="3" name="Oval 2"/>
        <dsp:cNvSpPr/>
      </dsp:nvSpPr>
      <dsp:spPr bwMode="white">
        <a:xfrm>
          <a:off x="2433780" y="0"/>
          <a:ext cx="1228439" cy="1228439"/>
        </a:xfrm>
        <a:prstGeom prst="ellipse">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2"/>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sp:txBody>
      <dsp:txXfrm>
        <a:off x="2433780" y="0"/>
        <a:ext cx="1228439" cy="1228439"/>
      </dsp:txXfrm>
    </dsp:sp>
    <dsp:sp modelId="{01396960-655A-3744-85D2-DE579F93C82C}">
      <dsp:nvSpPr>
        <dsp:cNvPr id="4" name="Right Arrow 3"/>
        <dsp:cNvSpPr/>
      </dsp:nvSpPr>
      <dsp:spPr bwMode="white">
        <a:xfrm rot="2159999">
          <a:off x="3630603" y="948464"/>
          <a:ext cx="325536" cy="414598"/>
        </a:xfrm>
        <a:prstGeom prst="rightArrow">
          <a:avLst>
            <a:gd name="adj1" fmla="val 60000"/>
            <a:gd name="adj2" fmla="val 50000"/>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2"/>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3630603" y="948464"/>
        <a:ext cx="325536" cy="414598"/>
      </dsp:txXfrm>
    </dsp:sp>
    <dsp:sp modelId="{2F9D711D-25C7-CD4A-B0E5-6B79BB264B74}">
      <dsp:nvSpPr>
        <dsp:cNvPr id="5" name="Oval 4"/>
        <dsp:cNvSpPr/>
      </dsp:nvSpPr>
      <dsp:spPr bwMode="white">
        <a:xfrm>
          <a:off x="3924523" y="1083088"/>
          <a:ext cx="1228439" cy="1228439"/>
        </a:xfrm>
        <a:prstGeom prst="ellipse">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3"/>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sp:txBody>
      <dsp:txXfrm>
        <a:off x="3924523" y="1083088"/>
        <a:ext cx="1228439" cy="1228439"/>
      </dsp:txXfrm>
    </dsp:sp>
    <dsp:sp modelId="{2C052A8B-8667-5D4E-9E23-540C34E289F7}">
      <dsp:nvSpPr>
        <dsp:cNvPr id="6" name="Right Arrow 5"/>
        <dsp:cNvSpPr/>
      </dsp:nvSpPr>
      <dsp:spPr bwMode="white">
        <a:xfrm rot="6480000">
          <a:off x="4091268" y="2366245"/>
          <a:ext cx="325536" cy="414598"/>
        </a:xfrm>
        <a:prstGeom prst="rightArrow">
          <a:avLst>
            <a:gd name="adj1" fmla="val 60000"/>
            <a:gd name="adj2" fmla="val 50000"/>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3"/>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6480000">
        <a:off x="4091268" y="2366245"/>
        <a:ext cx="325536" cy="414598"/>
      </dsp:txXfrm>
    </dsp:sp>
    <dsp:sp modelId="{49ECB21A-4E31-E04B-BFD6-3ACA7E4CAB76}">
      <dsp:nvSpPr>
        <dsp:cNvPr id="7" name="Oval 6"/>
        <dsp:cNvSpPr/>
      </dsp:nvSpPr>
      <dsp:spPr bwMode="white">
        <a:xfrm>
          <a:off x="3355110" y="2835561"/>
          <a:ext cx="1228439" cy="1228439"/>
        </a:xfrm>
        <a:prstGeom prst="ellipse">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4"/>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sp:txBody>
      <dsp:txXfrm>
        <a:off x="3355110" y="2835561"/>
        <a:ext cx="1228439" cy="1228439"/>
      </dsp:txXfrm>
    </dsp:sp>
    <dsp:sp modelId="{1740DC33-5B5D-A84C-9EAE-C5759B5FFF48}">
      <dsp:nvSpPr>
        <dsp:cNvPr id="8" name="Right Arrow 7"/>
        <dsp:cNvSpPr/>
      </dsp:nvSpPr>
      <dsp:spPr bwMode="white">
        <a:xfrm rot="10800000">
          <a:off x="2885232" y="3242481"/>
          <a:ext cx="325536" cy="414598"/>
        </a:xfrm>
        <a:prstGeom prst="rightArrow">
          <a:avLst>
            <a:gd name="adj1" fmla="val 60000"/>
            <a:gd name="adj2" fmla="val 50000"/>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4"/>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0800000">
        <a:off x="2885232" y="3242481"/>
        <a:ext cx="325536" cy="414598"/>
      </dsp:txXfrm>
    </dsp:sp>
    <dsp:sp modelId="{71EBB680-1BDB-E740-BB00-012B592A278C}">
      <dsp:nvSpPr>
        <dsp:cNvPr id="9" name="Oval 8"/>
        <dsp:cNvSpPr/>
      </dsp:nvSpPr>
      <dsp:spPr bwMode="white">
        <a:xfrm>
          <a:off x="1512451" y="2835561"/>
          <a:ext cx="1228439" cy="1228439"/>
        </a:xfrm>
        <a:prstGeom prst="ellipse">
          <a:avLst/>
        </a:prstGeom>
        <a:gradFill rotWithShape="0">
          <a:gsLst>
            <a:gs pos="0">
              <a:srgbClr val="780000">
                <a:hueOff val="0"/>
                <a:satOff val="0"/>
                <a:lumOff val="0"/>
                <a:alphaOff val="0"/>
                <a:shade val="51000"/>
                <a:satMod val="130000"/>
              </a:srgbClr>
            </a:gs>
            <a:gs pos="80000">
              <a:srgbClr val="780000">
                <a:hueOff val="0"/>
                <a:satOff val="0"/>
                <a:lumOff val="0"/>
                <a:alphaOff val="0"/>
                <a:shade val="93000"/>
                <a:satMod val="130000"/>
              </a:srgbClr>
            </a:gs>
            <a:gs pos="100000">
              <a:srgbClr val="7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5"/>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sp:txBody>
      <dsp:txXfrm>
        <a:off x="1512451" y="2835561"/>
        <a:ext cx="1228439" cy="1228439"/>
      </dsp:txXfrm>
    </dsp:sp>
    <dsp:sp modelId="{D14E6479-BEC8-144D-AB40-E1AC4AE497BD}">
      <dsp:nvSpPr>
        <dsp:cNvPr id="10" name="Right Arrow 9"/>
        <dsp:cNvSpPr/>
      </dsp:nvSpPr>
      <dsp:spPr bwMode="white">
        <a:xfrm rot="15120000">
          <a:off x="1679196" y="2366245"/>
          <a:ext cx="325536" cy="414598"/>
        </a:xfrm>
        <a:prstGeom prst="rightArrow">
          <a:avLst>
            <a:gd name="adj1" fmla="val 60000"/>
            <a:gd name="adj2" fmla="val 50000"/>
          </a:avLst>
        </a:prstGeom>
        <a:gradFill rotWithShape="0">
          <a:gsLst>
            <a:gs pos="0">
              <a:srgbClr val="780000">
                <a:hueOff val="0"/>
                <a:satOff val="0"/>
                <a:lumOff val="0"/>
                <a:alphaOff val="0"/>
                <a:shade val="51000"/>
                <a:satMod val="130000"/>
              </a:srgbClr>
            </a:gs>
            <a:gs pos="80000">
              <a:srgbClr val="780000">
                <a:hueOff val="0"/>
                <a:satOff val="0"/>
                <a:lumOff val="0"/>
                <a:alphaOff val="0"/>
                <a:shade val="93000"/>
                <a:satMod val="130000"/>
              </a:srgbClr>
            </a:gs>
            <a:gs pos="100000">
              <a:srgbClr val="780000">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5"/>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5120000">
        <a:off x="1679196" y="2366245"/>
        <a:ext cx="325536" cy="414598"/>
      </dsp:txXfrm>
    </dsp:sp>
    <dsp:sp modelId="{862F9AEF-5E1E-9642-BE45-F582EDC6808F}">
      <dsp:nvSpPr>
        <dsp:cNvPr id="11" name="Oval 10"/>
        <dsp:cNvSpPr/>
      </dsp:nvSpPr>
      <dsp:spPr bwMode="white">
        <a:xfrm>
          <a:off x="943038" y="1083088"/>
          <a:ext cx="1228439" cy="1228439"/>
        </a:xfrm>
        <a:prstGeom prst="ellipse">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6"/>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sp:txBody>
      <dsp:txXfrm>
        <a:off x="943038" y="1083088"/>
        <a:ext cx="1228439" cy="1228439"/>
      </dsp:txXfrm>
    </dsp:sp>
    <dsp:sp modelId="{17408649-C7B1-1A4D-9731-768C93386F3E}">
      <dsp:nvSpPr>
        <dsp:cNvPr id="12" name="Right Arrow 11"/>
        <dsp:cNvSpPr/>
      </dsp:nvSpPr>
      <dsp:spPr bwMode="white">
        <a:xfrm rot="-2159999">
          <a:off x="2139861" y="948464"/>
          <a:ext cx="325536" cy="414598"/>
        </a:xfrm>
        <a:prstGeom prst="rightArrow">
          <a:avLst>
            <a:gd name="adj1" fmla="val 60000"/>
            <a:gd name="adj2" fmla="val 50000"/>
          </a:avLst>
        </a:prstGeom>
        <a:solidFill>
          <a:srgbClr val="000000">
            <a:lumMod val="50000"/>
            <a:lumOff val="50000"/>
            <a:alpha val="27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6"/>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2139861" y="948464"/>
        <a:ext cx="325536" cy="414598"/>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096000" cy="4064000"/>
        <a:chOff x="0" y="0"/>
        <a:chExt cx="6096000" cy="4064000"/>
      </a:xfrm>
    </dsp:grpSpPr>
    <dsp:sp modelId="{C263CD6C-731F-7A4B-953E-9064F7C731BB}">
      <dsp:nvSpPr>
        <dsp:cNvPr id="3" name="Oval 2"/>
        <dsp:cNvSpPr/>
      </dsp:nvSpPr>
      <dsp:spPr bwMode="white">
        <a:xfrm>
          <a:off x="2433780" y="0"/>
          <a:ext cx="1228439" cy="1228439"/>
        </a:xfrm>
        <a:prstGeom prst="ellipse">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2"/>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Identification</a:t>
          </a:r>
          <a:endParaRPr lang="en-US" sz="1100" dirty="0">
            <a:solidFill>
              <a:srgbClr val="FFFFFF"/>
            </a:solidFill>
            <a:latin typeface="Arial" panose="020B0604020202020204"/>
            <a:ea typeface="+mn-ea"/>
            <a:cs typeface="+mn-cs"/>
          </a:endParaRPr>
        </a:p>
      </dsp:txBody>
      <dsp:txXfrm>
        <a:off x="2433780" y="0"/>
        <a:ext cx="1228439" cy="1228439"/>
      </dsp:txXfrm>
    </dsp:sp>
    <dsp:sp modelId="{01396960-655A-3744-85D2-DE579F93C82C}">
      <dsp:nvSpPr>
        <dsp:cNvPr id="4" name="Right Arrow 3"/>
        <dsp:cNvSpPr/>
      </dsp:nvSpPr>
      <dsp:spPr bwMode="white">
        <a:xfrm rot="2159999">
          <a:off x="3630603" y="948464"/>
          <a:ext cx="325536" cy="414598"/>
        </a:xfrm>
        <a:prstGeom prst="rightArrow">
          <a:avLst>
            <a:gd name="adj1" fmla="val 60000"/>
            <a:gd name="adj2" fmla="val 50000"/>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2"/>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3630603" y="948464"/>
        <a:ext cx="325536" cy="414598"/>
      </dsp:txXfrm>
    </dsp:sp>
    <dsp:sp modelId="{2F9D711D-25C7-CD4A-B0E5-6B79BB264B74}">
      <dsp:nvSpPr>
        <dsp:cNvPr id="5" name="Oval 4"/>
        <dsp:cNvSpPr/>
      </dsp:nvSpPr>
      <dsp:spPr bwMode="white">
        <a:xfrm>
          <a:off x="3924523" y="1083088"/>
          <a:ext cx="1228439" cy="1228439"/>
        </a:xfrm>
        <a:prstGeom prst="ellipse">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3"/>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Priority Setting</a:t>
          </a:r>
          <a:endParaRPr lang="en-US" sz="1100" dirty="0">
            <a:solidFill>
              <a:srgbClr val="FFFFFF"/>
            </a:solidFill>
            <a:latin typeface="Arial" panose="020B0604020202020204"/>
            <a:ea typeface="+mn-ea"/>
            <a:cs typeface="+mn-cs"/>
          </a:endParaRPr>
        </a:p>
      </dsp:txBody>
      <dsp:txXfrm>
        <a:off x="3924523" y="1083088"/>
        <a:ext cx="1228439" cy="1228439"/>
      </dsp:txXfrm>
    </dsp:sp>
    <dsp:sp modelId="{2C052A8B-8667-5D4E-9E23-540C34E289F7}">
      <dsp:nvSpPr>
        <dsp:cNvPr id="6" name="Right Arrow 5"/>
        <dsp:cNvSpPr/>
      </dsp:nvSpPr>
      <dsp:spPr bwMode="white">
        <a:xfrm rot="6480000">
          <a:off x="4091268" y="2366245"/>
          <a:ext cx="325536" cy="414598"/>
        </a:xfrm>
        <a:prstGeom prst="rightArrow">
          <a:avLst>
            <a:gd name="adj1" fmla="val 60000"/>
            <a:gd name="adj2" fmla="val 50000"/>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3"/>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6480000">
        <a:off x="4091268" y="2366245"/>
        <a:ext cx="325536" cy="414598"/>
      </dsp:txXfrm>
    </dsp:sp>
    <dsp:sp modelId="{49ECB21A-4E31-E04B-BFD6-3ACA7E4CAB76}">
      <dsp:nvSpPr>
        <dsp:cNvPr id="7" name="Oval 6"/>
        <dsp:cNvSpPr/>
      </dsp:nvSpPr>
      <dsp:spPr bwMode="white">
        <a:xfrm>
          <a:off x="3355110" y="2835561"/>
          <a:ext cx="1228439" cy="1228439"/>
        </a:xfrm>
        <a:prstGeom prst="ellipse">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4"/>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Roles</a:t>
          </a:r>
          <a:endParaRPr lang="en-US" sz="1100" dirty="0">
            <a:solidFill>
              <a:srgbClr val="FFFFFF"/>
            </a:solidFill>
            <a:latin typeface="Arial" panose="020B0604020202020204"/>
            <a:ea typeface="+mn-ea"/>
            <a:cs typeface="+mn-cs"/>
          </a:endParaRPr>
        </a:p>
      </dsp:txBody>
      <dsp:txXfrm>
        <a:off x="3355110" y="2835561"/>
        <a:ext cx="1228439" cy="1228439"/>
      </dsp:txXfrm>
    </dsp:sp>
    <dsp:sp modelId="{1740DC33-5B5D-A84C-9EAE-C5759B5FFF48}">
      <dsp:nvSpPr>
        <dsp:cNvPr id="8" name="Right Arrow 7"/>
        <dsp:cNvSpPr/>
      </dsp:nvSpPr>
      <dsp:spPr bwMode="white">
        <a:xfrm rot="10800000">
          <a:off x="2885232" y="3242481"/>
          <a:ext cx="325536" cy="414598"/>
        </a:xfrm>
        <a:prstGeom prst="rightArrow">
          <a:avLst>
            <a:gd name="adj1" fmla="val 60000"/>
            <a:gd name="adj2" fmla="val 50000"/>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4"/>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0800000">
        <a:off x="2885232" y="3242481"/>
        <a:ext cx="325536" cy="414598"/>
      </dsp:txXfrm>
    </dsp:sp>
    <dsp:sp modelId="{71EBB680-1BDB-E740-BB00-012B592A278C}">
      <dsp:nvSpPr>
        <dsp:cNvPr id="9" name="Oval 8"/>
        <dsp:cNvSpPr/>
      </dsp:nvSpPr>
      <dsp:spPr bwMode="white">
        <a:xfrm>
          <a:off x="1512451" y="2835561"/>
          <a:ext cx="1228439" cy="1228439"/>
        </a:xfrm>
        <a:prstGeom prst="ellipse">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5"/>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Management</a:t>
          </a:r>
          <a:endParaRPr lang="en-US" sz="1100" dirty="0">
            <a:solidFill>
              <a:srgbClr val="FFFFFF"/>
            </a:solidFill>
            <a:latin typeface="Arial" panose="020B0604020202020204"/>
            <a:ea typeface="+mn-ea"/>
            <a:cs typeface="+mn-cs"/>
          </a:endParaRPr>
        </a:p>
      </dsp:txBody>
      <dsp:txXfrm>
        <a:off x="1512451" y="2835561"/>
        <a:ext cx="1228439" cy="1228439"/>
      </dsp:txXfrm>
    </dsp:sp>
    <dsp:sp modelId="{D14E6479-BEC8-144D-AB40-E1AC4AE497BD}">
      <dsp:nvSpPr>
        <dsp:cNvPr id="10" name="Right Arrow 9"/>
        <dsp:cNvSpPr/>
      </dsp:nvSpPr>
      <dsp:spPr bwMode="white">
        <a:xfrm rot="15120000">
          <a:off x="1679196" y="2366245"/>
          <a:ext cx="325536" cy="414598"/>
        </a:xfrm>
        <a:prstGeom prst="rightArrow">
          <a:avLst>
            <a:gd name="adj1" fmla="val 60000"/>
            <a:gd name="adj2" fmla="val 50000"/>
          </a:avLst>
        </a:prstGeom>
        <a:solidFill>
          <a:srgbClr val="000000">
            <a:lumMod val="50000"/>
            <a:lumOff val="50000"/>
            <a:alpha val="29000"/>
          </a:srgbClr>
        </a:soli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5"/>
        </a:fillRef>
        <a:effectRef idx="2">
          <a:scrgbClr r="0" g="0" b="0"/>
        </a:effectRef>
        <a:fontRef idx="minor">
          <a:schemeClr val="lt1"/>
        </a:fontRef>
      </dsp:style>
      <dsp:txBody>
        <a:bodyPr rot="10800000"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15120000">
        <a:off x="1679196" y="2366245"/>
        <a:ext cx="325536" cy="414598"/>
      </dsp:txXfrm>
    </dsp:sp>
    <dsp:sp modelId="{862F9AEF-5E1E-9642-BE45-F582EDC6808F}">
      <dsp:nvSpPr>
        <dsp:cNvPr id="11" name="Oval 10"/>
        <dsp:cNvSpPr/>
      </dsp:nvSpPr>
      <dsp:spPr bwMode="white">
        <a:xfrm>
          <a:off x="943038" y="1083088"/>
          <a:ext cx="1228439" cy="1228439"/>
        </a:xfrm>
        <a:prstGeom prst="ellipse">
          <a:avLst/>
        </a:prstGeom>
        <a:gradFill rotWithShape="0">
          <a:gsLst>
            <a:gs pos="0">
              <a:srgbClr val="999B9E">
                <a:hueOff val="0"/>
                <a:satOff val="0"/>
                <a:lumOff val="0"/>
                <a:alphaOff val="0"/>
                <a:shade val="51000"/>
                <a:satMod val="130000"/>
              </a:srgbClr>
            </a:gs>
            <a:gs pos="80000">
              <a:srgbClr val="999B9E">
                <a:hueOff val="0"/>
                <a:satOff val="0"/>
                <a:lumOff val="0"/>
                <a:alphaOff val="0"/>
                <a:shade val="93000"/>
                <a:satMod val="130000"/>
              </a:srgbClr>
            </a:gs>
            <a:gs pos="100000">
              <a:srgbClr val="999B9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hemeClr val="lt1"/>
        </a:lnRef>
        <a:fillRef idx="3">
          <a:schemeClr val="accent6"/>
        </a:fillRef>
        <a:effectRef idx="2">
          <a:scrgbClr r="0" g="0" b="0"/>
        </a:effectRef>
        <a:fontRef idx="minor">
          <a:schemeClr val="lt1"/>
        </a:fontRef>
      </dsp:style>
      <dsp:txBody>
        <a:bodyPr lIns="13970" tIns="13970" rIns="13970" bIns="1397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100" dirty="0" smtClean="0">
              <a:solidFill>
                <a:srgbClr val="FFFFFF"/>
              </a:solidFill>
              <a:latin typeface="Arial" panose="020B0604020202020204"/>
              <a:ea typeface="+mn-ea"/>
              <a:cs typeface="+mn-cs"/>
            </a:rPr>
            <a:t>Program Reporting/Monitoring</a:t>
          </a:r>
          <a:endParaRPr lang="en-US" sz="1100" dirty="0">
            <a:solidFill>
              <a:srgbClr val="FFFFFF"/>
            </a:solidFill>
            <a:latin typeface="Arial" panose="020B0604020202020204"/>
            <a:ea typeface="+mn-ea"/>
            <a:cs typeface="+mn-cs"/>
          </a:endParaRPr>
        </a:p>
      </dsp:txBody>
      <dsp:txXfrm>
        <a:off x="943038" y="1083088"/>
        <a:ext cx="1228439" cy="1228439"/>
      </dsp:txXfrm>
    </dsp:sp>
    <dsp:sp modelId="{17408649-C7B1-1A4D-9731-768C93386F3E}">
      <dsp:nvSpPr>
        <dsp:cNvPr id="12" name="Right Arrow 11"/>
        <dsp:cNvSpPr/>
      </dsp:nvSpPr>
      <dsp:spPr bwMode="white">
        <a:xfrm rot="-2159999">
          <a:off x="2139861" y="948464"/>
          <a:ext cx="325536" cy="414598"/>
        </a:xfrm>
        <a:prstGeom prst="rightArrow">
          <a:avLst>
            <a:gd name="adj1" fmla="val 60000"/>
            <a:gd name="adj2" fmla="val 50000"/>
          </a:avLst>
        </a:prstGeom>
        <a:gradFill rotWithShape="0">
          <a:gsLst>
            <a:gs pos="0">
              <a:srgbClr val="999B9E">
                <a:hueOff val="0"/>
                <a:satOff val="0"/>
                <a:lumOff val="0"/>
                <a:alphaOff val="0"/>
                <a:shade val="51000"/>
                <a:satMod val="130000"/>
              </a:srgbClr>
            </a:gs>
            <a:gs pos="80000">
              <a:srgbClr val="999B9E">
                <a:hueOff val="0"/>
                <a:satOff val="0"/>
                <a:lumOff val="0"/>
                <a:alphaOff val="0"/>
                <a:shade val="93000"/>
                <a:satMod val="130000"/>
              </a:srgbClr>
            </a:gs>
            <a:gs pos="100000">
              <a:srgbClr val="999B9E">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hemeClr val="lt1">
            <a:hueOff val="0"/>
            <a:satOff val="0"/>
            <a:lumOff val="0"/>
            <a:alpha val="100000"/>
          </a:schemeClr>
        </a:lnRef>
        <a:fillRef idx="3">
          <a:schemeClr val="accent6"/>
        </a:fillRef>
        <a:effectRef idx="2">
          <a:scrgbClr r="0" g="0" b="0"/>
        </a:effectRef>
        <a:fontRef idx="minor">
          <a:schemeClr val="lt1"/>
        </a:fontRef>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1050" dirty="0">
            <a:solidFill>
              <a:srgbClr val="FFFFFF"/>
            </a:solidFill>
            <a:latin typeface="Arial" panose="020B0604020202020204"/>
            <a:ea typeface="+mn-ea"/>
            <a:cs typeface="+mn-cs"/>
          </a:endParaRPr>
        </a:p>
      </dsp:txBody>
      <dsp:txXfrm rot="-2159999">
        <a:off x="2139861" y="948464"/>
        <a:ext cx="325536" cy="414598"/>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8686800" cy="2978093"/>
        <a:chOff x="0" y="0"/>
        <a:chExt cx="8686800" cy="2978093"/>
      </a:xfrm>
    </dsp:grpSpPr>
    <dsp:sp modelId="{7592090C-D485-477E-9A1F-2FED00C92B90}">
      <dsp:nvSpPr>
        <dsp:cNvPr id="3" name="Chevron 2"/>
        <dsp:cNvSpPr/>
      </dsp:nvSpPr>
      <dsp:spPr bwMode="white">
        <a:xfrm>
          <a:off x="0" y="638086"/>
          <a:ext cx="1297196" cy="518878"/>
        </a:xfrm>
        <a:prstGeom prst="chevron">
          <a:avLst/>
        </a:prstGeom>
        <a:solidFill>
          <a:srgbClr val="0490C7">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hemeClr val="lt1"/>
        </a:lnRef>
        <a:fillRef idx="1">
          <a:schemeClr val="accent1"/>
        </a:fillRef>
        <a:effectRef idx="0">
          <a:scrgbClr r="0" g="0" b="0"/>
        </a:effectRef>
        <a:fontRef idx="minor">
          <a:schemeClr val="lt1"/>
        </a:fontRef>
      </dsp:style>
      <dsp:txBody>
        <a:bodyPr lIns="12700" tIns="6350" rIns="0" bIns="635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000" dirty="0" smtClean="0">
              <a:solidFill>
                <a:srgbClr val="FFFFFF"/>
              </a:solidFill>
              <a:latin typeface="Arial" panose="020B0604020202020204"/>
              <a:ea typeface="+mn-ea"/>
              <a:cs typeface="+mn-cs"/>
            </a:rPr>
            <a:t>Solution Development Process</a:t>
          </a:r>
          <a:endParaRPr lang="en-US" sz="1000" dirty="0">
            <a:solidFill>
              <a:srgbClr val="FFFFFF"/>
            </a:solidFill>
            <a:latin typeface="Arial" panose="020B0604020202020204"/>
            <a:ea typeface="+mn-ea"/>
            <a:cs typeface="+mn-cs"/>
          </a:endParaRPr>
        </a:p>
      </dsp:txBody>
      <dsp:txXfrm>
        <a:off x="0" y="638086"/>
        <a:ext cx="1297196" cy="518878"/>
      </dsp:txXfrm>
    </dsp:sp>
    <dsp:sp modelId="{6C6BB1E7-6733-4499-9007-1FC21E900839}">
      <dsp:nvSpPr>
        <dsp:cNvPr id="4" name="Chevron 3"/>
        <dsp:cNvSpPr/>
      </dsp:nvSpPr>
      <dsp:spPr bwMode="white">
        <a:xfrm>
          <a:off x="1128560" y="682191"/>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Concept</a:t>
          </a:r>
          <a:endParaRPr lang="en-US" sz="800" dirty="0">
            <a:solidFill>
              <a:srgbClr val="000000">
                <a:hueOff val="0"/>
                <a:satOff val="0"/>
                <a:lumOff val="0"/>
                <a:alphaOff val="0"/>
              </a:srgbClr>
            </a:solidFill>
            <a:latin typeface="Arial" panose="020B0604020202020204"/>
            <a:ea typeface="+mn-ea"/>
            <a:cs typeface="+mn-cs"/>
          </a:endParaRPr>
        </a:p>
      </dsp:txBody>
      <dsp:txXfrm>
        <a:off x="1128560" y="682191"/>
        <a:ext cx="1076672" cy="430669"/>
      </dsp:txXfrm>
    </dsp:sp>
    <dsp:sp modelId="{62941B9E-3AB8-44FE-8709-1244862E913B}">
      <dsp:nvSpPr>
        <dsp:cNvPr id="5" name="Chevron 4"/>
        <dsp:cNvSpPr/>
      </dsp:nvSpPr>
      <dsp:spPr bwMode="white">
        <a:xfrm>
          <a:off x="2054498" y="682191"/>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Requirements</a:t>
          </a:r>
          <a:endParaRPr lang="en-US" sz="800" dirty="0">
            <a:solidFill>
              <a:srgbClr val="000000">
                <a:hueOff val="0"/>
                <a:satOff val="0"/>
                <a:lumOff val="0"/>
                <a:alphaOff val="0"/>
              </a:srgbClr>
            </a:solidFill>
            <a:latin typeface="Arial" panose="020B0604020202020204"/>
            <a:ea typeface="+mn-ea"/>
            <a:cs typeface="+mn-cs"/>
          </a:endParaRPr>
        </a:p>
      </dsp:txBody>
      <dsp:txXfrm>
        <a:off x="2054498" y="682191"/>
        <a:ext cx="1076672" cy="430669"/>
      </dsp:txXfrm>
    </dsp:sp>
    <dsp:sp modelId="{A08C18B6-7C3D-4309-B00E-8F91176FAA58}">
      <dsp:nvSpPr>
        <dsp:cNvPr id="6" name="Chevron 5"/>
        <dsp:cNvSpPr/>
      </dsp:nvSpPr>
      <dsp:spPr bwMode="white">
        <a:xfrm>
          <a:off x="2980437" y="682191"/>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Planning</a:t>
          </a:r>
          <a:endParaRPr lang="en-US" sz="800" dirty="0">
            <a:solidFill>
              <a:srgbClr val="000000">
                <a:hueOff val="0"/>
                <a:satOff val="0"/>
                <a:lumOff val="0"/>
                <a:alphaOff val="0"/>
              </a:srgbClr>
            </a:solidFill>
            <a:latin typeface="Arial" panose="020B0604020202020204"/>
            <a:ea typeface="+mn-ea"/>
            <a:cs typeface="+mn-cs"/>
          </a:endParaRPr>
        </a:p>
      </dsp:txBody>
      <dsp:txXfrm>
        <a:off x="2980437" y="682191"/>
        <a:ext cx="1076672" cy="430669"/>
      </dsp:txXfrm>
    </dsp:sp>
    <dsp:sp modelId="{4420BEF2-6E5C-4011-83BB-8C0DF44506EB}">
      <dsp:nvSpPr>
        <dsp:cNvPr id="7" name="Chevron 6"/>
        <dsp:cNvSpPr/>
      </dsp:nvSpPr>
      <dsp:spPr bwMode="white">
        <a:xfrm>
          <a:off x="3906375" y="682191"/>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Development</a:t>
          </a:r>
          <a:endParaRPr lang="en-US" sz="800" dirty="0">
            <a:solidFill>
              <a:srgbClr val="000000">
                <a:hueOff val="0"/>
                <a:satOff val="0"/>
                <a:lumOff val="0"/>
                <a:alphaOff val="0"/>
              </a:srgbClr>
            </a:solidFill>
            <a:latin typeface="Arial" panose="020B0604020202020204"/>
            <a:ea typeface="+mn-ea"/>
            <a:cs typeface="+mn-cs"/>
          </a:endParaRPr>
        </a:p>
      </dsp:txBody>
      <dsp:txXfrm>
        <a:off x="3906375" y="682191"/>
        <a:ext cx="1076672" cy="430669"/>
      </dsp:txXfrm>
    </dsp:sp>
    <dsp:sp modelId="{1472DB9B-406A-4FE6-BB42-27A4BE7CD6E0}">
      <dsp:nvSpPr>
        <dsp:cNvPr id="8" name="Chevron 7"/>
        <dsp:cNvSpPr/>
      </dsp:nvSpPr>
      <dsp:spPr bwMode="white">
        <a:xfrm>
          <a:off x="4832313" y="682191"/>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Beta &amp; Pilot</a:t>
          </a:r>
          <a:endParaRPr lang="en-US" sz="800" dirty="0">
            <a:solidFill>
              <a:srgbClr val="000000">
                <a:hueOff val="0"/>
                <a:satOff val="0"/>
                <a:lumOff val="0"/>
                <a:alphaOff val="0"/>
              </a:srgbClr>
            </a:solidFill>
            <a:latin typeface="Arial" panose="020B0604020202020204"/>
            <a:ea typeface="+mn-ea"/>
            <a:cs typeface="+mn-cs"/>
          </a:endParaRPr>
        </a:p>
      </dsp:txBody>
      <dsp:txXfrm>
        <a:off x="4832313" y="682191"/>
        <a:ext cx="1076672" cy="430669"/>
      </dsp:txXfrm>
    </dsp:sp>
    <dsp:sp modelId="{1409E839-22F4-43BB-B841-6B6C7D8D66F4}">
      <dsp:nvSpPr>
        <dsp:cNvPr id="9" name="Chevron 8"/>
        <dsp:cNvSpPr/>
      </dsp:nvSpPr>
      <dsp:spPr bwMode="white">
        <a:xfrm>
          <a:off x="5758251" y="682191"/>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Launch</a:t>
          </a:r>
          <a:endParaRPr lang="en-US" sz="800" dirty="0">
            <a:solidFill>
              <a:srgbClr val="000000">
                <a:hueOff val="0"/>
                <a:satOff val="0"/>
                <a:lumOff val="0"/>
                <a:alphaOff val="0"/>
              </a:srgbClr>
            </a:solidFill>
            <a:latin typeface="Arial" panose="020B0604020202020204"/>
            <a:ea typeface="+mn-ea"/>
            <a:cs typeface="+mn-cs"/>
          </a:endParaRPr>
        </a:p>
      </dsp:txBody>
      <dsp:txXfrm>
        <a:off x="5758251" y="682191"/>
        <a:ext cx="1076672" cy="430669"/>
      </dsp:txXfrm>
    </dsp:sp>
    <dsp:sp modelId="{64EFF5B3-E298-4811-A947-EA38D7DD2F4D}">
      <dsp:nvSpPr>
        <dsp:cNvPr id="10" name="Chevron 9"/>
        <dsp:cNvSpPr/>
      </dsp:nvSpPr>
      <dsp:spPr bwMode="white">
        <a:xfrm>
          <a:off x="6684189" y="682191"/>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Sustain &amp; Enhance</a:t>
          </a:r>
          <a:endParaRPr lang="en-US" sz="800" dirty="0">
            <a:solidFill>
              <a:srgbClr val="000000">
                <a:hueOff val="0"/>
                <a:satOff val="0"/>
                <a:lumOff val="0"/>
                <a:alphaOff val="0"/>
              </a:srgbClr>
            </a:solidFill>
            <a:latin typeface="Arial" panose="020B0604020202020204"/>
            <a:ea typeface="+mn-ea"/>
            <a:cs typeface="+mn-cs"/>
          </a:endParaRPr>
        </a:p>
      </dsp:txBody>
      <dsp:txXfrm>
        <a:off x="6684189" y="682191"/>
        <a:ext cx="1076672" cy="430669"/>
      </dsp:txXfrm>
    </dsp:sp>
    <dsp:sp modelId="{F2B57FAF-C169-48D5-958C-966D92AB1CEB}">
      <dsp:nvSpPr>
        <dsp:cNvPr id="11" name="Chevron 10"/>
        <dsp:cNvSpPr/>
      </dsp:nvSpPr>
      <dsp:spPr bwMode="white">
        <a:xfrm>
          <a:off x="7610128" y="682191"/>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Retire/EOL</a:t>
          </a:r>
          <a:endParaRPr lang="en-US" sz="800" dirty="0">
            <a:solidFill>
              <a:srgbClr val="000000">
                <a:hueOff val="0"/>
                <a:satOff val="0"/>
                <a:lumOff val="0"/>
                <a:alphaOff val="0"/>
              </a:srgbClr>
            </a:solidFill>
            <a:latin typeface="Arial" panose="020B0604020202020204"/>
            <a:ea typeface="+mn-ea"/>
            <a:cs typeface="+mn-cs"/>
          </a:endParaRPr>
        </a:p>
      </dsp:txBody>
      <dsp:txXfrm>
        <a:off x="7610128" y="682191"/>
        <a:ext cx="1076672" cy="430669"/>
      </dsp:txXfrm>
    </dsp:sp>
    <dsp:sp modelId="{DDEF9BD8-DAB0-4B45-8BA1-322B8FA2D7A2}">
      <dsp:nvSpPr>
        <dsp:cNvPr id="12" name="Chevron 11"/>
        <dsp:cNvSpPr/>
      </dsp:nvSpPr>
      <dsp:spPr bwMode="white">
        <a:xfrm>
          <a:off x="0" y="1229607"/>
          <a:ext cx="1297196" cy="518878"/>
        </a:xfrm>
        <a:prstGeom prst="chevron">
          <a:avLst/>
        </a:prstGeom>
        <a:solidFill>
          <a:srgbClr val="0490C7">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hemeClr val="lt1"/>
        </a:lnRef>
        <a:fillRef idx="1">
          <a:schemeClr val="accent1"/>
        </a:fillRef>
        <a:effectRef idx="0">
          <a:scrgbClr r="0" g="0" b="0"/>
        </a:effectRef>
        <a:fontRef idx="minor">
          <a:schemeClr val="lt1"/>
        </a:fontRef>
      </dsp:style>
      <dsp:txBody>
        <a:bodyPr lIns="12700" tIns="6350" rIns="0" bIns="635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000" dirty="0" smtClean="0">
              <a:solidFill>
                <a:srgbClr val="FFFFFF"/>
              </a:solidFill>
              <a:latin typeface="Arial" panose="020B0604020202020204"/>
              <a:ea typeface="+mn-ea"/>
              <a:cs typeface="+mn-cs"/>
            </a:rPr>
            <a:t>Major Deliverables</a:t>
          </a:r>
          <a:endParaRPr lang="en-US" sz="1000" dirty="0">
            <a:solidFill>
              <a:srgbClr val="FFFFFF"/>
            </a:solidFill>
            <a:latin typeface="Arial" panose="020B0604020202020204"/>
            <a:ea typeface="+mn-ea"/>
            <a:cs typeface="+mn-cs"/>
          </a:endParaRPr>
        </a:p>
      </dsp:txBody>
      <dsp:txXfrm>
        <a:off x="0" y="1229607"/>
        <a:ext cx="1297196" cy="518878"/>
      </dsp:txXfrm>
    </dsp:sp>
    <dsp:sp modelId="{8559E171-140C-40D3-8A6C-0038CE24C9A8}">
      <dsp:nvSpPr>
        <dsp:cNvPr id="13" name="Chevron 12"/>
        <dsp:cNvSpPr/>
      </dsp:nvSpPr>
      <dsp:spPr bwMode="white">
        <a:xfrm>
          <a:off x="1128560" y="1273712"/>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MRD</a:t>
          </a:r>
          <a:endParaRPr lang="en-US" sz="800" dirty="0">
            <a:solidFill>
              <a:srgbClr val="000000">
                <a:hueOff val="0"/>
                <a:satOff val="0"/>
                <a:lumOff val="0"/>
                <a:alphaOff val="0"/>
              </a:srgbClr>
            </a:solidFill>
            <a:latin typeface="Arial" panose="020B0604020202020204"/>
            <a:ea typeface="+mn-ea"/>
            <a:cs typeface="+mn-cs"/>
          </a:endParaRPr>
        </a:p>
      </dsp:txBody>
      <dsp:txXfrm>
        <a:off x="1128560" y="1273712"/>
        <a:ext cx="1076672" cy="430669"/>
      </dsp:txXfrm>
    </dsp:sp>
    <dsp:sp modelId="{D746BBD5-C3A0-4609-ACBE-191EB45013C5}">
      <dsp:nvSpPr>
        <dsp:cNvPr id="14" name="Chevron 13"/>
        <dsp:cNvSpPr/>
      </dsp:nvSpPr>
      <dsp:spPr bwMode="white">
        <a:xfrm>
          <a:off x="2054498" y="1273712"/>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SRD</a:t>
          </a:r>
          <a:endParaRPr lang="en-US" sz="800" dirty="0">
            <a:solidFill>
              <a:srgbClr val="000000">
                <a:hueOff val="0"/>
                <a:satOff val="0"/>
                <a:lumOff val="0"/>
                <a:alphaOff val="0"/>
              </a:srgbClr>
            </a:solidFill>
            <a:latin typeface="Arial" panose="020B0604020202020204"/>
            <a:ea typeface="+mn-ea"/>
            <a:cs typeface="+mn-cs"/>
          </a:endParaRPr>
        </a:p>
      </dsp:txBody>
      <dsp:txXfrm>
        <a:off x="2054498" y="1273712"/>
        <a:ext cx="1076672" cy="430669"/>
      </dsp:txXfrm>
    </dsp:sp>
    <dsp:sp modelId="{5771EA20-478D-4C47-8F05-0DB94B12457D}">
      <dsp:nvSpPr>
        <dsp:cNvPr id="15" name="Chevron 14"/>
        <dsp:cNvSpPr/>
      </dsp:nvSpPr>
      <dsp:spPr bwMode="white">
        <a:xfrm>
          <a:off x="2980437" y="1273712"/>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Project Plan</a:t>
          </a:r>
          <a:endParaRPr lang="en-US" sz="800" dirty="0" smtClean="0">
            <a:solidFill>
              <a:srgbClr val="000000">
                <a:hueOff val="0"/>
                <a:satOff val="0"/>
                <a:lumOff val="0"/>
                <a:alphaOff val="0"/>
              </a:srgbClr>
            </a:solidFill>
            <a:latin typeface="Arial" panose="020B0604020202020204"/>
            <a:ea typeface="+mn-ea"/>
            <a:cs typeface="+mn-cs"/>
          </a:endParaRPr>
        </a:p>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&amp; Detailed Requirements</a:t>
          </a:r>
          <a:endParaRPr lang="en-US" sz="800" dirty="0" smtClean="0">
            <a:solidFill>
              <a:srgbClr val="000000">
                <a:hueOff val="0"/>
                <a:satOff val="0"/>
                <a:lumOff val="0"/>
                <a:alphaOff val="0"/>
              </a:srgbClr>
            </a:solidFill>
            <a:latin typeface="Arial" panose="020B0604020202020204"/>
            <a:ea typeface="+mn-ea"/>
            <a:cs typeface="+mn-cs"/>
          </a:endParaRPr>
        </a:p>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High Level Design</a:t>
          </a:r>
          <a:endParaRPr lang="en-US" sz="800" dirty="0">
            <a:solidFill>
              <a:srgbClr val="000000">
                <a:hueOff val="0"/>
                <a:satOff val="0"/>
                <a:lumOff val="0"/>
                <a:alphaOff val="0"/>
              </a:srgbClr>
            </a:solidFill>
            <a:latin typeface="Arial" panose="020B0604020202020204"/>
            <a:ea typeface="+mn-ea"/>
            <a:cs typeface="+mn-cs"/>
          </a:endParaRPr>
        </a:p>
      </dsp:txBody>
      <dsp:txXfrm>
        <a:off x="2980437" y="1273712"/>
        <a:ext cx="1076672" cy="430669"/>
      </dsp:txXfrm>
    </dsp:sp>
    <dsp:sp modelId="{280D23A7-64D3-4320-9F81-FD872CD0C286}">
      <dsp:nvSpPr>
        <dsp:cNvPr id="16" name="Chevron 15"/>
        <dsp:cNvSpPr/>
      </dsp:nvSpPr>
      <dsp:spPr bwMode="white">
        <a:xfrm>
          <a:off x="3906375" y="1273712"/>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Detailed  tech specs, test plans, Beta plan</a:t>
          </a:r>
          <a:endParaRPr lang="en-US" sz="800" dirty="0">
            <a:solidFill>
              <a:srgbClr val="000000">
                <a:hueOff val="0"/>
                <a:satOff val="0"/>
                <a:lumOff val="0"/>
                <a:alphaOff val="0"/>
              </a:srgbClr>
            </a:solidFill>
            <a:latin typeface="Arial" panose="020B0604020202020204"/>
            <a:ea typeface="+mn-ea"/>
            <a:cs typeface="+mn-cs"/>
          </a:endParaRPr>
        </a:p>
      </dsp:txBody>
      <dsp:txXfrm>
        <a:off x="3906375" y="1273712"/>
        <a:ext cx="1076672" cy="430669"/>
      </dsp:txXfrm>
    </dsp:sp>
    <dsp:sp modelId="{DC024672-44E9-4C92-BE86-92F7CAF89EC3}">
      <dsp:nvSpPr>
        <dsp:cNvPr id="17" name="Chevron 16"/>
        <dsp:cNvSpPr/>
      </dsp:nvSpPr>
      <dsp:spPr bwMode="white">
        <a:xfrm>
          <a:off x="4832313" y="1273712"/>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Detailed Launch plan Release Readiness</a:t>
          </a:r>
          <a:endParaRPr lang="en-US" sz="800" dirty="0">
            <a:solidFill>
              <a:srgbClr val="000000">
                <a:hueOff val="0"/>
                <a:satOff val="0"/>
                <a:lumOff val="0"/>
                <a:alphaOff val="0"/>
              </a:srgbClr>
            </a:solidFill>
            <a:latin typeface="Arial" panose="020B0604020202020204"/>
            <a:ea typeface="+mn-ea"/>
            <a:cs typeface="+mn-cs"/>
          </a:endParaRPr>
        </a:p>
      </dsp:txBody>
      <dsp:txXfrm>
        <a:off x="4832313" y="1273712"/>
        <a:ext cx="1076672" cy="430669"/>
      </dsp:txXfrm>
    </dsp:sp>
    <dsp:sp modelId="{A4E652E7-D3AA-4CF7-BEEA-DDCD8D814C50}">
      <dsp:nvSpPr>
        <dsp:cNvPr id="18" name="Chevron 17"/>
        <dsp:cNvSpPr/>
      </dsp:nvSpPr>
      <dsp:spPr bwMode="white">
        <a:xfrm>
          <a:off x="5758251" y="1273712"/>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GA Solution</a:t>
          </a:r>
          <a:endParaRPr lang="en-US" sz="800" dirty="0">
            <a:solidFill>
              <a:srgbClr val="000000">
                <a:hueOff val="0"/>
                <a:satOff val="0"/>
                <a:lumOff val="0"/>
                <a:alphaOff val="0"/>
              </a:srgbClr>
            </a:solidFill>
            <a:latin typeface="Arial" panose="020B0604020202020204"/>
            <a:ea typeface="+mn-ea"/>
            <a:cs typeface="+mn-cs"/>
          </a:endParaRPr>
        </a:p>
      </dsp:txBody>
      <dsp:txXfrm>
        <a:off x="5758251" y="1273712"/>
        <a:ext cx="1076672" cy="430669"/>
      </dsp:txXfrm>
    </dsp:sp>
    <dsp:sp modelId="{E395DB8E-F8A7-4204-99B6-A6844BAF241E}">
      <dsp:nvSpPr>
        <dsp:cNvPr id="19" name="Chevron 18"/>
        <dsp:cNvSpPr/>
      </dsp:nvSpPr>
      <dsp:spPr bwMode="white">
        <a:xfrm>
          <a:off x="6684189" y="1273712"/>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Field Input for features</a:t>
          </a:r>
          <a:endParaRPr lang="en-US" sz="800" dirty="0">
            <a:solidFill>
              <a:srgbClr val="000000">
                <a:hueOff val="0"/>
                <a:satOff val="0"/>
                <a:lumOff val="0"/>
                <a:alphaOff val="0"/>
              </a:srgbClr>
            </a:solidFill>
            <a:latin typeface="Arial" panose="020B0604020202020204"/>
            <a:ea typeface="+mn-ea"/>
            <a:cs typeface="+mn-cs"/>
          </a:endParaRPr>
        </a:p>
      </dsp:txBody>
      <dsp:txXfrm>
        <a:off x="6684189" y="1273712"/>
        <a:ext cx="1076672" cy="430669"/>
      </dsp:txXfrm>
    </dsp:sp>
    <dsp:sp modelId="{573354DF-0438-4FBF-84CE-E52C5BC231E9}">
      <dsp:nvSpPr>
        <dsp:cNvPr id="20" name="Chevron 19"/>
        <dsp:cNvSpPr/>
      </dsp:nvSpPr>
      <dsp:spPr bwMode="white">
        <a:xfrm>
          <a:off x="7610128" y="1273712"/>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EOL Request template</a:t>
          </a:r>
          <a:endParaRPr lang="en-US" sz="800" dirty="0">
            <a:solidFill>
              <a:srgbClr val="000000">
                <a:hueOff val="0"/>
                <a:satOff val="0"/>
                <a:lumOff val="0"/>
                <a:alphaOff val="0"/>
              </a:srgbClr>
            </a:solidFill>
            <a:latin typeface="Arial" panose="020B0604020202020204"/>
            <a:ea typeface="+mn-ea"/>
            <a:cs typeface="+mn-cs"/>
          </a:endParaRPr>
        </a:p>
      </dsp:txBody>
      <dsp:txXfrm>
        <a:off x="7610128" y="1273712"/>
        <a:ext cx="1076672" cy="430669"/>
      </dsp:txXfrm>
    </dsp:sp>
    <dsp:sp modelId="{AE5031EA-98C1-4B28-AB3F-E35D83A43B24}">
      <dsp:nvSpPr>
        <dsp:cNvPr id="21" name="Chevron 20"/>
        <dsp:cNvSpPr/>
      </dsp:nvSpPr>
      <dsp:spPr bwMode="white">
        <a:xfrm>
          <a:off x="0" y="1821129"/>
          <a:ext cx="1297196" cy="518878"/>
        </a:xfrm>
        <a:prstGeom prst="chevron">
          <a:avLst/>
        </a:prstGeom>
        <a:solidFill>
          <a:srgbClr val="0490C7">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hemeClr val="lt1"/>
        </a:lnRef>
        <a:fillRef idx="1">
          <a:schemeClr val="accent1"/>
        </a:fillRef>
        <a:effectRef idx="0">
          <a:scrgbClr r="0" g="0" b="0"/>
        </a:effectRef>
        <a:fontRef idx="minor">
          <a:schemeClr val="lt1"/>
        </a:fontRef>
      </dsp:style>
      <dsp:txBody>
        <a:bodyPr lIns="12700" tIns="6350" rIns="0" bIns="635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1000" dirty="0" smtClean="0">
              <a:solidFill>
                <a:srgbClr val="FFFFFF"/>
              </a:solidFill>
              <a:latin typeface="Arial" panose="020B0604020202020204"/>
              <a:ea typeface="+mn-ea"/>
              <a:cs typeface="+mn-cs"/>
            </a:rPr>
            <a:t>Owners</a:t>
          </a:r>
          <a:endParaRPr lang="en-US" sz="1000" dirty="0">
            <a:solidFill>
              <a:srgbClr val="FFFFFF"/>
            </a:solidFill>
            <a:latin typeface="Arial" panose="020B0604020202020204"/>
            <a:ea typeface="+mn-ea"/>
            <a:cs typeface="+mn-cs"/>
          </a:endParaRPr>
        </a:p>
      </dsp:txBody>
      <dsp:txXfrm>
        <a:off x="0" y="1821129"/>
        <a:ext cx="1297196" cy="518878"/>
      </dsp:txXfrm>
    </dsp:sp>
    <dsp:sp modelId="{DA27649B-5564-423E-ADE4-AD49BBB120F7}">
      <dsp:nvSpPr>
        <dsp:cNvPr id="22" name="Chevron 21"/>
        <dsp:cNvSpPr/>
      </dsp:nvSpPr>
      <dsp:spPr bwMode="white">
        <a:xfrm>
          <a:off x="1128560" y="1865233"/>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Product Management</a:t>
          </a:r>
          <a:endParaRPr lang="en-US" sz="800" dirty="0">
            <a:solidFill>
              <a:srgbClr val="000000">
                <a:hueOff val="0"/>
                <a:satOff val="0"/>
                <a:lumOff val="0"/>
                <a:alphaOff val="0"/>
              </a:srgbClr>
            </a:solidFill>
            <a:latin typeface="Arial" panose="020B0604020202020204"/>
            <a:ea typeface="+mn-ea"/>
            <a:cs typeface="+mn-cs"/>
          </a:endParaRPr>
        </a:p>
      </dsp:txBody>
      <dsp:txXfrm>
        <a:off x="1128560" y="1865233"/>
        <a:ext cx="1076672" cy="430669"/>
      </dsp:txXfrm>
    </dsp:sp>
    <dsp:sp modelId="{504CAFEC-F9D5-441F-90AE-BE402F691E50}">
      <dsp:nvSpPr>
        <dsp:cNvPr id="23" name="Chevron 22"/>
        <dsp:cNvSpPr/>
      </dsp:nvSpPr>
      <dsp:spPr bwMode="white">
        <a:xfrm>
          <a:off x="2054498" y="1865233"/>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Product Management</a:t>
          </a:r>
          <a:endParaRPr lang="en-US" sz="800" dirty="0">
            <a:solidFill>
              <a:srgbClr val="000000">
                <a:hueOff val="0"/>
                <a:satOff val="0"/>
                <a:lumOff val="0"/>
                <a:alphaOff val="0"/>
              </a:srgbClr>
            </a:solidFill>
            <a:latin typeface="Arial" panose="020B0604020202020204"/>
            <a:ea typeface="+mn-ea"/>
            <a:cs typeface="+mn-cs"/>
          </a:endParaRPr>
        </a:p>
      </dsp:txBody>
      <dsp:txXfrm>
        <a:off x="2054498" y="1865233"/>
        <a:ext cx="1076672" cy="430669"/>
      </dsp:txXfrm>
    </dsp:sp>
    <dsp:sp modelId="{C7B24E99-D913-4088-8C18-37C508C0176B}">
      <dsp:nvSpPr>
        <dsp:cNvPr id="24" name="Chevron 23"/>
        <dsp:cNvSpPr/>
      </dsp:nvSpPr>
      <dsp:spPr bwMode="white">
        <a:xfrm>
          <a:off x="2980437" y="1865233"/>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Eng, Day 0,1,2, Product Management</a:t>
          </a:r>
          <a:endParaRPr lang="en-US" sz="800" dirty="0">
            <a:solidFill>
              <a:srgbClr val="000000">
                <a:hueOff val="0"/>
                <a:satOff val="0"/>
                <a:lumOff val="0"/>
                <a:alphaOff val="0"/>
              </a:srgbClr>
            </a:solidFill>
            <a:latin typeface="Arial" panose="020B0604020202020204"/>
            <a:ea typeface="+mn-ea"/>
            <a:cs typeface="+mn-cs"/>
          </a:endParaRPr>
        </a:p>
      </dsp:txBody>
      <dsp:txXfrm>
        <a:off x="2980437" y="1865233"/>
        <a:ext cx="1076672" cy="430669"/>
      </dsp:txXfrm>
    </dsp:sp>
    <dsp:sp modelId="{F7E19F3A-3CEE-4840-B364-7C8F0CC65B07}">
      <dsp:nvSpPr>
        <dsp:cNvPr id="25" name="Chevron 24"/>
        <dsp:cNvSpPr/>
      </dsp:nvSpPr>
      <dsp:spPr bwMode="white">
        <a:xfrm>
          <a:off x="3906375" y="1865233"/>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Eng, Day 0,1,2, Product Management</a:t>
          </a:r>
          <a:endParaRPr lang="en-US" sz="800" dirty="0">
            <a:solidFill>
              <a:srgbClr val="000000">
                <a:hueOff val="0"/>
                <a:satOff val="0"/>
                <a:lumOff val="0"/>
                <a:alphaOff val="0"/>
              </a:srgbClr>
            </a:solidFill>
            <a:latin typeface="Arial" panose="020B0604020202020204"/>
            <a:ea typeface="+mn-ea"/>
            <a:cs typeface="+mn-cs"/>
          </a:endParaRPr>
        </a:p>
      </dsp:txBody>
      <dsp:txXfrm>
        <a:off x="3906375" y="1865233"/>
        <a:ext cx="1076672" cy="430669"/>
      </dsp:txXfrm>
    </dsp:sp>
    <dsp:sp modelId="{1A1AE58A-893C-46B0-BC4E-AEE0E50384C6}">
      <dsp:nvSpPr>
        <dsp:cNvPr id="26" name="Chevron 25"/>
        <dsp:cNvSpPr/>
      </dsp:nvSpPr>
      <dsp:spPr bwMode="white">
        <a:xfrm>
          <a:off x="4832313" y="1865233"/>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Prod Mgmt, Product Marketing</a:t>
          </a:r>
          <a:endParaRPr lang="en-US" sz="800" dirty="0">
            <a:solidFill>
              <a:srgbClr val="000000">
                <a:hueOff val="0"/>
                <a:satOff val="0"/>
                <a:lumOff val="0"/>
                <a:alphaOff val="0"/>
              </a:srgbClr>
            </a:solidFill>
            <a:latin typeface="Arial" panose="020B0604020202020204"/>
            <a:ea typeface="+mn-ea"/>
            <a:cs typeface="+mn-cs"/>
          </a:endParaRPr>
        </a:p>
      </dsp:txBody>
      <dsp:txXfrm>
        <a:off x="4832313" y="1865233"/>
        <a:ext cx="1076672" cy="430669"/>
      </dsp:txXfrm>
    </dsp:sp>
    <dsp:sp modelId="{EED3B023-C4D3-4251-AB93-32293E02974F}">
      <dsp:nvSpPr>
        <dsp:cNvPr id="27" name="Chevron 26"/>
        <dsp:cNvSpPr/>
      </dsp:nvSpPr>
      <dsp:spPr bwMode="white">
        <a:xfrm>
          <a:off x="5758251" y="1865233"/>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anchor="ctr"/>
        <a:lstStyle>
          <a:lvl1pPr algn="ctr"/>
          <a:lvl2pPr algn="ctr"/>
          <a:lvl3pPr algn="ctr"/>
          <a:lvl4pPr algn="ctr"/>
          <a:lvl5pPr algn="ctr"/>
          <a:lvl6pPr algn="ctr"/>
          <a:lvl7pPr algn="ctr"/>
          <a:lvl8pPr algn="ctr"/>
          <a:lvl9pPr algn="ctr"/>
        </a:lstStyle>
        <a:p>
          <a:pPr lvl="0">
            <a:lnSpc>
              <a:spcPct val="100000"/>
            </a:lnSpc>
            <a:spcBef>
              <a:spcPct val="0"/>
            </a:spcBef>
            <a:spcAft>
              <a:spcPct val="35000"/>
            </a:spcAft>
          </a:pPr>
          <a:endParaRPr lang="en-US" sz="800" dirty="0">
            <a:solidFill>
              <a:srgbClr val="000000">
                <a:hueOff val="0"/>
                <a:satOff val="0"/>
                <a:lumOff val="0"/>
                <a:alphaOff val="0"/>
              </a:srgbClr>
            </a:solidFill>
            <a:latin typeface="Arial" panose="020B0604020202020204"/>
            <a:ea typeface="+mn-ea"/>
            <a:cs typeface="+mn-cs"/>
          </a:endParaRPr>
        </a:p>
      </dsp:txBody>
      <dsp:txXfrm>
        <a:off x="5758251" y="1865233"/>
        <a:ext cx="1076672" cy="430669"/>
      </dsp:txXfrm>
    </dsp:sp>
    <dsp:sp modelId="{D9128E37-429F-4C5C-A789-10C4AD3D91F8}">
      <dsp:nvSpPr>
        <dsp:cNvPr id="28" name="Chevron 27"/>
        <dsp:cNvSpPr/>
      </dsp:nvSpPr>
      <dsp:spPr bwMode="white">
        <a:xfrm>
          <a:off x="6684189" y="1865233"/>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Product Mgmt, Program Mgmt</a:t>
          </a:r>
          <a:endParaRPr lang="en-US" sz="800" dirty="0">
            <a:solidFill>
              <a:srgbClr val="000000">
                <a:hueOff val="0"/>
                <a:satOff val="0"/>
                <a:lumOff val="0"/>
                <a:alphaOff val="0"/>
              </a:srgbClr>
            </a:solidFill>
            <a:latin typeface="Arial" panose="020B0604020202020204"/>
            <a:ea typeface="+mn-ea"/>
            <a:cs typeface="+mn-cs"/>
          </a:endParaRPr>
        </a:p>
      </dsp:txBody>
      <dsp:txXfrm>
        <a:off x="6684189" y="1865233"/>
        <a:ext cx="1076672" cy="430669"/>
      </dsp:txXfrm>
    </dsp:sp>
    <dsp:sp modelId="{1FFAACCB-AB05-4698-A343-137038D5B87B}">
      <dsp:nvSpPr>
        <dsp:cNvPr id="29" name="Chevron 28"/>
        <dsp:cNvSpPr/>
      </dsp:nvSpPr>
      <dsp:spPr bwMode="white">
        <a:xfrm>
          <a:off x="7610128" y="1865233"/>
          <a:ext cx="1076672" cy="430669"/>
        </a:xfrm>
        <a:prstGeom prst="chevron">
          <a:avLst/>
        </a:prstGeom>
        <a:solidFill>
          <a:srgbClr val="0490C7">
            <a:alpha val="90000"/>
            <a:tint val="40000"/>
            <a:hueOff val="0"/>
            <a:satOff val="0"/>
            <a:lumOff val="0"/>
            <a:alphaOff val="0"/>
          </a:srgbClr>
        </a:solidFill>
        <a:ln w="25400" cap="flat" cmpd="sng" algn="ctr">
          <a:solidFill>
            <a:srgbClr val="0490C7">
              <a:alpha val="90000"/>
              <a:tint val="40000"/>
              <a:hueOff val="0"/>
              <a:satOff val="0"/>
              <a:lumOff val="0"/>
              <a:alphaOff val="0"/>
            </a:srgbClr>
          </a:solidFill>
          <a:prstDash val="solid"/>
        </a:ln>
        <a:effectLst/>
      </dsp:spPr>
      <dsp:style>
        <a:lnRef idx="2">
          <a:schemeClr val="accent1">
            <a:alpha val="90000"/>
            <a:tint val="40000"/>
          </a:schemeClr>
        </a:lnRef>
        <a:fillRef idx="1">
          <a:schemeClr val="accent1">
            <a:alpha val="90000"/>
            <a:tint val="40000"/>
          </a:schemeClr>
        </a:fillRef>
        <a:effectRef idx="0">
          <a:scrgbClr r="0" g="0" b="0"/>
        </a:effectRef>
        <a:fontRef idx="minor"/>
      </dsp:style>
      <dsp:txBody>
        <a:bodyPr lIns="10160" tIns="5080" rIns="0" bIns="508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800" dirty="0" smtClean="0">
              <a:solidFill>
                <a:srgbClr val="000000">
                  <a:hueOff val="0"/>
                  <a:satOff val="0"/>
                  <a:lumOff val="0"/>
                  <a:alphaOff val="0"/>
                </a:srgbClr>
              </a:solidFill>
              <a:latin typeface="Arial" panose="020B0604020202020204"/>
              <a:ea typeface="+mn-ea"/>
              <a:cs typeface="+mn-cs"/>
            </a:rPr>
            <a:t>Product  Mgmt, EOL team</a:t>
          </a:r>
          <a:endParaRPr lang="en-US" sz="800" dirty="0">
            <a:solidFill>
              <a:srgbClr val="000000">
                <a:hueOff val="0"/>
                <a:satOff val="0"/>
                <a:lumOff val="0"/>
                <a:alphaOff val="0"/>
              </a:srgbClr>
            </a:solidFill>
            <a:latin typeface="Arial" panose="020B0604020202020204"/>
            <a:ea typeface="+mn-ea"/>
            <a:cs typeface="+mn-cs"/>
          </a:endParaRPr>
        </a:p>
      </dsp:txBody>
      <dsp:txXfrm>
        <a:off x="7610128" y="1865233"/>
        <a:ext cx="1076672" cy="43066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nodeVertAlign" val="t"/>
          <dgm:param type="vertAlign" val="mid"/>
          <dgm:param type="nodeHorzAlign" val="l"/>
          <dgm:param type="fallback" val="2D"/>
        </dgm:alg>
      </dgm:if>
      <dgm:else name="Name3">
        <dgm:alg type="lin">
          <dgm:param type="linDir" val="fromT"/>
          <dgm:param type="nodeVertAlign" val="t"/>
          <dgm:param type="vertAlign" val="mid"/>
          <dgm:param type="nodeHorzAlign" val="r"/>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VertAlign" val="mid"/>
              <dgm:param type="nodeHorzAlign" val="l"/>
              <dgm:param type="fallback" val="2D"/>
            </dgm:alg>
          </dgm:if>
          <dgm:else name="Name7">
            <dgm:alg type="lin">
              <dgm:param type="linDir" val="fromR"/>
              <dgm:param type="nodeVertAlign" val="mid"/>
              <dgm:param type="nodeHorzAlign" val="r"/>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type="chevron" r:blip="" rot="180">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type="chevron" r:blip="" rot="180">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103721" y="8919166"/>
            <a:ext cx="3010323" cy="213384"/>
          </a:xfrm>
          <a:prstGeom prst="rect">
            <a:avLst/>
          </a:prstGeom>
        </p:spPr>
        <p:txBody>
          <a:bodyPr vert="horz" wrap="square" lIns="91440" tIns="45720" rIns="91440" bIns="45720" rtlCol="0" anchor="ctr" anchorCtr="0">
            <a:spAutoFit/>
          </a:bodyPr>
          <a:lstStyle>
            <a:lvl1pPr algn="l">
              <a:defRPr sz="1200"/>
            </a:lvl1pPr>
          </a:lstStyle>
          <a:p>
            <a:endParaRPr lang="en-US" sz="800" dirty="0" smtClean="0">
              <a:solidFill>
                <a:srgbClr val="8E8E95"/>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3"/>
          </p:nvPr>
        </p:nvSpPr>
        <p:spPr>
          <a:xfrm>
            <a:off x="6420256" y="8847374"/>
            <a:ext cx="422925" cy="218998"/>
          </a:xfrm>
          <a:prstGeom prst="rect">
            <a:avLst/>
          </a:prstGeom>
        </p:spPr>
        <p:txBody>
          <a:bodyPr vert="horz" wrap="square" lIns="91440" tIns="45720" rIns="91440" bIns="45720" rtlCol="0" anchor="ctr" anchorCtr="0">
            <a:spAutoFit/>
          </a:bodyPr>
          <a:lstStyle>
            <a:lvl1pPr algn="r">
              <a:defRPr sz="1200"/>
            </a:lvl1pPr>
          </a:lstStyle>
          <a:p>
            <a:fld id="{67292F94-DC1B-41E9-80E9-FE5E26560E8F}" type="slidenum">
              <a:rPr lang="en-US" sz="800">
                <a:solidFill>
                  <a:srgbClr val="8E8E95"/>
                </a:solidFill>
              </a:rPr>
            </a:fld>
            <a:endParaRPr lang="en-US" sz="800" dirty="0">
              <a:solidFill>
                <a:srgbClr val="8E8E95"/>
              </a:solidFill>
            </a:endParaRPr>
          </a:p>
        </p:txBody>
      </p:sp>
      <p:sp>
        <p:nvSpPr>
          <p:cNvPr id="8" name="Line 10"/>
          <p:cNvSpPr>
            <a:spLocks noChangeShapeType="1"/>
          </p:cNvSpPr>
          <p:nvPr/>
        </p:nvSpPr>
        <p:spPr bwMode="auto">
          <a:xfrm>
            <a:off x="103722" y="8860621"/>
            <a:ext cx="6739458" cy="0"/>
          </a:xfrm>
          <a:prstGeom prst="line">
            <a:avLst/>
          </a:prstGeom>
          <a:noFill/>
          <a:ln w="12700">
            <a:solidFill>
              <a:srgbClr val="8E8E95"/>
            </a:solidFill>
            <a:round/>
            <a:headEnd type="none" w="sm" len="sm"/>
            <a:tailEnd type="none" w="sm" len="sm"/>
          </a:ln>
          <a:effectLst/>
        </p:spPr>
        <p:txBody>
          <a:bodyPr wrap="none" anchor="ctr"/>
          <a:lstStyle/>
          <a:p>
            <a:endParaRPr lang="en-US" dirty="0">
              <a:solidFill>
                <a:srgbClr val="8E8E95"/>
              </a:solidFill>
            </a:endParaRPr>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71575" y="690563"/>
            <a:ext cx="4603750" cy="3452812"/>
          </a:xfrm>
          <a:prstGeom prst="rect">
            <a:avLst/>
          </a:prstGeom>
          <a:noFill/>
          <a:ln w="9525">
            <a:solidFill>
              <a:srgbClr val="8E8E95"/>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1157818" y="4373563"/>
            <a:ext cx="4636091" cy="4143375"/>
          </a:xfrm>
          <a:prstGeom prst="rect">
            <a:avLst/>
          </a:prstGeom>
        </p:spPr>
        <p:txBody>
          <a:bodyPr vert="horz" lIns="91440" tIns="45720" rIns="91440" bIns="45720" rtlCol="0">
            <a:normAutofit/>
          </a:bodyPr>
          <a:lstStyle/>
          <a:p>
            <a:pPr lvl="0"/>
            <a:r>
              <a:rPr lang="en-US" dirty="0" smtClean="0"/>
              <a:t>Click to edit Master text styles</a:t>
            </a:r>
            <a:endParaRPr lang="en-US" dirty="0" smtClean="0"/>
          </a:p>
          <a:p>
            <a:pPr lvl="1"/>
            <a:r>
              <a:rPr lang="en-US" dirty="0" smtClean="0"/>
              <a:t>Second level</a:t>
            </a:r>
            <a:endParaRPr lang="en-US" dirty="0" smtClean="0"/>
          </a:p>
          <a:p>
            <a:pPr lvl="2"/>
            <a:r>
              <a:rPr lang="en-US" dirty="0" smtClean="0"/>
              <a:t>Third level</a:t>
            </a:r>
            <a:endParaRPr lang="en-US" dirty="0" smtClean="0"/>
          </a:p>
          <a:p>
            <a:pPr lvl="3"/>
            <a:r>
              <a:rPr lang="en-US" dirty="0" smtClean="0"/>
              <a:t>Fourth level</a:t>
            </a:r>
            <a:endParaRPr lang="en-US" dirty="0" smtClean="0"/>
          </a:p>
          <a:p>
            <a:pPr lvl="4"/>
            <a:r>
              <a:rPr lang="en-US" dirty="0" smtClean="0"/>
              <a:t>Fifth level</a:t>
            </a:r>
            <a:endParaRPr lang="en-US" dirty="0"/>
          </a:p>
        </p:txBody>
      </p:sp>
      <p:sp>
        <p:nvSpPr>
          <p:cNvPr id="6" name="Footer Placeholder 5"/>
          <p:cNvSpPr>
            <a:spLocks noGrp="1"/>
          </p:cNvSpPr>
          <p:nvPr>
            <p:ph type="ftr" sz="quarter" idx="4"/>
          </p:nvPr>
        </p:nvSpPr>
        <p:spPr>
          <a:xfrm>
            <a:off x="103721" y="8916179"/>
            <a:ext cx="2765091" cy="213384"/>
          </a:xfrm>
          <a:prstGeom prst="rect">
            <a:avLst/>
          </a:prstGeom>
        </p:spPr>
        <p:txBody>
          <a:bodyPr vert="horz" wrap="square" lIns="91440" tIns="45720" rIns="91440" bIns="45720" rtlCol="0" anchor="ctr" anchorCtr="0">
            <a:spAutoFit/>
          </a:bodyPr>
          <a:lstStyle>
            <a:lvl1pPr marL="0" marR="0" indent="0" algn="l" defTabSz="914400" rtl="0" eaLnBrk="1" fontAlgn="auto" latinLnBrk="0" hangingPunct="1">
              <a:lnSpc>
                <a:spcPct val="100000"/>
              </a:lnSpc>
              <a:spcBef>
                <a:spcPts val="0"/>
              </a:spcBef>
              <a:spcAft>
                <a:spcPts val="0"/>
              </a:spcAft>
              <a:buClrTx/>
              <a:buSzTx/>
              <a:buFontTx/>
              <a:buNone/>
              <a:defRPr sz="800">
                <a:solidFill>
                  <a:srgbClr val="8E8E95"/>
                </a:solidFill>
                <a:latin typeface="Arial" panose="020B0604020202020204" pitchFamily="34" charset="0"/>
                <a:cs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6449202" y="8849431"/>
            <a:ext cx="393979" cy="216940"/>
          </a:xfrm>
          <a:prstGeom prst="rect">
            <a:avLst/>
          </a:prstGeom>
        </p:spPr>
        <p:txBody>
          <a:bodyPr vert="horz" wrap="square" lIns="91440" tIns="45720" rIns="91440" bIns="45720" rtlCol="0" anchor="ctr" anchorCtr="0">
            <a:spAutoFit/>
          </a:bodyPr>
          <a:lstStyle>
            <a:lvl1pPr algn="r">
              <a:defRPr sz="800">
                <a:solidFill>
                  <a:srgbClr val="8E8E95"/>
                </a:solidFill>
                <a:latin typeface="+mn-lt"/>
              </a:defRPr>
            </a:lvl1pPr>
          </a:lstStyle>
          <a:p>
            <a:fld id="{567B6F56-350B-4E5B-A84B-F03C933C9AF6}" type="slidenum">
              <a:rPr lang="en-US" smtClean="0"/>
            </a:fld>
            <a:endParaRPr lang="en-US" dirty="0"/>
          </a:p>
        </p:txBody>
      </p:sp>
      <p:sp>
        <p:nvSpPr>
          <p:cNvPr id="10" name="Line 10"/>
          <p:cNvSpPr>
            <a:spLocks noChangeShapeType="1"/>
          </p:cNvSpPr>
          <p:nvPr/>
        </p:nvSpPr>
        <p:spPr bwMode="auto">
          <a:xfrm>
            <a:off x="103722" y="8860621"/>
            <a:ext cx="6739458" cy="0"/>
          </a:xfrm>
          <a:prstGeom prst="line">
            <a:avLst/>
          </a:prstGeom>
          <a:noFill/>
          <a:ln w="12700">
            <a:solidFill>
              <a:srgbClr val="8E8E95"/>
            </a:solidFill>
            <a:round/>
            <a:headEnd type="none" w="sm" len="sm"/>
            <a:tailEnd type="none" w="sm" len="sm"/>
          </a:ln>
          <a:effectLst/>
        </p:spPr>
        <p:txBody>
          <a:bodyPr wrap="none" anchor="ctr"/>
          <a:lstStyle/>
          <a:p>
            <a:endParaRPr lang="en-US" dirty="0">
              <a:solidFill>
                <a:srgbClr val="8E8E95"/>
              </a:solidFill>
            </a:endParaRPr>
          </a:p>
        </p:txBody>
      </p:sp>
    </p:spTree>
  </p:cSld>
  <p:clrMap bg1="lt1" tx1="dk1" bg2="lt2" tx2="dk2" accent1="accent1" accent2="accent2" accent3="accent3" accent4="accent4" accent5="accent5" accent6="accent6" hlink="hlink" folHlink="folHlink"/>
  <p:hf hdr="0" ftr="0" dt="0"/>
  <p:notesStyle>
    <a:lvl1pPr marL="237490" indent="-237490" algn="l" defTabSz="914400" rtl="0" eaLnBrk="1" latinLnBrk="0" hangingPunct="1">
      <a:lnSpc>
        <a:spcPct val="95000"/>
      </a:lnSpc>
      <a:spcBef>
        <a:spcPts val="0"/>
      </a:spcBef>
      <a:spcAft>
        <a:spcPts val="0"/>
      </a:spcAft>
      <a:buFont typeface="Wingdings" panose="05000000000000000000" pitchFamily="2" charset="2"/>
      <a:buChar char="§"/>
      <a:defRPr sz="1000" kern="1200">
        <a:solidFill>
          <a:schemeClr val="tx1"/>
        </a:solidFill>
        <a:latin typeface="+mn-lt"/>
        <a:ea typeface="+mn-ea"/>
        <a:cs typeface="+mn-cs"/>
      </a:defRPr>
    </a:lvl1pPr>
    <a:lvl2pPr marL="575945" algn="l" defTabSz="914400" rtl="0" eaLnBrk="1" latinLnBrk="0" hangingPunct="1">
      <a:lnSpc>
        <a:spcPct val="95000"/>
      </a:lnSpc>
      <a:spcBef>
        <a:spcPts val="0"/>
      </a:spcBef>
      <a:spcAft>
        <a:spcPts val="0"/>
      </a:spcAft>
      <a:defRPr sz="1000" kern="1200">
        <a:solidFill>
          <a:schemeClr val="tx1"/>
        </a:solidFill>
        <a:latin typeface="+mn-lt"/>
        <a:ea typeface="+mn-ea"/>
        <a:cs typeface="+mn-cs"/>
      </a:defRPr>
    </a:lvl2pPr>
    <a:lvl3pPr marL="914400" algn="l" defTabSz="914400" rtl="0" eaLnBrk="1" latinLnBrk="0" hangingPunct="1">
      <a:lnSpc>
        <a:spcPct val="95000"/>
      </a:lnSpc>
      <a:spcBef>
        <a:spcPts val="0"/>
      </a:spcBef>
      <a:spcAft>
        <a:spcPts val="0"/>
      </a:spcAft>
      <a:defRPr sz="1000" kern="1200">
        <a:solidFill>
          <a:schemeClr val="tx1"/>
        </a:solidFill>
        <a:latin typeface="+mn-lt"/>
        <a:ea typeface="+mn-ea"/>
        <a:cs typeface="+mn-cs"/>
      </a:defRPr>
    </a:lvl3pPr>
    <a:lvl4pPr marL="1371600" algn="l" defTabSz="914400" rtl="0" eaLnBrk="1" latinLnBrk="0" hangingPunct="1">
      <a:lnSpc>
        <a:spcPct val="95000"/>
      </a:lnSpc>
      <a:spcBef>
        <a:spcPts val="0"/>
      </a:spcBef>
      <a:spcAft>
        <a:spcPts val="0"/>
      </a:spcAft>
      <a:defRPr sz="1000" kern="1200">
        <a:solidFill>
          <a:schemeClr val="tx1"/>
        </a:solidFill>
        <a:latin typeface="+mn-lt"/>
        <a:ea typeface="+mn-ea"/>
        <a:cs typeface="+mn-cs"/>
      </a:defRPr>
    </a:lvl4pPr>
    <a:lvl5pPr marL="1828800" algn="l" defTabSz="914400" rtl="0" eaLnBrk="1" latinLnBrk="0" hangingPunct="1">
      <a:lnSpc>
        <a:spcPct val="95000"/>
      </a:lnSpc>
      <a:spcBef>
        <a:spcPts val="0"/>
      </a:spcBef>
      <a:spcAft>
        <a:spcPts val="0"/>
      </a:spcAft>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R" dirty="0"/>
          </a:p>
        </p:txBody>
      </p:sp>
      <p:sp>
        <p:nvSpPr>
          <p:cNvPr id="4" name="Slide Number Placeholder 3"/>
          <p:cNvSpPr>
            <a:spLocks noGrp="1"/>
          </p:cNvSpPr>
          <p:nvPr>
            <p:ph type="sldNum" sz="quarter" idx="10"/>
          </p:nvPr>
        </p:nvSpPr>
        <p:spPr/>
        <p:txBody>
          <a:bodyPr/>
          <a:lstStyle/>
          <a:p>
            <a:fld id="{567B6F56-350B-4E5B-A84B-F03C933C9AF6}" type="slidenum">
              <a:rPr lang="en-US" smtClean="0"/>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microsoft.com/office/2007/relationships/hdphoto" Target="../media/image5.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p:cSld name="1_Title Slide">
    <p:spTree>
      <p:nvGrpSpPr>
        <p:cNvPr id="1" name=""/>
        <p:cNvGrpSpPr/>
        <p:nvPr/>
      </p:nvGrpSpPr>
      <p:grpSpPr>
        <a:xfrm>
          <a:off x="0" y="0"/>
          <a:ext cx="0" cy="0"/>
          <a:chOff x="0" y="0"/>
          <a:chExt cx="0" cy="0"/>
        </a:xfrm>
      </p:grpSpPr>
      <p:sp>
        <p:nvSpPr>
          <p:cNvPr id="9" name="Rounded Rectangle 8"/>
          <p:cNvSpPr/>
          <p:nvPr/>
        </p:nvSpPr>
        <p:spPr>
          <a:xfrm rot="10800000">
            <a:off x="152400" y="609600"/>
            <a:ext cx="8839200" cy="5105400"/>
          </a:xfrm>
          <a:prstGeom prst="roundRect">
            <a:avLst>
              <a:gd name="adj" fmla="val 1362"/>
            </a:avLst>
          </a:prstGeom>
          <a:gradFill flip="none" rotWithShape="1">
            <a:gsLst>
              <a:gs pos="0">
                <a:schemeClr val="accent6">
                  <a:lumMod val="40000"/>
                  <a:lumOff val="60000"/>
                </a:schemeClr>
              </a:gs>
              <a:gs pos="100000">
                <a:srgbClr val="F7F7F7">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Rounded Rectangle 9"/>
          <p:cNvSpPr/>
          <p:nvPr/>
        </p:nvSpPr>
        <p:spPr>
          <a:xfrm>
            <a:off x="228600" y="533400"/>
            <a:ext cx="8686800" cy="5105400"/>
          </a:xfrm>
          <a:prstGeom prst="roundRect">
            <a:avLst>
              <a:gd name="adj" fmla="val 1362"/>
            </a:avLst>
          </a:prstGeom>
          <a:gradFill flip="none" rotWithShape="1">
            <a:gsLst>
              <a:gs pos="0">
                <a:schemeClr val="bg1"/>
              </a:gs>
              <a:gs pos="100000">
                <a:srgbClr val="F7F7F7">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034" y="1600200"/>
            <a:ext cx="3818366" cy="83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2"/>
          <p:cNvSpPr>
            <a:spLocks noGrp="1" noChangeArrowheads="1"/>
          </p:cNvSpPr>
          <p:nvPr>
            <p:ph type="ctrTitle" sz="quarter" hasCustomPrompt="1"/>
          </p:nvPr>
        </p:nvSpPr>
        <p:spPr bwMode="white">
          <a:xfrm>
            <a:off x="1600200" y="3199585"/>
            <a:ext cx="6629400" cy="1439089"/>
          </a:xfrm>
        </p:spPr>
        <p:txBody>
          <a:bodyPr anchor="b" anchorCtr="0"/>
          <a:lstStyle>
            <a:lvl1pPr>
              <a:lnSpc>
                <a:spcPct val="95000"/>
              </a:lnSpc>
              <a:defRPr sz="3600" b="1">
                <a:solidFill>
                  <a:schemeClr val="tx1">
                    <a:lumMod val="65000"/>
                    <a:lumOff val="35000"/>
                  </a:schemeClr>
                </a:solidFill>
                <a:effectLst>
                  <a:outerShdw blurRad="76200" algn="ctr" rotWithShape="0">
                    <a:schemeClr val="bg1"/>
                  </a:outerShdw>
                </a:effectLst>
              </a:defRPr>
            </a:lvl1pPr>
          </a:lstStyle>
          <a:p>
            <a:r>
              <a:rPr lang="en-US" dirty="0" smtClean="0"/>
              <a:t>Click to edit</a:t>
            </a:r>
            <a:br>
              <a:rPr lang="en-US" dirty="0" smtClean="0"/>
            </a:br>
            <a:r>
              <a:rPr lang="en-US" dirty="0" smtClean="0"/>
              <a:t>Master title style</a:t>
            </a:r>
            <a:endParaRPr lang="en-US" dirty="0"/>
          </a:p>
        </p:txBody>
      </p:sp>
      <p:sp>
        <p:nvSpPr>
          <p:cNvPr id="17" name="Rectangle 13"/>
          <p:cNvSpPr>
            <a:spLocks noGrp="1" noChangeArrowheads="1"/>
          </p:cNvSpPr>
          <p:nvPr>
            <p:ph type="subTitle" sz="quarter" idx="1"/>
          </p:nvPr>
        </p:nvSpPr>
        <p:spPr bwMode="white">
          <a:xfrm>
            <a:off x="1600198" y="4814615"/>
            <a:ext cx="6629402" cy="314869"/>
          </a:xfrm>
          <a:prstGeom prst="rect">
            <a:avLst/>
          </a:prstGeom>
          <a:noFill/>
          <a:ln>
            <a:miter lim="800000"/>
          </a:ln>
        </p:spPr>
        <p:txBody>
          <a:bodyPr vert="horz" wrap="square" lIns="0" tIns="0" rIns="0" bIns="0" numCol="1" anchor="t" anchorCtr="0" compatLnSpc="1"/>
          <a:lstStyle>
            <a:lvl1pPr marL="0" indent="0">
              <a:buFontTx/>
              <a:buNone/>
              <a:defRPr sz="1800" i="0">
                <a:solidFill>
                  <a:schemeClr val="tx1">
                    <a:lumMod val="65000"/>
                    <a:lumOff val="35000"/>
                  </a:schemeClr>
                </a:solidFill>
                <a:effectLst>
                  <a:outerShdw blurRad="76200" algn="ctr" rotWithShape="0">
                    <a:schemeClr val="bg1"/>
                  </a:outerShdw>
                </a:effectLst>
                <a:cs typeface="Arial" panose="020B0604020202020204" pitchFamily="34" charset="0"/>
              </a:defRPr>
            </a:lvl1pPr>
          </a:lstStyle>
          <a:p>
            <a:r>
              <a:rPr lang="en-US" smtClean="0"/>
              <a:t>Click to edit Master subtitle style</a:t>
            </a:r>
            <a:endParaRPr lang="en-US" dirty="0"/>
          </a:p>
        </p:txBody>
      </p:sp>
      <p:cxnSp>
        <p:nvCxnSpPr>
          <p:cNvPr id="18" name="Straight Connector 17"/>
          <p:cNvCxnSpPr/>
          <p:nvPr/>
        </p:nvCxnSpPr>
        <p:spPr bwMode="auto">
          <a:xfrm>
            <a:off x="1447800" y="3429000"/>
            <a:ext cx="0" cy="1219200"/>
          </a:xfrm>
          <a:prstGeom prst="line">
            <a:avLst/>
          </a:prstGeom>
          <a:solidFill>
            <a:srgbClr val="C0C0C0"/>
          </a:solidFill>
          <a:ln w="28575" cap="flat" cmpd="sng" algn="ctr">
            <a:solidFill>
              <a:srgbClr val="9C0D0D"/>
            </a:solidFill>
            <a:prstDash val="solid"/>
            <a:round/>
            <a:headEnd type="none" w="med" len="med"/>
            <a:tailEnd type="none" w="med" len="med"/>
          </a:ln>
          <a:effectLst/>
        </p:spPr>
      </p:cxnSp>
      <p:sp>
        <p:nvSpPr>
          <p:cNvPr id="20" name="Rectangle 19"/>
          <p:cNvSpPr/>
          <p:nvPr/>
        </p:nvSpPr>
        <p:spPr bwMode="auto">
          <a:xfrm>
            <a:off x="152400" y="0"/>
            <a:ext cx="8839200" cy="76200"/>
          </a:xfrm>
          <a:prstGeom prst="rect">
            <a:avLst/>
          </a:prstGeom>
          <a:solidFill>
            <a:srgbClr val="9C0D0D"/>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lstStyle/>
          <a:p>
            <a:pPr algn="ctr" eaLnBrk="0" fontAlgn="base" hangingPunct="0">
              <a:spcBef>
                <a:spcPct val="50000"/>
              </a:spcBef>
              <a:spcAft>
                <a:spcPct val="0"/>
              </a:spcAft>
            </a:pPr>
            <a:endParaRPr lang="en-US" b="1" dirty="0" smtClean="0">
              <a:solidFill>
                <a:srgbClr val="FFFFFF"/>
              </a:solidFill>
            </a:endParaRPr>
          </a:p>
        </p:txBody>
      </p:sp>
      <p:sp>
        <p:nvSpPr>
          <p:cNvPr id="21" name="Rounded Rectangle 20"/>
          <p:cNvSpPr/>
          <p:nvPr/>
        </p:nvSpPr>
        <p:spPr>
          <a:xfrm>
            <a:off x="152400" y="5743575"/>
            <a:ext cx="8839200" cy="609600"/>
          </a:xfrm>
          <a:prstGeom prst="roundRect">
            <a:avLst>
              <a:gd name="adj" fmla="val 13863"/>
            </a:avLst>
          </a:prstGeom>
          <a:gradFill flip="none" rotWithShape="1">
            <a:gsLst>
              <a:gs pos="0">
                <a:schemeClr val="accent6">
                  <a:lumMod val="20000"/>
                  <a:lumOff val="80000"/>
                  <a:alpha val="70000"/>
                </a:schemeClr>
              </a:gs>
              <a:gs pos="100000">
                <a:srgbClr val="F7F7F7">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cSld>
  <p:clrMapOvr>
    <a:masterClrMapping/>
  </p:clrMapOvr>
  <p:transition>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5" name="Title 19"/>
          <p:cNvSpPr txBox="1"/>
          <p:nvPr/>
        </p:nvSpPr>
        <p:spPr bwMode="white">
          <a:xfrm>
            <a:off x="412750" y="1179513"/>
            <a:ext cx="26511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sz="2400">
                <a:solidFill>
                  <a:schemeClr val="tx1"/>
                </a:solidFill>
                <a:latin typeface="Arial" panose="020B0604020202020204" pitchFamily="34" charset="0"/>
                <a:cs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cs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cs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cs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000" b="1" dirty="0">
                <a:solidFill>
                  <a:srgbClr val="595959"/>
                </a:solidFill>
              </a:rPr>
              <a:t>Click to edit Master title style</a:t>
            </a:r>
            <a:endParaRPr lang="en-US" sz="2000" b="1" dirty="0">
              <a:solidFill>
                <a:srgbClr val="595959"/>
              </a:solidFill>
            </a:endParaRPr>
          </a:p>
        </p:txBody>
      </p:sp>
      <p:sp>
        <p:nvSpPr>
          <p:cNvPr id="3" name="Content Placeholder 2"/>
          <p:cNvSpPr>
            <a:spLocks noGrp="1"/>
          </p:cNvSpPr>
          <p:nvPr>
            <p:ph idx="1"/>
          </p:nvPr>
        </p:nvSpPr>
        <p:spPr>
          <a:xfrm>
            <a:off x="3246437" y="1180070"/>
            <a:ext cx="5467351" cy="4999749"/>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412749" y="2017122"/>
            <a:ext cx="2651126" cy="4162698"/>
          </a:xfrm>
          <a:prstGeom prst="rect">
            <a:avLst/>
          </a:prstGeom>
        </p:spPr>
        <p:txBody>
          <a:bodyPr lIns="0" tIns="0" rIns="0" bIns="0"/>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8" name="Title 7"/>
          <p:cNvSpPr>
            <a:spLocks noGrp="1"/>
          </p:cNvSpPr>
          <p:nvPr>
            <p:ph type="title"/>
          </p:nvPr>
        </p:nvSpPr>
        <p:spPr/>
        <p:txBody>
          <a:bodyPr/>
          <a:lstStyle/>
          <a:p>
            <a:r>
              <a:rPr lang="en-US" smtClean="0"/>
              <a:t>Click to edit Master title style</a:t>
            </a:r>
            <a:endParaRPr lang="en-US"/>
          </a:p>
        </p:txBody>
      </p:sp>
      <p:sp>
        <p:nvSpPr>
          <p:cNvPr id="6" name="Title 19"/>
          <p:cNvSpPr txBox="1"/>
          <p:nvPr/>
        </p:nvSpPr>
        <p:spPr bwMode="white">
          <a:xfrm>
            <a:off x="412749" y="1180070"/>
            <a:ext cx="2651126" cy="648730"/>
          </a:xfrm>
          <a:prstGeom prst="rect">
            <a:avLst/>
          </a:prstGeom>
          <a:noFill/>
          <a:ln w="9525">
            <a:noFill/>
            <a:miter lim="800000"/>
          </a:ln>
        </p:spPr>
        <p:txBody>
          <a:bodyPr vert="horz" wrap="square" lIns="0" tIns="0" rIns="0" bIns="0" numCol="1" anchor="t" anchorCtr="0" compatLnSpc="1"/>
          <a:lstStyle/>
          <a:p>
            <a:pPr defTabSz="457200" fontAlgn="base">
              <a:spcBef>
                <a:spcPct val="0"/>
              </a:spcBef>
              <a:spcAft>
                <a:spcPct val="0"/>
              </a:spcAft>
              <a:defRPr/>
            </a:pPr>
            <a:r>
              <a:rPr lang="en-US" sz="2000" b="1" kern="0" dirty="0" smtClean="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
        <p:nvSpPr>
          <p:cNvPr id="7" name="Title 19"/>
          <p:cNvSpPr txBox="1"/>
          <p:nvPr userDrawn="1"/>
        </p:nvSpPr>
        <p:spPr bwMode="white">
          <a:xfrm>
            <a:off x="412750" y="1179513"/>
            <a:ext cx="2651125" cy="649287"/>
          </a:xfrm>
          <a:prstGeom prst="rect">
            <a:avLst/>
          </a:prstGeom>
          <a:noFill/>
          <a:ln w="9525">
            <a:noFill/>
            <a:miter lim="800000"/>
          </a:ln>
        </p:spPr>
        <p:txBody>
          <a:bodyPr lIns="0" tIns="0" rIns="0" bIns="0"/>
          <a:lstStyle/>
          <a:p>
            <a:pPr defTabSz="457200" fontAlgn="base">
              <a:spcBef>
                <a:spcPct val="0"/>
              </a:spcBef>
              <a:spcAft>
                <a:spcPct val="0"/>
              </a:spcAft>
              <a:defRPr/>
            </a:pPr>
            <a:r>
              <a:rPr lang="en-US" sz="2000" b="1" kern="0" dirty="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Tree>
  </p:cSld>
  <p:clrMapOvr>
    <a:masterClrMapping/>
  </p:clrMapOvr>
  <p:transition>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Title 7"/>
          <p:cNvSpPr txBox="1"/>
          <p:nvPr/>
        </p:nvSpPr>
        <p:spPr bwMode="white">
          <a:xfrm>
            <a:off x="1830388" y="5084763"/>
            <a:ext cx="54848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57200" eaLnBrk="0" hangingPunct="0">
              <a:defRPr sz="2400">
                <a:solidFill>
                  <a:schemeClr val="tx1"/>
                </a:solidFill>
                <a:latin typeface="Arial" panose="020B0604020202020204" pitchFamily="34" charset="0"/>
                <a:cs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cs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cs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cs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000" b="1" dirty="0">
                <a:solidFill>
                  <a:srgbClr val="595959"/>
                </a:solidFill>
              </a:rPr>
              <a:t>Click to edit Master title style</a:t>
            </a:r>
            <a:endParaRPr lang="en-US" sz="2000" b="1" dirty="0">
              <a:solidFill>
                <a:srgbClr val="595959"/>
              </a:solidFill>
            </a:endParaRPr>
          </a:p>
        </p:txBody>
      </p:sp>
      <p:sp>
        <p:nvSpPr>
          <p:cNvPr id="3" name="Picture Placeholder 2"/>
          <p:cNvSpPr>
            <a:spLocks noGrp="1"/>
          </p:cNvSpPr>
          <p:nvPr>
            <p:ph type="pic" idx="1"/>
          </p:nvPr>
        </p:nvSpPr>
        <p:spPr>
          <a:xfrm>
            <a:off x="1829593" y="1180069"/>
            <a:ext cx="5486400" cy="3903899"/>
          </a:xfrm>
          <a:prstGeom prst="rect">
            <a:avLst/>
          </a:prstGeom>
        </p:spPr>
        <p:txBody>
          <a:bodyPr/>
          <a:lstStyle>
            <a:lvl1pPr marL="0" indent="0">
              <a:buNone/>
              <a:defRPr sz="3200">
                <a:solidFill>
                  <a:schemeClr val="tx1">
                    <a:lumMod val="65000"/>
                    <a:lumOff val="3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smtClean="0"/>
          </a:p>
        </p:txBody>
      </p:sp>
      <p:sp>
        <p:nvSpPr>
          <p:cNvPr id="4" name="Text Placeholder 3"/>
          <p:cNvSpPr>
            <a:spLocks noGrp="1"/>
          </p:cNvSpPr>
          <p:nvPr>
            <p:ph type="body" sz="half" idx="2"/>
          </p:nvPr>
        </p:nvSpPr>
        <p:spPr>
          <a:xfrm>
            <a:off x="1829594" y="5650707"/>
            <a:ext cx="5486399" cy="529112"/>
          </a:xfrm>
          <a:prstGeom prst="rect">
            <a:avLst/>
          </a:prstGeom>
        </p:spPr>
        <p:txBody>
          <a:bodyPr lIns="0" tIns="0" rIns="0" b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6" name="Title 7"/>
          <p:cNvSpPr txBox="1"/>
          <p:nvPr/>
        </p:nvSpPr>
        <p:spPr bwMode="white">
          <a:xfrm>
            <a:off x="1829594" y="5083969"/>
            <a:ext cx="5486399" cy="479425"/>
          </a:xfrm>
          <a:prstGeom prst="rect">
            <a:avLst/>
          </a:prstGeom>
          <a:noFill/>
          <a:ln w="9525">
            <a:noFill/>
            <a:miter lim="800000"/>
          </a:ln>
        </p:spPr>
        <p:txBody>
          <a:bodyPr vert="horz" wrap="square" lIns="0" tIns="0" rIns="0" bIns="0" numCol="1" anchor="b" anchorCtr="0" compatLnSpc="1"/>
          <a:lstStyle/>
          <a:p>
            <a:pPr defTabSz="457200" fontAlgn="base">
              <a:spcBef>
                <a:spcPct val="0"/>
              </a:spcBef>
              <a:spcAft>
                <a:spcPct val="0"/>
              </a:spcAft>
              <a:defRPr/>
            </a:pPr>
            <a:r>
              <a:rPr lang="en-US" sz="2000" b="1" kern="0" dirty="0" smtClean="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
        <p:nvSpPr>
          <p:cNvPr id="7" name="Title 7"/>
          <p:cNvSpPr txBox="1"/>
          <p:nvPr userDrawn="1"/>
        </p:nvSpPr>
        <p:spPr bwMode="white">
          <a:xfrm>
            <a:off x="1830388" y="5084763"/>
            <a:ext cx="5484812" cy="479425"/>
          </a:xfrm>
          <a:prstGeom prst="rect">
            <a:avLst/>
          </a:prstGeom>
          <a:noFill/>
          <a:ln w="9525">
            <a:noFill/>
            <a:miter lim="800000"/>
          </a:ln>
        </p:spPr>
        <p:txBody>
          <a:bodyPr lIns="0" tIns="0" rIns="0" bIns="0" anchor="b"/>
          <a:lstStyle/>
          <a:p>
            <a:pPr defTabSz="457200" fontAlgn="base">
              <a:spcBef>
                <a:spcPct val="0"/>
              </a:spcBef>
              <a:spcAft>
                <a:spcPct val="0"/>
              </a:spcAft>
              <a:defRPr/>
            </a:pPr>
            <a:r>
              <a:rPr lang="en-US" sz="2000" b="1" kern="0" dirty="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Tree>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12749" y="1495168"/>
            <a:ext cx="8301039" cy="4684651"/>
          </a:xfrm>
          <a:prstGeom prst="rect">
            <a:avLst/>
          </a:prstGeom>
        </p:spPr>
        <p:txBody>
          <a:bodyPr vert="eaVert" lIns="0" tIns="0" rIns="0" bIns="0"/>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Heade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Content Placeholder 2"/>
          <p:cNvSpPr>
            <a:spLocks noGrp="1"/>
          </p:cNvSpPr>
          <p:nvPr>
            <p:ph sz="half" idx="1"/>
          </p:nvPr>
        </p:nvSpPr>
        <p:spPr>
          <a:xfrm>
            <a:off x="412750" y="1495168"/>
            <a:ext cx="8301038" cy="4684651"/>
          </a:xfrm>
          <a:prstGeom prst="rect">
            <a:avLst/>
          </a:prstGeom>
        </p:spPr>
        <p:txBody>
          <a:bodyPr lIns="0" tIns="0" rIns="0" bIns="0"/>
          <a:lstStyle>
            <a:lvl1pPr marL="342900" indent="-342900">
              <a:spcBef>
                <a:spcPts val="600"/>
              </a:spcBef>
              <a:buClr>
                <a:schemeClr val="tx2"/>
              </a:buClr>
              <a:buFont typeface="Wingdings" panose="05000000000000000000" pitchFamily="2" charset="2"/>
              <a:buChar char="§"/>
              <a:defRPr sz="2400">
                <a:solidFill>
                  <a:schemeClr val="tx1">
                    <a:lumMod val="65000"/>
                    <a:lumOff val="35000"/>
                  </a:schemeClr>
                </a:solidFill>
              </a:defRPr>
            </a:lvl1pPr>
            <a:lvl2pPr marL="571500" indent="-228600">
              <a:spcBef>
                <a:spcPts val="600"/>
              </a:spcBef>
              <a:defRPr sz="2000">
                <a:solidFill>
                  <a:schemeClr val="tx1">
                    <a:lumMod val="65000"/>
                    <a:lumOff val="35000"/>
                  </a:schemeClr>
                </a:solidFill>
              </a:defRPr>
            </a:lvl2pPr>
            <a:lvl3pPr marL="800100" indent="-228600">
              <a:spcBef>
                <a:spcPts val="600"/>
              </a:spcBef>
              <a:defRPr sz="1800">
                <a:solidFill>
                  <a:schemeClr val="tx1">
                    <a:lumMod val="65000"/>
                    <a:lumOff val="35000"/>
                  </a:schemeClr>
                </a:solidFill>
              </a:defRPr>
            </a:lvl3pPr>
            <a:lvl4pPr marL="1028700" indent="-228600">
              <a:spcBef>
                <a:spcPts val="600"/>
              </a:spcBef>
              <a:defRPr sz="1600">
                <a:solidFill>
                  <a:schemeClr val="tx1">
                    <a:lumMod val="65000"/>
                    <a:lumOff val="35000"/>
                  </a:schemeClr>
                </a:solidFill>
              </a:defRPr>
            </a:lvl4pPr>
            <a:lvl5pPr marL="1257300" indent="-228600">
              <a:spcBef>
                <a:spcPts val="600"/>
              </a:spcBef>
              <a:buClr>
                <a:schemeClr val="accent6"/>
              </a:buClr>
              <a:buSzPct val="100000"/>
              <a:buFont typeface="Symbol" panose="05050102010706020507" pitchFamily="18" charset="2"/>
              <a:buChar cha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1" name="Title 1"/>
          <p:cNvSpPr>
            <a:spLocks noGrp="1"/>
          </p:cNvSpPr>
          <p:nvPr>
            <p:ph type="title"/>
          </p:nvPr>
        </p:nvSpPr>
        <p:spPr>
          <a:xfrm>
            <a:off x="457200" y="407894"/>
            <a:ext cx="8229600" cy="533400"/>
          </a:xfrm>
          <a:prstGeom prst="rect">
            <a:avLst/>
          </a:prstGeom>
        </p:spPr>
        <p:txBody>
          <a:bodyPr/>
          <a:lstStyle>
            <a:lvl1pPr algn="l">
              <a:defRPr sz="2800" b="1" baseline="0">
                <a:latin typeface="Garamond" panose="02020404030301010803" pitchFamily="18" charset="0"/>
              </a:defRPr>
            </a:lvl1pPr>
          </a:lstStyle>
          <a:p>
            <a:r>
              <a:rPr lang="en-US" smtClean="0"/>
              <a:t>Click to edit Master title style</a:t>
            </a:r>
            <a:endParaRPr lang="en-US" dirty="0"/>
          </a:p>
        </p:txBody>
      </p:sp>
      <p:sp>
        <p:nvSpPr>
          <p:cNvPr id="22" name="Content Placeholder 2"/>
          <p:cNvSpPr>
            <a:spLocks noGrp="1"/>
          </p:cNvSpPr>
          <p:nvPr>
            <p:ph sz="half" idx="1"/>
          </p:nvPr>
        </p:nvSpPr>
        <p:spPr>
          <a:xfrm>
            <a:off x="533400" y="1447800"/>
            <a:ext cx="8077200" cy="4525963"/>
          </a:xfrm>
          <a:prstGeom prst="rect">
            <a:avLst/>
          </a:prstGeom>
        </p:spPr>
        <p:txBody>
          <a:bodyPr/>
          <a:lstStyle>
            <a:lvl1pPr marL="228600" indent="-228600">
              <a:defRPr sz="1400" baseline="0">
                <a:latin typeface="Garamond" panose="02020404030301010803" pitchFamily="18" charset="0"/>
              </a:defRPr>
            </a:lvl1pPr>
            <a:lvl2pPr marL="685800" indent="-228600">
              <a:defRPr sz="1400" baseline="0">
                <a:latin typeface="Garamond" panose="02020404030301010803" pitchFamily="18" charset="0"/>
              </a:defRPr>
            </a:lvl2pPr>
            <a:lvl3pPr>
              <a:defRPr sz="1400" baseline="0">
                <a:latin typeface="Garamond" panose="02020404030301010803" pitchFamily="18" charset="0"/>
              </a:defRPr>
            </a:lvl3pPr>
            <a:lvl4pPr>
              <a:defRPr sz="1400" baseline="0">
                <a:latin typeface="Garamond" panose="02020404030301010803" pitchFamily="18" charset="0"/>
              </a:defRPr>
            </a:lvl4pPr>
            <a:lvl5pPr>
              <a:defRPr sz="1400" baseline="0">
                <a:latin typeface="Garamond" panose="02020404030301010803" pitchFamily="18" charset="0"/>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p:cSld name="1_Title Slide">
    <p:spTree>
      <p:nvGrpSpPr>
        <p:cNvPr id="1" name=""/>
        <p:cNvGrpSpPr/>
        <p:nvPr/>
      </p:nvGrpSpPr>
      <p:grpSpPr>
        <a:xfrm>
          <a:off x="0" y="0"/>
          <a:ext cx="0" cy="0"/>
          <a:chOff x="0" y="0"/>
          <a:chExt cx="0" cy="0"/>
        </a:xfrm>
      </p:grpSpPr>
      <p:sp>
        <p:nvSpPr>
          <p:cNvPr id="9" name="Rounded Rectangle 8"/>
          <p:cNvSpPr/>
          <p:nvPr/>
        </p:nvSpPr>
        <p:spPr>
          <a:xfrm rot="10800000">
            <a:off x="152400" y="609600"/>
            <a:ext cx="8839200" cy="5105400"/>
          </a:xfrm>
          <a:prstGeom prst="roundRect">
            <a:avLst>
              <a:gd name="adj" fmla="val 1362"/>
            </a:avLst>
          </a:prstGeom>
          <a:gradFill flip="none" rotWithShape="1">
            <a:gsLst>
              <a:gs pos="0">
                <a:schemeClr val="accent6">
                  <a:lumMod val="40000"/>
                  <a:lumOff val="60000"/>
                </a:schemeClr>
              </a:gs>
              <a:gs pos="100000">
                <a:srgbClr val="F7F7F7">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Rounded Rectangle 9"/>
          <p:cNvSpPr/>
          <p:nvPr/>
        </p:nvSpPr>
        <p:spPr>
          <a:xfrm>
            <a:off x="228600" y="533400"/>
            <a:ext cx="8686800" cy="5105400"/>
          </a:xfrm>
          <a:prstGeom prst="roundRect">
            <a:avLst>
              <a:gd name="adj" fmla="val 1362"/>
            </a:avLst>
          </a:prstGeom>
          <a:gradFill flip="none" rotWithShape="1">
            <a:gsLst>
              <a:gs pos="0">
                <a:schemeClr val="bg1"/>
              </a:gs>
              <a:gs pos="100000">
                <a:srgbClr val="F7F7F7">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034" y="1600200"/>
            <a:ext cx="3818366" cy="83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2"/>
          <p:cNvSpPr>
            <a:spLocks noGrp="1" noChangeArrowheads="1"/>
          </p:cNvSpPr>
          <p:nvPr>
            <p:ph type="ctrTitle" sz="quarter" hasCustomPrompt="1"/>
          </p:nvPr>
        </p:nvSpPr>
        <p:spPr bwMode="white">
          <a:xfrm>
            <a:off x="1600200" y="3199585"/>
            <a:ext cx="6629400" cy="1439089"/>
          </a:xfrm>
        </p:spPr>
        <p:txBody>
          <a:bodyPr anchor="b" anchorCtr="0"/>
          <a:lstStyle>
            <a:lvl1pPr>
              <a:lnSpc>
                <a:spcPct val="95000"/>
              </a:lnSpc>
              <a:defRPr sz="3600" b="1">
                <a:solidFill>
                  <a:schemeClr val="tx1">
                    <a:lumMod val="65000"/>
                    <a:lumOff val="35000"/>
                  </a:schemeClr>
                </a:solidFill>
                <a:effectLst>
                  <a:outerShdw blurRad="76200" algn="ctr" rotWithShape="0">
                    <a:schemeClr val="bg1"/>
                  </a:outerShdw>
                </a:effectLst>
              </a:defRPr>
            </a:lvl1pPr>
          </a:lstStyle>
          <a:p>
            <a:r>
              <a:rPr lang="en-US" dirty="0" smtClean="0"/>
              <a:t>Click to edit</a:t>
            </a:r>
            <a:br>
              <a:rPr lang="en-US" dirty="0" smtClean="0"/>
            </a:br>
            <a:r>
              <a:rPr lang="en-US" dirty="0" smtClean="0"/>
              <a:t>Master title style</a:t>
            </a:r>
            <a:endParaRPr lang="en-US" dirty="0"/>
          </a:p>
        </p:txBody>
      </p:sp>
      <p:sp>
        <p:nvSpPr>
          <p:cNvPr id="17" name="Rectangle 13"/>
          <p:cNvSpPr>
            <a:spLocks noGrp="1" noChangeArrowheads="1"/>
          </p:cNvSpPr>
          <p:nvPr>
            <p:ph type="subTitle" sz="quarter" idx="1"/>
          </p:nvPr>
        </p:nvSpPr>
        <p:spPr bwMode="white">
          <a:xfrm>
            <a:off x="1600198" y="4814615"/>
            <a:ext cx="6629402" cy="314869"/>
          </a:xfrm>
          <a:prstGeom prst="rect">
            <a:avLst/>
          </a:prstGeom>
          <a:noFill/>
          <a:ln>
            <a:miter lim="800000"/>
          </a:ln>
        </p:spPr>
        <p:txBody>
          <a:bodyPr vert="horz" wrap="square" lIns="0" tIns="0" rIns="0" bIns="0" numCol="1" anchor="t" anchorCtr="0" compatLnSpc="1"/>
          <a:lstStyle>
            <a:lvl1pPr marL="0" indent="0">
              <a:buFontTx/>
              <a:buNone/>
              <a:defRPr sz="1800" i="0">
                <a:solidFill>
                  <a:schemeClr val="tx1">
                    <a:lumMod val="65000"/>
                    <a:lumOff val="35000"/>
                  </a:schemeClr>
                </a:solidFill>
                <a:effectLst>
                  <a:outerShdw blurRad="76200" algn="ctr" rotWithShape="0">
                    <a:schemeClr val="bg1"/>
                  </a:outerShdw>
                </a:effectLst>
                <a:cs typeface="Arial" panose="020B0604020202020204" pitchFamily="34" charset="0"/>
              </a:defRPr>
            </a:lvl1pPr>
          </a:lstStyle>
          <a:p>
            <a:r>
              <a:rPr lang="en-US" smtClean="0"/>
              <a:t>Click to edit Master subtitle style</a:t>
            </a:r>
            <a:endParaRPr lang="en-US" dirty="0"/>
          </a:p>
        </p:txBody>
      </p:sp>
      <p:cxnSp>
        <p:nvCxnSpPr>
          <p:cNvPr id="18" name="Straight Connector 17"/>
          <p:cNvCxnSpPr/>
          <p:nvPr/>
        </p:nvCxnSpPr>
        <p:spPr bwMode="auto">
          <a:xfrm>
            <a:off x="1447800" y="3429000"/>
            <a:ext cx="0" cy="1219200"/>
          </a:xfrm>
          <a:prstGeom prst="line">
            <a:avLst/>
          </a:prstGeom>
          <a:solidFill>
            <a:srgbClr val="C0C0C0"/>
          </a:solidFill>
          <a:ln w="28575" cap="flat" cmpd="sng" algn="ctr">
            <a:solidFill>
              <a:srgbClr val="9C0D0D"/>
            </a:solidFill>
            <a:prstDash val="solid"/>
            <a:round/>
            <a:headEnd type="none" w="med" len="med"/>
            <a:tailEnd type="none" w="med" len="med"/>
          </a:ln>
          <a:effectLst/>
        </p:spPr>
      </p:cxnSp>
      <p:sp>
        <p:nvSpPr>
          <p:cNvPr id="20" name="Rectangle 19"/>
          <p:cNvSpPr/>
          <p:nvPr/>
        </p:nvSpPr>
        <p:spPr bwMode="auto">
          <a:xfrm>
            <a:off x="152400" y="0"/>
            <a:ext cx="8839200" cy="76200"/>
          </a:xfrm>
          <a:prstGeom prst="rect">
            <a:avLst/>
          </a:prstGeom>
          <a:solidFill>
            <a:srgbClr val="9C0D0D"/>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lstStyle/>
          <a:p>
            <a:pPr algn="ctr" eaLnBrk="0" fontAlgn="base" hangingPunct="0">
              <a:spcBef>
                <a:spcPct val="50000"/>
              </a:spcBef>
              <a:spcAft>
                <a:spcPct val="0"/>
              </a:spcAft>
            </a:pPr>
            <a:endParaRPr lang="en-US" b="1" dirty="0" smtClean="0">
              <a:solidFill>
                <a:srgbClr val="FFFFFF"/>
              </a:solidFill>
            </a:endParaRPr>
          </a:p>
        </p:txBody>
      </p:sp>
      <p:sp>
        <p:nvSpPr>
          <p:cNvPr id="21" name="Rounded Rectangle 20"/>
          <p:cNvSpPr/>
          <p:nvPr/>
        </p:nvSpPr>
        <p:spPr>
          <a:xfrm>
            <a:off x="152400" y="5743575"/>
            <a:ext cx="8839200" cy="609600"/>
          </a:xfrm>
          <a:prstGeom prst="roundRect">
            <a:avLst>
              <a:gd name="adj" fmla="val 13863"/>
            </a:avLst>
          </a:prstGeom>
          <a:gradFill flip="none" rotWithShape="1">
            <a:gsLst>
              <a:gs pos="0">
                <a:schemeClr val="accent6">
                  <a:lumMod val="20000"/>
                  <a:lumOff val="80000"/>
                  <a:alpha val="70000"/>
                </a:schemeClr>
              </a:gs>
              <a:gs pos="100000">
                <a:srgbClr val="F7F7F7">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49" y="1495168"/>
            <a:ext cx="8301039" cy="4684651"/>
          </a:xfrm>
          <a:prstGeom prst="rect">
            <a:avLst/>
          </a:prstGeom>
        </p:spPr>
        <p:txBody>
          <a:bodyPr lIns="0" tIns="0" rIns="0" bIns="0">
            <a:normAutofit/>
          </a:bodyPr>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dirty="0"/>
          </a:p>
        </p:txBody>
      </p:sp>
      <p:sp>
        <p:nvSpPr>
          <p:cNvPr id="4" name="Rectangle 3">
            <a:hlinkClick r:id="" action="ppaction://noaction"/>
          </p:cNvPr>
          <p:cNvSpPr/>
          <p:nvPr userDrawn="1"/>
        </p:nvSpPr>
        <p:spPr bwMode="auto">
          <a:xfrm>
            <a:off x="8372104" y="6400800"/>
            <a:ext cx="486888" cy="457200"/>
          </a:xfrm>
          <a:prstGeom prst="rect">
            <a:avLst/>
          </a:prstGeom>
          <a:solidFill>
            <a:schemeClr val="bg1">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eaLnBrk="0" fontAlgn="base" hangingPunct="0">
              <a:spcBef>
                <a:spcPct val="50000"/>
              </a:spcBef>
              <a:spcAft>
                <a:spcPct val="0"/>
              </a:spcAft>
            </a:pPr>
            <a:endParaRPr lang="en-US" sz="2400" dirty="0" smtClean="0">
              <a:solidFill>
                <a:srgbClr val="000000"/>
              </a:solidFill>
              <a:cs typeface="Arial" panose="020B0604020202020204" pitchFamily="34" charset="0"/>
            </a:endParaRPr>
          </a:p>
        </p:txBody>
      </p:sp>
    </p:spTree>
  </p:cSld>
  <p:clrMapOvr>
    <a:masterClrMapping/>
  </p:clrMapOvr>
  <p:transition>
    <p:wip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Left-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49" y="1495168"/>
            <a:ext cx="5473300" cy="4684651"/>
          </a:xfrm>
          <a:prstGeom prst="rect">
            <a:avLst/>
          </a:prstGeom>
        </p:spPr>
        <p:txBody>
          <a:bodyPr lIns="0" tIns="0" rIns="0" bIns="0"/>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Right-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246437" y="1495168"/>
            <a:ext cx="5467351" cy="4684651"/>
          </a:xfrm>
          <a:prstGeom prst="rect">
            <a:avLst/>
          </a:prstGeom>
        </p:spPr>
        <p:txBody>
          <a:bodyPr lIns="0" tIns="0" rIns="0" bIns="0"/>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49" y="1495168"/>
            <a:ext cx="8301039" cy="4684651"/>
          </a:xfrm>
          <a:prstGeom prst="rect">
            <a:avLst/>
          </a:prstGeom>
        </p:spPr>
        <p:txBody>
          <a:bodyPr lIns="0" tIns="0" rIns="0" bIns="0">
            <a:normAutofit/>
          </a:bodyPr>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dirty="0"/>
          </a:p>
        </p:txBody>
      </p:sp>
      <p:sp>
        <p:nvSpPr>
          <p:cNvPr id="4" name="Rectangle 3">
            <a:hlinkClick r:id="" action="ppaction://noaction"/>
          </p:cNvPr>
          <p:cNvSpPr/>
          <p:nvPr userDrawn="1"/>
        </p:nvSpPr>
        <p:spPr bwMode="auto">
          <a:xfrm>
            <a:off x="8372104" y="6400800"/>
            <a:ext cx="486888" cy="457200"/>
          </a:xfrm>
          <a:prstGeom prst="rect">
            <a:avLst/>
          </a:prstGeom>
          <a:solidFill>
            <a:schemeClr val="bg1">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eaLnBrk="0" fontAlgn="base" hangingPunct="0">
              <a:spcBef>
                <a:spcPct val="50000"/>
              </a:spcBef>
              <a:spcAft>
                <a:spcPct val="0"/>
              </a:spcAft>
            </a:pPr>
            <a:endParaRPr lang="en-US" sz="2400" dirty="0" smtClean="0">
              <a:solidFill>
                <a:srgbClr val="000000"/>
              </a:solidFill>
              <a:cs typeface="Arial" panose="020B0604020202020204" pitchFamily="34" charset="0"/>
            </a:endParaRPr>
          </a:p>
        </p:txBody>
      </p:sp>
    </p:spTree>
  </p:cSld>
  <p:clrMapOvr>
    <a:masterClrMapping/>
  </p:clrMapOvr>
  <p:transition>
    <p:wip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9" name="Rectangle 8"/>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eaLnBrk="0" fontAlgn="base" hangingPunct="0">
              <a:spcBef>
                <a:spcPct val="50000"/>
              </a:spcBef>
              <a:spcAft>
                <a:spcPct val="0"/>
              </a:spcAft>
            </a:pPr>
            <a:endParaRPr lang="en-US" sz="2400" dirty="0" smtClean="0">
              <a:solidFill>
                <a:srgbClr val="000000"/>
              </a:solidFill>
              <a:cs typeface="Arial" panose="020B0604020202020204" pitchFamily="34" charset="0"/>
            </a:endParaRPr>
          </a:p>
        </p:txBody>
      </p:sp>
      <p:sp>
        <p:nvSpPr>
          <p:cNvPr id="5" name="Rectangle 3"/>
          <p:cNvSpPr>
            <a:spLocks noChangeArrowheads="1"/>
          </p:cNvSpPr>
          <p:nvPr/>
        </p:nvSpPr>
        <p:spPr bwMode="auto">
          <a:xfrm>
            <a:off x="660400" y="969963"/>
            <a:ext cx="46038" cy="868362"/>
          </a:xfrm>
          <a:prstGeom prst="rect">
            <a:avLst/>
          </a:prstGeom>
          <a:solidFill>
            <a:schemeClr val="accent5"/>
          </a:solidFill>
          <a:ln w="9525">
            <a:noFill/>
            <a:miter lim="800000"/>
          </a:ln>
        </p:spPr>
        <p:txBody>
          <a:bodyPr wrap="none" anchor="ctr"/>
          <a:lstStyle/>
          <a:p>
            <a:pPr fontAlgn="base">
              <a:spcBef>
                <a:spcPct val="0"/>
              </a:spcBef>
              <a:spcAft>
                <a:spcPct val="0"/>
              </a:spcAft>
              <a:defRPr/>
            </a:pPr>
            <a:endParaRPr lang="en-US" dirty="0">
              <a:solidFill>
                <a:srgbClr val="000000"/>
              </a:solidFill>
              <a:cs typeface="Arial" panose="020B0604020202020204" pitchFamily="34" charset="0"/>
            </a:endParaRPr>
          </a:p>
        </p:txBody>
      </p:sp>
      <p:sp>
        <p:nvSpPr>
          <p:cNvPr id="2" name="Title 1"/>
          <p:cNvSpPr>
            <a:spLocks noGrp="1"/>
          </p:cNvSpPr>
          <p:nvPr>
            <p:ph type="title"/>
          </p:nvPr>
        </p:nvSpPr>
        <p:spPr>
          <a:xfrm>
            <a:off x="844549" y="971767"/>
            <a:ext cx="7869239" cy="866600"/>
          </a:xfrm>
        </p:spPr>
        <p:txBody>
          <a:bodyPr anchor="t"/>
          <a:lstStyle>
            <a:lvl1pPr algn="l">
              <a:lnSpc>
                <a:spcPct val="80000"/>
              </a:lnSpc>
              <a:defRPr sz="4000" b="1" cap="all">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086" y="2263435"/>
            <a:ext cx="7886702" cy="717216"/>
          </a:xfrm>
          <a:prstGeom prst="rect">
            <a:avLst/>
          </a:prstGeom>
        </p:spPr>
        <p:txBody>
          <a:bodyPr lIns="0" tIns="0" rIns="0" bIns="0" anchor="t" anchorCtr="0"/>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8" name="Rectangle 3"/>
          <p:cNvSpPr>
            <a:spLocks noChangeArrowheads="1"/>
          </p:cNvSpPr>
          <p:nvPr/>
        </p:nvSpPr>
        <p:spPr bwMode="auto">
          <a:xfrm>
            <a:off x="660400" y="970004"/>
            <a:ext cx="46038" cy="868362"/>
          </a:xfrm>
          <a:prstGeom prst="rect">
            <a:avLst/>
          </a:prstGeom>
          <a:solidFill>
            <a:schemeClr val="accent5"/>
          </a:solidFill>
          <a:ln w="9525">
            <a:noFill/>
            <a:miter lim="800000"/>
          </a:ln>
        </p:spPr>
        <p:txBody>
          <a:bodyPr wrap="none" anchor="ctr"/>
          <a:lstStyle/>
          <a:p>
            <a:pPr fontAlgn="base">
              <a:spcBef>
                <a:spcPct val="0"/>
              </a:spcBef>
              <a:spcAft>
                <a:spcPct val="0"/>
              </a:spcAft>
            </a:pPr>
            <a:endParaRPr lang="en-US" dirty="0">
              <a:solidFill>
                <a:srgbClr val="000000"/>
              </a:solidFill>
              <a:cs typeface="Arial" panose="020B0604020202020204" pitchFamily="34" charset="0"/>
            </a:endParaRPr>
          </a:p>
        </p:txBody>
      </p:sp>
      <p:sp>
        <p:nvSpPr>
          <p:cNvPr id="10" name="Rectangle 3"/>
          <p:cNvSpPr>
            <a:spLocks noChangeArrowheads="1"/>
          </p:cNvSpPr>
          <p:nvPr userDrawn="1"/>
        </p:nvSpPr>
        <p:spPr bwMode="auto">
          <a:xfrm>
            <a:off x="660400" y="969963"/>
            <a:ext cx="46038" cy="868362"/>
          </a:xfrm>
          <a:prstGeom prst="rect">
            <a:avLst/>
          </a:prstGeom>
          <a:solidFill>
            <a:schemeClr val="accent5"/>
          </a:solidFill>
          <a:ln w="9525">
            <a:noFill/>
            <a:miter lim="800000"/>
          </a:ln>
        </p:spPr>
        <p:txBody>
          <a:bodyPr wrap="none" anchor="ctr"/>
          <a:lstStyle/>
          <a:p>
            <a:pPr fontAlgn="base">
              <a:spcBef>
                <a:spcPct val="0"/>
              </a:spcBef>
              <a:spcAft>
                <a:spcPct val="0"/>
              </a:spcAft>
              <a:defRPr/>
            </a:pPr>
            <a:endParaRPr lang="en-US" dirty="0">
              <a:solidFill>
                <a:srgbClr val="000000"/>
              </a:solidFill>
              <a:cs typeface="Arial" panose="020B0604020202020204" pitchFamily="34" charset="0"/>
            </a:endParaRPr>
          </a:p>
        </p:txBody>
      </p:sp>
    </p:spTree>
  </p:cSld>
  <p:clrMapOvr>
    <a:masterClrMapping/>
  </p:clrMapOvr>
  <p:transition>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2748" y="2128947"/>
            <a:ext cx="4058639" cy="4050872"/>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4653567" y="2128947"/>
            <a:ext cx="4060221" cy="4050872"/>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2748" y="1495168"/>
            <a:ext cx="4058639" cy="4684651"/>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4653567" y="1495168"/>
            <a:ext cx="4060221" cy="4684651"/>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2748" y="1181550"/>
            <a:ext cx="4076064" cy="589136"/>
          </a:xfrm>
          <a:prstGeom prst="rect">
            <a:avLst/>
          </a:prstGeom>
        </p:spPr>
        <p:txBody>
          <a:bodyPr lIns="0" tIns="0" rIns="0" bIns="0" anchor="t" anchorCtr="0"/>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12749" y="1904826"/>
            <a:ext cx="4058638" cy="4274993"/>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4645025" y="1181550"/>
            <a:ext cx="4068763" cy="589136"/>
          </a:xfrm>
          <a:prstGeom prst="rect">
            <a:avLst/>
          </a:prstGeom>
        </p:spPr>
        <p:txBody>
          <a:bodyPr lIns="0" tIns="0" rIns="0" bIns="0" anchor="t" anchorCtr="0"/>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1904826"/>
            <a:ext cx="4068763" cy="4274993"/>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transition>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3" name="Title 12"/>
          <p:cNvSpPr>
            <a:spLocks noGrp="1"/>
          </p:cNvSpPr>
          <p:nvPr>
            <p:ph type="title"/>
          </p:nvPr>
        </p:nvSpPr>
        <p:spPr>
          <a:xfrm>
            <a:off x="563953" y="597244"/>
            <a:ext cx="8149836" cy="479425"/>
          </a:xfrm>
        </p:spPr>
        <p:txBody>
          <a:bodyPr/>
          <a:lstStyle/>
          <a:p>
            <a:r>
              <a:rPr lang="en-US" smtClean="0"/>
              <a:t>Click to edit Master title style</a:t>
            </a:r>
            <a:endParaRPr lang="en-US"/>
          </a:p>
        </p:txBody>
      </p:sp>
    </p:spTree>
  </p:cSld>
  <p:clrMapOvr>
    <a:masterClrMapping/>
  </p:clrMapOvr>
  <p:transition>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5" name="Title 19"/>
          <p:cNvSpPr txBox="1"/>
          <p:nvPr/>
        </p:nvSpPr>
        <p:spPr bwMode="white">
          <a:xfrm>
            <a:off x="412750" y="1179513"/>
            <a:ext cx="26511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sz="2400">
                <a:solidFill>
                  <a:schemeClr val="tx1"/>
                </a:solidFill>
                <a:latin typeface="Arial" panose="020B0604020202020204" pitchFamily="34" charset="0"/>
                <a:cs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cs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cs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cs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000" b="1" dirty="0">
                <a:solidFill>
                  <a:srgbClr val="595959"/>
                </a:solidFill>
              </a:rPr>
              <a:t>Click to edit Master title style</a:t>
            </a:r>
            <a:endParaRPr lang="en-US" sz="2000" b="1" dirty="0">
              <a:solidFill>
                <a:srgbClr val="595959"/>
              </a:solidFill>
            </a:endParaRPr>
          </a:p>
        </p:txBody>
      </p:sp>
      <p:sp>
        <p:nvSpPr>
          <p:cNvPr id="3" name="Content Placeholder 2"/>
          <p:cNvSpPr>
            <a:spLocks noGrp="1"/>
          </p:cNvSpPr>
          <p:nvPr>
            <p:ph idx="1"/>
          </p:nvPr>
        </p:nvSpPr>
        <p:spPr>
          <a:xfrm>
            <a:off x="3246437" y="1180070"/>
            <a:ext cx="5467351" cy="4999749"/>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412749" y="2017122"/>
            <a:ext cx="2651126" cy="4162698"/>
          </a:xfrm>
          <a:prstGeom prst="rect">
            <a:avLst/>
          </a:prstGeom>
        </p:spPr>
        <p:txBody>
          <a:bodyPr lIns="0" tIns="0" rIns="0" bIns="0"/>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8" name="Title 7"/>
          <p:cNvSpPr>
            <a:spLocks noGrp="1"/>
          </p:cNvSpPr>
          <p:nvPr>
            <p:ph type="title"/>
          </p:nvPr>
        </p:nvSpPr>
        <p:spPr/>
        <p:txBody>
          <a:bodyPr/>
          <a:lstStyle/>
          <a:p>
            <a:r>
              <a:rPr lang="en-US" smtClean="0"/>
              <a:t>Click to edit Master title style</a:t>
            </a:r>
            <a:endParaRPr lang="en-US"/>
          </a:p>
        </p:txBody>
      </p:sp>
      <p:sp>
        <p:nvSpPr>
          <p:cNvPr id="6" name="Title 19"/>
          <p:cNvSpPr txBox="1"/>
          <p:nvPr/>
        </p:nvSpPr>
        <p:spPr bwMode="white">
          <a:xfrm>
            <a:off x="412749" y="1180070"/>
            <a:ext cx="2651126" cy="648730"/>
          </a:xfrm>
          <a:prstGeom prst="rect">
            <a:avLst/>
          </a:prstGeom>
          <a:noFill/>
          <a:ln w="9525">
            <a:noFill/>
            <a:miter lim="800000"/>
          </a:ln>
        </p:spPr>
        <p:txBody>
          <a:bodyPr vert="horz" wrap="square" lIns="0" tIns="0" rIns="0" bIns="0" numCol="1" anchor="t" anchorCtr="0" compatLnSpc="1"/>
          <a:lstStyle/>
          <a:p>
            <a:pPr defTabSz="457200" fontAlgn="base">
              <a:spcBef>
                <a:spcPct val="0"/>
              </a:spcBef>
              <a:spcAft>
                <a:spcPct val="0"/>
              </a:spcAft>
              <a:defRPr/>
            </a:pPr>
            <a:r>
              <a:rPr lang="en-US" sz="2000" b="1" kern="0" dirty="0" smtClean="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
        <p:nvSpPr>
          <p:cNvPr id="7" name="Title 19"/>
          <p:cNvSpPr txBox="1"/>
          <p:nvPr userDrawn="1"/>
        </p:nvSpPr>
        <p:spPr bwMode="white">
          <a:xfrm>
            <a:off x="412750" y="1179513"/>
            <a:ext cx="2651125" cy="649287"/>
          </a:xfrm>
          <a:prstGeom prst="rect">
            <a:avLst/>
          </a:prstGeom>
          <a:noFill/>
          <a:ln w="9525">
            <a:noFill/>
            <a:miter lim="800000"/>
          </a:ln>
        </p:spPr>
        <p:txBody>
          <a:bodyPr lIns="0" tIns="0" rIns="0" bIns="0"/>
          <a:lstStyle/>
          <a:p>
            <a:pPr defTabSz="457200" fontAlgn="base">
              <a:spcBef>
                <a:spcPct val="0"/>
              </a:spcBef>
              <a:spcAft>
                <a:spcPct val="0"/>
              </a:spcAft>
              <a:defRPr/>
            </a:pPr>
            <a:r>
              <a:rPr lang="en-US" sz="2000" b="1" kern="0" dirty="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Tree>
  </p:cSld>
  <p:clrMapOvr>
    <a:masterClrMapping/>
  </p:clrMapOvr>
  <p:transition>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Title 7"/>
          <p:cNvSpPr txBox="1"/>
          <p:nvPr/>
        </p:nvSpPr>
        <p:spPr bwMode="white">
          <a:xfrm>
            <a:off x="1830388" y="5084763"/>
            <a:ext cx="54848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57200" eaLnBrk="0" hangingPunct="0">
              <a:defRPr sz="2400">
                <a:solidFill>
                  <a:schemeClr val="tx1"/>
                </a:solidFill>
                <a:latin typeface="Arial" panose="020B0604020202020204" pitchFamily="34" charset="0"/>
                <a:cs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cs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cs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cs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000" b="1" dirty="0">
                <a:solidFill>
                  <a:srgbClr val="595959"/>
                </a:solidFill>
              </a:rPr>
              <a:t>Click to edit Master title style</a:t>
            </a:r>
            <a:endParaRPr lang="en-US" sz="2000" b="1" dirty="0">
              <a:solidFill>
                <a:srgbClr val="595959"/>
              </a:solidFill>
            </a:endParaRPr>
          </a:p>
        </p:txBody>
      </p:sp>
      <p:sp>
        <p:nvSpPr>
          <p:cNvPr id="3" name="Picture Placeholder 2"/>
          <p:cNvSpPr>
            <a:spLocks noGrp="1"/>
          </p:cNvSpPr>
          <p:nvPr>
            <p:ph type="pic" idx="1"/>
          </p:nvPr>
        </p:nvSpPr>
        <p:spPr>
          <a:xfrm>
            <a:off x="1829593" y="1180069"/>
            <a:ext cx="5486400" cy="3903899"/>
          </a:xfrm>
          <a:prstGeom prst="rect">
            <a:avLst/>
          </a:prstGeom>
        </p:spPr>
        <p:txBody>
          <a:bodyPr/>
          <a:lstStyle>
            <a:lvl1pPr marL="0" indent="0">
              <a:buNone/>
              <a:defRPr sz="3200">
                <a:solidFill>
                  <a:schemeClr val="tx1">
                    <a:lumMod val="65000"/>
                    <a:lumOff val="3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smtClean="0"/>
          </a:p>
        </p:txBody>
      </p:sp>
      <p:sp>
        <p:nvSpPr>
          <p:cNvPr id="4" name="Text Placeholder 3"/>
          <p:cNvSpPr>
            <a:spLocks noGrp="1"/>
          </p:cNvSpPr>
          <p:nvPr>
            <p:ph type="body" sz="half" idx="2"/>
          </p:nvPr>
        </p:nvSpPr>
        <p:spPr>
          <a:xfrm>
            <a:off x="1829594" y="5650707"/>
            <a:ext cx="5486399" cy="529112"/>
          </a:xfrm>
          <a:prstGeom prst="rect">
            <a:avLst/>
          </a:prstGeom>
        </p:spPr>
        <p:txBody>
          <a:bodyPr lIns="0" tIns="0" rIns="0" b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6" name="Title 7"/>
          <p:cNvSpPr txBox="1"/>
          <p:nvPr/>
        </p:nvSpPr>
        <p:spPr bwMode="white">
          <a:xfrm>
            <a:off x="1829594" y="5083969"/>
            <a:ext cx="5486399" cy="479425"/>
          </a:xfrm>
          <a:prstGeom prst="rect">
            <a:avLst/>
          </a:prstGeom>
          <a:noFill/>
          <a:ln w="9525">
            <a:noFill/>
            <a:miter lim="800000"/>
          </a:ln>
        </p:spPr>
        <p:txBody>
          <a:bodyPr vert="horz" wrap="square" lIns="0" tIns="0" rIns="0" bIns="0" numCol="1" anchor="b" anchorCtr="0" compatLnSpc="1"/>
          <a:lstStyle/>
          <a:p>
            <a:pPr defTabSz="457200" fontAlgn="base">
              <a:spcBef>
                <a:spcPct val="0"/>
              </a:spcBef>
              <a:spcAft>
                <a:spcPct val="0"/>
              </a:spcAft>
              <a:defRPr/>
            </a:pPr>
            <a:r>
              <a:rPr lang="en-US" sz="2000" b="1" kern="0" dirty="0" smtClean="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
        <p:nvSpPr>
          <p:cNvPr id="7" name="Title 7"/>
          <p:cNvSpPr txBox="1"/>
          <p:nvPr userDrawn="1"/>
        </p:nvSpPr>
        <p:spPr bwMode="white">
          <a:xfrm>
            <a:off x="1830388" y="5084763"/>
            <a:ext cx="5484812" cy="479425"/>
          </a:xfrm>
          <a:prstGeom prst="rect">
            <a:avLst/>
          </a:prstGeom>
          <a:noFill/>
          <a:ln w="9525">
            <a:noFill/>
            <a:miter lim="800000"/>
          </a:ln>
        </p:spPr>
        <p:txBody>
          <a:bodyPr lIns="0" tIns="0" rIns="0" bIns="0" anchor="b"/>
          <a:lstStyle/>
          <a:p>
            <a:pPr defTabSz="457200" fontAlgn="base">
              <a:spcBef>
                <a:spcPct val="0"/>
              </a:spcBef>
              <a:spcAft>
                <a:spcPct val="0"/>
              </a:spcAft>
              <a:defRPr/>
            </a:pPr>
            <a:r>
              <a:rPr lang="en-US" sz="2000" b="1" kern="0" dirty="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Tree>
  </p:cSld>
  <p:clrMapOvr>
    <a:masterClrMapping/>
  </p:clrMapOvr>
  <p:transition>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12749" y="1495168"/>
            <a:ext cx="8301039" cy="4684651"/>
          </a:xfrm>
          <a:prstGeom prst="rect">
            <a:avLst/>
          </a:prstGeom>
        </p:spPr>
        <p:txBody>
          <a:bodyPr vert="eaVert" lIns="0" tIns="0" rIns="0" bIns="0"/>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Heade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Content Placeholder 2"/>
          <p:cNvSpPr>
            <a:spLocks noGrp="1"/>
          </p:cNvSpPr>
          <p:nvPr>
            <p:ph sz="half" idx="1"/>
          </p:nvPr>
        </p:nvSpPr>
        <p:spPr>
          <a:xfrm>
            <a:off x="412750" y="1495168"/>
            <a:ext cx="8301038" cy="4684651"/>
          </a:xfrm>
          <a:prstGeom prst="rect">
            <a:avLst/>
          </a:prstGeom>
        </p:spPr>
        <p:txBody>
          <a:bodyPr lIns="0" tIns="0" rIns="0" bIns="0"/>
          <a:lstStyle>
            <a:lvl1pPr marL="342900" indent="-342900">
              <a:spcBef>
                <a:spcPts val="600"/>
              </a:spcBef>
              <a:buClr>
                <a:schemeClr val="tx2"/>
              </a:buClr>
              <a:buFont typeface="Wingdings" panose="05000000000000000000" pitchFamily="2" charset="2"/>
              <a:buChar char="§"/>
              <a:defRPr sz="2400">
                <a:solidFill>
                  <a:schemeClr val="tx1">
                    <a:lumMod val="65000"/>
                    <a:lumOff val="35000"/>
                  </a:schemeClr>
                </a:solidFill>
              </a:defRPr>
            </a:lvl1pPr>
            <a:lvl2pPr marL="571500" indent="-228600">
              <a:spcBef>
                <a:spcPts val="600"/>
              </a:spcBef>
              <a:defRPr sz="2000">
                <a:solidFill>
                  <a:schemeClr val="tx1">
                    <a:lumMod val="65000"/>
                    <a:lumOff val="35000"/>
                  </a:schemeClr>
                </a:solidFill>
              </a:defRPr>
            </a:lvl2pPr>
            <a:lvl3pPr marL="800100" indent="-228600">
              <a:spcBef>
                <a:spcPts val="600"/>
              </a:spcBef>
              <a:defRPr sz="1800">
                <a:solidFill>
                  <a:schemeClr val="tx1">
                    <a:lumMod val="65000"/>
                    <a:lumOff val="35000"/>
                  </a:schemeClr>
                </a:solidFill>
              </a:defRPr>
            </a:lvl3pPr>
            <a:lvl4pPr marL="1028700" indent="-228600">
              <a:spcBef>
                <a:spcPts val="600"/>
              </a:spcBef>
              <a:defRPr sz="1600">
                <a:solidFill>
                  <a:schemeClr val="tx1">
                    <a:lumMod val="65000"/>
                    <a:lumOff val="35000"/>
                  </a:schemeClr>
                </a:solidFill>
              </a:defRPr>
            </a:lvl4pPr>
            <a:lvl5pPr marL="1257300" indent="-228600">
              <a:spcBef>
                <a:spcPts val="600"/>
              </a:spcBef>
              <a:buClr>
                <a:schemeClr val="accent6"/>
              </a:buClr>
              <a:buSzPct val="100000"/>
              <a:buFont typeface="Symbol" panose="05050102010706020507" pitchFamily="18" charset="2"/>
              <a:buChar cha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eft-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49" y="1495168"/>
            <a:ext cx="5473300" cy="4684651"/>
          </a:xfrm>
          <a:prstGeom prst="rect">
            <a:avLst/>
          </a:prstGeom>
        </p:spPr>
        <p:txBody>
          <a:bodyPr lIns="0" tIns="0" rIns="0" bIns="0"/>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cSld>
  <p:clrMapOvr>
    <a:masterClrMapping/>
  </p:clrMapOvr>
  <p:transition>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1" name="Title 1"/>
          <p:cNvSpPr>
            <a:spLocks noGrp="1"/>
          </p:cNvSpPr>
          <p:nvPr>
            <p:ph type="title"/>
          </p:nvPr>
        </p:nvSpPr>
        <p:spPr>
          <a:xfrm>
            <a:off x="457200" y="407894"/>
            <a:ext cx="8229600" cy="533400"/>
          </a:xfrm>
          <a:prstGeom prst="rect">
            <a:avLst/>
          </a:prstGeom>
        </p:spPr>
        <p:txBody>
          <a:bodyPr/>
          <a:lstStyle>
            <a:lvl1pPr algn="l">
              <a:defRPr sz="2800" b="1" baseline="0">
                <a:latin typeface="Garamond" panose="02020404030301010803" pitchFamily="18" charset="0"/>
              </a:defRPr>
            </a:lvl1pPr>
          </a:lstStyle>
          <a:p>
            <a:r>
              <a:rPr lang="en-US" smtClean="0"/>
              <a:t>Click to edit Master title style</a:t>
            </a:r>
            <a:endParaRPr lang="en-US" dirty="0"/>
          </a:p>
        </p:txBody>
      </p:sp>
      <p:sp>
        <p:nvSpPr>
          <p:cNvPr id="22" name="Content Placeholder 2"/>
          <p:cNvSpPr>
            <a:spLocks noGrp="1"/>
          </p:cNvSpPr>
          <p:nvPr>
            <p:ph sz="half" idx="1"/>
          </p:nvPr>
        </p:nvSpPr>
        <p:spPr>
          <a:xfrm>
            <a:off x="533400" y="1447800"/>
            <a:ext cx="8077200" cy="4525963"/>
          </a:xfrm>
          <a:prstGeom prst="rect">
            <a:avLst/>
          </a:prstGeom>
        </p:spPr>
        <p:txBody>
          <a:bodyPr/>
          <a:lstStyle>
            <a:lvl1pPr marL="228600" indent="-228600">
              <a:defRPr sz="1400" baseline="0">
                <a:latin typeface="Garamond" panose="02020404030301010803" pitchFamily="18" charset="0"/>
              </a:defRPr>
            </a:lvl1pPr>
            <a:lvl2pPr marL="685800" indent="-228600">
              <a:defRPr sz="1400" baseline="0">
                <a:latin typeface="Garamond" panose="02020404030301010803" pitchFamily="18" charset="0"/>
              </a:defRPr>
            </a:lvl2pPr>
            <a:lvl3pPr>
              <a:defRPr sz="1400" baseline="0">
                <a:latin typeface="Garamond" panose="02020404030301010803" pitchFamily="18" charset="0"/>
              </a:defRPr>
            </a:lvl3pPr>
            <a:lvl4pPr>
              <a:defRPr sz="1400" baseline="0">
                <a:latin typeface="Garamond" panose="02020404030301010803" pitchFamily="18" charset="0"/>
              </a:defRPr>
            </a:lvl4pPr>
            <a:lvl5pPr>
              <a:defRPr sz="1400" baseline="0">
                <a:latin typeface="Garamond" panose="02020404030301010803" pitchFamily="18" charset="0"/>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showMasterSp="0">
  <p:cSld name="1_Title Slide">
    <p:spTree>
      <p:nvGrpSpPr>
        <p:cNvPr id="1" name=""/>
        <p:cNvGrpSpPr/>
        <p:nvPr/>
      </p:nvGrpSpPr>
      <p:grpSpPr>
        <a:xfrm>
          <a:off x="0" y="0"/>
          <a:ext cx="0" cy="0"/>
          <a:chOff x="0" y="0"/>
          <a:chExt cx="0" cy="0"/>
        </a:xfrm>
      </p:grpSpPr>
      <p:sp>
        <p:nvSpPr>
          <p:cNvPr id="9" name="Rounded Rectangle 8"/>
          <p:cNvSpPr/>
          <p:nvPr/>
        </p:nvSpPr>
        <p:spPr>
          <a:xfrm rot="10800000">
            <a:off x="152400" y="609600"/>
            <a:ext cx="8839200" cy="5105400"/>
          </a:xfrm>
          <a:prstGeom prst="roundRect">
            <a:avLst>
              <a:gd name="adj" fmla="val 1362"/>
            </a:avLst>
          </a:prstGeom>
          <a:gradFill flip="none" rotWithShape="1">
            <a:gsLst>
              <a:gs pos="0">
                <a:schemeClr val="accent6">
                  <a:lumMod val="40000"/>
                  <a:lumOff val="60000"/>
                </a:schemeClr>
              </a:gs>
              <a:gs pos="100000">
                <a:srgbClr val="F7F7F7">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Rounded Rectangle 9"/>
          <p:cNvSpPr/>
          <p:nvPr/>
        </p:nvSpPr>
        <p:spPr>
          <a:xfrm>
            <a:off x="228600" y="533400"/>
            <a:ext cx="8686800" cy="5105400"/>
          </a:xfrm>
          <a:prstGeom prst="roundRect">
            <a:avLst>
              <a:gd name="adj" fmla="val 1362"/>
            </a:avLst>
          </a:prstGeom>
          <a:gradFill flip="none" rotWithShape="1">
            <a:gsLst>
              <a:gs pos="0">
                <a:schemeClr val="bg1"/>
              </a:gs>
              <a:gs pos="100000">
                <a:srgbClr val="F7F7F7">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034" y="1600200"/>
            <a:ext cx="3818366" cy="83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2"/>
          <p:cNvSpPr>
            <a:spLocks noGrp="1" noChangeArrowheads="1"/>
          </p:cNvSpPr>
          <p:nvPr>
            <p:ph type="ctrTitle" sz="quarter" hasCustomPrompt="1"/>
          </p:nvPr>
        </p:nvSpPr>
        <p:spPr bwMode="white">
          <a:xfrm>
            <a:off x="1600200" y="3199585"/>
            <a:ext cx="6629400" cy="1439089"/>
          </a:xfrm>
        </p:spPr>
        <p:txBody>
          <a:bodyPr anchor="b" anchorCtr="0"/>
          <a:lstStyle>
            <a:lvl1pPr>
              <a:lnSpc>
                <a:spcPct val="95000"/>
              </a:lnSpc>
              <a:defRPr sz="3600" b="1">
                <a:solidFill>
                  <a:schemeClr val="tx1">
                    <a:lumMod val="65000"/>
                    <a:lumOff val="35000"/>
                  </a:schemeClr>
                </a:solidFill>
                <a:effectLst>
                  <a:outerShdw blurRad="76200" algn="ctr" rotWithShape="0">
                    <a:schemeClr val="bg1"/>
                  </a:outerShdw>
                </a:effectLst>
              </a:defRPr>
            </a:lvl1pPr>
          </a:lstStyle>
          <a:p>
            <a:r>
              <a:rPr lang="en-US" dirty="0" smtClean="0"/>
              <a:t>Click to edit</a:t>
            </a:r>
            <a:br>
              <a:rPr lang="en-US" dirty="0" smtClean="0"/>
            </a:br>
            <a:r>
              <a:rPr lang="en-US" dirty="0" smtClean="0"/>
              <a:t>Master title style</a:t>
            </a:r>
            <a:endParaRPr lang="en-US" dirty="0"/>
          </a:p>
        </p:txBody>
      </p:sp>
      <p:sp>
        <p:nvSpPr>
          <p:cNvPr id="17" name="Rectangle 13"/>
          <p:cNvSpPr>
            <a:spLocks noGrp="1" noChangeArrowheads="1"/>
          </p:cNvSpPr>
          <p:nvPr>
            <p:ph type="subTitle" sz="quarter" idx="1"/>
          </p:nvPr>
        </p:nvSpPr>
        <p:spPr bwMode="white">
          <a:xfrm>
            <a:off x="1600198" y="4814615"/>
            <a:ext cx="6629402" cy="314869"/>
          </a:xfrm>
          <a:prstGeom prst="rect">
            <a:avLst/>
          </a:prstGeom>
          <a:noFill/>
          <a:ln>
            <a:miter lim="800000"/>
          </a:ln>
        </p:spPr>
        <p:txBody>
          <a:bodyPr vert="horz" wrap="square" lIns="0" tIns="0" rIns="0" bIns="0" numCol="1" anchor="t" anchorCtr="0" compatLnSpc="1"/>
          <a:lstStyle>
            <a:lvl1pPr marL="0" indent="0">
              <a:buFontTx/>
              <a:buNone/>
              <a:defRPr sz="1800" i="0">
                <a:solidFill>
                  <a:schemeClr val="tx1">
                    <a:lumMod val="65000"/>
                    <a:lumOff val="35000"/>
                  </a:schemeClr>
                </a:solidFill>
                <a:effectLst>
                  <a:outerShdw blurRad="76200" algn="ctr" rotWithShape="0">
                    <a:schemeClr val="bg1"/>
                  </a:outerShdw>
                </a:effectLst>
                <a:cs typeface="Arial" panose="020B0604020202020204" pitchFamily="34" charset="0"/>
              </a:defRPr>
            </a:lvl1pPr>
          </a:lstStyle>
          <a:p>
            <a:r>
              <a:rPr lang="en-US" smtClean="0"/>
              <a:t>Click to edit Master subtitle style</a:t>
            </a:r>
            <a:endParaRPr lang="en-US" dirty="0"/>
          </a:p>
        </p:txBody>
      </p:sp>
      <p:cxnSp>
        <p:nvCxnSpPr>
          <p:cNvPr id="18" name="Straight Connector 17"/>
          <p:cNvCxnSpPr/>
          <p:nvPr/>
        </p:nvCxnSpPr>
        <p:spPr bwMode="auto">
          <a:xfrm>
            <a:off x="1447800" y="3429000"/>
            <a:ext cx="0" cy="1219200"/>
          </a:xfrm>
          <a:prstGeom prst="line">
            <a:avLst/>
          </a:prstGeom>
          <a:solidFill>
            <a:srgbClr val="C0C0C0"/>
          </a:solidFill>
          <a:ln w="28575" cap="flat" cmpd="sng" algn="ctr">
            <a:solidFill>
              <a:srgbClr val="9C0D0D"/>
            </a:solidFill>
            <a:prstDash val="solid"/>
            <a:round/>
            <a:headEnd type="none" w="med" len="med"/>
            <a:tailEnd type="none" w="med" len="med"/>
          </a:ln>
          <a:effectLst/>
        </p:spPr>
      </p:cxnSp>
      <p:sp>
        <p:nvSpPr>
          <p:cNvPr id="20" name="Rectangle 19"/>
          <p:cNvSpPr/>
          <p:nvPr/>
        </p:nvSpPr>
        <p:spPr bwMode="auto">
          <a:xfrm>
            <a:off x="152400" y="0"/>
            <a:ext cx="8839200" cy="76200"/>
          </a:xfrm>
          <a:prstGeom prst="rect">
            <a:avLst/>
          </a:prstGeom>
          <a:solidFill>
            <a:srgbClr val="9C0D0D"/>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lstStyle/>
          <a:p>
            <a:pPr algn="ctr" eaLnBrk="0" fontAlgn="base" hangingPunct="0">
              <a:spcBef>
                <a:spcPct val="50000"/>
              </a:spcBef>
              <a:spcAft>
                <a:spcPct val="0"/>
              </a:spcAft>
            </a:pPr>
            <a:endParaRPr lang="en-US" b="1" dirty="0" smtClean="0">
              <a:solidFill>
                <a:srgbClr val="FFFFFF"/>
              </a:solidFill>
            </a:endParaRPr>
          </a:p>
        </p:txBody>
      </p:sp>
      <p:sp>
        <p:nvSpPr>
          <p:cNvPr id="21" name="Rounded Rectangle 20"/>
          <p:cNvSpPr/>
          <p:nvPr/>
        </p:nvSpPr>
        <p:spPr>
          <a:xfrm>
            <a:off x="152400" y="5743575"/>
            <a:ext cx="8839200" cy="609600"/>
          </a:xfrm>
          <a:prstGeom prst="roundRect">
            <a:avLst>
              <a:gd name="adj" fmla="val 13863"/>
            </a:avLst>
          </a:prstGeom>
          <a:gradFill flip="none" rotWithShape="1">
            <a:gsLst>
              <a:gs pos="0">
                <a:schemeClr val="accent6">
                  <a:lumMod val="20000"/>
                  <a:lumOff val="80000"/>
                  <a:alpha val="70000"/>
                </a:schemeClr>
              </a:gs>
              <a:gs pos="100000">
                <a:srgbClr val="F7F7F7">
                  <a:alpha val="0"/>
                </a:srgbClr>
              </a:gs>
            </a:gsLst>
            <a:lin ang="54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Tree>
  </p:cSld>
  <p:clrMapOvr>
    <a:masterClrMapping/>
  </p:clrMapOvr>
  <p:transition>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49" y="1495168"/>
            <a:ext cx="8301039" cy="4684651"/>
          </a:xfrm>
          <a:prstGeom prst="rect">
            <a:avLst/>
          </a:prstGeom>
        </p:spPr>
        <p:txBody>
          <a:bodyPr lIns="0" tIns="0" rIns="0" bIns="0">
            <a:normAutofit/>
          </a:bodyPr>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dirty="0"/>
          </a:p>
        </p:txBody>
      </p:sp>
      <p:sp>
        <p:nvSpPr>
          <p:cNvPr id="4" name="Rectangle 3">
            <a:hlinkClick r:id="" action="ppaction://noaction"/>
          </p:cNvPr>
          <p:cNvSpPr/>
          <p:nvPr userDrawn="1"/>
        </p:nvSpPr>
        <p:spPr bwMode="auto">
          <a:xfrm>
            <a:off x="8372104" y="6400800"/>
            <a:ext cx="486888" cy="457200"/>
          </a:xfrm>
          <a:prstGeom prst="rect">
            <a:avLst/>
          </a:prstGeom>
          <a:solidFill>
            <a:schemeClr val="bg1">
              <a:alpha val="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eaLnBrk="0" fontAlgn="base" hangingPunct="0">
              <a:spcBef>
                <a:spcPct val="50000"/>
              </a:spcBef>
              <a:spcAft>
                <a:spcPct val="0"/>
              </a:spcAft>
            </a:pPr>
            <a:endParaRPr lang="en-US" sz="2400" dirty="0" smtClean="0">
              <a:solidFill>
                <a:srgbClr val="000000"/>
              </a:solidFill>
              <a:cs typeface="Arial" panose="020B0604020202020204" pitchFamily="34" charset="0"/>
            </a:endParaRPr>
          </a:p>
        </p:txBody>
      </p:sp>
    </p:spTree>
  </p:cSld>
  <p:clrMapOvr>
    <a:masterClrMapping/>
  </p:clrMapOvr>
  <p:transition>
    <p:wip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eft-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749" y="1495168"/>
            <a:ext cx="5473300" cy="4684651"/>
          </a:xfrm>
          <a:prstGeom prst="rect">
            <a:avLst/>
          </a:prstGeom>
        </p:spPr>
        <p:txBody>
          <a:bodyPr lIns="0" tIns="0" rIns="0" bIns="0"/>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itle 3"/>
          <p:cNvSpPr>
            <a:spLocks noGrp="1"/>
          </p:cNvSpPr>
          <p:nvPr>
            <p:ph type="title"/>
          </p:nvPr>
        </p:nvSpPr>
        <p:spPr/>
        <p:txBody>
          <a:bodyPr/>
          <a:lstStyle/>
          <a:p>
            <a:r>
              <a:rPr lang="en-US" smtClean="0"/>
              <a:t>Click to edit Master title style</a:t>
            </a:r>
            <a:endParaRPr lang="en-US"/>
          </a:p>
        </p:txBody>
      </p:sp>
    </p:spTree>
  </p:cSld>
  <p:clrMapOvr>
    <a:masterClrMapping/>
  </p:clrMapOvr>
  <p:transition>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Right-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246437" y="1495168"/>
            <a:ext cx="5467351" cy="4684651"/>
          </a:xfrm>
          <a:prstGeom prst="rect">
            <a:avLst/>
          </a:prstGeom>
        </p:spPr>
        <p:txBody>
          <a:bodyPr lIns="0" tIns="0" rIns="0" bIns="0"/>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9" name="Rectangle 8"/>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eaLnBrk="0" fontAlgn="base" hangingPunct="0">
              <a:spcBef>
                <a:spcPct val="50000"/>
              </a:spcBef>
              <a:spcAft>
                <a:spcPct val="0"/>
              </a:spcAft>
            </a:pPr>
            <a:endParaRPr lang="en-US" sz="2400" dirty="0" smtClean="0">
              <a:solidFill>
                <a:srgbClr val="000000"/>
              </a:solidFill>
              <a:cs typeface="Arial" panose="020B0604020202020204" pitchFamily="34" charset="0"/>
            </a:endParaRPr>
          </a:p>
        </p:txBody>
      </p:sp>
      <p:sp>
        <p:nvSpPr>
          <p:cNvPr id="5" name="Rectangle 3"/>
          <p:cNvSpPr>
            <a:spLocks noChangeArrowheads="1"/>
          </p:cNvSpPr>
          <p:nvPr/>
        </p:nvSpPr>
        <p:spPr bwMode="auto">
          <a:xfrm>
            <a:off x="660400" y="969963"/>
            <a:ext cx="46038" cy="868362"/>
          </a:xfrm>
          <a:prstGeom prst="rect">
            <a:avLst/>
          </a:prstGeom>
          <a:solidFill>
            <a:schemeClr val="accent5"/>
          </a:solidFill>
          <a:ln w="9525">
            <a:noFill/>
            <a:miter lim="800000"/>
          </a:ln>
        </p:spPr>
        <p:txBody>
          <a:bodyPr wrap="none" anchor="ctr"/>
          <a:lstStyle/>
          <a:p>
            <a:pPr fontAlgn="base">
              <a:spcBef>
                <a:spcPct val="0"/>
              </a:spcBef>
              <a:spcAft>
                <a:spcPct val="0"/>
              </a:spcAft>
              <a:defRPr/>
            </a:pPr>
            <a:endParaRPr lang="en-US" dirty="0">
              <a:solidFill>
                <a:srgbClr val="000000"/>
              </a:solidFill>
              <a:cs typeface="Arial" panose="020B0604020202020204" pitchFamily="34" charset="0"/>
            </a:endParaRPr>
          </a:p>
        </p:txBody>
      </p:sp>
      <p:sp>
        <p:nvSpPr>
          <p:cNvPr id="2" name="Title 1"/>
          <p:cNvSpPr>
            <a:spLocks noGrp="1"/>
          </p:cNvSpPr>
          <p:nvPr>
            <p:ph type="title"/>
          </p:nvPr>
        </p:nvSpPr>
        <p:spPr>
          <a:xfrm>
            <a:off x="844549" y="971767"/>
            <a:ext cx="7869239" cy="866600"/>
          </a:xfrm>
        </p:spPr>
        <p:txBody>
          <a:bodyPr anchor="t"/>
          <a:lstStyle>
            <a:lvl1pPr algn="l">
              <a:lnSpc>
                <a:spcPct val="80000"/>
              </a:lnSpc>
              <a:defRPr sz="4000" b="1" cap="all">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086" y="2263435"/>
            <a:ext cx="7886702" cy="717216"/>
          </a:xfrm>
          <a:prstGeom prst="rect">
            <a:avLst/>
          </a:prstGeom>
        </p:spPr>
        <p:txBody>
          <a:bodyPr lIns="0" tIns="0" rIns="0" bIns="0" anchor="t" anchorCtr="0"/>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8" name="Rectangle 3"/>
          <p:cNvSpPr>
            <a:spLocks noChangeArrowheads="1"/>
          </p:cNvSpPr>
          <p:nvPr/>
        </p:nvSpPr>
        <p:spPr bwMode="auto">
          <a:xfrm>
            <a:off x="660400" y="970004"/>
            <a:ext cx="46038" cy="868362"/>
          </a:xfrm>
          <a:prstGeom prst="rect">
            <a:avLst/>
          </a:prstGeom>
          <a:solidFill>
            <a:schemeClr val="accent5"/>
          </a:solidFill>
          <a:ln w="9525">
            <a:noFill/>
            <a:miter lim="800000"/>
          </a:ln>
        </p:spPr>
        <p:txBody>
          <a:bodyPr wrap="none" anchor="ctr"/>
          <a:lstStyle/>
          <a:p>
            <a:pPr fontAlgn="base">
              <a:spcBef>
                <a:spcPct val="0"/>
              </a:spcBef>
              <a:spcAft>
                <a:spcPct val="0"/>
              </a:spcAft>
            </a:pPr>
            <a:endParaRPr lang="en-US" dirty="0">
              <a:solidFill>
                <a:srgbClr val="000000"/>
              </a:solidFill>
              <a:cs typeface="Arial" panose="020B0604020202020204" pitchFamily="34" charset="0"/>
            </a:endParaRPr>
          </a:p>
        </p:txBody>
      </p:sp>
      <p:sp>
        <p:nvSpPr>
          <p:cNvPr id="10" name="Rectangle 3"/>
          <p:cNvSpPr>
            <a:spLocks noChangeArrowheads="1"/>
          </p:cNvSpPr>
          <p:nvPr userDrawn="1"/>
        </p:nvSpPr>
        <p:spPr bwMode="auto">
          <a:xfrm>
            <a:off x="660400" y="969963"/>
            <a:ext cx="46038" cy="868362"/>
          </a:xfrm>
          <a:prstGeom prst="rect">
            <a:avLst/>
          </a:prstGeom>
          <a:solidFill>
            <a:schemeClr val="accent5"/>
          </a:solidFill>
          <a:ln w="9525">
            <a:noFill/>
            <a:miter lim="800000"/>
          </a:ln>
        </p:spPr>
        <p:txBody>
          <a:bodyPr wrap="none" anchor="ctr"/>
          <a:lstStyle/>
          <a:p>
            <a:pPr fontAlgn="base">
              <a:spcBef>
                <a:spcPct val="0"/>
              </a:spcBef>
              <a:spcAft>
                <a:spcPct val="0"/>
              </a:spcAft>
              <a:defRPr/>
            </a:pPr>
            <a:endParaRPr lang="en-US" dirty="0">
              <a:solidFill>
                <a:srgbClr val="000000"/>
              </a:solidFill>
              <a:cs typeface="Arial" panose="020B0604020202020204" pitchFamily="34" charset="0"/>
            </a:endParaRPr>
          </a:p>
        </p:txBody>
      </p:sp>
    </p:spTree>
  </p:cSld>
  <p:clrMapOvr>
    <a:masterClrMapping/>
  </p:clrMapOvr>
  <p:transition>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2748" y="2128947"/>
            <a:ext cx="4058639" cy="4050872"/>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4653567" y="2128947"/>
            <a:ext cx="4060221" cy="4050872"/>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2748" y="1495168"/>
            <a:ext cx="4058639" cy="4684651"/>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4653567" y="1495168"/>
            <a:ext cx="4060221" cy="4684651"/>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2748" y="1181550"/>
            <a:ext cx="4076064" cy="589136"/>
          </a:xfrm>
          <a:prstGeom prst="rect">
            <a:avLst/>
          </a:prstGeom>
        </p:spPr>
        <p:txBody>
          <a:bodyPr lIns="0" tIns="0" rIns="0" bIns="0" anchor="t" anchorCtr="0"/>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12749" y="1904826"/>
            <a:ext cx="4058638" cy="4274993"/>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4645025" y="1181550"/>
            <a:ext cx="4068763" cy="589136"/>
          </a:xfrm>
          <a:prstGeom prst="rect">
            <a:avLst/>
          </a:prstGeom>
        </p:spPr>
        <p:txBody>
          <a:bodyPr lIns="0" tIns="0" rIns="0" bIns="0" anchor="t" anchorCtr="0"/>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1904826"/>
            <a:ext cx="4068763" cy="4274993"/>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transition>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3" name="Title 12"/>
          <p:cNvSpPr>
            <a:spLocks noGrp="1"/>
          </p:cNvSpPr>
          <p:nvPr>
            <p:ph type="title"/>
          </p:nvPr>
        </p:nvSpPr>
        <p:spPr>
          <a:xfrm>
            <a:off x="563953" y="597244"/>
            <a:ext cx="8149836" cy="479425"/>
          </a:xfrm>
        </p:spPr>
        <p:txBody>
          <a:bodyPr/>
          <a:lstStyle/>
          <a:p>
            <a:r>
              <a:rPr lang="en-US" smtClean="0"/>
              <a:t>Click to edit Master title style</a:t>
            </a:r>
            <a:endParaRPr lang="en-US"/>
          </a:p>
        </p:txBody>
      </p:sp>
    </p:spTree>
  </p:cSld>
  <p:clrMapOvr>
    <a:masterClrMapping/>
  </p:clrMapOvr>
  <p:transition>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Right-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246437" y="1495168"/>
            <a:ext cx="5467351" cy="4684651"/>
          </a:xfrm>
          <a:prstGeom prst="rect">
            <a:avLst/>
          </a:prstGeom>
        </p:spPr>
        <p:txBody>
          <a:bodyPr lIns="0" tIns="0" rIns="0" bIns="0"/>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5" name="Title 19"/>
          <p:cNvSpPr txBox="1"/>
          <p:nvPr/>
        </p:nvSpPr>
        <p:spPr bwMode="white">
          <a:xfrm>
            <a:off x="412750" y="1179513"/>
            <a:ext cx="2651125"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sz="2400">
                <a:solidFill>
                  <a:schemeClr val="tx1"/>
                </a:solidFill>
                <a:latin typeface="Arial" panose="020B0604020202020204" pitchFamily="34" charset="0"/>
                <a:cs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cs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cs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cs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000" b="1" dirty="0">
                <a:solidFill>
                  <a:srgbClr val="595959"/>
                </a:solidFill>
              </a:rPr>
              <a:t>Click to edit Master title style</a:t>
            </a:r>
            <a:endParaRPr lang="en-US" sz="2000" b="1" dirty="0">
              <a:solidFill>
                <a:srgbClr val="595959"/>
              </a:solidFill>
            </a:endParaRPr>
          </a:p>
        </p:txBody>
      </p:sp>
      <p:sp>
        <p:nvSpPr>
          <p:cNvPr id="3" name="Content Placeholder 2"/>
          <p:cNvSpPr>
            <a:spLocks noGrp="1"/>
          </p:cNvSpPr>
          <p:nvPr>
            <p:ph idx="1"/>
          </p:nvPr>
        </p:nvSpPr>
        <p:spPr>
          <a:xfrm>
            <a:off x="3246437" y="1180070"/>
            <a:ext cx="5467351" cy="4999749"/>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a:off x="412749" y="2017122"/>
            <a:ext cx="2651126" cy="4162698"/>
          </a:xfrm>
          <a:prstGeom prst="rect">
            <a:avLst/>
          </a:prstGeom>
        </p:spPr>
        <p:txBody>
          <a:bodyPr lIns="0" tIns="0" rIns="0" bIns="0"/>
          <a:lstStyle>
            <a:lvl1pPr marL="0" indent="0">
              <a:buNone/>
              <a:defRPr sz="14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8" name="Title 7"/>
          <p:cNvSpPr>
            <a:spLocks noGrp="1"/>
          </p:cNvSpPr>
          <p:nvPr>
            <p:ph type="title"/>
          </p:nvPr>
        </p:nvSpPr>
        <p:spPr/>
        <p:txBody>
          <a:bodyPr/>
          <a:lstStyle/>
          <a:p>
            <a:r>
              <a:rPr lang="en-US" smtClean="0"/>
              <a:t>Click to edit Master title style</a:t>
            </a:r>
            <a:endParaRPr lang="en-US"/>
          </a:p>
        </p:txBody>
      </p:sp>
      <p:sp>
        <p:nvSpPr>
          <p:cNvPr id="6" name="Title 19"/>
          <p:cNvSpPr txBox="1"/>
          <p:nvPr/>
        </p:nvSpPr>
        <p:spPr bwMode="white">
          <a:xfrm>
            <a:off x="412749" y="1180070"/>
            <a:ext cx="2651126" cy="648730"/>
          </a:xfrm>
          <a:prstGeom prst="rect">
            <a:avLst/>
          </a:prstGeom>
          <a:noFill/>
          <a:ln w="9525">
            <a:noFill/>
            <a:miter lim="800000"/>
          </a:ln>
        </p:spPr>
        <p:txBody>
          <a:bodyPr vert="horz" wrap="square" lIns="0" tIns="0" rIns="0" bIns="0" numCol="1" anchor="t" anchorCtr="0" compatLnSpc="1"/>
          <a:lstStyle/>
          <a:p>
            <a:pPr defTabSz="457200" fontAlgn="base">
              <a:spcBef>
                <a:spcPct val="0"/>
              </a:spcBef>
              <a:spcAft>
                <a:spcPct val="0"/>
              </a:spcAft>
              <a:defRPr/>
            </a:pPr>
            <a:r>
              <a:rPr lang="en-US" sz="2000" b="1" kern="0" dirty="0" smtClean="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
        <p:nvSpPr>
          <p:cNvPr id="7" name="Title 19"/>
          <p:cNvSpPr txBox="1"/>
          <p:nvPr userDrawn="1"/>
        </p:nvSpPr>
        <p:spPr bwMode="white">
          <a:xfrm>
            <a:off x="412750" y="1179513"/>
            <a:ext cx="2651125" cy="649287"/>
          </a:xfrm>
          <a:prstGeom prst="rect">
            <a:avLst/>
          </a:prstGeom>
          <a:noFill/>
          <a:ln w="9525">
            <a:noFill/>
            <a:miter lim="800000"/>
          </a:ln>
        </p:spPr>
        <p:txBody>
          <a:bodyPr lIns="0" tIns="0" rIns="0" bIns="0"/>
          <a:lstStyle/>
          <a:p>
            <a:pPr defTabSz="457200" fontAlgn="base">
              <a:spcBef>
                <a:spcPct val="0"/>
              </a:spcBef>
              <a:spcAft>
                <a:spcPct val="0"/>
              </a:spcAft>
              <a:defRPr/>
            </a:pPr>
            <a:r>
              <a:rPr lang="en-US" sz="2000" b="1" kern="0" dirty="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Tree>
  </p:cSld>
  <p:clrMapOvr>
    <a:masterClrMapping/>
  </p:clrMapOvr>
  <p:transition>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Title 7"/>
          <p:cNvSpPr txBox="1"/>
          <p:nvPr/>
        </p:nvSpPr>
        <p:spPr bwMode="white">
          <a:xfrm>
            <a:off x="1830388" y="5084763"/>
            <a:ext cx="5484812"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defTabSz="457200" eaLnBrk="0" hangingPunct="0">
              <a:defRPr sz="2400">
                <a:solidFill>
                  <a:schemeClr val="tx1"/>
                </a:solidFill>
                <a:latin typeface="Arial" panose="020B0604020202020204" pitchFamily="34" charset="0"/>
                <a:cs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cs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cs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cs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sz="2000" b="1" dirty="0">
                <a:solidFill>
                  <a:srgbClr val="595959"/>
                </a:solidFill>
              </a:rPr>
              <a:t>Click to edit Master title style</a:t>
            </a:r>
            <a:endParaRPr lang="en-US" sz="2000" b="1" dirty="0">
              <a:solidFill>
                <a:srgbClr val="595959"/>
              </a:solidFill>
            </a:endParaRPr>
          </a:p>
        </p:txBody>
      </p:sp>
      <p:sp>
        <p:nvSpPr>
          <p:cNvPr id="3" name="Picture Placeholder 2"/>
          <p:cNvSpPr>
            <a:spLocks noGrp="1"/>
          </p:cNvSpPr>
          <p:nvPr>
            <p:ph type="pic" idx="1"/>
          </p:nvPr>
        </p:nvSpPr>
        <p:spPr>
          <a:xfrm>
            <a:off x="1829593" y="1180069"/>
            <a:ext cx="5486400" cy="3903899"/>
          </a:xfrm>
          <a:prstGeom prst="rect">
            <a:avLst/>
          </a:prstGeom>
        </p:spPr>
        <p:txBody>
          <a:bodyPr/>
          <a:lstStyle>
            <a:lvl1pPr marL="0" indent="0">
              <a:buNone/>
              <a:defRPr sz="3200">
                <a:solidFill>
                  <a:schemeClr val="tx1">
                    <a:lumMod val="65000"/>
                    <a:lumOff val="3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smtClean="0"/>
          </a:p>
        </p:txBody>
      </p:sp>
      <p:sp>
        <p:nvSpPr>
          <p:cNvPr id="4" name="Text Placeholder 3"/>
          <p:cNvSpPr>
            <a:spLocks noGrp="1"/>
          </p:cNvSpPr>
          <p:nvPr>
            <p:ph type="body" sz="half" idx="2"/>
          </p:nvPr>
        </p:nvSpPr>
        <p:spPr>
          <a:xfrm>
            <a:off x="1829594" y="5650707"/>
            <a:ext cx="5486399" cy="529112"/>
          </a:xfrm>
          <a:prstGeom prst="rect">
            <a:avLst/>
          </a:prstGeom>
        </p:spPr>
        <p:txBody>
          <a:bodyPr lIns="0" tIns="0" rIns="0" bIns="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6" name="Title 7"/>
          <p:cNvSpPr txBox="1"/>
          <p:nvPr/>
        </p:nvSpPr>
        <p:spPr bwMode="white">
          <a:xfrm>
            <a:off x="1829594" y="5083969"/>
            <a:ext cx="5486399" cy="479425"/>
          </a:xfrm>
          <a:prstGeom prst="rect">
            <a:avLst/>
          </a:prstGeom>
          <a:noFill/>
          <a:ln w="9525">
            <a:noFill/>
            <a:miter lim="800000"/>
          </a:ln>
        </p:spPr>
        <p:txBody>
          <a:bodyPr vert="horz" wrap="square" lIns="0" tIns="0" rIns="0" bIns="0" numCol="1" anchor="b" anchorCtr="0" compatLnSpc="1"/>
          <a:lstStyle/>
          <a:p>
            <a:pPr defTabSz="457200" fontAlgn="base">
              <a:spcBef>
                <a:spcPct val="0"/>
              </a:spcBef>
              <a:spcAft>
                <a:spcPct val="0"/>
              </a:spcAft>
              <a:defRPr/>
            </a:pPr>
            <a:r>
              <a:rPr lang="en-US" sz="2000" b="1" kern="0" dirty="0" smtClean="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
        <p:nvSpPr>
          <p:cNvPr id="7" name="Title 7"/>
          <p:cNvSpPr txBox="1"/>
          <p:nvPr userDrawn="1"/>
        </p:nvSpPr>
        <p:spPr bwMode="white">
          <a:xfrm>
            <a:off x="1830388" y="5084763"/>
            <a:ext cx="5484812" cy="479425"/>
          </a:xfrm>
          <a:prstGeom prst="rect">
            <a:avLst/>
          </a:prstGeom>
          <a:noFill/>
          <a:ln w="9525">
            <a:noFill/>
            <a:miter lim="800000"/>
          </a:ln>
        </p:spPr>
        <p:txBody>
          <a:bodyPr lIns="0" tIns="0" rIns="0" bIns="0" anchor="b"/>
          <a:lstStyle/>
          <a:p>
            <a:pPr defTabSz="457200" fontAlgn="base">
              <a:spcBef>
                <a:spcPct val="0"/>
              </a:spcBef>
              <a:spcAft>
                <a:spcPct val="0"/>
              </a:spcAft>
              <a:defRPr/>
            </a:pPr>
            <a:r>
              <a:rPr lang="en-US" sz="2000" b="1" kern="0" dirty="0">
                <a:solidFill>
                  <a:srgbClr val="000000">
                    <a:lumMod val="65000"/>
                    <a:lumOff val="35000"/>
                  </a:srgbClr>
                </a:solidFill>
                <a:cs typeface="Arial" panose="020B0604020202020204" pitchFamily="34" charset="0"/>
              </a:rPr>
              <a:t>Click to edit Master title style</a:t>
            </a:r>
            <a:endParaRPr lang="en-US" sz="2000" b="1" kern="0" dirty="0">
              <a:solidFill>
                <a:srgbClr val="000000">
                  <a:lumMod val="65000"/>
                  <a:lumOff val="35000"/>
                </a:srgbClr>
              </a:solidFill>
              <a:cs typeface="Arial" panose="020B0604020202020204" pitchFamily="34" charset="0"/>
            </a:endParaRPr>
          </a:p>
        </p:txBody>
      </p:sp>
    </p:spTree>
  </p:cSld>
  <p:clrMapOvr>
    <a:masterClrMapping/>
  </p:clrMapOvr>
  <p:transition>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12749" y="1495168"/>
            <a:ext cx="8301039" cy="4684651"/>
          </a:xfrm>
          <a:prstGeom prst="rect">
            <a:avLst/>
          </a:prstGeom>
        </p:spPr>
        <p:txBody>
          <a:bodyPr vert="eaVert" lIns="0" tIns="0" rIns="0" bIns="0"/>
          <a:lstStyle>
            <a:lvl1pPr marL="342900" indent="-342900">
              <a:buClr>
                <a:schemeClr val="tx2"/>
              </a:buClr>
              <a:buFont typeface="Wingdings" panose="05000000000000000000" pitchFamily="2" charset="2"/>
              <a:buChar char="§"/>
              <a:defRPr>
                <a:solidFill>
                  <a:schemeClr val="tx1">
                    <a:lumMod val="65000"/>
                    <a:lumOff val="35000"/>
                  </a:schemeClr>
                </a:solidFill>
              </a:defRPr>
            </a:lvl1pPr>
            <a:lvl2pPr marL="571500" indent="-228600">
              <a:defRPr>
                <a:solidFill>
                  <a:schemeClr val="tx1">
                    <a:lumMod val="65000"/>
                    <a:lumOff val="35000"/>
                  </a:schemeClr>
                </a:solidFill>
              </a:defRPr>
            </a:lvl2pPr>
            <a:lvl3pPr marL="800100" indent="-228600">
              <a:defRPr>
                <a:solidFill>
                  <a:schemeClr val="tx1">
                    <a:lumMod val="65000"/>
                    <a:lumOff val="35000"/>
                  </a:schemeClr>
                </a:solidFill>
              </a:defRPr>
            </a:lvl3pPr>
            <a:lvl4pPr marL="1028700" indent="-228600">
              <a:defRPr>
                <a:solidFill>
                  <a:schemeClr val="tx1">
                    <a:lumMod val="65000"/>
                    <a:lumOff val="35000"/>
                  </a:schemeClr>
                </a:solidFill>
              </a:defRPr>
            </a:lvl4pPr>
            <a:lvl5pPr marL="1257300" indent="-228600">
              <a:buClr>
                <a:schemeClr val="accent6"/>
              </a:buClr>
              <a:defRPr>
                <a:solidFill>
                  <a:schemeClr val="tx1">
                    <a:lumMod val="65000"/>
                    <a:lumOff val="35000"/>
                  </a:schemeClr>
                </a:solidFill>
              </a:defRPr>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Header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Content Placeholder 2"/>
          <p:cNvSpPr>
            <a:spLocks noGrp="1"/>
          </p:cNvSpPr>
          <p:nvPr>
            <p:ph sz="half" idx="1"/>
          </p:nvPr>
        </p:nvSpPr>
        <p:spPr>
          <a:xfrm>
            <a:off x="412750" y="1495168"/>
            <a:ext cx="8301038" cy="4684651"/>
          </a:xfrm>
          <a:prstGeom prst="rect">
            <a:avLst/>
          </a:prstGeom>
        </p:spPr>
        <p:txBody>
          <a:bodyPr lIns="0" tIns="0" rIns="0" bIns="0"/>
          <a:lstStyle>
            <a:lvl1pPr marL="342900" indent="-342900">
              <a:spcBef>
                <a:spcPts val="600"/>
              </a:spcBef>
              <a:buClr>
                <a:schemeClr val="tx2"/>
              </a:buClr>
              <a:buFont typeface="Wingdings" panose="05000000000000000000" pitchFamily="2" charset="2"/>
              <a:buChar char="§"/>
              <a:defRPr sz="2400">
                <a:solidFill>
                  <a:schemeClr val="tx1">
                    <a:lumMod val="65000"/>
                    <a:lumOff val="35000"/>
                  </a:schemeClr>
                </a:solidFill>
              </a:defRPr>
            </a:lvl1pPr>
            <a:lvl2pPr marL="571500" indent="-228600">
              <a:spcBef>
                <a:spcPts val="600"/>
              </a:spcBef>
              <a:defRPr sz="2000">
                <a:solidFill>
                  <a:schemeClr val="tx1">
                    <a:lumMod val="65000"/>
                    <a:lumOff val="35000"/>
                  </a:schemeClr>
                </a:solidFill>
              </a:defRPr>
            </a:lvl2pPr>
            <a:lvl3pPr marL="800100" indent="-228600">
              <a:spcBef>
                <a:spcPts val="600"/>
              </a:spcBef>
              <a:defRPr sz="1800">
                <a:solidFill>
                  <a:schemeClr val="tx1">
                    <a:lumMod val="65000"/>
                    <a:lumOff val="35000"/>
                  </a:schemeClr>
                </a:solidFill>
              </a:defRPr>
            </a:lvl3pPr>
            <a:lvl4pPr marL="1028700" indent="-228600">
              <a:spcBef>
                <a:spcPts val="600"/>
              </a:spcBef>
              <a:defRPr sz="1600">
                <a:solidFill>
                  <a:schemeClr val="tx1">
                    <a:lumMod val="65000"/>
                    <a:lumOff val="35000"/>
                  </a:schemeClr>
                </a:solidFill>
              </a:defRPr>
            </a:lvl4pPr>
            <a:lvl5pPr marL="1257300" indent="-228600">
              <a:spcBef>
                <a:spcPts val="600"/>
              </a:spcBef>
              <a:buClr>
                <a:schemeClr val="accent6"/>
              </a:buClr>
              <a:buSzPct val="100000"/>
              <a:buFont typeface="Symbol" panose="05050102010706020507" pitchFamily="18" charset="2"/>
              <a:buChar cha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1" name="Title 1"/>
          <p:cNvSpPr>
            <a:spLocks noGrp="1"/>
          </p:cNvSpPr>
          <p:nvPr>
            <p:ph type="title"/>
          </p:nvPr>
        </p:nvSpPr>
        <p:spPr>
          <a:xfrm>
            <a:off x="457200" y="407894"/>
            <a:ext cx="8229600" cy="533400"/>
          </a:xfrm>
          <a:prstGeom prst="rect">
            <a:avLst/>
          </a:prstGeom>
        </p:spPr>
        <p:txBody>
          <a:bodyPr/>
          <a:lstStyle>
            <a:lvl1pPr algn="l">
              <a:defRPr sz="2800" b="1" baseline="0">
                <a:latin typeface="Garamond" panose="02020404030301010803" pitchFamily="18" charset="0"/>
              </a:defRPr>
            </a:lvl1pPr>
          </a:lstStyle>
          <a:p>
            <a:r>
              <a:rPr lang="en-US" smtClean="0"/>
              <a:t>Click to edit Master title style</a:t>
            </a:r>
            <a:endParaRPr lang="en-US" dirty="0"/>
          </a:p>
        </p:txBody>
      </p:sp>
      <p:sp>
        <p:nvSpPr>
          <p:cNvPr id="22" name="Content Placeholder 2"/>
          <p:cNvSpPr>
            <a:spLocks noGrp="1"/>
          </p:cNvSpPr>
          <p:nvPr>
            <p:ph sz="half" idx="1"/>
          </p:nvPr>
        </p:nvSpPr>
        <p:spPr>
          <a:xfrm>
            <a:off x="533400" y="1447800"/>
            <a:ext cx="8077200" cy="4525963"/>
          </a:xfrm>
          <a:prstGeom prst="rect">
            <a:avLst/>
          </a:prstGeom>
        </p:spPr>
        <p:txBody>
          <a:bodyPr/>
          <a:lstStyle>
            <a:lvl1pPr marL="228600" indent="-228600">
              <a:defRPr sz="1400" baseline="0">
                <a:latin typeface="Garamond" panose="02020404030301010803" pitchFamily="18" charset="0"/>
              </a:defRPr>
            </a:lvl1pPr>
            <a:lvl2pPr marL="685800" indent="-228600">
              <a:defRPr sz="1400" baseline="0">
                <a:latin typeface="Garamond" panose="02020404030301010803" pitchFamily="18" charset="0"/>
              </a:defRPr>
            </a:lvl2pPr>
            <a:lvl3pPr>
              <a:defRPr sz="1400" baseline="0">
                <a:latin typeface="Garamond" panose="02020404030301010803" pitchFamily="18" charset="0"/>
              </a:defRPr>
            </a:lvl3pPr>
            <a:lvl4pPr>
              <a:defRPr sz="1400" baseline="0">
                <a:latin typeface="Garamond" panose="02020404030301010803" pitchFamily="18" charset="0"/>
              </a:defRPr>
            </a:lvl4pPr>
            <a:lvl5pPr>
              <a:defRPr sz="1400" baseline="0">
                <a:latin typeface="Garamond" panose="02020404030301010803" pitchFamily="18" charset="0"/>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showMasterSp="0">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anose="020B0502040204020203"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February 3, 2013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February 3, 2013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fld>
            <a:endParaRPr lang="en-US"/>
          </a:p>
        </p:txBody>
      </p:sp>
      <p:grpSp>
        <p:nvGrpSpPr>
          <p:cNvPr id="7" name="Group 6"/>
          <p:cNvGrpSpPr/>
          <p:nvPr userDrawn="1"/>
        </p:nvGrpSpPr>
        <p:grpSpPr bwMode="gray">
          <a:xfrm>
            <a:off x="3124200" y="0"/>
            <a:ext cx="6019799" cy="3545522"/>
            <a:chOff x="0" y="-1"/>
            <a:chExt cx="9144000" cy="5385603"/>
          </a:xfrm>
        </p:grpSpPr>
        <p:pic>
          <p:nvPicPr>
            <p:cNvPr id="8" name="Picture 2" descr="C:\Users\rico\Desktop\bug.png"/>
            <p:cNvPicPr>
              <a:picLocks noChangeAspect="1" noChangeArrowheads="1"/>
            </p:cNvPicPr>
            <p:nvPr userDrawn="1"/>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291" r="45972"/>
            <a:stretch>
              <a:fillRect/>
            </a:stretch>
          </p:blipFill>
          <p:spPr bwMode="gray">
            <a:xfrm>
              <a:off x="3054333" y="-1"/>
              <a:ext cx="6089667" cy="53856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Rectangle 8"/>
            <p:cNvSpPr/>
            <p:nvPr userDrawn="1"/>
          </p:nvSpPr>
          <p:spPr bwMode="gray">
            <a:xfrm>
              <a:off x="0" y="0"/>
              <a:ext cx="9144000" cy="52578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smtClean="0">
                <a:solidFill>
                  <a:schemeClr val="accent3"/>
                </a:solidFill>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anose="020B0502040204020203"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anose="020B0604020202020204" pitchFamily="34" charset="0"/>
              <a:buNone/>
              <a:defRPr/>
            </a:pPr>
            <a:r>
              <a:rPr lang="en-US" smtClean="0"/>
              <a:t>Click to edit Master text styles</a:t>
            </a:r>
            <a:endParaRPr lang="en-US" smtClean="0"/>
          </a:p>
        </p:txBody>
      </p:sp>
      <p:sp>
        <p:nvSpPr>
          <p:cNvPr id="4" name="Date Placeholder 3"/>
          <p:cNvSpPr>
            <a:spLocks noGrp="1"/>
          </p:cNvSpPr>
          <p:nvPr>
            <p:ph type="dt" sz="half" idx="10"/>
          </p:nvPr>
        </p:nvSpPr>
        <p:spPr/>
        <p:txBody>
          <a:bodyPr/>
          <a:lstStyle/>
          <a:p>
            <a:r>
              <a:rPr lang="en-US" smtClean="0"/>
              <a:t>February 3, 2013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February 3, 2013</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grpSp>
        <p:nvGrpSpPr>
          <p:cNvPr id="9" name="Group 8"/>
          <p:cNvGrpSpPr/>
          <p:nvPr userDrawn="1"/>
        </p:nvGrpSpPr>
        <p:grpSpPr bwMode="gray">
          <a:xfrm>
            <a:off x="3124200" y="0"/>
            <a:ext cx="6019799" cy="3545522"/>
            <a:chOff x="0" y="-1"/>
            <a:chExt cx="9144000" cy="5385603"/>
          </a:xfrm>
        </p:grpSpPr>
        <p:pic>
          <p:nvPicPr>
            <p:cNvPr id="10" name="Picture 2" descr="C:\Users\rico\Desktop\bug.png"/>
            <p:cNvPicPr>
              <a:picLocks noChangeAspect="1" noChangeArrowheads="1"/>
            </p:cNvPicPr>
            <p:nvPr userDrawn="1"/>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291" r="45972"/>
            <a:stretch>
              <a:fillRect/>
            </a:stretch>
          </p:blipFill>
          <p:spPr bwMode="gray">
            <a:xfrm>
              <a:off x="3054333" y="-1"/>
              <a:ext cx="6089667" cy="53856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Rectangle 10"/>
            <p:cNvSpPr/>
            <p:nvPr userDrawn="1"/>
          </p:nvSpPr>
          <p:spPr bwMode="gray">
            <a:xfrm>
              <a:off x="0" y="0"/>
              <a:ext cx="9144000" cy="52578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smtClean="0">
                <a:solidFill>
                  <a:schemeClr val="accent3"/>
                </a:solidFil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showMasterSp="0">
  <p:cSld name="Section Header">
    <p:spTree>
      <p:nvGrpSpPr>
        <p:cNvPr id="1" name=""/>
        <p:cNvGrpSpPr/>
        <p:nvPr/>
      </p:nvGrpSpPr>
      <p:grpSpPr>
        <a:xfrm>
          <a:off x="0" y="0"/>
          <a:ext cx="0" cy="0"/>
          <a:chOff x="0" y="0"/>
          <a:chExt cx="0" cy="0"/>
        </a:xfrm>
      </p:grpSpPr>
      <p:sp>
        <p:nvSpPr>
          <p:cNvPr id="9" name="Rectangle 8"/>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eaLnBrk="0" fontAlgn="base" hangingPunct="0">
              <a:spcBef>
                <a:spcPct val="50000"/>
              </a:spcBef>
              <a:spcAft>
                <a:spcPct val="0"/>
              </a:spcAft>
            </a:pPr>
            <a:endParaRPr lang="en-US" sz="2400" dirty="0" smtClean="0">
              <a:solidFill>
                <a:srgbClr val="000000"/>
              </a:solidFill>
              <a:cs typeface="Arial" panose="020B0604020202020204" pitchFamily="34" charset="0"/>
            </a:endParaRPr>
          </a:p>
        </p:txBody>
      </p:sp>
      <p:sp>
        <p:nvSpPr>
          <p:cNvPr id="5" name="Rectangle 3"/>
          <p:cNvSpPr>
            <a:spLocks noChangeArrowheads="1"/>
          </p:cNvSpPr>
          <p:nvPr/>
        </p:nvSpPr>
        <p:spPr bwMode="auto">
          <a:xfrm>
            <a:off x="660400" y="969963"/>
            <a:ext cx="46038" cy="868362"/>
          </a:xfrm>
          <a:prstGeom prst="rect">
            <a:avLst/>
          </a:prstGeom>
          <a:solidFill>
            <a:schemeClr val="accent5"/>
          </a:solidFill>
          <a:ln w="9525">
            <a:noFill/>
            <a:miter lim="800000"/>
          </a:ln>
        </p:spPr>
        <p:txBody>
          <a:bodyPr wrap="none" anchor="ctr"/>
          <a:lstStyle/>
          <a:p>
            <a:pPr fontAlgn="base">
              <a:spcBef>
                <a:spcPct val="0"/>
              </a:spcBef>
              <a:spcAft>
                <a:spcPct val="0"/>
              </a:spcAft>
              <a:defRPr/>
            </a:pPr>
            <a:endParaRPr lang="en-US" dirty="0">
              <a:solidFill>
                <a:srgbClr val="000000"/>
              </a:solidFill>
              <a:cs typeface="Arial" panose="020B0604020202020204" pitchFamily="34" charset="0"/>
            </a:endParaRPr>
          </a:p>
        </p:txBody>
      </p:sp>
      <p:sp>
        <p:nvSpPr>
          <p:cNvPr id="2" name="Title 1"/>
          <p:cNvSpPr>
            <a:spLocks noGrp="1"/>
          </p:cNvSpPr>
          <p:nvPr>
            <p:ph type="title"/>
          </p:nvPr>
        </p:nvSpPr>
        <p:spPr>
          <a:xfrm>
            <a:off x="844549" y="971767"/>
            <a:ext cx="7869239" cy="866600"/>
          </a:xfrm>
        </p:spPr>
        <p:txBody>
          <a:bodyPr anchor="t"/>
          <a:lstStyle>
            <a:lvl1pPr algn="l">
              <a:lnSpc>
                <a:spcPct val="80000"/>
              </a:lnSpc>
              <a:defRPr sz="4000" b="1" cap="all">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086" y="2263435"/>
            <a:ext cx="7886702" cy="717216"/>
          </a:xfrm>
          <a:prstGeom prst="rect">
            <a:avLst/>
          </a:prstGeom>
        </p:spPr>
        <p:txBody>
          <a:bodyPr lIns="0" tIns="0" rIns="0" bIns="0" anchor="t" anchorCtr="0"/>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endParaRPr lang="en-US" smtClean="0"/>
          </a:p>
        </p:txBody>
      </p:sp>
      <p:sp>
        <p:nvSpPr>
          <p:cNvPr id="8" name="Rectangle 3"/>
          <p:cNvSpPr>
            <a:spLocks noChangeArrowheads="1"/>
          </p:cNvSpPr>
          <p:nvPr/>
        </p:nvSpPr>
        <p:spPr bwMode="auto">
          <a:xfrm>
            <a:off x="660400" y="970004"/>
            <a:ext cx="46038" cy="868362"/>
          </a:xfrm>
          <a:prstGeom prst="rect">
            <a:avLst/>
          </a:prstGeom>
          <a:solidFill>
            <a:schemeClr val="accent5"/>
          </a:solidFill>
          <a:ln w="9525">
            <a:noFill/>
            <a:miter lim="800000"/>
          </a:ln>
        </p:spPr>
        <p:txBody>
          <a:bodyPr wrap="none" anchor="ctr"/>
          <a:lstStyle/>
          <a:p>
            <a:pPr fontAlgn="base">
              <a:spcBef>
                <a:spcPct val="0"/>
              </a:spcBef>
              <a:spcAft>
                <a:spcPct val="0"/>
              </a:spcAft>
            </a:pPr>
            <a:endParaRPr lang="en-US" dirty="0">
              <a:solidFill>
                <a:srgbClr val="000000"/>
              </a:solidFill>
              <a:cs typeface="Arial" panose="020B0604020202020204" pitchFamily="34" charset="0"/>
            </a:endParaRPr>
          </a:p>
        </p:txBody>
      </p:sp>
      <p:sp>
        <p:nvSpPr>
          <p:cNvPr id="10" name="Rectangle 3"/>
          <p:cNvSpPr>
            <a:spLocks noChangeArrowheads="1"/>
          </p:cNvSpPr>
          <p:nvPr userDrawn="1"/>
        </p:nvSpPr>
        <p:spPr bwMode="auto">
          <a:xfrm>
            <a:off x="660400" y="969963"/>
            <a:ext cx="46038" cy="868362"/>
          </a:xfrm>
          <a:prstGeom prst="rect">
            <a:avLst/>
          </a:prstGeom>
          <a:solidFill>
            <a:schemeClr val="accent5"/>
          </a:solidFill>
          <a:ln w="9525">
            <a:noFill/>
            <a:miter lim="800000"/>
          </a:ln>
        </p:spPr>
        <p:txBody>
          <a:bodyPr wrap="none" anchor="ctr"/>
          <a:lstStyle/>
          <a:p>
            <a:pPr fontAlgn="base">
              <a:spcBef>
                <a:spcPct val="0"/>
              </a:spcBef>
              <a:spcAft>
                <a:spcPct val="0"/>
              </a:spcAft>
              <a:defRPr/>
            </a:pPr>
            <a:endParaRPr lang="en-US" dirty="0">
              <a:solidFill>
                <a:srgbClr val="000000"/>
              </a:solidFill>
              <a:cs typeface="Arial" panose="020B0604020202020204" pitchFamily="34" charset="0"/>
            </a:endParaRPr>
          </a:p>
        </p:txBody>
      </p:sp>
    </p:spTree>
  </p:cSld>
  <p:clrMapOvr>
    <a:masterClrMapping/>
  </p:clrMapOvr>
  <p:transition>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anose="020B0502040204020203"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anose="020B0604020202020204" pitchFamily="34" charset="0"/>
              <a:buNone/>
            </a:pPr>
            <a:r>
              <a:rPr lang="en-US" smtClean="0"/>
              <a:t>Click to edit Master text styles</a:t>
            </a:r>
            <a:endParaRPr lang="en-US" smtClean="0"/>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anose="020B0502040204020203"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anose="020B0604020202020204" pitchFamily="34" charset="0"/>
              <a:buNone/>
            </a:pPr>
            <a:r>
              <a:rPr lang="en-US" smtClean="0"/>
              <a:t>Click to edit Master text styles</a:t>
            </a:r>
            <a:endParaRPr lang="en-US" smtClean="0"/>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February 3, 2013</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February 3, 2013</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fld>
            <a:endParaRPr lang="en-US"/>
          </a:p>
        </p:txBody>
      </p:sp>
      <p:grpSp>
        <p:nvGrpSpPr>
          <p:cNvPr id="6" name="Group 5"/>
          <p:cNvGrpSpPr/>
          <p:nvPr userDrawn="1"/>
        </p:nvGrpSpPr>
        <p:grpSpPr bwMode="gray">
          <a:xfrm>
            <a:off x="3124200" y="0"/>
            <a:ext cx="6019799" cy="3545522"/>
            <a:chOff x="0" y="-1"/>
            <a:chExt cx="9144000" cy="5385603"/>
          </a:xfrm>
        </p:grpSpPr>
        <p:pic>
          <p:nvPicPr>
            <p:cNvPr id="7" name="Picture 2" descr="C:\Users\rico\Desktop\bug.png"/>
            <p:cNvPicPr>
              <a:picLocks noChangeAspect="1" noChangeArrowheads="1"/>
            </p:cNvPicPr>
            <p:nvPr userDrawn="1"/>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291" r="45972"/>
            <a:stretch>
              <a:fillRect/>
            </a:stretch>
          </p:blipFill>
          <p:spPr bwMode="gray">
            <a:xfrm>
              <a:off x="3054333" y="-1"/>
              <a:ext cx="6089667" cy="53856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Rectangle 7"/>
            <p:cNvSpPr/>
            <p:nvPr userDrawn="1"/>
          </p:nvSpPr>
          <p:spPr bwMode="gray">
            <a:xfrm>
              <a:off x="0" y="0"/>
              <a:ext cx="9144000" cy="52578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smtClean="0">
                <a:solidFill>
                  <a:schemeClr val="accent3"/>
                </a:solidFill>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February 3, 2013</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fld>
            <a:endParaRPr lang="en-US"/>
          </a:p>
        </p:txBody>
      </p:sp>
      <p:grpSp>
        <p:nvGrpSpPr>
          <p:cNvPr id="5" name="Group 4"/>
          <p:cNvGrpSpPr/>
          <p:nvPr userDrawn="1"/>
        </p:nvGrpSpPr>
        <p:grpSpPr bwMode="gray">
          <a:xfrm>
            <a:off x="3124200" y="0"/>
            <a:ext cx="6019799" cy="3545522"/>
            <a:chOff x="0" y="-1"/>
            <a:chExt cx="9144000" cy="5385603"/>
          </a:xfrm>
        </p:grpSpPr>
        <p:pic>
          <p:nvPicPr>
            <p:cNvPr id="6" name="Picture 2" descr="C:\Users\rico\Desktop\bug.png"/>
            <p:cNvPicPr>
              <a:picLocks noChangeAspect="1" noChangeArrowheads="1"/>
            </p:cNvPicPr>
            <p:nvPr userDrawn="1"/>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291" r="45972"/>
            <a:stretch>
              <a:fillRect/>
            </a:stretch>
          </p:blipFill>
          <p:spPr bwMode="gray">
            <a:xfrm>
              <a:off x="3054333" y="-1"/>
              <a:ext cx="6089667" cy="53856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6"/>
            <p:cNvSpPr/>
            <p:nvPr userDrawn="1"/>
          </p:nvSpPr>
          <p:spPr bwMode="gray">
            <a:xfrm>
              <a:off x="0" y="0"/>
              <a:ext cx="9144000" cy="52578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smtClean="0">
                <a:solidFill>
                  <a:schemeClr val="accent3"/>
                </a:solidFill>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anose="020B0604020202020204" pitchFamily="34" charset="0"/>
              <a:buNone/>
              <a:defRPr/>
            </a:pPr>
            <a:r>
              <a:rPr lang="en-US" smtClean="0"/>
              <a:t>Click to edit Master text styles</a:t>
            </a:r>
            <a:endParaRPr lang="en-US" smtClean="0"/>
          </a:p>
        </p:txBody>
      </p:sp>
      <p:sp>
        <p:nvSpPr>
          <p:cNvPr id="5" name="Date Placeholder 4"/>
          <p:cNvSpPr>
            <a:spLocks noGrp="1"/>
          </p:cNvSpPr>
          <p:nvPr>
            <p:ph type="dt" sz="half" idx="10"/>
          </p:nvPr>
        </p:nvSpPr>
        <p:spPr/>
        <p:txBody>
          <a:bodyPr/>
          <a:lstStyle/>
          <a:p>
            <a:r>
              <a:rPr lang="en-US" smtClean="0"/>
              <a:t>February 3, 2013</a:t>
            </a:r>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1" fmla="*/ 0 w 7104888"/>
              <a:gd name="connsiteY0-2" fmla="*/ 0 h 6858000"/>
              <a:gd name="connsiteX1-3" fmla="*/ 5695188 w 7104888"/>
              <a:gd name="connsiteY1-4" fmla="*/ 0 h 6858000"/>
              <a:gd name="connsiteX2-5" fmla="*/ 7104888 w 7104888"/>
              <a:gd name="connsiteY2-6" fmla="*/ 0 h 6858000"/>
              <a:gd name="connsiteX3-7" fmla="*/ 7104888 w 7104888"/>
              <a:gd name="connsiteY3-8" fmla="*/ 6858000 h 6858000"/>
              <a:gd name="connsiteX4-9" fmla="*/ 0 w 7104888"/>
              <a:gd name="connsiteY4-10" fmla="*/ 6858000 h 6858000"/>
              <a:gd name="connsiteX5" fmla="*/ 0 w 7104888"/>
              <a:gd name="connsiteY5" fmla="*/ 0 h 6858000"/>
              <a:gd name="connsiteX0-11" fmla="*/ 10287 w 7115175"/>
              <a:gd name="connsiteY0-12" fmla="*/ 0 h 6858000"/>
              <a:gd name="connsiteX1-13" fmla="*/ 5705475 w 7115175"/>
              <a:gd name="connsiteY1-14" fmla="*/ 0 h 6858000"/>
              <a:gd name="connsiteX2-15" fmla="*/ 7115175 w 7115175"/>
              <a:gd name="connsiteY2-16" fmla="*/ 0 h 6858000"/>
              <a:gd name="connsiteX3-17" fmla="*/ 7115175 w 7115175"/>
              <a:gd name="connsiteY3-18" fmla="*/ 6858000 h 6858000"/>
              <a:gd name="connsiteX4-19" fmla="*/ 10287 w 7115175"/>
              <a:gd name="connsiteY4-20" fmla="*/ 6858000 h 6858000"/>
              <a:gd name="connsiteX5-21" fmla="*/ 0 w 7115175"/>
              <a:gd name="connsiteY5-22" fmla="*/ 5048250 h 6858000"/>
              <a:gd name="connsiteX6" fmla="*/ 10287 w 7115175"/>
              <a:gd name="connsiteY6" fmla="*/ 0 h 6858000"/>
              <a:gd name="connsiteX0-23" fmla="*/ 10287 w 7115175"/>
              <a:gd name="connsiteY0-24" fmla="*/ 0 h 6858000"/>
              <a:gd name="connsiteX1-25" fmla="*/ 5705475 w 7115175"/>
              <a:gd name="connsiteY1-26" fmla="*/ 0 h 6858000"/>
              <a:gd name="connsiteX2-27" fmla="*/ 7115175 w 7115175"/>
              <a:gd name="connsiteY2-28" fmla="*/ 0 h 6858000"/>
              <a:gd name="connsiteX3-29" fmla="*/ 7115175 w 7115175"/>
              <a:gd name="connsiteY3-30" fmla="*/ 6858000 h 6858000"/>
              <a:gd name="connsiteX4-31" fmla="*/ 1533526 w 7115175"/>
              <a:gd name="connsiteY4-32" fmla="*/ 6848475 h 6858000"/>
              <a:gd name="connsiteX5-33" fmla="*/ 10287 w 7115175"/>
              <a:gd name="connsiteY5-34" fmla="*/ 6858000 h 6858000"/>
              <a:gd name="connsiteX6-35" fmla="*/ 0 w 7115175"/>
              <a:gd name="connsiteY6-36" fmla="*/ 5048250 h 6858000"/>
              <a:gd name="connsiteX7" fmla="*/ 10287 w 7115175"/>
              <a:gd name="connsiteY7" fmla="*/ 0 h 6858000"/>
              <a:gd name="connsiteX0-37" fmla="*/ 10287 w 7115175"/>
              <a:gd name="connsiteY0-38" fmla="*/ 0 h 6858000"/>
              <a:gd name="connsiteX1-39" fmla="*/ 5705475 w 7115175"/>
              <a:gd name="connsiteY1-40" fmla="*/ 0 h 6858000"/>
              <a:gd name="connsiteX2-41" fmla="*/ 7115175 w 7115175"/>
              <a:gd name="connsiteY2-42" fmla="*/ 0 h 6858000"/>
              <a:gd name="connsiteX3-43" fmla="*/ 7115175 w 7115175"/>
              <a:gd name="connsiteY3-44" fmla="*/ 6858000 h 6858000"/>
              <a:gd name="connsiteX4-45" fmla="*/ 1533526 w 7115175"/>
              <a:gd name="connsiteY4-46" fmla="*/ 6848475 h 6858000"/>
              <a:gd name="connsiteX5-47" fmla="*/ 0 w 7115175"/>
              <a:gd name="connsiteY5-48" fmla="*/ 5048250 h 6858000"/>
              <a:gd name="connsiteX6-49" fmla="*/ 10287 w 7115175"/>
              <a:gd name="connsiteY6-50" fmla="*/ 0 h 6858000"/>
              <a:gd name="connsiteX0-51" fmla="*/ 0 w 7115175"/>
              <a:gd name="connsiteY0-52" fmla="*/ 5048250 h 6858000"/>
              <a:gd name="connsiteX1-53" fmla="*/ 5705475 w 7115175"/>
              <a:gd name="connsiteY1-54" fmla="*/ 0 h 6858000"/>
              <a:gd name="connsiteX2-55" fmla="*/ 7115175 w 7115175"/>
              <a:gd name="connsiteY2-56" fmla="*/ 0 h 6858000"/>
              <a:gd name="connsiteX3-57" fmla="*/ 7115175 w 7115175"/>
              <a:gd name="connsiteY3-58" fmla="*/ 6858000 h 6858000"/>
              <a:gd name="connsiteX4-59" fmla="*/ 1533526 w 7115175"/>
              <a:gd name="connsiteY4-60" fmla="*/ 6848475 h 6858000"/>
              <a:gd name="connsiteX5-61" fmla="*/ 0 w 7115175"/>
              <a:gd name="connsiteY5-62" fmla="*/ 5048250 h 68580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1809750 h 1809750"/>
              <a:gd name="connsiteX1-3" fmla="*/ 1895475 w 3571875"/>
              <a:gd name="connsiteY1-4" fmla="*/ 0 h 1809750"/>
              <a:gd name="connsiteX2-5" fmla="*/ 3571875 w 3571875"/>
              <a:gd name="connsiteY2-6" fmla="*/ 1809750 h 1809750"/>
              <a:gd name="connsiteX3-7" fmla="*/ 0 w 3571875"/>
              <a:gd name="connsiteY3-8" fmla="*/ 1809750 h 1809750"/>
              <a:gd name="connsiteX0-9" fmla="*/ 0 w 3571875"/>
              <a:gd name="connsiteY0-10" fmla="*/ 1809750 h 1809750"/>
              <a:gd name="connsiteX1-11" fmla="*/ 2038350 w 3571875"/>
              <a:gd name="connsiteY1-12" fmla="*/ 0 h 1809750"/>
              <a:gd name="connsiteX2-13" fmla="*/ 3571875 w 3571875"/>
              <a:gd name="connsiteY2-14" fmla="*/ 1809750 h 1809750"/>
              <a:gd name="connsiteX3-15" fmla="*/ 0 w 3571875"/>
              <a:gd name="connsiteY3-16" fmla="*/ 1809750 h 1809750"/>
            </a:gdLst>
            <a:ahLst/>
            <a:cxnLst>
              <a:cxn ang="0">
                <a:pos x="connsiteX0-1" y="connsiteY0-2"/>
              </a:cxn>
              <a:cxn ang="0">
                <a:pos x="connsiteX1-3" y="connsiteY1-4"/>
              </a:cxn>
              <a:cxn ang="0">
                <a:pos x="connsiteX2-5" y="connsiteY2-6"/>
              </a:cxn>
              <a:cxn ang="0">
                <a:pos x="connsiteX3-7" y="connsiteY3-8"/>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r>
              <a:rPr lang="en-US" smtClean="0"/>
              <a:t>February 3, 2013</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February 3, 2013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February 3, 2013</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pSp>
        <p:nvGrpSpPr>
          <p:cNvPr id="10" name="Group 9"/>
          <p:cNvGrpSpPr/>
          <p:nvPr userDrawn="1"/>
        </p:nvGrpSpPr>
        <p:grpSpPr bwMode="gray">
          <a:xfrm>
            <a:off x="3124200" y="0"/>
            <a:ext cx="6019799" cy="3545522"/>
            <a:chOff x="0" y="-1"/>
            <a:chExt cx="9144000" cy="5385603"/>
          </a:xfrm>
        </p:grpSpPr>
        <p:pic>
          <p:nvPicPr>
            <p:cNvPr id="11" name="Picture 2" descr="C:\Users\rico\Desktop\bug.png"/>
            <p:cNvPicPr>
              <a:picLocks noChangeAspect="1" noChangeArrowheads="1"/>
            </p:cNvPicPr>
            <p:nvPr userDrawn="1"/>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291" r="45972"/>
            <a:stretch>
              <a:fillRect/>
            </a:stretch>
          </p:blipFill>
          <p:spPr bwMode="gray">
            <a:xfrm>
              <a:off x="3054333" y="-1"/>
              <a:ext cx="6089667" cy="53856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11"/>
            <p:cNvSpPr/>
            <p:nvPr userDrawn="1"/>
          </p:nvSpPr>
          <p:spPr bwMode="gray">
            <a:xfrm>
              <a:off x="0" y="0"/>
              <a:ext cx="9144000" cy="52578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smtClean="0">
                <a:solidFill>
                  <a:schemeClr val="accent3"/>
                </a:solidFill>
              </a:endParaRPr>
            </a:p>
          </p:txBody>
        </p:sp>
      </p:grpSp>
      <p:sp>
        <p:nvSpPr>
          <p:cNvPr id="2" name="Title 1"/>
          <p:cNvSpPr>
            <a:spLocks noGrp="1"/>
          </p:cNvSpPr>
          <p:nvPr>
            <p:ph type="title" hasCustomPrompt="1"/>
          </p:nvPr>
        </p:nvSpPr>
        <p:spPr bwMode="gray"/>
        <p:txBody>
          <a:bodyPr/>
          <a:lstStyle>
            <a:lvl1pPr>
              <a:defRPr baseline="0"/>
            </a:lvl1pPr>
          </a:lstStyle>
          <a:p>
            <a:r>
              <a:rPr lang="en-US" dirty="0" smtClean="0"/>
              <a:t>Sample Two Column Layout</a:t>
            </a:r>
            <a:endParaRPr lang="en-US" dirty="0"/>
          </a:p>
        </p:txBody>
      </p:sp>
      <p:sp>
        <p:nvSpPr>
          <p:cNvPr id="3" name="Content Placeholder 2"/>
          <p:cNvSpPr>
            <a:spLocks noGrp="1"/>
          </p:cNvSpPr>
          <p:nvPr>
            <p:ph sz="half" idx="1"/>
          </p:nvPr>
        </p:nvSpPr>
        <p:spPr bwMode="gray">
          <a:xfrm>
            <a:off x="457200" y="1428750"/>
            <a:ext cx="4038600" cy="4343399"/>
          </a:xfrm>
        </p:spPr>
        <p:txBody>
          <a:bodyPr>
            <a:normAutofit/>
          </a:bodyPr>
          <a:lstStyle>
            <a:lvl1pPr marL="228600" indent="-2286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bwMode="gray">
          <a:xfrm>
            <a:off x="4648200" y="1428750"/>
            <a:ext cx="4038600" cy="4343399"/>
          </a:xfrm>
        </p:spPr>
        <p:txBody>
          <a:bodyPr vert="horz" lIns="91440" tIns="45720" rIns="91440" bIns="45720" rtlCol="0">
            <a:normAutofit/>
          </a:bodyPr>
          <a:lstStyle>
            <a:lvl1pPr>
              <a:defRPr lang="en-US" sz="2400" dirty="0" smtClean="0"/>
            </a:lvl1pPr>
            <a:lvl2pPr>
              <a:defRPr lang="en-US" sz="2000" dirty="0" smtClean="0"/>
            </a:lvl2pPr>
            <a:lvl3pPr>
              <a:defRPr lang="en-US" sz="1800" dirty="0" smtClean="0"/>
            </a:lvl3pPr>
            <a:lvl4pPr>
              <a:defRPr lang="en-US" sz="1600" dirty="0" smtClean="0"/>
            </a:lvl4pPr>
            <a:lvl5pPr>
              <a:defRPr lang="en-US" sz="1600" dirty="0"/>
            </a:lvl5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w/Object">
    <p:spTree>
      <p:nvGrpSpPr>
        <p:cNvPr id="1" name=""/>
        <p:cNvGrpSpPr/>
        <p:nvPr/>
      </p:nvGrpSpPr>
      <p:grpSpPr>
        <a:xfrm>
          <a:off x="0" y="0"/>
          <a:ext cx="0" cy="0"/>
          <a:chOff x="0" y="0"/>
          <a:chExt cx="0" cy="0"/>
        </a:xfrm>
      </p:grpSpPr>
      <p:grpSp>
        <p:nvGrpSpPr>
          <p:cNvPr id="10" name="Group 9"/>
          <p:cNvGrpSpPr/>
          <p:nvPr userDrawn="1"/>
        </p:nvGrpSpPr>
        <p:grpSpPr bwMode="gray">
          <a:xfrm>
            <a:off x="3124200" y="0"/>
            <a:ext cx="6019799" cy="3545522"/>
            <a:chOff x="0" y="-1"/>
            <a:chExt cx="9144000" cy="5385603"/>
          </a:xfrm>
        </p:grpSpPr>
        <p:pic>
          <p:nvPicPr>
            <p:cNvPr id="11" name="Picture 2" descr="C:\Users\rico\Desktop\bug.png"/>
            <p:cNvPicPr>
              <a:picLocks noChangeAspect="1" noChangeArrowheads="1"/>
            </p:cNvPicPr>
            <p:nvPr userDrawn="1"/>
          </p:nvPicPr>
          <p:blipFill rotWithShape="1">
            <a:blip r:embed="rId2">
              <a:duotone>
                <a:schemeClr val="accent4">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6291" r="45972"/>
            <a:stretch>
              <a:fillRect/>
            </a:stretch>
          </p:blipFill>
          <p:spPr bwMode="gray">
            <a:xfrm>
              <a:off x="3054333" y="-1"/>
              <a:ext cx="6089667" cy="538560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Rectangle 11"/>
            <p:cNvSpPr/>
            <p:nvPr userDrawn="1"/>
          </p:nvSpPr>
          <p:spPr bwMode="gray">
            <a:xfrm>
              <a:off x="0" y="0"/>
              <a:ext cx="9144000" cy="525780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smtClean="0">
                <a:solidFill>
                  <a:schemeClr val="accent3"/>
                </a:solidFill>
              </a:endParaRPr>
            </a:p>
          </p:txBody>
        </p:sp>
      </p:grpSp>
      <p:sp>
        <p:nvSpPr>
          <p:cNvPr id="2" name="Title 1"/>
          <p:cNvSpPr>
            <a:spLocks noGrp="1"/>
          </p:cNvSpPr>
          <p:nvPr>
            <p:ph type="title" hasCustomPrompt="1"/>
          </p:nvPr>
        </p:nvSpPr>
        <p:spPr bwMode="gray"/>
        <p:txBody>
          <a:bodyPr/>
          <a:lstStyle/>
          <a:p>
            <a:r>
              <a:rPr lang="en-US" dirty="0" smtClean="0"/>
              <a:t>Sample Bullet with Photo Layout</a:t>
            </a:r>
            <a:endParaRPr lang="en-US" dirty="0"/>
          </a:p>
        </p:txBody>
      </p:sp>
      <p:sp>
        <p:nvSpPr>
          <p:cNvPr id="3" name="Content Placeholder 2"/>
          <p:cNvSpPr>
            <a:spLocks noGrp="1"/>
          </p:cNvSpPr>
          <p:nvPr>
            <p:ph sz="half" idx="1"/>
          </p:nvPr>
        </p:nvSpPr>
        <p:spPr bwMode="gray">
          <a:xfrm>
            <a:off x="457200" y="1428750"/>
            <a:ext cx="4038600" cy="4343399"/>
          </a:xfrm>
        </p:spPr>
        <p:txBody>
          <a:bodyPr/>
          <a:lstStyle>
            <a:lvl1pPr marL="228600" indent="-228600">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bwMode="gray">
          <a:xfrm>
            <a:off x="4648200" y="1428750"/>
            <a:ext cx="4038600" cy="4343399"/>
          </a:xfrm>
        </p:spPr>
        <p:txBody>
          <a:bodyPr>
            <a:normAutofit/>
          </a:bodyPr>
          <a:lstStyle>
            <a:lvl1pPr marL="0" indent="0">
              <a:buNone/>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p:txBody>
      </p:sp>
    </p:spTree>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showMasterSp="0" userDrawn="1">
  <p:cSld name="Quote">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bwMode="gray">
          <a:xfrm>
            <a:off x="1" y="0"/>
            <a:ext cx="914399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bwMode="gray">
          <a:xfrm>
            <a:off x="685800" y="2682875"/>
            <a:ext cx="7772400" cy="1217613"/>
          </a:xfrm>
        </p:spPr>
        <p:txBody>
          <a:bodyPr anchor="b" anchorCtr="0">
            <a:noAutofit/>
          </a:bodyPr>
          <a:lstStyle>
            <a:lvl1pPr algn="l">
              <a:lnSpc>
                <a:spcPct val="95000"/>
              </a:lnSpc>
              <a:defRPr sz="3200" b="0" cap="none" baseline="0">
                <a:solidFill>
                  <a:schemeClr val="tx2"/>
                </a:solidFill>
              </a:defRPr>
            </a:lvl1pPr>
          </a:lstStyle>
          <a:p>
            <a:r>
              <a:rPr lang="en-US" dirty="0" smtClean="0"/>
              <a:t>Click to Enter Quote</a:t>
            </a:r>
            <a:endParaRPr lang="en-US" dirty="0"/>
          </a:p>
        </p:txBody>
      </p:sp>
      <p:sp>
        <p:nvSpPr>
          <p:cNvPr id="3" name="Text Placeholder 2"/>
          <p:cNvSpPr>
            <a:spLocks noGrp="1"/>
          </p:cNvSpPr>
          <p:nvPr>
            <p:ph type="body" idx="1" hasCustomPrompt="1"/>
          </p:nvPr>
        </p:nvSpPr>
        <p:spPr bwMode="gray">
          <a:xfrm>
            <a:off x="685800" y="4114800"/>
            <a:ext cx="7772400" cy="552451"/>
          </a:xfrm>
        </p:spPr>
        <p:txBody>
          <a:bodyPr anchor="t">
            <a:noAutofit/>
          </a:bodyPr>
          <a:lstStyle>
            <a:lvl1pPr marL="0" indent="0">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Enter Quote Source</a:t>
            </a:r>
            <a:endParaRPr lang="en-US" dirty="0" smtClean="0"/>
          </a:p>
        </p:txBody>
      </p:sp>
      <p:pic>
        <p:nvPicPr>
          <p:cNvPr id="11" name="Picture 3" descr="\\mv-fs\Projects\Polycom\03_Assets\Logos\Horizontal\PNGs\Polycom_RGB_Logo (1).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7310715" y="6311379"/>
            <a:ext cx="1427270" cy="371905"/>
          </a:xfrm>
          <a:prstGeom prst="rect">
            <a:avLst/>
          </a:prstGeom>
          <a:noFill/>
          <a:extLst>
            <a:ext uri="{909E8E84-426E-40DD-AFC4-6F175D3DCCD1}">
              <a14:hiddenFill xmlns:a14="http://schemas.microsoft.com/office/drawing/2010/main">
                <a:solidFill>
                  <a:srgbClr val="FFFFFF"/>
                </a:solidFill>
              </a14:hiddenFill>
            </a:ext>
          </a:extLst>
        </p:spPr>
      </p:pic>
      <p:sp>
        <p:nvSpPr>
          <p:cNvPr id="10" name="Date Placeholder 4"/>
          <p:cNvSpPr txBox="1"/>
          <p:nvPr userDrawn="1"/>
        </p:nvSpPr>
        <p:spPr bwMode="gray">
          <a:xfrm>
            <a:off x="457200" y="6356350"/>
            <a:ext cx="2667000" cy="365125"/>
          </a:xfrm>
          <a:prstGeom prst="rect">
            <a:avLst/>
          </a:prstGeom>
        </p:spPr>
        <p:txBody>
          <a:bodyPr anchor="b"/>
          <a:lstStyle>
            <a:defPPr>
              <a:defRPr lang="en-US"/>
            </a:defPPr>
            <a:lvl1pPr marL="0" algn="l" defTabSz="914400" rtl="0" eaLnBrk="1" latinLnBrk="0" hangingPunct="1">
              <a:defRPr sz="11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r>
              <a:rPr lang="en-US" sz="900" baseline="24000" dirty="0" smtClean="0">
                <a:solidFill>
                  <a:schemeClr val="bg1"/>
                </a:solidFill>
              </a:rPr>
              <a:t>©</a:t>
            </a:r>
            <a:r>
              <a:rPr lang="en-US" sz="900" dirty="0" smtClean="0">
                <a:solidFill>
                  <a:schemeClr val="bg1"/>
                </a:solidFill>
              </a:rPr>
              <a:t> Polycom, Inc. All rights reserved.</a:t>
            </a:r>
            <a:endParaRPr lang="en-US" sz="900" dirty="0">
              <a:solidFill>
                <a:schemeClr val="bg1"/>
              </a:solidFill>
            </a:endParaRPr>
          </a:p>
        </p:txBody>
      </p:sp>
      <p:sp>
        <p:nvSpPr>
          <p:cNvPr id="12" name="Slide Number Placeholder 6"/>
          <p:cNvSpPr txBox="1"/>
          <p:nvPr userDrawn="1"/>
        </p:nvSpPr>
        <p:spPr bwMode="gray">
          <a:xfrm>
            <a:off x="4381500" y="6356350"/>
            <a:ext cx="381000" cy="365125"/>
          </a:xfrm>
          <a:prstGeom prst="rect">
            <a:avLst/>
          </a:prstGeom>
        </p:spPr>
        <p:txBody>
          <a:bodyPr anchor="b"/>
          <a:lstStyle>
            <a:defPPr>
              <a:defRPr lang="en-US"/>
            </a:defPPr>
            <a:lvl1pPr marL="0" algn="l" defTabSz="914400" rtl="0" eaLnBrk="1" latinLnBrk="0" hangingPunct="1">
              <a:defRPr sz="11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AC00AD89-014A-4F2B-B9D8-8C5AD66C5932}" type="slidenum">
              <a:rPr lang="en-US" sz="900" smtClean="0">
                <a:solidFill>
                  <a:schemeClr val="bg1"/>
                </a:solidFill>
              </a:rPr>
            </a:fld>
            <a:endParaRPr lang="en-US" sz="900" dirty="0" smtClean="0">
              <a:solidFill>
                <a:schemeClr val="bg1"/>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Agenda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2748" y="2128947"/>
            <a:ext cx="4058639" cy="4050872"/>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4653567" y="2128947"/>
            <a:ext cx="4060221" cy="4050872"/>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12748" y="1495168"/>
            <a:ext cx="4058639" cy="4684651"/>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Content Placeholder 3"/>
          <p:cNvSpPr>
            <a:spLocks noGrp="1"/>
          </p:cNvSpPr>
          <p:nvPr>
            <p:ph sz="half" idx="2"/>
          </p:nvPr>
        </p:nvSpPr>
        <p:spPr>
          <a:xfrm>
            <a:off x="4653567" y="1495168"/>
            <a:ext cx="4060221" cy="4684651"/>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Tree>
  </p:cSld>
  <p:clrMapOvr>
    <a:masterClrMapping/>
  </p:clrMapOvr>
  <p:transition>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2748" y="1181550"/>
            <a:ext cx="4076064" cy="589136"/>
          </a:xfrm>
          <a:prstGeom prst="rect">
            <a:avLst/>
          </a:prstGeom>
        </p:spPr>
        <p:txBody>
          <a:bodyPr lIns="0" tIns="0" rIns="0" bIns="0" anchor="t" anchorCtr="0"/>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12749" y="1904826"/>
            <a:ext cx="4058638" cy="4274993"/>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5" name="Text Placeholder 4"/>
          <p:cNvSpPr>
            <a:spLocks noGrp="1"/>
          </p:cNvSpPr>
          <p:nvPr>
            <p:ph type="body" sz="quarter" idx="3"/>
          </p:nvPr>
        </p:nvSpPr>
        <p:spPr>
          <a:xfrm>
            <a:off x="4645025" y="1181550"/>
            <a:ext cx="4068763" cy="589136"/>
          </a:xfrm>
          <a:prstGeom prst="rect">
            <a:avLst/>
          </a:prstGeom>
        </p:spPr>
        <p:txBody>
          <a:bodyPr lIns="0" tIns="0" rIns="0" bIns="0" anchor="t" anchorCtr="0"/>
          <a:lstStyle>
            <a:lvl1pPr marL="0" indent="0">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1904826"/>
            <a:ext cx="4068763" cy="4274993"/>
          </a:xfrm>
          <a:prstGeom prst="rect">
            <a:avLst/>
          </a:prstGeom>
        </p:spPr>
        <p:txBody>
          <a:bodyPr lIns="0" tIns="0" rIns="0" bIns="0"/>
          <a:lstStyle>
            <a:lvl1pPr marL="342900" indent="-342900">
              <a:buClr>
                <a:schemeClr val="tx2"/>
              </a:buClr>
              <a:buFont typeface="Wingdings" panose="05000000000000000000" pitchFamily="2" charset="2"/>
              <a:buChar char="§"/>
              <a:defRPr sz="2400">
                <a:solidFill>
                  <a:schemeClr val="tx1">
                    <a:lumMod val="65000"/>
                    <a:lumOff val="35000"/>
                  </a:schemeClr>
                </a:solidFill>
              </a:defRPr>
            </a:lvl1pPr>
            <a:lvl2pPr marL="571500" indent="-228600">
              <a:defRPr sz="2000">
                <a:solidFill>
                  <a:schemeClr val="tx1">
                    <a:lumMod val="65000"/>
                    <a:lumOff val="35000"/>
                  </a:schemeClr>
                </a:solidFill>
              </a:defRPr>
            </a:lvl2pPr>
            <a:lvl3pPr marL="800100" indent="-228600">
              <a:defRPr sz="1800">
                <a:solidFill>
                  <a:schemeClr val="tx1">
                    <a:lumMod val="65000"/>
                    <a:lumOff val="35000"/>
                  </a:schemeClr>
                </a:solidFill>
              </a:defRPr>
            </a:lvl3pPr>
            <a:lvl4pPr marL="1028700" indent="-228600">
              <a:defRPr sz="1600">
                <a:solidFill>
                  <a:schemeClr val="tx1">
                    <a:lumMod val="65000"/>
                    <a:lumOff val="35000"/>
                  </a:schemeClr>
                </a:solidFill>
              </a:defRPr>
            </a:lvl4pPr>
            <a:lvl5pPr marL="1257300" indent="-228600">
              <a:buClr>
                <a:schemeClr val="accent6"/>
              </a:buClr>
              <a:defRPr sz="1400">
                <a:solidFill>
                  <a:schemeClr val="tx1">
                    <a:lumMod val="65000"/>
                    <a:lumOff val="35000"/>
                  </a:schemeClr>
                </a:solidFill>
              </a:defRPr>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transition>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3" name="Title 12"/>
          <p:cNvSpPr>
            <a:spLocks noGrp="1"/>
          </p:cNvSpPr>
          <p:nvPr>
            <p:ph type="title"/>
          </p:nvPr>
        </p:nvSpPr>
        <p:spPr>
          <a:xfrm>
            <a:off x="563953" y="597244"/>
            <a:ext cx="8149836" cy="479425"/>
          </a:xfrm>
        </p:spPr>
        <p:txBody>
          <a:bodyPr/>
          <a:lstStyle/>
          <a:p>
            <a:r>
              <a:rPr lang="en-US" smtClean="0"/>
              <a:t>Click to edit Master title style</a:t>
            </a:r>
            <a:endParaRPr lang="en-US"/>
          </a:p>
        </p:txBody>
      </p:sp>
    </p:spTree>
  </p:cSld>
  <p:clrMapOvr>
    <a:masterClrMapping/>
  </p:clrMapOvr>
  <p:transition>
    <p:wip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3.png"/><Relationship Id="rId16" Type="http://schemas.openxmlformats.org/officeDocument/2006/relationships/image" Target="../media/image2.emf"/><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8" Type="http://schemas.openxmlformats.org/officeDocument/2006/relationships/theme" Target="../theme/theme2.xml"/><Relationship Id="rId17" Type="http://schemas.openxmlformats.org/officeDocument/2006/relationships/image" Target="../media/image3.png"/><Relationship Id="rId16" Type="http://schemas.openxmlformats.org/officeDocument/2006/relationships/image" Target="../media/image2.emf"/><Relationship Id="rId15" Type="http://schemas.openxmlformats.org/officeDocument/2006/relationships/slideLayout" Target="../slideLayouts/slideLayout30.xml"/><Relationship Id="rId14" Type="http://schemas.openxmlformats.org/officeDocument/2006/relationships/slideLayout" Target="../slideLayouts/slideLayout29.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8" Type="http://schemas.openxmlformats.org/officeDocument/2006/relationships/theme" Target="../theme/theme3.xml"/><Relationship Id="rId17" Type="http://schemas.openxmlformats.org/officeDocument/2006/relationships/image" Target="../media/image3.png"/><Relationship Id="rId16" Type="http://schemas.openxmlformats.org/officeDocument/2006/relationships/image" Target="../media/image2.emf"/><Relationship Id="rId15" Type="http://schemas.openxmlformats.org/officeDocument/2006/relationships/slideLayout" Target="../slideLayouts/slideLayout45.xml"/><Relationship Id="rId14" Type="http://schemas.openxmlformats.org/officeDocument/2006/relationships/slideLayout" Target="../slideLayouts/slideLayout44.xml"/><Relationship Id="rId13" Type="http://schemas.openxmlformats.org/officeDocument/2006/relationships/slideLayout" Target="../slideLayouts/slideLayout43.xml"/><Relationship Id="rId12" Type="http://schemas.openxmlformats.org/officeDocument/2006/relationships/slideLayout" Target="../slideLayouts/slideLayout42.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4.xml"/><Relationship Id="rId8" Type="http://schemas.openxmlformats.org/officeDocument/2006/relationships/slideLayout" Target="../slideLayouts/slideLayout53.xml"/><Relationship Id="rId7" Type="http://schemas.openxmlformats.org/officeDocument/2006/relationships/slideLayout" Target="../slideLayouts/slideLayout52.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3" Type="http://schemas.openxmlformats.org/officeDocument/2006/relationships/slideLayout" Target="../slideLayouts/slideLayout48.xml"/><Relationship Id="rId2" Type="http://schemas.openxmlformats.org/officeDocument/2006/relationships/slideLayout" Target="../slideLayouts/slideLayout47.xml"/><Relationship Id="rId15" Type="http://schemas.openxmlformats.org/officeDocument/2006/relationships/theme" Target="../theme/theme4.xml"/><Relationship Id="rId14" Type="http://schemas.openxmlformats.org/officeDocument/2006/relationships/slideLayout" Target="../slideLayouts/slideLayout59.xml"/><Relationship Id="rId13" Type="http://schemas.openxmlformats.org/officeDocument/2006/relationships/slideLayout" Target="../slideLayouts/slideLayout58.xml"/><Relationship Id="rId12" Type="http://schemas.openxmlformats.org/officeDocument/2006/relationships/slideLayout" Target="../slideLayouts/slideLayout57.xml"/><Relationship Id="rId11" Type="http://schemas.openxmlformats.org/officeDocument/2006/relationships/slideLayout" Target="../slideLayouts/slideLayout56.xml"/><Relationship Id="rId10" Type="http://schemas.openxmlformats.org/officeDocument/2006/relationships/slideLayout" Target="../slideLayouts/slideLayout55.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1"/>
          <p:cNvSpPr/>
          <p:nvPr/>
        </p:nvSpPr>
        <p:spPr bwMode="auto">
          <a:xfrm>
            <a:off x="2819984" y="6361692"/>
            <a:ext cx="6324016" cy="496308"/>
          </a:xfrm>
          <a:custGeom>
            <a:avLst/>
            <a:gdLst>
              <a:gd name="connsiteX0" fmla="*/ 0 w 6352382"/>
              <a:gd name="connsiteY0" fmla="*/ 0 h 488950"/>
              <a:gd name="connsiteX1" fmla="*/ 6352382 w 6352382"/>
              <a:gd name="connsiteY1" fmla="*/ 0 h 488950"/>
              <a:gd name="connsiteX2" fmla="*/ 6352382 w 6352382"/>
              <a:gd name="connsiteY2" fmla="*/ 488950 h 488950"/>
              <a:gd name="connsiteX3" fmla="*/ 0 w 6352382"/>
              <a:gd name="connsiteY3" fmla="*/ 488950 h 488950"/>
              <a:gd name="connsiteX4" fmla="*/ 0 w 6352382"/>
              <a:gd name="connsiteY4" fmla="*/ 0 h 488950"/>
              <a:gd name="connsiteX0-1" fmla="*/ 272226 w 6352382"/>
              <a:gd name="connsiteY0-2" fmla="*/ 0 h 488950"/>
              <a:gd name="connsiteX1-3" fmla="*/ 6352382 w 6352382"/>
              <a:gd name="connsiteY1-4" fmla="*/ 0 h 488950"/>
              <a:gd name="connsiteX2-5" fmla="*/ 6352382 w 6352382"/>
              <a:gd name="connsiteY2-6" fmla="*/ 488950 h 488950"/>
              <a:gd name="connsiteX3-7" fmla="*/ 0 w 6352382"/>
              <a:gd name="connsiteY3-8" fmla="*/ 488950 h 488950"/>
              <a:gd name="connsiteX4-9" fmla="*/ 272226 w 6352382"/>
              <a:gd name="connsiteY4-10" fmla="*/ 0 h 488950"/>
              <a:gd name="connsiteX0-11" fmla="*/ 1141788 w 6352382"/>
              <a:gd name="connsiteY0-12" fmla="*/ 0 h 490331"/>
              <a:gd name="connsiteX1-13" fmla="*/ 6352382 w 6352382"/>
              <a:gd name="connsiteY1-14" fmla="*/ 1381 h 490331"/>
              <a:gd name="connsiteX2-15" fmla="*/ 6352382 w 6352382"/>
              <a:gd name="connsiteY2-16" fmla="*/ 490331 h 490331"/>
              <a:gd name="connsiteX3-17" fmla="*/ 0 w 6352382"/>
              <a:gd name="connsiteY3-18" fmla="*/ 490331 h 490331"/>
              <a:gd name="connsiteX4-19" fmla="*/ 1141788 w 6352382"/>
              <a:gd name="connsiteY4-20" fmla="*/ 0 h 490331"/>
              <a:gd name="connsiteX0-21" fmla="*/ 1051651 w 6352382"/>
              <a:gd name="connsiteY0-22" fmla="*/ 1382 h 488950"/>
              <a:gd name="connsiteX1-23" fmla="*/ 6352382 w 6352382"/>
              <a:gd name="connsiteY1-24" fmla="*/ 0 h 488950"/>
              <a:gd name="connsiteX2-25" fmla="*/ 6352382 w 6352382"/>
              <a:gd name="connsiteY2-26" fmla="*/ 488950 h 488950"/>
              <a:gd name="connsiteX3-27" fmla="*/ 0 w 6352382"/>
              <a:gd name="connsiteY3-28" fmla="*/ 488950 h 488950"/>
              <a:gd name="connsiteX4-29" fmla="*/ 1051651 w 6352382"/>
              <a:gd name="connsiteY4-30" fmla="*/ 1382 h 488950"/>
              <a:gd name="connsiteX0-31" fmla="*/ 1051651 w 6352382"/>
              <a:gd name="connsiteY0-32" fmla="*/ 2763 h 490331"/>
              <a:gd name="connsiteX1-33" fmla="*/ 5647189 w 6352382"/>
              <a:gd name="connsiteY1-34" fmla="*/ 0 h 490331"/>
              <a:gd name="connsiteX2-35" fmla="*/ 6352382 w 6352382"/>
              <a:gd name="connsiteY2-36" fmla="*/ 490331 h 490331"/>
              <a:gd name="connsiteX3-37" fmla="*/ 0 w 6352382"/>
              <a:gd name="connsiteY3-38" fmla="*/ 490331 h 490331"/>
              <a:gd name="connsiteX4-39" fmla="*/ 1051651 w 6352382"/>
              <a:gd name="connsiteY4-40" fmla="*/ 2763 h 490331"/>
              <a:gd name="connsiteX0-41" fmla="*/ 1051651 w 5647189"/>
              <a:gd name="connsiteY0-42" fmla="*/ 2763 h 490331"/>
              <a:gd name="connsiteX1-43" fmla="*/ 5647189 w 5647189"/>
              <a:gd name="connsiteY1-44" fmla="*/ 0 h 490331"/>
              <a:gd name="connsiteX2-45" fmla="*/ 4804137 w 5647189"/>
              <a:gd name="connsiteY2-46" fmla="*/ 484806 h 490331"/>
              <a:gd name="connsiteX3-47" fmla="*/ 0 w 5647189"/>
              <a:gd name="connsiteY3-48" fmla="*/ 490331 h 490331"/>
              <a:gd name="connsiteX4-49" fmla="*/ 1051651 w 5647189"/>
              <a:gd name="connsiteY4-50" fmla="*/ 2763 h 490331"/>
              <a:gd name="connsiteX0-51" fmla="*/ 1051651 w 5647189"/>
              <a:gd name="connsiteY0-52" fmla="*/ 2763 h 490331"/>
              <a:gd name="connsiteX1-53" fmla="*/ 5647189 w 5647189"/>
              <a:gd name="connsiteY1-54" fmla="*/ 0 h 490331"/>
              <a:gd name="connsiteX2-55" fmla="*/ 4576143 w 5647189"/>
              <a:gd name="connsiteY2-56" fmla="*/ 490331 h 490331"/>
              <a:gd name="connsiteX3-57" fmla="*/ 0 w 5647189"/>
              <a:gd name="connsiteY3-58" fmla="*/ 490331 h 490331"/>
              <a:gd name="connsiteX4-59" fmla="*/ 1051651 w 5647189"/>
              <a:gd name="connsiteY4-60" fmla="*/ 2763 h 490331"/>
              <a:gd name="connsiteX0-61" fmla="*/ 1051651 w 4576144"/>
              <a:gd name="connsiteY0-62" fmla="*/ 0 h 487568"/>
              <a:gd name="connsiteX1-63" fmla="*/ 4576144 w 4576144"/>
              <a:gd name="connsiteY1-64" fmla="*/ 4192 h 487568"/>
              <a:gd name="connsiteX2-65" fmla="*/ 4576143 w 4576144"/>
              <a:gd name="connsiteY2-66" fmla="*/ 487568 h 487568"/>
              <a:gd name="connsiteX3-67" fmla="*/ 0 w 4576144"/>
              <a:gd name="connsiteY3-68" fmla="*/ 487568 h 487568"/>
              <a:gd name="connsiteX4-69" fmla="*/ 1051651 w 4576144"/>
              <a:gd name="connsiteY4-70" fmla="*/ 0 h 487568"/>
              <a:gd name="connsiteX0-71" fmla="*/ 187034 w 4576144"/>
              <a:gd name="connsiteY0-72" fmla="*/ 0 h 487568"/>
              <a:gd name="connsiteX1-73" fmla="*/ 4576144 w 4576144"/>
              <a:gd name="connsiteY1-74" fmla="*/ 4192 h 487568"/>
              <a:gd name="connsiteX2-75" fmla="*/ 4576143 w 4576144"/>
              <a:gd name="connsiteY2-76" fmla="*/ 487568 h 487568"/>
              <a:gd name="connsiteX3-77" fmla="*/ 0 w 4576144"/>
              <a:gd name="connsiteY3-78" fmla="*/ 487568 h 487568"/>
              <a:gd name="connsiteX4-79" fmla="*/ 187034 w 4576144"/>
              <a:gd name="connsiteY4-80" fmla="*/ 0 h 487568"/>
              <a:gd name="connsiteX0-81" fmla="*/ 192085 w 4576144"/>
              <a:gd name="connsiteY0-82" fmla="*/ 0 h 494523"/>
              <a:gd name="connsiteX1-83" fmla="*/ 4576144 w 4576144"/>
              <a:gd name="connsiteY1-84" fmla="*/ 11147 h 494523"/>
              <a:gd name="connsiteX2-85" fmla="*/ 4576143 w 4576144"/>
              <a:gd name="connsiteY2-86" fmla="*/ 494523 h 494523"/>
              <a:gd name="connsiteX3-87" fmla="*/ 0 w 4576144"/>
              <a:gd name="connsiteY3-88" fmla="*/ 494523 h 494523"/>
              <a:gd name="connsiteX4-89" fmla="*/ 192085 w 4576144"/>
              <a:gd name="connsiteY4-90" fmla="*/ 0 h 494523"/>
              <a:gd name="connsiteX0-91" fmla="*/ 192085 w 4579590"/>
              <a:gd name="connsiteY0-92" fmla="*/ 0 h 494523"/>
              <a:gd name="connsiteX1-93" fmla="*/ 4579590 w 4579590"/>
              <a:gd name="connsiteY1-94" fmla="*/ 91819 h 494523"/>
              <a:gd name="connsiteX2-95" fmla="*/ 4576143 w 4579590"/>
              <a:gd name="connsiteY2-96" fmla="*/ 494523 h 494523"/>
              <a:gd name="connsiteX3-97" fmla="*/ 0 w 4579590"/>
              <a:gd name="connsiteY3-98" fmla="*/ 494523 h 494523"/>
              <a:gd name="connsiteX4-99" fmla="*/ 192085 w 4579590"/>
              <a:gd name="connsiteY4-100" fmla="*/ 0 h 494523"/>
              <a:gd name="connsiteX0-101" fmla="*/ 192085 w 4576143"/>
              <a:gd name="connsiteY0-102" fmla="*/ 0 h 494523"/>
              <a:gd name="connsiteX1-103" fmla="*/ 4572698 w 4576143"/>
              <a:gd name="connsiteY1-104" fmla="*/ 1656 h 494523"/>
              <a:gd name="connsiteX2-105" fmla="*/ 4576143 w 4576143"/>
              <a:gd name="connsiteY2-106" fmla="*/ 494523 h 494523"/>
              <a:gd name="connsiteX3-107" fmla="*/ 0 w 4576143"/>
              <a:gd name="connsiteY3-108" fmla="*/ 494523 h 494523"/>
              <a:gd name="connsiteX4-109" fmla="*/ 192085 w 4576143"/>
              <a:gd name="connsiteY4-110" fmla="*/ 0 h 4945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76143" h="494523">
                <a:moveTo>
                  <a:pt x="192085" y="0"/>
                </a:moveTo>
                <a:lnTo>
                  <a:pt x="4572698" y="1656"/>
                </a:lnTo>
                <a:cubicBezTo>
                  <a:pt x="4572698" y="162781"/>
                  <a:pt x="4576143" y="333398"/>
                  <a:pt x="4576143" y="494523"/>
                </a:cubicBezTo>
                <a:lnTo>
                  <a:pt x="0" y="494523"/>
                </a:lnTo>
                <a:lnTo>
                  <a:pt x="192085" y="0"/>
                </a:lnTo>
                <a:close/>
              </a:path>
            </a:pathLst>
          </a:custGeom>
          <a:gradFill flip="none" rotWithShape="1">
            <a:gsLst>
              <a:gs pos="0">
                <a:schemeClr val="accent5"/>
              </a:gs>
              <a:gs pos="59000">
                <a:schemeClr val="accent5"/>
              </a:gs>
              <a:gs pos="100000">
                <a:schemeClr val="tx2">
                  <a:shade val="100000"/>
                  <a:satMod val="115000"/>
                </a:schemeClr>
              </a:gs>
            </a:gsLst>
            <a:lin ang="21594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eaLnBrk="0" fontAlgn="base" hangingPunct="0">
              <a:spcBef>
                <a:spcPct val="50000"/>
              </a:spcBef>
              <a:spcAft>
                <a:spcPct val="0"/>
              </a:spcAft>
            </a:pPr>
            <a:endParaRPr lang="en-US" sz="2400" dirty="0" smtClean="0">
              <a:solidFill>
                <a:srgbClr val="000000"/>
              </a:solidFill>
              <a:cs typeface="Arial" panose="020B0604020202020204" pitchFamily="34" charset="0"/>
            </a:endParaRPr>
          </a:p>
        </p:txBody>
      </p:sp>
      <p:pic>
        <p:nvPicPr>
          <p:cNvPr id="102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2750" y="6456363"/>
            <a:ext cx="1368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title"/>
          </p:nvPr>
        </p:nvSpPr>
        <p:spPr bwMode="white">
          <a:xfrm>
            <a:off x="563564" y="595313"/>
            <a:ext cx="8399684"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normAutofit/>
          </a:bodyPr>
          <a:lstStyle/>
          <a:p>
            <a:pPr lvl="0"/>
            <a:r>
              <a:rPr lang="en-US" smtClean="0"/>
              <a:t>Click to edit slide title</a:t>
            </a:r>
            <a:endParaRPr lang="en-US" smtClean="0"/>
          </a:p>
        </p:txBody>
      </p:sp>
      <p:sp>
        <p:nvSpPr>
          <p:cNvPr id="1030" name="Rectangle 6"/>
          <p:cNvSpPr txBox="1">
            <a:spLocks noChangeArrowheads="1"/>
          </p:cNvSpPr>
          <p:nvPr/>
        </p:nvSpPr>
        <p:spPr bwMode="auto">
          <a:xfrm>
            <a:off x="8456613" y="6551613"/>
            <a:ext cx="3286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sz="2400">
                <a:solidFill>
                  <a:schemeClr val="tx1"/>
                </a:solidFill>
                <a:latin typeface="Arial" panose="020B0604020202020204" pitchFamily="34" charset="0"/>
                <a:cs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cs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cs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cs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fld id="{1347B6E9-3BC8-427B-BC62-8A9FBC24D9D8}" type="slidenum">
              <a:rPr lang="en-US" sz="800">
                <a:solidFill>
                  <a:srgbClr val="000000"/>
                </a:solidFill>
              </a:rPr>
            </a:fld>
            <a:endParaRPr lang="en-US" sz="800" dirty="0">
              <a:solidFill>
                <a:srgbClr val="000000"/>
              </a:solidFill>
            </a:endParaRPr>
          </a:p>
        </p:txBody>
      </p:sp>
      <p:cxnSp>
        <p:nvCxnSpPr>
          <p:cNvPr id="21" name="Straight Connector 20"/>
          <p:cNvCxnSpPr/>
          <p:nvPr/>
        </p:nvCxnSpPr>
        <p:spPr bwMode="auto">
          <a:xfrm rot="16200000" flipH="1">
            <a:off x="49213" y="619125"/>
            <a:ext cx="741362" cy="1588"/>
          </a:xfrm>
          <a:prstGeom prst="line">
            <a:avLst/>
          </a:prstGeom>
          <a:solidFill>
            <a:srgbClr val="C0C0C0"/>
          </a:solidFill>
          <a:ln w="28575" cap="flat" cmpd="sng" algn="ctr">
            <a:solidFill>
              <a:schemeClr val="accent5"/>
            </a:solidFill>
            <a:prstDash val="solid"/>
            <a:round/>
            <a:headEnd type="none" w="med" len="med"/>
            <a:tailEnd type="none" w="med" len="med"/>
          </a:ln>
          <a:effectLst/>
        </p:spPr>
      </p:cxnSp>
      <p:sp>
        <p:nvSpPr>
          <p:cNvPr id="9" name="TextBox 10"/>
          <p:cNvSpPr txBox="1"/>
          <p:nvPr/>
        </p:nvSpPr>
        <p:spPr bwMode="white">
          <a:xfrm>
            <a:off x="3085234" y="6551915"/>
            <a:ext cx="5205811" cy="150811"/>
          </a:xfrm>
          <a:prstGeom prst="rect">
            <a:avLst/>
          </a:prstGeom>
          <a:noFill/>
        </p:spPr>
        <p:txBody>
          <a:bodyPr lIns="0" tIns="0" rIns="0" bIns="0"/>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r" defTabSz="457200" eaLnBrk="0" hangingPunct="0">
              <a:defRPr/>
            </a:pPr>
            <a:r>
              <a:rPr lang="en-US" sz="800" dirty="0" smtClean="0">
                <a:solidFill>
                  <a:srgbClr val="FFFFFF"/>
                </a:solidFill>
                <a:latin typeface="Arial" panose="020B0604020202020204" pitchFamily="34" charset="0"/>
              </a:rPr>
              <a:t>Cloud &amp; Hosted Services SPMO</a:t>
            </a:r>
            <a:endParaRPr lang="en-US" sz="800" dirty="0" smtClean="0">
              <a:solidFill>
                <a:srgbClr val="FFFFFF"/>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wipe/>
  </p:transition>
  <p:timing>
    <p:tnLst>
      <p:par>
        <p:cTn id="1" dur="indefinite" restart="never" nodeType="tmRoot"/>
      </p:par>
    </p:tnLst>
  </p:timing>
  <p:hf hdr="0" ftr="0" dt="0"/>
  <p:txStyles>
    <p:titleStyle>
      <a:lvl1pPr algn="l" defTabSz="457200" rtl="0" eaLnBrk="1" fontAlgn="base" hangingPunct="1">
        <a:spcBef>
          <a:spcPct val="0"/>
        </a:spcBef>
        <a:spcAft>
          <a:spcPct val="0"/>
        </a:spcAft>
        <a:defRPr sz="3000">
          <a:solidFill>
            <a:srgbClr val="595959"/>
          </a:solidFill>
          <a:latin typeface="+mj-lt"/>
          <a:ea typeface="+mj-ea"/>
          <a:cs typeface="+mj-cs"/>
        </a:defRPr>
      </a:lvl1pPr>
      <a:lvl2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2pPr>
      <a:lvl3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3pPr>
      <a:lvl4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4pPr>
      <a:lvl5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5pPr>
      <a:lvl6pPr marL="4572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ts val="600"/>
        </a:spcBef>
        <a:spcAft>
          <a:spcPct val="0"/>
        </a:spcAft>
        <a:buSzPct val="100000"/>
        <a:buBlip>
          <a:blip r:embed="rId17"/>
        </a:buBlip>
        <a:defRPr sz="2400">
          <a:solidFill>
            <a:schemeClr val="tx1"/>
          </a:solidFill>
          <a:latin typeface="+mn-lt"/>
          <a:ea typeface="+mn-ea"/>
          <a:cs typeface="+mn-cs"/>
        </a:defRPr>
      </a:lvl1pPr>
      <a:lvl2pPr marL="742950" indent="-285750" algn="l" rtl="0" eaLnBrk="1" fontAlgn="base" hangingPunct="1">
        <a:spcBef>
          <a:spcPts val="600"/>
        </a:spcBef>
        <a:spcAft>
          <a:spcPct val="0"/>
        </a:spcAft>
        <a:buClr>
          <a:srgbClr val="999B9E"/>
        </a:buClr>
        <a:buSzPct val="100000"/>
        <a:buFont typeface="Symbol" panose="05050102010706020507" pitchFamily="18" charset="2"/>
        <a:buChar char="·"/>
        <a:defRPr sz="2000">
          <a:solidFill>
            <a:schemeClr val="tx1"/>
          </a:solidFill>
          <a:latin typeface="+mn-lt"/>
        </a:defRPr>
      </a:lvl2pPr>
      <a:lvl3pPr marL="1143000" indent="-228600" algn="l" rtl="0" eaLnBrk="1" fontAlgn="base" hangingPunct="1">
        <a:spcBef>
          <a:spcPts val="600"/>
        </a:spcBef>
        <a:spcAft>
          <a:spcPct val="0"/>
        </a:spcAft>
        <a:buClr>
          <a:srgbClr val="999B9E"/>
        </a:buClr>
        <a:buSzPct val="100000"/>
        <a:buFont typeface="Symbol" panose="05050102010706020507" pitchFamily="18" charset="2"/>
        <a:buChar char="·"/>
        <a:defRPr>
          <a:solidFill>
            <a:schemeClr val="tx1"/>
          </a:solidFill>
          <a:latin typeface="+mn-lt"/>
        </a:defRPr>
      </a:lvl3pPr>
      <a:lvl4pPr marL="1600200" indent="-228600" algn="l" rtl="0" eaLnBrk="1" fontAlgn="base" hangingPunct="1">
        <a:spcBef>
          <a:spcPts val="600"/>
        </a:spcBef>
        <a:spcAft>
          <a:spcPct val="0"/>
        </a:spcAft>
        <a:buClr>
          <a:srgbClr val="999B9E"/>
        </a:buClr>
        <a:buSzPct val="100000"/>
        <a:buFont typeface="Symbol" panose="05050102010706020507" pitchFamily="18" charset="2"/>
        <a:buChar char="·"/>
        <a:defRPr sz="1600">
          <a:solidFill>
            <a:schemeClr val="tx1"/>
          </a:solidFill>
          <a:latin typeface="+mn-lt"/>
        </a:defRPr>
      </a:lvl4pPr>
      <a:lvl5pPr marL="20574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5pPr>
      <a:lvl6pPr marL="25146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6pPr>
      <a:lvl7pPr marL="29718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7pPr>
      <a:lvl8pPr marL="34290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8pPr>
      <a:lvl9pPr marL="38862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1"/>
          <p:cNvSpPr/>
          <p:nvPr/>
        </p:nvSpPr>
        <p:spPr bwMode="auto">
          <a:xfrm>
            <a:off x="2819984" y="6361692"/>
            <a:ext cx="6324016" cy="496308"/>
          </a:xfrm>
          <a:custGeom>
            <a:avLst/>
            <a:gdLst>
              <a:gd name="connsiteX0" fmla="*/ 0 w 6352382"/>
              <a:gd name="connsiteY0" fmla="*/ 0 h 488950"/>
              <a:gd name="connsiteX1" fmla="*/ 6352382 w 6352382"/>
              <a:gd name="connsiteY1" fmla="*/ 0 h 488950"/>
              <a:gd name="connsiteX2" fmla="*/ 6352382 w 6352382"/>
              <a:gd name="connsiteY2" fmla="*/ 488950 h 488950"/>
              <a:gd name="connsiteX3" fmla="*/ 0 w 6352382"/>
              <a:gd name="connsiteY3" fmla="*/ 488950 h 488950"/>
              <a:gd name="connsiteX4" fmla="*/ 0 w 6352382"/>
              <a:gd name="connsiteY4" fmla="*/ 0 h 488950"/>
              <a:gd name="connsiteX0-1" fmla="*/ 272226 w 6352382"/>
              <a:gd name="connsiteY0-2" fmla="*/ 0 h 488950"/>
              <a:gd name="connsiteX1-3" fmla="*/ 6352382 w 6352382"/>
              <a:gd name="connsiteY1-4" fmla="*/ 0 h 488950"/>
              <a:gd name="connsiteX2-5" fmla="*/ 6352382 w 6352382"/>
              <a:gd name="connsiteY2-6" fmla="*/ 488950 h 488950"/>
              <a:gd name="connsiteX3-7" fmla="*/ 0 w 6352382"/>
              <a:gd name="connsiteY3-8" fmla="*/ 488950 h 488950"/>
              <a:gd name="connsiteX4-9" fmla="*/ 272226 w 6352382"/>
              <a:gd name="connsiteY4-10" fmla="*/ 0 h 488950"/>
              <a:gd name="connsiteX0-11" fmla="*/ 1141788 w 6352382"/>
              <a:gd name="connsiteY0-12" fmla="*/ 0 h 490331"/>
              <a:gd name="connsiteX1-13" fmla="*/ 6352382 w 6352382"/>
              <a:gd name="connsiteY1-14" fmla="*/ 1381 h 490331"/>
              <a:gd name="connsiteX2-15" fmla="*/ 6352382 w 6352382"/>
              <a:gd name="connsiteY2-16" fmla="*/ 490331 h 490331"/>
              <a:gd name="connsiteX3-17" fmla="*/ 0 w 6352382"/>
              <a:gd name="connsiteY3-18" fmla="*/ 490331 h 490331"/>
              <a:gd name="connsiteX4-19" fmla="*/ 1141788 w 6352382"/>
              <a:gd name="connsiteY4-20" fmla="*/ 0 h 490331"/>
              <a:gd name="connsiteX0-21" fmla="*/ 1051651 w 6352382"/>
              <a:gd name="connsiteY0-22" fmla="*/ 1382 h 488950"/>
              <a:gd name="connsiteX1-23" fmla="*/ 6352382 w 6352382"/>
              <a:gd name="connsiteY1-24" fmla="*/ 0 h 488950"/>
              <a:gd name="connsiteX2-25" fmla="*/ 6352382 w 6352382"/>
              <a:gd name="connsiteY2-26" fmla="*/ 488950 h 488950"/>
              <a:gd name="connsiteX3-27" fmla="*/ 0 w 6352382"/>
              <a:gd name="connsiteY3-28" fmla="*/ 488950 h 488950"/>
              <a:gd name="connsiteX4-29" fmla="*/ 1051651 w 6352382"/>
              <a:gd name="connsiteY4-30" fmla="*/ 1382 h 488950"/>
              <a:gd name="connsiteX0-31" fmla="*/ 1051651 w 6352382"/>
              <a:gd name="connsiteY0-32" fmla="*/ 2763 h 490331"/>
              <a:gd name="connsiteX1-33" fmla="*/ 5647189 w 6352382"/>
              <a:gd name="connsiteY1-34" fmla="*/ 0 h 490331"/>
              <a:gd name="connsiteX2-35" fmla="*/ 6352382 w 6352382"/>
              <a:gd name="connsiteY2-36" fmla="*/ 490331 h 490331"/>
              <a:gd name="connsiteX3-37" fmla="*/ 0 w 6352382"/>
              <a:gd name="connsiteY3-38" fmla="*/ 490331 h 490331"/>
              <a:gd name="connsiteX4-39" fmla="*/ 1051651 w 6352382"/>
              <a:gd name="connsiteY4-40" fmla="*/ 2763 h 490331"/>
              <a:gd name="connsiteX0-41" fmla="*/ 1051651 w 5647189"/>
              <a:gd name="connsiteY0-42" fmla="*/ 2763 h 490331"/>
              <a:gd name="connsiteX1-43" fmla="*/ 5647189 w 5647189"/>
              <a:gd name="connsiteY1-44" fmla="*/ 0 h 490331"/>
              <a:gd name="connsiteX2-45" fmla="*/ 4804137 w 5647189"/>
              <a:gd name="connsiteY2-46" fmla="*/ 484806 h 490331"/>
              <a:gd name="connsiteX3-47" fmla="*/ 0 w 5647189"/>
              <a:gd name="connsiteY3-48" fmla="*/ 490331 h 490331"/>
              <a:gd name="connsiteX4-49" fmla="*/ 1051651 w 5647189"/>
              <a:gd name="connsiteY4-50" fmla="*/ 2763 h 490331"/>
              <a:gd name="connsiteX0-51" fmla="*/ 1051651 w 5647189"/>
              <a:gd name="connsiteY0-52" fmla="*/ 2763 h 490331"/>
              <a:gd name="connsiteX1-53" fmla="*/ 5647189 w 5647189"/>
              <a:gd name="connsiteY1-54" fmla="*/ 0 h 490331"/>
              <a:gd name="connsiteX2-55" fmla="*/ 4576143 w 5647189"/>
              <a:gd name="connsiteY2-56" fmla="*/ 490331 h 490331"/>
              <a:gd name="connsiteX3-57" fmla="*/ 0 w 5647189"/>
              <a:gd name="connsiteY3-58" fmla="*/ 490331 h 490331"/>
              <a:gd name="connsiteX4-59" fmla="*/ 1051651 w 5647189"/>
              <a:gd name="connsiteY4-60" fmla="*/ 2763 h 490331"/>
              <a:gd name="connsiteX0-61" fmla="*/ 1051651 w 4576144"/>
              <a:gd name="connsiteY0-62" fmla="*/ 0 h 487568"/>
              <a:gd name="connsiteX1-63" fmla="*/ 4576144 w 4576144"/>
              <a:gd name="connsiteY1-64" fmla="*/ 4192 h 487568"/>
              <a:gd name="connsiteX2-65" fmla="*/ 4576143 w 4576144"/>
              <a:gd name="connsiteY2-66" fmla="*/ 487568 h 487568"/>
              <a:gd name="connsiteX3-67" fmla="*/ 0 w 4576144"/>
              <a:gd name="connsiteY3-68" fmla="*/ 487568 h 487568"/>
              <a:gd name="connsiteX4-69" fmla="*/ 1051651 w 4576144"/>
              <a:gd name="connsiteY4-70" fmla="*/ 0 h 487568"/>
              <a:gd name="connsiteX0-71" fmla="*/ 187034 w 4576144"/>
              <a:gd name="connsiteY0-72" fmla="*/ 0 h 487568"/>
              <a:gd name="connsiteX1-73" fmla="*/ 4576144 w 4576144"/>
              <a:gd name="connsiteY1-74" fmla="*/ 4192 h 487568"/>
              <a:gd name="connsiteX2-75" fmla="*/ 4576143 w 4576144"/>
              <a:gd name="connsiteY2-76" fmla="*/ 487568 h 487568"/>
              <a:gd name="connsiteX3-77" fmla="*/ 0 w 4576144"/>
              <a:gd name="connsiteY3-78" fmla="*/ 487568 h 487568"/>
              <a:gd name="connsiteX4-79" fmla="*/ 187034 w 4576144"/>
              <a:gd name="connsiteY4-80" fmla="*/ 0 h 487568"/>
              <a:gd name="connsiteX0-81" fmla="*/ 192085 w 4576144"/>
              <a:gd name="connsiteY0-82" fmla="*/ 0 h 494523"/>
              <a:gd name="connsiteX1-83" fmla="*/ 4576144 w 4576144"/>
              <a:gd name="connsiteY1-84" fmla="*/ 11147 h 494523"/>
              <a:gd name="connsiteX2-85" fmla="*/ 4576143 w 4576144"/>
              <a:gd name="connsiteY2-86" fmla="*/ 494523 h 494523"/>
              <a:gd name="connsiteX3-87" fmla="*/ 0 w 4576144"/>
              <a:gd name="connsiteY3-88" fmla="*/ 494523 h 494523"/>
              <a:gd name="connsiteX4-89" fmla="*/ 192085 w 4576144"/>
              <a:gd name="connsiteY4-90" fmla="*/ 0 h 494523"/>
              <a:gd name="connsiteX0-91" fmla="*/ 192085 w 4579590"/>
              <a:gd name="connsiteY0-92" fmla="*/ 0 h 494523"/>
              <a:gd name="connsiteX1-93" fmla="*/ 4579590 w 4579590"/>
              <a:gd name="connsiteY1-94" fmla="*/ 91819 h 494523"/>
              <a:gd name="connsiteX2-95" fmla="*/ 4576143 w 4579590"/>
              <a:gd name="connsiteY2-96" fmla="*/ 494523 h 494523"/>
              <a:gd name="connsiteX3-97" fmla="*/ 0 w 4579590"/>
              <a:gd name="connsiteY3-98" fmla="*/ 494523 h 494523"/>
              <a:gd name="connsiteX4-99" fmla="*/ 192085 w 4579590"/>
              <a:gd name="connsiteY4-100" fmla="*/ 0 h 494523"/>
              <a:gd name="connsiteX0-101" fmla="*/ 192085 w 4576143"/>
              <a:gd name="connsiteY0-102" fmla="*/ 0 h 494523"/>
              <a:gd name="connsiteX1-103" fmla="*/ 4572698 w 4576143"/>
              <a:gd name="connsiteY1-104" fmla="*/ 1656 h 494523"/>
              <a:gd name="connsiteX2-105" fmla="*/ 4576143 w 4576143"/>
              <a:gd name="connsiteY2-106" fmla="*/ 494523 h 494523"/>
              <a:gd name="connsiteX3-107" fmla="*/ 0 w 4576143"/>
              <a:gd name="connsiteY3-108" fmla="*/ 494523 h 494523"/>
              <a:gd name="connsiteX4-109" fmla="*/ 192085 w 4576143"/>
              <a:gd name="connsiteY4-110" fmla="*/ 0 h 4945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76143" h="494523">
                <a:moveTo>
                  <a:pt x="192085" y="0"/>
                </a:moveTo>
                <a:lnTo>
                  <a:pt x="4572698" y="1656"/>
                </a:lnTo>
                <a:cubicBezTo>
                  <a:pt x="4572698" y="162781"/>
                  <a:pt x="4576143" y="333398"/>
                  <a:pt x="4576143" y="494523"/>
                </a:cubicBezTo>
                <a:lnTo>
                  <a:pt x="0" y="494523"/>
                </a:lnTo>
                <a:lnTo>
                  <a:pt x="192085" y="0"/>
                </a:lnTo>
                <a:close/>
              </a:path>
            </a:pathLst>
          </a:custGeom>
          <a:gradFill flip="none" rotWithShape="1">
            <a:gsLst>
              <a:gs pos="0">
                <a:schemeClr val="accent5"/>
              </a:gs>
              <a:gs pos="59000">
                <a:schemeClr val="accent5"/>
              </a:gs>
              <a:gs pos="100000">
                <a:schemeClr val="tx2">
                  <a:shade val="100000"/>
                  <a:satMod val="115000"/>
                </a:schemeClr>
              </a:gs>
            </a:gsLst>
            <a:lin ang="21594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eaLnBrk="0" fontAlgn="base" hangingPunct="0">
              <a:spcBef>
                <a:spcPct val="50000"/>
              </a:spcBef>
              <a:spcAft>
                <a:spcPct val="0"/>
              </a:spcAft>
            </a:pPr>
            <a:endParaRPr lang="en-US" sz="2400" dirty="0" smtClean="0">
              <a:solidFill>
                <a:srgbClr val="000000"/>
              </a:solidFill>
              <a:cs typeface="Arial" panose="020B0604020202020204" pitchFamily="34" charset="0"/>
            </a:endParaRPr>
          </a:p>
        </p:txBody>
      </p:sp>
      <p:pic>
        <p:nvPicPr>
          <p:cNvPr id="102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2750" y="6456363"/>
            <a:ext cx="1368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title"/>
          </p:nvPr>
        </p:nvSpPr>
        <p:spPr bwMode="white">
          <a:xfrm>
            <a:off x="563564" y="595313"/>
            <a:ext cx="8399684"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normAutofit/>
          </a:bodyPr>
          <a:lstStyle/>
          <a:p>
            <a:pPr lvl="0"/>
            <a:r>
              <a:rPr lang="en-US" smtClean="0"/>
              <a:t>Click to edit slide title</a:t>
            </a:r>
            <a:endParaRPr lang="en-US" smtClean="0"/>
          </a:p>
        </p:txBody>
      </p:sp>
      <p:sp>
        <p:nvSpPr>
          <p:cNvPr id="1030" name="Rectangle 6"/>
          <p:cNvSpPr txBox="1">
            <a:spLocks noChangeArrowheads="1"/>
          </p:cNvSpPr>
          <p:nvPr/>
        </p:nvSpPr>
        <p:spPr bwMode="auto">
          <a:xfrm>
            <a:off x="8456613" y="6551613"/>
            <a:ext cx="3286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sz="2400">
                <a:solidFill>
                  <a:schemeClr val="tx1"/>
                </a:solidFill>
                <a:latin typeface="Arial" panose="020B0604020202020204" pitchFamily="34" charset="0"/>
                <a:cs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cs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cs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cs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fld id="{1347B6E9-3BC8-427B-BC62-8A9FBC24D9D8}" type="slidenum">
              <a:rPr lang="en-US" sz="800">
                <a:solidFill>
                  <a:srgbClr val="000000"/>
                </a:solidFill>
              </a:rPr>
            </a:fld>
            <a:endParaRPr lang="en-US" sz="800" dirty="0">
              <a:solidFill>
                <a:srgbClr val="000000"/>
              </a:solidFill>
            </a:endParaRPr>
          </a:p>
        </p:txBody>
      </p:sp>
      <p:cxnSp>
        <p:nvCxnSpPr>
          <p:cNvPr id="21" name="Straight Connector 20"/>
          <p:cNvCxnSpPr/>
          <p:nvPr/>
        </p:nvCxnSpPr>
        <p:spPr bwMode="auto">
          <a:xfrm rot="16200000" flipH="1">
            <a:off x="49213" y="619125"/>
            <a:ext cx="741362" cy="1588"/>
          </a:xfrm>
          <a:prstGeom prst="line">
            <a:avLst/>
          </a:prstGeom>
          <a:solidFill>
            <a:srgbClr val="C0C0C0"/>
          </a:solidFill>
          <a:ln w="28575" cap="flat" cmpd="sng" algn="ctr">
            <a:solidFill>
              <a:schemeClr val="accent5"/>
            </a:solidFill>
            <a:prstDash val="solid"/>
            <a:round/>
            <a:headEnd type="none" w="med" len="med"/>
            <a:tailEnd type="none" w="med" len="med"/>
          </a:ln>
          <a:effectLst/>
        </p:spPr>
      </p:cxnSp>
      <p:sp>
        <p:nvSpPr>
          <p:cNvPr id="9" name="TextBox 10"/>
          <p:cNvSpPr txBox="1"/>
          <p:nvPr/>
        </p:nvSpPr>
        <p:spPr bwMode="white">
          <a:xfrm>
            <a:off x="3085234" y="6551915"/>
            <a:ext cx="5205811" cy="150811"/>
          </a:xfrm>
          <a:prstGeom prst="rect">
            <a:avLst/>
          </a:prstGeom>
          <a:noFill/>
        </p:spPr>
        <p:txBody>
          <a:bodyPr lIns="0" tIns="0" rIns="0" bIns="0"/>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r" defTabSz="457200" eaLnBrk="0" hangingPunct="0">
              <a:defRPr/>
            </a:pPr>
            <a:r>
              <a:rPr lang="en-US" sz="800" dirty="0" smtClean="0">
                <a:solidFill>
                  <a:srgbClr val="FFFFFF"/>
                </a:solidFill>
                <a:latin typeface="Arial" panose="020B0604020202020204" pitchFamily="34" charset="0"/>
              </a:rPr>
              <a:t>Cloud &amp; Hosted Services SPMO</a:t>
            </a:r>
            <a:endParaRPr lang="en-US" sz="800" dirty="0" smtClean="0">
              <a:solidFill>
                <a:srgbClr val="FFFFFF"/>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ransition>
    <p:wipe/>
  </p:transition>
  <p:timing>
    <p:tnLst>
      <p:par>
        <p:cTn id="1" dur="indefinite" restart="never" nodeType="tmRoot"/>
      </p:par>
    </p:tnLst>
  </p:timing>
  <p:hf hdr="0" ftr="0" dt="0"/>
  <p:txStyles>
    <p:titleStyle>
      <a:lvl1pPr algn="l" defTabSz="457200" rtl="0" eaLnBrk="1" fontAlgn="base" hangingPunct="1">
        <a:spcBef>
          <a:spcPct val="0"/>
        </a:spcBef>
        <a:spcAft>
          <a:spcPct val="0"/>
        </a:spcAft>
        <a:defRPr sz="3000">
          <a:solidFill>
            <a:srgbClr val="595959"/>
          </a:solidFill>
          <a:latin typeface="+mj-lt"/>
          <a:ea typeface="+mj-ea"/>
          <a:cs typeface="+mj-cs"/>
        </a:defRPr>
      </a:lvl1pPr>
      <a:lvl2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2pPr>
      <a:lvl3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3pPr>
      <a:lvl4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4pPr>
      <a:lvl5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5pPr>
      <a:lvl6pPr marL="4572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ts val="600"/>
        </a:spcBef>
        <a:spcAft>
          <a:spcPct val="0"/>
        </a:spcAft>
        <a:buSzPct val="100000"/>
        <a:buBlip>
          <a:blip r:embed="rId17"/>
        </a:buBlip>
        <a:defRPr sz="2400">
          <a:solidFill>
            <a:schemeClr val="tx1"/>
          </a:solidFill>
          <a:latin typeface="+mn-lt"/>
          <a:ea typeface="+mn-ea"/>
          <a:cs typeface="+mn-cs"/>
        </a:defRPr>
      </a:lvl1pPr>
      <a:lvl2pPr marL="742950" indent="-285750" algn="l" rtl="0" eaLnBrk="1" fontAlgn="base" hangingPunct="1">
        <a:spcBef>
          <a:spcPts val="600"/>
        </a:spcBef>
        <a:spcAft>
          <a:spcPct val="0"/>
        </a:spcAft>
        <a:buClr>
          <a:srgbClr val="999B9E"/>
        </a:buClr>
        <a:buSzPct val="100000"/>
        <a:buFont typeface="Symbol" panose="05050102010706020507" pitchFamily="18" charset="2"/>
        <a:buChar char="·"/>
        <a:defRPr sz="2000">
          <a:solidFill>
            <a:schemeClr val="tx1"/>
          </a:solidFill>
          <a:latin typeface="+mn-lt"/>
        </a:defRPr>
      </a:lvl2pPr>
      <a:lvl3pPr marL="1143000" indent="-228600" algn="l" rtl="0" eaLnBrk="1" fontAlgn="base" hangingPunct="1">
        <a:spcBef>
          <a:spcPts val="600"/>
        </a:spcBef>
        <a:spcAft>
          <a:spcPct val="0"/>
        </a:spcAft>
        <a:buClr>
          <a:srgbClr val="999B9E"/>
        </a:buClr>
        <a:buSzPct val="100000"/>
        <a:buFont typeface="Symbol" panose="05050102010706020507" pitchFamily="18" charset="2"/>
        <a:buChar char="·"/>
        <a:defRPr>
          <a:solidFill>
            <a:schemeClr val="tx1"/>
          </a:solidFill>
          <a:latin typeface="+mn-lt"/>
        </a:defRPr>
      </a:lvl3pPr>
      <a:lvl4pPr marL="1600200" indent="-228600" algn="l" rtl="0" eaLnBrk="1" fontAlgn="base" hangingPunct="1">
        <a:spcBef>
          <a:spcPts val="600"/>
        </a:spcBef>
        <a:spcAft>
          <a:spcPct val="0"/>
        </a:spcAft>
        <a:buClr>
          <a:srgbClr val="999B9E"/>
        </a:buClr>
        <a:buSzPct val="100000"/>
        <a:buFont typeface="Symbol" panose="05050102010706020507" pitchFamily="18" charset="2"/>
        <a:buChar char="·"/>
        <a:defRPr sz="1600">
          <a:solidFill>
            <a:schemeClr val="tx1"/>
          </a:solidFill>
          <a:latin typeface="+mn-lt"/>
        </a:defRPr>
      </a:lvl4pPr>
      <a:lvl5pPr marL="20574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5pPr>
      <a:lvl6pPr marL="25146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6pPr>
      <a:lvl7pPr marL="29718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7pPr>
      <a:lvl8pPr marL="34290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8pPr>
      <a:lvl9pPr marL="38862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1"/>
          <p:cNvSpPr/>
          <p:nvPr/>
        </p:nvSpPr>
        <p:spPr bwMode="auto">
          <a:xfrm>
            <a:off x="2819984" y="6361692"/>
            <a:ext cx="6324016" cy="496308"/>
          </a:xfrm>
          <a:custGeom>
            <a:avLst/>
            <a:gdLst>
              <a:gd name="connsiteX0" fmla="*/ 0 w 6352382"/>
              <a:gd name="connsiteY0" fmla="*/ 0 h 488950"/>
              <a:gd name="connsiteX1" fmla="*/ 6352382 w 6352382"/>
              <a:gd name="connsiteY1" fmla="*/ 0 h 488950"/>
              <a:gd name="connsiteX2" fmla="*/ 6352382 w 6352382"/>
              <a:gd name="connsiteY2" fmla="*/ 488950 h 488950"/>
              <a:gd name="connsiteX3" fmla="*/ 0 w 6352382"/>
              <a:gd name="connsiteY3" fmla="*/ 488950 h 488950"/>
              <a:gd name="connsiteX4" fmla="*/ 0 w 6352382"/>
              <a:gd name="connsiteY4" fmla="*/ 0 h 488950"/>
              <a:gd name="connsiteX0-1" fmla="*/ 272226 w 6352382"/>
              <a:gd name="connsiteY0-2" fmla="*/ 0 h 488950"/>
              <a:gd name="connsiteX1-3" fmla="*/ 6352382 w 6352382"/>
              <a:gd name="connsiteY1-4" fmla="*/ 0 h 488950"/>
              <a:gd name="connsiteX2-5" fmla="*/ 6352382 w 6352382"/>
              <a:gd name="connsiteY2-6" fmla="*/ 488950 h 488950"/>
              <a:gd name="connsiteX3-7" fmla="*/ 0 w 6352382"/>
              <a:gd name="connsiteY3-8" fmla="*/ 488950 h 488950"/>
              <a:gd name="connsiteX4-9" fmla="*/ 272226 w 6352382"/>
              <a:gd name="connsiteY4-10" fmla="*/ 0 h 488950"/>
              <a:gd name="connsiteX0-11" fmla="*/ 1141788 w 6352382"/>
              <a:gd name="connsiteY0-12" fmla="*/ 0 h 490331"/>
              <a:gd name="connsiteX1-13" fmla="*/ 6352382 w 6352382"/>
              <a:gd name="connsiteY1-14" fmla="*/ 1381 h 490331"/>
              <a:gd name="connsiteX2-15" fmla="*/ 6352382 w 6352382"/>
              <a:gd name="connsiteY2-16" fmla="*/ 490331 h 490331"/>
              <a:gd name="connsiteX3-17" fmla="*/ 0 w 6352382"/>
              <a:gd name="connsiteY3-18" fmla="*/ 490331 h 490331"/>
              <a:gd name="connsiteX4-19" fmla="*/ 1141788 w 6352382"/>
              <a:gd name="connsiteY4-20" fmla="*/ 0 h 490331"/>
              <a:gd name="connsiteX0-21" fmla="*/ 1051651 w 6352382"/>
              <a:gd name="connsiteY0-22" fmla="*/ 1382 h 488950"/>
              <a:gd name="connsiteX1-23" fmla="*/ 6352382 w 6352382"/>
              <a:gd name="connsiteY1-24" fmla="*/ 0 h 488950"/>
              <a:gd name="connsiteX2-25" fmla="*/ 6352382 w 6352382"/>
              <a:gd name="connsiteY2-26" fmla="*/ 488950 h 488950"/>
              <a:gd name="connsiteX3-27" fmla="*/ 0 w 6352382"/>
              <a:gd name="connsiteY3-28" fmla="*/ 488950 h 488950"/>
              <a:gd name="connsiteX4-29" fmla="*/ 1051651 w 6352382"/>
              <a:gd name="connsiteY4-30" fmla="*/ 1382 h 488950"/>
              <a:gd name="connsiteX0-31" fmla="*/ 1051651 w 6352382"/>
              <a:gd name="connsiteY0-32" fmla="*/ 2763 h 490331"/>
              <a:gd name="connsiteX1-33" fmla="*/ 5647189 w 6352382"/>
              <a:gd name="connsiteY1-34" fmla="*/ 0 h 490331"/>
              <a:gd name="connsiteX2-35" fmla="*/ 6352382 w 6352382"/>
              <a:gd name="connsiteY2-36" fmla="*/ 490331 h 490331"/>
              <a:gd name="connsiteX3-37" fmla="*/ 0 w 6352382"/>
              <a:gd name="connsiteY3-38" fmla="*/ 490331 h 490331"/>
              <a:gd name="connsiteX4-39" fmla="*/ 1051651 w 6352382"/>
              <a:gd name="connsiteY4-40" fmla="*/ 2763 h 490331"/>
              <a:gd name="connsiteX0-41" fmla="*/ 1051651 w 5647189"/>
              <a:gd name="connsiteY0-42" fmla="*/ 2763 h 490331"/>
              <a:gd name="connsiteX1-43" fmla="*/ 5647189 w 5647189"/>
              <a:gd name="connsiteY1-44" fmla="*/ 0 h 490331"/>
              <a:gd name="connsiteX2-45" fmla="*/ 4804137 w 5647189"/>
              <a:gd name="connsiteY2-46" fmla="*/ 484806 h 490331"/>
              <a:gd name="connsiteX3-47" fmla="*/ 0 w 5647189"/>
              <a:gd name="connsiteY3-48" fmla="*/ 490331 h 490331"/>
              <a:gd name="connsiteX4-49" fmla="*/ 1051651 w 5647189"/>
              <a:gd name="connsiteY4-50" fmla="*/ 2763 h 490331"/>
              <a:gd name="connsiteX0-51" fmla="*/ 1051651 w 5647189"/>
              <a:gd name="connsiteY0-52" fmla="*/ 2763 h 490331"/>
              <a:gd name="connsiteX1-53" fmla="*/ 5647189 w 5647189"/>
              <a:gd name="connsiteY1-54" fmla="*/ 0 h 490331"/>
              <a:gd name="connsiteX2-55" fmla="*/ 4576143 w 5647189"/>
              <a:gd name="connsiteY2-56" fmla="*/ 490331 h 490331"/>
              <a:gd name="connsiteX3-57" fmla="*/ 0 w 5647189"/>
              <a:gd name="connsiteY3-58" fmla="*/ 490331 h 490331"/>
              <a:gd name="connsiteX4-59" fmla="*/ 1051651 w 5647189"/>
              <a:gd name="connsiteY4-60" fmla="*/ 2763 h 490331"/>
              <a:gd name="connsiteX0-61" fmla="*/ 1051651 w 4576144"/>
              <a:gd name="connsiteY0-62" fmla="*/ 0 h 487568"/>
              <a:gd name="connsiteX1-63" fmla="*/ 4576144 w 4576144"/>
              <a:gd name="connsiteY1-64" fmla="*/ 4192 h 487568"/>
              <a:gd name="connsiteX2-65" fmla="*/ 4576143 w 4576144"/>
              <a:gd name="connsiteY2-66" fmla="*/ 487568 h 487568"/>
              <a:gd name="connsiteX3-67" fmla="*/ 0 w 4576144"/>
              <a:gd name="connsiteY3-68" fmla="*/ 487568 h 487568"/>
              <a:gd name="connsiteX4-69" fmla="*/ 1051651 w 4576144"/>
              <a:gd name="connsiteY4-70" fmla="*/ 0 h 487568"/>
              <a:gd name="connsiteX0-71" fmla="*/ 187034 w 4576144"/>
              <a:gd name="connsiteY0-72" fmla="*/ 0 h 487568"/>
              <a:gd name="connsiteX1-73" fmla="*/ 4576144 w 4576144"/>
              <a:gd name="connsiteY1-74" fmla="*/ 4192 h 487568"/>
              <a:gd name="connsiteX2-75" fmla="*/ 4576143 w 4576144"/>
              <a:gd name="connsiteY2-76" fmla="*/ 487568 h 487568"/>
              <a:gd name="connsiteX3-77" fmla="*/ 0 w 4576144"/>
              <a:gd name="connsiteY3-78" fmla="*/ 487568 h 487568"/>
              <a:gd name="connsiteX4-79" fmla="*/ 187034 w 4576144"/>
              <a:gd name="connsiteY4-80" fmla="*/ 0 h 487568"/>
              <a:gd name="connsiteX0-81" fmla="*/ 192085 w 4576144"/>
              <a:gd name="connsiteY0-82" fmla="*/ 0 h 494523"/>
              <a:gd name="connsiteX1-83" fmla="*/ 4576144 w 4576144"/>
              <a:gd name="connsiteY1-84" fmla="*/ 11147 h 494523"/>
              <a:gd name="connsiteX2-85" fmla="*/ 4576143 w 4576144"/>
              <a:gd name="connsiteY2-86" fmla="*/ 494523 h 494523"/>
              <a:gd name="connsiteX3-87" fmla="*/ 0 w 4576144"/>
              <a:gd name="connsiteY3-88" fmla="*/ 494523 h 494523"/>
              <a:gd name="connsiteX4-89" fmla="*/ 192085 w 4576144"/>
              <a:gd name="connsiteY4-90" fmla="*/ 0 h 494523"/>
              <a:gd name="connsiteX0-91" fmla="*/ 192085 w 4579590"/>
              <a:gd name="connsiteY0-92" fmla="*/ 0 h 494523"/>
              <a:gd name="connsiteX1-93" fmla="*/ 4579590 w 4579590"/>
              <a:gd name="connsiteY1-94" fmla="*/ 91819 h 494523"/>
              <a:gd name="connsiteX2-95" fmla="*/ 4576143 w 4579590"/>
              <a:gd name="connsiteY2-96" fmla="*/ 494523 h 494523"/>
              <a:gd name="connsiteX3-97" fmla="*/ 0 w 4579590"/>
              <a:gd name="connsiteY3-98" fmla="*/ 494523 h 494523"/>
              <a:gd name="connsiteX4-99" fmla="*/ 192085 w 4579590"/>
              <a:gd name="connsiteY4-100" fmla="*/ 0 h 494523"/>
              <a:gd name="connsiteX0-101" fmla="*/ 192085 w 4576143"/>
              <a:gd name="connsiteY0-102" fmla="*/ 0 h 494523"/>
              <a:gd name="connsiteX1-103" fmla="*/ 4572698 w 4576143"/>
              <a:gd name="connsiteY1-104" fmla="*/ 1656 h 494523"/>
              <a:gd name="connsiteX2-105" fmla="*/ 4576143 w 4576143"/>
              <a:gd name="connsiteY2-106" fmla="*/ 494523 h 494523"/>
              <a:gd name="connsiteX3-107" fmla="*/ 0 w 4576143"/>
              <a:gd name="connsiteY3-108" fmla="*/ 494523 h 494523"/>
              <a:gd name="connsiteX4-109" fmla="*/ 192085 w 4576143"/>
              <a:gd name="connsiteY4-110" fmla="*/ 0 h 4945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576143" h="494523">
                <a:moveTo>
                  <a:pt x="192085" y="0"/>
                </a:moveTo>
                <a:lnTo>
                  <a:pt x="4572698" y="1656"/>
                </a:lnTo>
                <a:cubicBezTo>
                  <a:pt x="4572698" y="162781"/>
                  <a:pt x="4576143" y="333398"/>
                  <a:pt x="4576143" y="494523"/>
                </a:cubicBezTo>
                <a:lnTo>
                  <a:pt x="0" y="494523"/>
                </a:lnTo>
                <a:lnTo>
                  <a:pt x="192085" y="0"/>
                </a:lnTo>
                <a:close/>
              </a:path>
            </a:pathLst>
          </a:custGeom>
          <a:gradFill flip="none" rotWithShape="1">
            <a:gsLst>
              <a:gs pos="0">
                <a:schemeClr val="accent5"/>
              </a:gs>
              <a:gs pos="59000">
                <a:schemeClr val="accent5"/>
              </a:gs>
              <a:gs pos="100000">
                <a:schemeClr val="tx2">
                  <a:shade val="100000"/>
                  <a:satMod val="115000"/>
                </a:schemeClr>
              </a:gs>
            </a:gsLst>
            <a:lin ang="21594000" scaled="0"/>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lstStyle/>
          <a:p>
            <a:pPr eaLnBrk="0" fontAlgn="base" hangingPunct="0">
              <a:spcBef>
                <a:spcPct val="50000"/>
              </a:spcBef>
              <a:spcAft>
                <a:spcPct val="0"/>
              </a:spcAft>
            </a:pPr>
            <a:endParaRPr lang="en-US" sz="2400" dirty="0" smtClean="0">
              <a:solidFill>
                <a:srgbClr val="000000"/>
              </a:solidFill>
              <a:cs typeface="Arial" panose="020B0604020202020204" pitchFamily="34" charset="0"/>
            </a:endParaRPr>
          </a:p>
        </p:txBody>
      </p:sp>
      <p:pic>
        <p:nvPicPr>
          <p:cNvPr id="1027" name="Picture 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2750" y="6456363"/>
            <a:ext cx="1368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title"/>
          </p:nvPr>
        </p:nvSpPr>
        <p:spPr bwMode="white">
          <a:xfrm>
            <a:off x="563564" y="595313"/>
            <a:ext cx="8399684"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normAutofit/>
          </a:bodyPr>
          <a:lstStyle/>
          <a:p>
            <a:pPr lvl="0"/>
            <a:r>
              <a:rPr lang="en-US" smtClean="0"/>
              <a:t>Click to edit slide title</a:t>
            </a:r>
            <a:endParaRPr lang="en-US" smtClean="0"/>
          </a:p>
        </p:txBody>
      </p:sp>
      <p:sp>
        <p:nvSpPr>
          <p:cNvPr id="1030" name="Rectangle 6"/>
          <p:cNvSpPr txBox="1">
            <a:spLocks noChangeArrowheads="1"/>
          </p:cNvSpPr>
          <p:nvPr/>
        </p:nvSpPr>
        <p:spPr bwMode="auto">
          <a:xfrm>
            <a:off x="8456613" y="6551613"/>
            <a:ext cx="32861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57200" eaLnBrk="0" hangingPunct="0">
              <a:defRPr sz="2400">
                <a:solidFill>
                  <a:schemeClr val="tx1"/>
                </a:solidFill>
                <a:latin typeface="Arial" panose="020B0604020202020204" pitchFamily="34" charset="0"/>
                <a:cs typeface="Arial" panose="020B0604020202020204" pitchFamily="34" charset="0"/>
              </a:defRPr>
            </a:lvl1pPr>
            <a:lvl2pPr marL="742950" indent="-285750" defTabSz="457200" eaLnBrk="0" hangingPunct="0">
              <a:defRPr sz="2400">
                <a:solidFill>
                  <a:schemeClr val="tx1"/>
                </a:solidFill>
                <a:latin typeface="Arial" panose="020B0604020202020204" pitchFamily="34" charset="0"/>
                <a:cs typeface="Arial" panose="020B0604020202020204" pitchFamily="34" charset="0"/>
              </a:defRPr>
            </a:lvl2pPr>
            <a:lvl3pPr marL="1143000" indent="-228600" defTabSz="457200" eaLnBrk="0" hangingPunct="0">
              <a:defRPr sz="2400">
                <a:solidFill>
                  <a:schemeClr val="tx1"/>
                </a:solidFill>
                <a:latin typeface="Arial" panose="020B0604020202020204" pitchFamily="34" charset="0"/>
                <a:cs typeface="Arial" panose="020B0604020202020204" pitchFamily="34" charset="0"/>
              </a:defRPr>
            </a:lvl3pPr>
            <a:lvl4pPr marL="1600200" indent="-228600" defTabSz="457200" eaLnBrk="0" hangingPunct="0">
              <a:defRPr sz="2400">
                <a:solidFill>
                  <a:schemeClr val="tx1"/>
                </a:solidFill>
                <a:latin typeface="Arial" panose="020B0604020202020204" pitchFamily="34" charset="0"/>
                <a:cs typeface="Arial" panose="020B0604020202020204" pitchFamily="34" charset="0"/>
              </a:defRPr>
            </a:lvl4pPr>
            <a:lvl5pPr marL="2057400" indent="-228600" defTabSz="457200" eaLnBrk="0" hangingPunct="0">
              <a:defRPr sz="24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pPr>
            <a:fld id="{1347B6E9-3BC8-427B-BC62-8A9FBC24D9D8}" type="slidenum">
              <a:rPr lang="en-US" sz="800">
                <a:solidFill>
                  <a:srgbClr val="000000"/>
                </a:solidFill>
              </a:rPr>
            </a:fld>
            <a:endParaRPr lang="en-US" sz="800" dirty="0">
              <a:solidFill>
                <a:srgbClr val="000000"/>
              </a:solidFill>
            </a:endParaRPr>
          </a:p>
        </p:txBody>
      </p:sp>
      <p:cxnSp>
        <p:nvCxnSpPr>
          <p:cNvPr id="21" name="Straight Connector 20"/>
          <p:cNvCxnSpPr/>
          <p:nvPr/>
        </p:nvCxnSpPr>
        <p:spPr bwMode="auto">
          <a:xfrm rot="16200000" flipH="1">
            <a:off x="49213" y="619125"/>
            <a:ext cx="741362" cy="1588"/>
          </a:xfrm>
          <a:prstGeom prst="line">
            <a:avLst/>
          </a:prstGeom>
          <a:solidFill>
            <a:srgbClr val="C0C0C0"/>
          </a:solidFill>
          <a:ln w="28575" cap="flat" cmpd="sng" algn="ctr">
            <a:solidFill>
              <a:schemeClr val="accent5"/>
            </a:solidFill>
            <a:prstDash val="solid"/>
            <a:round/>
            <a:headEnd type="none" w="med" len="med"/>
            <a:tailEnd type="none" w="med" len="med"/>
          </a:ln>
          <a:effectLst/>
        </p:spPr>
      </p:cxnSp>
      <p:sp>
        <p:nvSpPr>
          <p:cNvPr id="9" name="TextBox 10"/>
          <p:cNvSpPr txBox="1"/>
          <p:nvPr/>
        </p:nvSpPr>
        <p:spPr bwMode="white">
          <a:xfrm>
            <a:off x="3097109" y="6551915"/>
            <a:ext cx="5205811" cy="150811"/>
          </a:xfrm>
          <a:prstGeom prst="rect">
            <a:avLst/>
          </a:prstGeom>
          <a:noFill/>
        </p:spPr>
        <p:txBody>
          <a:bodyPr lIns="0" tIns="0" rIns="0" bIns="0"/>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r" defTabSz="457200" eaLnBrk="0" hangingPunct="0">
              <a:defRPr/>
            </a:pPr>
            <a:r>
              <a:rPr lang="en-US" sz="800" dirty="0" smtClean="0">
                <a:solidFill>
                  <a:srgbClr val="FFFFFF"/>
                </a:solidFill>
                <a:latin typeface="Arial" panose="020B0604020202020204" pitchFamily="34" charset="0"/>
              </a:rPr>
              <a:t>CHS Solution Development Process│ March 6, 2012</a:t>
            </a:r>
            <a:endParaRPr lang="en-US" sz="800" dirty="0" smtClean="0">
              <a:solidFill>
                <a:srgbClr val="FFFFFF"/>
              </a:solidFill>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Lst>
  <p:transition>
    <p:wipe/>
  </p:transition>
  <p:timing>
    <p:tnLst>
      <p:par>
        <p:cTn id="1" dur="indefinite" restart="never" nodeType="tmRoot"/>
      </p:par>
    </p:tnLst>
  </p:timing>
  <p:hf hdr="0" ftr="0" dt="0"/>
  <p:txStyles>
    <p:titleStyle>
      <a:lvl1pPr algn="l" defTabSz="457200" rtl="0" eaLnBrk="1" fontAlgn="base" hangingPunct="1">
        <a:spcBef>
          <a:spcPct val="0"/>
        </a:spcBef>
        <a:spcAft>
          <a:spcPct val="0"/>
        </a:spcAft>
        <a:defRPr sz="3000">
          <a:solidFill>
            <a:srgbClr val="595959"/>
          </a:solidFill>
          <a:latin typeface="+mj-lt"/>
          <a:ea typeface="+mj-ea"/>
          <a:cs typeface="+mj-cs"/>
        </a:defRPr>
      </a:lvl1pPr>
      <a:lvl2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2pPr>
      <a:lvl3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3pPr>
      <a:lvl4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4pPr>
      <a:lvl5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5pPr>
      <a:lvl6pPr marL="4572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9pPr>
    </p:titleStyle>
    <p:bodyStyle>
      <a:lvl1pPr marL="342900" indent="-342900" algn="l" rtl="0" eaLnBrk="1" fontAlgn="base" hangingPunct="1">
        <a:spcBef>
          <a:spcPts val="600"/>
        </a:spcBef>
        <a:spcAft>
          <a:spcPct val="0"/>
        </a:spcAft>
        <a:buSzPct val="100000"/>
        <a:buBlip>
          <a:blip r:embed="rId17"/>
        </a:buBlip>
        <a:defRPr sz="2400">
          <a:solidFill>
            <a:schemeClr val="tx1"/>
          </a:solidFill>
          <a:latin typeface="+mn-lt"/>
          <a:ea typeface="+mn-ea"/>
          <a:cs typeface="+mn-cs"/>
        </a:defRPr>
      </a:lvl1pPr>
      <a:lvl2pPr marL="742950" indent="-285750" algn="l" rtl="0" eaLnBrk="1" fontAlgn="base" hangingPunct="1">
        <a:spcBef>
          <a:spcPts val="600"/>
        </a:spcBef>
        <a:spcAft>
          <a:spcPct val="0"/>
        </a:spcAft>
        <a:buClr>
          <a:srgbClr val="999B9E"/>
        </a:buClr>
        <a:buSzPct val="100000"/>
        <a:buFont typeface="Symbol" panose="05050102010706020507" pitchFamily="18" charset="2"/>
        <a:buChar char="·"/>
        <a:defRPr sz="2000">
          <a:solidFill>
            <a:schemeClr val="tx1"/>
          </a:solidFill>
          <a:latin typeface="+mn-lt"/>
        </a:defRPr>
      </a:lvl2pPr>
      <a:lvl3pPr marL="1143000" indent="-228600" algn="l" rtl="0" eaLnBrk="1" fontAlgn="base" hangingPunct="1">
        <a:spcBef>
          <a:spcPts val="600"/>
        </a:spcBef>
        <a:spcAft>
          <a:spcPct val="0"/>
        </a:spcAft>
        <a:buClr>
          <a:srgbClr val="999B9E"/>
        </a:buClr>
        <a:buSzPct val="100000"/>
        <a:buFont typeface="Symbol" panose="05050102010706020507" pitchFamily="18" charset="2"/>
        <a:buChar char="·"/>
        <a:defRPr>
          <a:solidFill>
            <a:schemeClr val="tx1"/>
          </a:solidFill>
          <a:latin typeface="+mn-lt"/>
        </a:defRPr>
      </a:lvl3pPr>
      <a:lvl4pPr marL="1600200" indent="-228600" algn="l" rtl="0" eaLnBrk="1" fontAlgn="base" hangingPunct="1">
        <a:spcBef>
          <a:spcPts val="600"/>
        </a:spcBef>
        <a:spcAft>
          <a:spcPct val="0"/>
        </a:spcAft>
        <a:buClr>
          <a:srgbClr val="999B9E"/>
        </a:buClr>
        <a:buSzPct val="100000"/>
        <a:buFont typeface="Symbol" panose="05050102010706020507" pitchFamily="18" charset="2"/>
        <a:buChar char="·"/>
        <a:defRPr sz="1600">
          <a:solidFill>
            <a:schemeClr val="tx1"/>
          </a:solidFill>
          <a:latin typeface="+mn-lt"/>
        </a:defRPr>
      </a:lvl4pPr>
      <a:lvl5pPr marL="20574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5pPr>
      <a:lvl6pPr marL="25146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6pPr>
      <a:lvl7pPr marL="29718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7pPr>
      <a:lvl8pPr marL="34290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8pPr>
      <a:lvl9pPr marL="3886200" indent="-228600" algn="l" rtl="0" eaLnBrk="1" fontAlgn="base" hangingPunct="1">
        <a:spcBef>
          <a:spcPct val="20000"/>
        </a:spcBef>
        <a:spcAft>
          <a:spcPct val="0"/>
        </a:spcAft>
        <a:buClr>
          <a:schemeClr val="bg2"/>
        </a:buClr>
        <a:buFont typeface="Symbol" panose="05050102010706020507" pitchFamily="18"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1" fmla="*/ 0 w 3571875"/>
              <a:gd name="connsiteY0-2" fmla="*/ 4210050 h 4210050"/>
              <a:gd name="connsiteX1-3" fmla="*/ 0 w 3571875"/>
              <a:gd name="connsiteY1-4" fmla="*/ 0 h 4210050"/>
              <a:gd name="connsiteX2-5" fmla="*/ 2028825 w 3571875"/>
              <a:gd name="connsiteY2-6" fmla="*/ 2388394 h 4210050"/>
              <a:gd name="connsiteX3-7" fmla="*/ 3571875 w 3571875"/>
              <a:gd name="connsiteY3-8" fmla="*/ 4210050 h 4210050"/>
              <a:gd name="connsiteX4" fmla="*/ 0 w 3571875"/>
              <a:gd name="connsiteY4" fmla="*/ 4210050 h 4210050"/>
              <a:gd name="connsiteX0-9" fmla="*/ 0 w 3571875"/>
              <a:gd name="connsiteY0-10" fmla="*/ 4210050 h 4210050"/>
              <a:gd name="connsiteX1-11" fmla="*/ 0 w 3571875"/>
              <a:gd name="connsiteY1-12" fmla="*/ 0 h 4210050"/>
              <a:gd name="connsiteX2-13" fmla="*/ 2028825 w 3571875"/>
              <a:gd name="connsiteY2-14" fmla="*/ 2205038 h 4210050"/>
              <a:gd name="connsiteX3-15" fmla="*/ 3571875 w 3571875"/>
              <a:gd name="connsiteY3-16" fmla="*/ 4210050 h 4210050"/>
              <a:gd name="connsiteX4-17" fmla="*/ 0 w 3571875"/>
              <a:gd name="connsiteY4-18" fmla="*/ 4210050 h 4210050"/>
              <a:gd name="connsiteX0-19" fmla="*/ 0 w 3571875"/>
              <a:gd name="connsiteY0-20" fmla="*/ 4210050 h 4210050"/>
              <a:gd name="connsiteX1-21" fmla="*/ 0 w 3571875"/>
              <a:gd name="connsiteY1-22" fmla="*/ 0 h 4210050"/>
              <a:gd name="connsiteX2-23" fmla="*/ 2028825 w 3571875"/>
              <a:gd name="connsiteY2-24" fmla="*/ 2393157 h 4210050"/>
              <a:gd name="connsiteX3-25" fmla="*/ 3571875 w 3571875"/>
              <a:gd name="connsiteY3-26" fmla="*/ 4210050 h 4210050"/>
              <a:gd name="connsiteX4-27" fmla="*/ 0 w 3571875"/>
              <a:gd name="connsiteY4-28" fmla="*/ 4210050 h 4210050"/>
              <a:gd name="connsiteX0-29" fmla="*/ 0 w 3571875"/>
              <a:gd name="connsiteY0-30" fmla="*/ 4210050 h 4210050"/>
              <a:gd name="connsiteX1-31" fmla="*/ 0 w 3571875"/>
              <a:gd name="connsiteY1-32" fmla="*/ 0 h 4210050"/>
              <a:gd name="connsiteX2-33" fmla="*/ 2028825 w 3571875"/>
              <a:gd name="connsiteY2-34" fmla="*/ 2393157 h 4210050"/>
              <a:gd name="connsiteX3-35" fmla="*/ 3571875 w 3571875"/>
              <a:gd name="connsiteY3-36" fmla="*/ 4210050 h 4210050"/>
              <a:gd name="connsiteX4-37" fmla="*/ 0 w 3571875"/>
              <a:gd name="connsiteY4-38" fmla="*/ 4210050 h 4210050"/>
              <a:gd name="connsiteX0-39" fmla="*/ 0 w 3571875"/>
              <a:gd name="connsiteY0-40" fmla="*/ 4210050 h 4210050"/>
              <a:gd name="connsiteX1-41" fmla="*/ 0 w 3571875"/>
              <a:gd name="connsiteY1-42" fmla="*/ 0 h 4210050"/>
              <a:gd name="connsiteX2-43" fmla="*/ 2028825 w 3571875"/>
              <a:gd name="connsiteY2-44" fmla="*/ 2281238 h 4210050"/>
              <a:gd name="connsiteX3-45" fmla="*/ 3571875 w 3571875"/>
              <a:gd name="connsiteY3-46" fmla="*/ 4210050 h 4210050"/>
              <a:gd name="connsiteX4-47" fmla="*/ 0 w 3571875"/>
              <a:gd name="connsiteY4-48" fmla="*/ 4210050 h 4210050"/>
              <a:gd name="connsiteX0-49" fmla="*/ 0 w 3571875"/>
              <a:gd name="connsiteY0-50" fmla="*/ 4210050 h 4210050"/>
              <a:gd name="connsiteX1-51" fmla="*/ 0 w 3571875"/>
              <a:gd name="connsiteY1-52" fmla="*/ 0 h 4210050"/>
              <a:gd name="connsiteX2-53" fmla="*/ 2028825 w 3571875"/>
              <a:gd name="connsiteY2-54" fmla="*/ 2393157 h 4210050"/>
              <a:gd name="connsiteX3-55" fmla="*/ 3571875 w 3571875"/>
              <a:gd name="connsiteY3-56" fmla="*/ 4210050 h 4210050"/>
              <a:gd name="connsiteX4-57" fmla="*/ 0 w 3571875"/>
              <a:gd name="connsiteY4-58" fmla="*/ 4210050 h 4210050"/>
              <a:gd name="connsiteX0-59" fmla="*/ 0 w 3571875"/>
              <a:gd name="connsiteY0-60" fmla="*/ 4210050 h 4210050"/>
              <a:gd name="connsiteX1-61" fmla="*/ 0 w 3571875"/>
              <a:gd name="connsiteY1-62" fmla="*/ 0 h 4210050"/>
              <a:gd name="connsiteX2-63" fmla="*/ 2028825 w 3571875"/>
              <a:gd name="connsiteY2-64" fmla="*/ 2393157 h 4210050"/>
              <a:gd name="connsiteX3-65" fmla="*/ 3571875 w 3571875"/>
              <a:gd name="connsiteY3-66" fmla="*/ 4210050 h 4210050"/>
              <a:gd name="connsiteX4-67" fmla="*/ 0 w 3571875"/>
              <a:gd name="connsiteY4-68" fmla="*/ 4210050 h 4210050"/>
              <a:gd name="connsiteX0-69" fmla="*/ 0 w 3571875"/>
              <a:gd name="connsiteY0-70" fmla="*/ 4210050 h 4210050"/>
              <a:gd name="connsiteX1-71" fmla="*/ 0 w 3571875"/>
              <a:gd name="connsiteY1-72" fmla="*/ 0 h 4210050"/>
              <a:gd name="connsiteX2-73" fmla="*/ 2076450 w 3571875"/>
              <a:gd name="connsiteY2-74" fmla="*/ 2274094 h 4210050"/>
              <a:gd name="connsiteX3-75" fmla="*/ 3571875 w 3571875"/>
              <a:gd name="connsiteY3-76" fmla="*/ 4210050 h 4210050"/>
              <a:gd name="connsiteX4-77" fmla="*/ 0 w 3571875"/>
              <a:gd name="connsiteY4-78" fmla="*/ 4210050 h 4210050"/>
              <a:gd name="connsiteX0-79" fmla="*/ 0 w 3571875"/>
              <a:gd name="connsiteY0-80" fmla="*/ 4210050 h 4210050"/>
              <a:gd name="connsiteX1-81" fmla="*/ 0 w 3571875"/>
              <a:gd name="connsiteY1-82" fmla="*/ 0 h 4210050"/>
              <a:gd name="connsiteX2-83" fmla="*/ 2245519 w 3571875"/>
              <a:gd name="connsiteY2-84" fmla="*/ 2405063 h 4210050"/>
              <a:gd name="connsiteX3-85" fmla="*/ 3571875 w 3571875"/>
              <a:gd name="connsiteY3-86" fmla="*/ 4210050 h 4210050"/>
              <a:gd name="connsiteX4-87" fmla="*/ 0 w 3571875"/>
              <a:gd name="connsiteY4-88" fmla="*/ 4210050 h 4210050"/>
              <a:gd name="connsiteX0-89" fmla="*/ 0 w 3571875"/>
              <a:gd name="connsiteY0-90" fmla="*/ 4210050 h 4210050"/>
              <a:gd name="connsiteX1-91" fmla="*/ 0 w 3571875"/>
              <a:gd name="connsiteY1-92" fmla="*/ 0 h 4210050"/>
              <a:gd name="connsiteX2-93" fmla="*/ 2038350 w 3571875"/>
              <a:gd name="connsiteY2-94" fmla="*/ 2405063 h 4210050"/>
              <a:gd name="connsiteX3-95" fmla="*/ 3571875 w 3571875"/>
              <a:gd name="connsiteY3-96" fmla="*/ 4210050 h 4210050"/>
              <a:gd name="connsiteX4-97" fmla="*/ 0 w 3571875"/>
              <a:gd name="connsiteY4-98" fmla="*/ 4210050 h 4210050"/>
              <a:gd name="connsiteX0-99" fmla="*/ 0 w 3571875"/>
              <a:gd name="connsiteY0-100" fmla="*/ 2433637 h 2433637"/>
              <a:gd name="connsiteX1-101" fmla="*/ 257175 w 3571875"/>
              <a:gd name="connsiteY1-102" fmla="*/ 0 h 2433637"/>
              <a:gd name="connsiteX2-103" fmla="*/ 2038350 w 3571875"/>
              <a:gd name="connsiteY2-104" fmla="*/ 628650 h 2433637"/>
              <a:gd name="connsiteX3-105" fmla="*/ 3571875 w 3571875"/>
              <a:gd name="connsiteY3-106" fmla="*/ 2433637 h 2433637"/>
              <a:gd name="connsiteX4-107" fmla="*/ 0 w 3571875"/>
              <a:gd name="connsiteY4-108" fmla="*/ 2433637 h 2433637"/>
              <a:gd name="connsiteX0-109" fmla="*/ 2382 w 3574257"/>
              <a:gd name="connsiteY0-110" fmla="*/ 1807368 h 1807368"/>
              <a:gd name="connsiteX1-111" fmla="*/ 0 w 3574257"/>
              <a:gd name="connsiteY1-112" fmla="*/ 0 h 1807368"/>
              <a:gd name="connsiteX2-113" fmla="*/ 2040732 w 3574257"/>
              <a:gd name="connsiteY2-114" fmla="*/ 2381 h 1807368"/>
              <a:gd name="connsiteX3-115" fmla="*/ 3574257 w 3574257"/>
              <a:gd name="connsiteY3-116" fmla="*/ 1807368 h 1807368"/>
              <a:gd name="connsiteX4-117" fmla="*/ 2382 w 3574257"/>
              <a:gd name="connsiteY4-118" fmla="*/ 1807368 h 1807368"/>
              <a:gd name="connsiteX0-119" fmla="*/ 2382 w 3574257"/>
              <a:gd name="connsiteY0-120" fmla="*/ 1807368 h 1807368"/>
              <a:gd name="connsiteX1-121" fmla="*/ 0 w 3574257"/>
              <a:gd name="connsiteY1-122" fmla="*/ 0 h 1807368"/>
              <a:gd name="connsiteX2-123" fmla="*/ 1924051 w 3574257"/>
              <a:gd name="connsiteY2-124" fmla="*/ 307181 h 1807368"/>
              <a:gd name="connsiteX3-125" fmla="*/ 3574257 w 3574257"/>
              <a:gd name="connsiteY3-126" fmla="*/ 1807368 h 1807368"/>
              <a:gd name="connsiteX4-127" fmla="*/ 2382 w 3574257"/>
              <a:gd name="connsiteY4-128" fmla="*/ 1807368 h 1807368"/>
              <a:gd name="connsiteX0-129" fmla="*/ 2382 w 3574257"/>
              <a:gd name="connsiteY0-130" fmla="*/ 1809749 h 1809749"/>
              <a:gd name="connsiteX1-131" fmla="*/ 0 w 3574257"/>
              <a:gd name="connsiteY1-132" fmla="*/ 2381 h 1809749"/>
              <a:gd name="connsiteX2-133" fmla="*/ 2038351 w 3574257"/>
              <a:gd name="connsiteY2-134" fmla="*/ 0 h 1809749"/>
              <a:gd name="connsiteX3-135" fmla="*/ 3574257 w 3574257"/>
              <a:gd name="connsiteY3-136" fmla="*/ 1809749 h 1809749"/>
              <a:gd name="connsiteX4-137" fmla="*/ 2382 w 3574257"/>
              <a:gd name="connsiteY4-138" fmla="*/ 1809749 h 1809749"/>
              <a:gd name="connsiteX0-139" fmla="*/ 2382 w 3574257"/>
              <a:gd name="connsiteY0-140" fmla="*/ 1807368 h 1807368"/>
              <a:gd name="connsiteX1-141" fmla="*/ 0 w 3574257"/>
              <a:gd name="connsiteY1-142" fmla="*/ 0 h 1807368"/>
              <a:gd name="connsiteX2-143" fmla="*/ 1640682 w 3574257"/>
              <a:gd name="connsiteY2-144" fmla="*/ 450057 h 1807368"/>
              <a:gd name="connsiteX3-145" fmla="*/ 3574257 w 3574257"/>
              <a:gd name="connsiteY3-146" fmla="*/ 1807368 h 1807368"/>
              <a:gd name="connsiteX4-147" fmla="*/ 2382 w 3574257"/>
              <a:gd name="connsiteY4-148" fmla="*/ 1807368 h 1807368"/>
              <a:gd name="connsiteX0-149" fmla="*/ 2382 w 3574257"/>
              <a:gd name="connsiteY0-150" fmla="*/ 1809749 h 1809749"/>
              <a:gd name="connsiteX1-151" fmla="*/ 0 w 3574257"/>
              <a:gd name="connsiteY1-152" fmla="*/ 2381 h 1809749"/>
              <a:gd name="connsiteX2-153" fmla="*/ 2038351 w 3574257"/>
              <a:gd name="connsiteY2-154" fmla="*/ 0 h 1809749"/>
              <a:gd name="connsiteX3-155" fmla="*/ 3574257 w 3574257"/>
              <a:gd name="connsiteY3-156" fmla="*/ 1809749 h 1809749"/>
              <a:gd name="connsiteX4-157" fmla="*/ 2382 w 3574257"/>
              <a:gd name="connsiteY4-158" fmla="*/ 1809749 h 1809749"/>
              <a:gd name="connsiteX0-159" fmla="*/ 2382 w 3574257"/>
              <a:gd name="connsiteY0-160" fmla="*/ 1807368 h 1807368"/>
              <a:gd name="connsiteX1-161" fmla="*/ 0 w 3574257"/>
              <a:gd name="connsiteY1-162" fmla="*/ 0 h 1807368"/>
              <a:gd name="connsiteX2-163" fmla="*/ 1657351 w 3574257"/>
              <a:gd name="connsiteY2-164" fmla="*/ 230982 h 1807368"/>
              <a:gd name="connsiteX3-165" fmla="*/ 3574257 w 3574257"/>
              <a:gd name="connsiteY3-166" fmla="*/ 1807368 h 1807368"/>
              <a:gd name="connsiteX4-167" fmla="*/ 2382 w 3574257"/>
              <a:gd name="connsiteY4-168" fmla="*/ 1807368 h 1807368"/>
              <a:gd name="connsiteX0-169" fmla="*/ 2382 w 3574257"/>
              <a:gd name="connsiteY0-170" fmla="*/ 1807368 h 1807368"/>
              <a:gd name="connsiteX1-171" fmla="*/ 0 w 3574257"/>
              <a:gd name="connsiteY1-172" fmla="*/ 0 h 1807368"/>
              <a:gd name="connsiteX2-173" fmla="*/ 2040732 w 3574257"/>
              <a:gd name="connsiteY2-174" fmla="*/ 2382 h 1807368"/>
              <a:gd name="connsiteX3-175" fmla="*/ 3574257 w 3574257"/>
              <a:gd name="connsiteY3-176" fmla="*/ 1807368 h 1807368"/>
              <a:gd name="connsiteX4-177" fmla="*/ 2382 w 3574257"/>
              <a:gd name="connsiteY4-178" fmla="*/ 1807368 h 1807368"/>
              <a:gd name="connsiteX0-179" fmla="*/ 2382 w 3574257"/>
              <a:gd name="connsiteY0-180" fmla="*/ 1807368 h 1807368"/>
              <a:gd name="connsiteX1-181" fmla="*/ 0 w 3574257"/>
              <a:gd name="connsiteY1-182" fmla="*/ 0 h 1807368"/>
              <a:gd name="connsiteX2-183" fmla="*/ 1774032 w 3574257"/>
              <a:gd name="connsiteY2-184" fmla="*/ 161925 h 1807368"/>
              <a:gd name="connsiteX3-185" fmla="*/ 3574257 w 3574257"/>
              <a:gd name="connsiteY3-186" fmla="*/ 1807368 h 1807368"/>
              <a:gd name="connsiteX4-187" fmla="*/ 2382 w 3574257"/>
              <a:gd name="connsiteY4-188" fmla="*/ 1807368 h 1807368"/>
              <a:gd name="connsiteX0-189" fmla="*/ 2382 w 3574257"/>
              <a:gd name="connsiteY0-190" fmla="*/ 1807368 h 1807368"/>
              <a:gd name="connsiteX1-191" fmla="*/ 0 w 3574257"/>
              <a:gd name="connsiteY1-192" fmla="*/ 0 h 1807368"/>
              <a:gd name="connsiteX2-193" fmla="*/ 1969294 w 3574257"/>
              <a:gd name="connsiteY2-194" fmla="*/ 21432 h 1807368"/>
              <a:gd name="connsiteX3-195" fmla="*/ 3574257 w 3574257"/>
              <a:gd name="connsiteY3-196" fmla="*/ 1807368 h 1807368"/>
              <a:gd name="connsiteX4-197" fmla="*/ 2382 w 3574257"/>
              <a:gd name="connsiteY4-198" fmla="*/ 1807368 h 1807368"/>
              <a:gd name="connsiteX0-199" fmla="*/ 2382 w 3574257"/>
              <a:gd name="connsiteY0-200" fmla="*/ 1807368 h 1807368"/>
              <a:gd name="connsiteX1-201" fmla="*/ 0 w 3574257"/>
              <a:gd name="connsiteY1-202" fmla="*/ 0 h 1807368"/>
              <a:gd name="connsiteX2-203" fmla="*/ 1819275 w 3574257"/>
              <a:gd name="connsiteY2-204" fmla="*/ 200026 h 1807368"/>
              <a:gd name="connsiteX3-205" fmla="*/ 3574257 w 3574257"/>
              <a:gd name="connsiteY3-206" fmla="*/ 1807368 h 1807368"/>
              <a:gd name="connsiteX4-207" fmla="*/ 2382 w 3574257"/>
              <a:gd name="connsiteY4-208" fmla="*/ 1807368 h 1807368"/>
              <a:gd name="connsiteX0-209" fmla="*/ 2382 w 3574257"/>
              <a:gd name="connsiteY0-210" fmla="*/ 1807368 h 1807368"/>
              <a:gd name="connsiteX1-211" fmla="*/ 0 w 3574257"/>
              <a:gd name="connsiteY1-212" fmla="*/ 0 h 1807368"/>
              <a:gd name="connsiteX2-213" fmla="*/ 2045494 w 3574257"/>
              <a:gd name="connsiteY2-214" fmla="*/ 1 h 1807368"/>
              <a:gd name="connsiteX3-215" fmla="*/ 3574257 w 3574257"/>
              <a:gd name="connsiteY3-216" fmla="*/ 1807368 h 1807368"/>
              <a:gd name="connsiteX4-217" fmla="*/ 2382 w 3574257"/>
              <a:gd name="connsiteY4-218" fmla="*/ 1807368 h 1807368"/>
            </a:gdLst>
            <a:ahLst/>
            <a:cxnLst>
              <a:cxn ang="0">
                <a:pos x="connsiteX0-1" y="connsiteY0-2"/>
              </a:cxn>
              <a:cxn ang="0">
                <a:pos x="connsiteX1-3" y="connsiteY1-4"/>
              </a:cxn>
              <a:cxn ang="0">
                <a:pos x="connsiteX2-5" y="connsiteY2-6"/>
              </a:cxn>
              <a:cxn ang="0">
                <a:pos x="connsiteX3-7" y="connsiteY3-8"/>
              </a:cxn>
              <a:cxn ang="0">
                <a:pos x="connsiteX4-17" y="connsiteY4-18"/>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1" fmla="*/ 0 w 3112294"/>
              <a:gd name="connsiteY0-2" fmla="*/ 2019301 h 2083594"/>
              <a:gd name="connsiteX1-3" fmla="*/ 2793206 w 3112294"/>
              <a:gd name="connsiteY1-4" fmla="*/ 0 h 2083594"/>
              <a:gd name="connsiteX2-5" fmla="*/ 3112294 w 3112294"/>
              <a:gd name="connsiteY2-6" fmla="*/ 80963 h 2083594"/>
              <a:gd name="connsiteX3-7" fmla="*/ 3112294 w 3112294"/>
              <a:gd name="connsiteY3-8" fmla="*/ 2083594 h 2083594"/>
              <a:gd name="connsiteX4-9" fmla="*/ 0 w 3112294"/>
              <a:gd name="connsiteY4-10" fmla="*/ 2019301 h 2083594"/>
              <a:gd name="connsiteX0-11" fmla="*/ 0 w 3345656"/>
              <a:gd name="connsiteY0-12" fmla="*/ 2097882 h 2097882"/>
              <a:gd name="connsiteX1-13" fmla="*/ 3026568 w 3345656"/>
              <a:gd name="connsiteY1-14" fmla="*/ 0 h 2097882"/>
              <a:gd name="connsiteX2-15" fmla="*/ 3345656 w 3345656"/>
              <a:gd name="connsiteY2-16" fmla="*/ 80963 h 2097882"/>
              <a:gd name="connsiteX3-17" fmla="*/ 3345656 w 3345656"/>
              <a:gd name="connsiteY3-18" fmla="*/ 2083594 h 2097882"/>
              <a:gd name="connsiteX4-19" fmla="*/ 0 w 3345656"/>
              <a:gd name="connsiteY4-20" fmla="*/ 2097882 h 2097882"/>
              <a:gd name="connsiteX0-21" fmla="*/ 0 w 2800350"/>
              <a:gd name="connsiteY0-22" fmla="*/ 1935957 h 2083594"/>
              <a:gd name="connsiteX1-23" fmla="*/ 2481262 w 2800350"/>
              <a:gd name="connsiteY1-24" fmla="*/ 0 h 2083594"/>
              <a:gd name="connsiteX2-25" fmla="*/ 2800350 w 2800350"/>
              <a:gd name="connsiteY2-26" fmla="*/ 80963 h 2083594"/>
              <a:gd name="connsiteX3-27" fmla="*/ 2800350 w 2800350"/>
              <a:gd name="connsiteY3-28" fmla="*/ 2083594 h 2083594"/>
              <a:gd name="connsiteX4-29" fmla="*/ 0 w 2800350"/>
              <a:gd name="connsiteY4-30" fmla="*/ 1935957 h 2083594"/>
              <a:gd name="connsiteX0-31" fmla="*/ 0 w 3352800"/>
              <a:gd name="connsiteY0-32" fmla="*/ 2083594 h 2083594"/>
              <a:gd name="connsiteX1-33" fmla="*/ 3033712 w 3352800"/>
              <a:gd name="connsiteY1-34" fmla="*/ 0 h 2083594"/>
              <a:gd name="connsiteX2-35" fmla="*/ 3352800 w 3352800"/>
              <a:gd name="connsiteY2-36" fmla="*/ 80963 h 2083594"/>
              <a:gd name="connsiteX3-37" fmla="*/ 3352800 w 3352800"/>
              <a:gd name="connsiteY3-38" fmla="*/ 2083594 h 2083594"/>
              <a:gd name="connsiteX4-39" fmla="*/ 0 w 3352800"/>
              <a:gd name="connsiteY4-40" fmla="*/ 2083594 h 2083594"/>
              <a:gd name="connsiteX0-41" fmla="*/ 0 w 3352800"/>
              <a:gd name="connsiteY0-42" fmla="*/ 2002631 h 2002631"/>
              <a:gd name="connsiteX1-43" fmla="*/ 3033712 w 3352800"/>
              <a:gd name="connsiteY1-44" fmla="*/ 157162 h 2002631"/>
              <a:gd name="connsiteX2-45" fmla="*/ 3352800 w 3352800"/>
              <a:gd name="connsiteY2-46" fmla="*/ 0 h 2002631"/>
              <a:gd name="connsiteX3-47" fmla="*/ 3352800 w 3352800"/>
              <a:gd name="connsiteY3-48" fmla="*/ 2002631 h 2002631"/>
              <a:gd name="connsiteX4-49" fmla="*/ 0 w 3352800"/>
              <a:gd name="connsiteY4-50" fmla="*/ 2002631 h 2002631"/>
              <a:gd name="connsiteX0-51" fmla="*/ 0 w 3352800"/>
              <a:gd name="connsiteY0-52" fmla="*/ 2002631 h 2002631"/>
              <a:gd name="connsiteX1-53" fmla="*/ 2988469 w 3352800"/>
              <a:gd name="connsiteY1-54" fmla="*/ 59530 h 2002631"/>
              <a:gd name="connsiteX2-55" fmla="*/ 3352800 w 3352800"/>
              <a:gd name="connsiteY2-56" fmla="*/ 0 h 2002631"/>
              <a:gd name="connsiteX3-57" fmla="*/ 3352800 w 3352800"/>
              <a:gd name="connsiteY3-58" fmla="*/ 2002631 h 2002631"/>
              <a:gd name="connsiteX4-59" fmla="*/ 0 w 3352800"/>
              <a:gd name="connsiteY4-60" fmla="*/ 2002631 h 2002631"/>
              <a:gd name="connsiteX0-61" fmla="*/ 0 w 3352800"/>
              <a:gd name="connsiteY0-62" fmla="*/ 2002631 h 2002631"/>
              <a:gd name="connsiteX1-63" fmla="*/ 2833966 w 3352800"/>
              <a:gd name="connsiteY1-64" fmla="*/ 425 h 2002631"/>
              <a:gd name="connsiteX2-65" fmla="*/ 3352800 w 3352800"/>
              <a:gd name="connsiteY2-66" fmla="*/ 0 h 2002631"/>
              <a:gd name="connsiteX3-67" fmla="*/ 3352800 w 3352800"/>
              <a:gd name="connsiteY3-68" fmla="*/ 2002631 h 2002631"/>
              <a:gd name="connsiteX4-69" fmla="*/ 0 w 3352800"/>
              <a:gd name="connsiteY4-70" fmla="*/ 2002631 h 2002631"/>
              <a:gd name="connsiteX0-71" fmla="*/ 0 w 3352800"/>
              <a:gd name="connsiteY0-72" fmla="*/ 2002631 h 2002631"/>
              <a:gd name="connsiteX1-73" fmla="*/ 2845314 w 3352800"/>
              <a:gd name="connsiteY1-74" fmla="*/ 12246 h 2002631"/>
              <a:gd name="connsiteX2-75" fmla="*/ 3352800 w 3352800"/>
              <a:gd name="connsiteY2-76" fmla="*/ 0 h 2002631"/>
              <a:gd name="connsiteX3-77" fmla="*/ 3352800 w 3352800"/>
              <a:gd name="connsiteY3-78" fmla="*/ 2002631 h 2002631"/>
              <a:gd name="connsiteX4-79" fmla="*/ 0 w 3352800"/>
              <a:gd name="connsiteY4-80" fmla="*/ 2002631 h 2002631"/>
              <a:gd name="connsiteX0-81" fmla="*/ 0 w 3352800"/>
              <a:gd name="connsiteY0-82" fmla="*/ 2002631 h 2002631"/>
              <a:gd name="connsiteX1-83" fmla="*/ 2834839 w 3352800"/>
              <a:gd name="connsiteY1-84" fmla="*/ 425 h 2002631"/>
              <a:gd name="connsiteX2-85" fmla="*/ 3352800 w 3352800"/>
              <a:gd name="connsiteY2-86" fmla="*/ 0 h 2002631"/>
              <a:gd name="connsiteX3-87" fmla="*/ 3352800 w 3352800"/>
              <a:gd name="connsiteY3-88" fmla="*/ 2002631 h 2002631"/>
              <a:gd name="connsiteX4-89" fmla="*/ 0 w 3352800"/>
              <a:gd name="connsiteY4-90" fmla="*/ 2002631 h 2002631"/>
              <a:gd name="connsiteX0-91" fmla="*/ 0 w 3352800"/>
              <a:gd name="connsiteY0-92" fmla="*/ 2002631 h 2002631"/>
              <a:gd name="connsiteX1-93" fmla="*/ 2875865 w 3352800"/>
              <a:gd name="connsiteY1-94" fmla="*/ 81782 h 2002631"/>
              <a:gd name="connsiteX2-95" fmla="*/ 3352800 w 3352800"/>
              <a:gd name="connsiteY2-96" fmla="*/ 0 h 2002631"/>
              <a:gd name="connsiteX3-97" fmla="*/ 3352800 w 3352800"/>
              <a:gd name="connsiteY3-98" fmla="*/ 2002631 h 2002631"/>
              <a:gd name="connsiteX4-99" fmla="*/ 0 w 3352800"/>
              <a:gd name="connsiteY4-100" fmla="*/ 2002631 h 2002631"/>
              <a:gd name="connsiteX0-101" fmla="*/ 0 w 3352800"/>
              <a:gd name="connsiteY0-102" fmla="*/ 2002901 h 2002901"/>
              <a:gd name="connsiteX1-103" fmla="*/ 2836585 w 3352800"/>
              <a:gd name="connsiteY1-104" fmla="*/ 0 h 2002901"/>
              <a:gd name="connsiteX2-105" fmla="*/ 3352800 w 3352800"/>
              <a:gd name="connsiteY2-106" fmla="*/ 270 h 2002901"/>
              <a:gd name="connsiteX3-107" fmla="*/ 3352800 w 3352800"/>
              <a:gd name="connsiteY3-108" fmla="*/ 2002901 h 2002901"/>
              <a:gd name="connsiteX4-109" fmla="*/ 0 w 3352800"/>
              <a:gd name="connsiteY4-110" fmla="*/ 2002901 h 2002901"/>
              <a:gd name="connsiteX0-111" fmla="*/ 0 w 3352800"/>
              <a:gd name="connsiteY0-112" fmla="*/ 2002631 h 2002631"/>
              <a:gd name="connsiteX1-113" fmla="*/ 754045 w 3352800"/>
              <a:gd name="connsiteY1-114" fmla="*/ 1468326 h 2002631"/>
              <a:gd name="connsiteX2-115" fmla="*/ 3352800 w 3352800"/>
              <a:gd name="connsiteY2-116" fmla="*/ 0 h 2002631"/>
              <a:gd name="connsiteX3-117" fmla="*/ 3352800 w 3352800"/>
              <a:gd name="connsiteY3-118" fmla="*/ 2002631 h 2002631"/>
              <a:gd name="connsiteX4-119" fmla="*/ 0 w 3352800"/>
              <a:gd name="connsiteY4-120" fmla="*/ 2002631 h 2002631"/>
              <a:gd name="connsiteX0-121" fmla="*/ 0 w 3352800"/>
              <a:gd name="connsiteY0-122" fmla="*/ 534305 h 534305"/>
              <a:gd name="connsiteX1-123" fmla="*/ 754045 w 3352800"/>
              <a:gd name="connsiteY1-124" fmla="*/ 0 h 534305"/>
              <a:gd name="connsiteX2-125" fmla="*/ 3352800 w 3352800"/>
              <a:gd name="connsiteY2-126" fmla="*/ 7687 h 534305"/>
              <a:gd name="connsiteX3-127" fmla="*/ 3352800 w 3352800"/>
              <a:gd name="connsiteY3-128" fmla="*/ 534305 h 534305"/>
              <a:gd name="connsiteX4-129" fmla="*/ 0 w 3352800"/>
              <a:gd name="connsiteY4-130" fmla="*/ 534305 h 534305"/>
              <a:gd name="connsiteX0-131" fmla="*/ 0 w 3352800"/>
              <a:gd name="connsiteY0-132" fmla="*/ 534305 h 534305"/>
              <a:gd name="connsiteX1-133" fmla="*/ 754045 w 3352800"/>
              <a:gd name="connsiteY1-134" fmla="*/ 0 h 534305"/>
              <a:gd name="connsiteX2-135" fmla="*/ 3352800 w 3352800"/>
              <a:gd name="connsiteY2-136" fmla="*/ 7687 h 534305"/>
              <a:gd name="connsiteX3-137" fmla="*/ 3352800 w 3352800"/>
              <a:gd name="connsiteY3-138" fmla="*/ 534305 h 534305"/>
              <a:gd name="connsiteX4-139" fmla="*/ 0 w 3352800"/>
              <a:gd name="connsiteY4-140" fmla="*/ 534305 h 534305"/>
              <a:gd name="connsiteX0-141" fmla="*/ 0 w 3352800"/>
              <a:gd name="connsiteY0-142" fmla="*/ 526618 h 526618"/>
              <a:gd name="connsiteX1-143" fmla="*/ 980611 w 3352800"/>
              <a:gd name="connsiteY1-144" fmla="*/ 93681 h 526618"/>
              <a:gd name="connsiteX2-145" fmla="*/ 3352800 w 3352800"/>
              <a:gd name="connsiteY2-146" fmla="*/ 0 h 526618"/>
              <a:gd name="connsiteX3-147" fmla="*/ 3352800 w 3352800"/>
              <a:gd name="connsiteY3-148" fmla="*/ 526618 h 526618"/>
              <a:gd name="connsiteX4-149" fmla="*/ 0 w 3352800"/>
              <a:gd name="connsiteY4-150" fmla="*/ 526618 h 526618"/>
              <a:gd name="connsiteX0-151" fmla="*/ 0 w 3352800"/>
              <a:gd name="connsiteY0-152" fmla="*/ 526888 h 526888"/>
              <a:gd name="connsiteX1-153" fmla="*/ 744735 w 3352800"/>
              <a:gd name="connsiteY1-154" fmla="*/ 0 h 526888"/>
              <a:gd name="connsiteX2-155" fmla="*/ 3352800 w 3352800"/>
              <a:gd name="connsiteY2-156" fmla="*/ 270 h 526888"/>
              <a:gd name="connsiteX3-157" fmla="*/ 3352800 w 3352800"/>
              <a:gd name="connsiteY3-158" fmla="*/ 526888 h 526888"/>
              <a:gd name="connsiteX4-159" fmla="*/ 0 w 3352800"/>
              <a:gd name="connsiteY4-160" fmla="*/ 526888 h 526888"/>
              <a:gd name="connsiteX0-161" fmla="*/ 0 w 3352800"/>
              <a:gd name="connsiteY0-162" fmla="*/ 526618 h 526618"/>
              <a:gd name="connsiteX1-163" fmla="*/ 811948 w 3352800"/>
              <a:gd name="connsiteY1-164" fmla="*/ 60921 h 526618"/>
              <a:gd name="connsiteX2-165" fmla="*/ 3352800 w 3352800"/>
              <a:gd name="connsiteY2-166" fmla="*/ 0 h 526618"/>
              <a:gd name="connsiteX3-167" fmla="*/ 3352800 w 3352800"/>
              <a:gd name="connsiteY3-168" fmla="*/ 526618 h 526618"/>
              <a:gd name="connsiteX4-169" fmla="*/ 0 w 3352800"/>
              <a:gd name="connsiteY4-170" fmla="*/ 526618 h 526618"/>
              <a:gd name="connsiteX0-171" fmla="*/ 0 w 3352800"/>
              <a:gd name="connsiteY0-172" fmla="*/ 527584 h 527584"/>
              <a:gd name="connsiteX1-173" fmla="*/ 751718 w 3352800"/>
              <a:gd name="connsiteY1-174" fmla="*/ 0 h 527584"/>
              <a:gd name="connsiteX2-175" fmla="*/ 3352800 w 3352800"/>
              <a:gd name="connsiteY2-176" fmla="*/ 966 h 527584"/>
              <a:gd name="connsiteX3-177" fmla="*/ 3352800 w 3352800"/>
              <a:gd name="connsiteY3-178" fmla="*/ 527584 h 527584"/>
              <a:gd name="connsiteX4-179" fmla="*/ 0 w 3352800"/>
              <a:gd name="connsiteY4-180" fmla="*/ 527584 h 527584"/>
              <a:gd name="connsiteX0-181" fmla="*/ 0 w 3352800"/>
              <a:gd name="connsiteY0-182" fmla="*/ 527584 h 527584"/>
              <a:gd name="connsiteX1-183" fmla="*/ 751718 w 3352800"/>
              <a:gd name="connsiteY1-184" fmla="*/ 0 h 527584"/>
              <a:gd name="connsiteX2-185" fmla="*/ 3241069 w 3352800"/>
              <a:gd name="connsiteY2-186" fmla="*/ 94144 h 527584"/>
              <a:gd name="connsiteX3-187" fmla="*/ 3352800 w 3352800"/>
              <a:gd name="connsiteY3-188" fmla="*/ 527584 h 527584"/>
              <a:gd name="connsiteX4-189" fmla="*/ 0 w 3352800"/>
              <a:gd name="connsiteY4-190" fmla="*/ 527584 h 527584"/>
              <a:gd name="connsiteX0-191" fmla="*/ 0 w 3352800"/>
              <a:gd name="connsiteY0-192" fmla="*/ 527584 h 527584"/>
              <a:gd name="connsiteX1-193" fmla="*/ 751718 w 3352800"/>
              <a:gd name="connsiteY1-194" fmla="*/ 0 h 527584"/>
              <a:gd name="connsiteX2-195" fmla="*/ 3352800 w 3352800"/>
              <a:gd name="connsiteY2-196" fmla="*/ 271 h 527584"/>
              <a:gd name="connsiteX3-197" fmla="*/ 3352800 w 3352800"/>
              <a:gd name="connsiteY3-198" fmla="*/ 527584 h 527584"/>
              <a:gd name="connsiteX4-199" fmla="*/ 0 w 3352800"/>
              <a:gd name="connsiteY4-200" fmla="*/ 527584 h 527584"/>
              <a:gd name="connsiteX0-201" fmla="*/ 0 w 3352800"/>
              <a:gd name="connsiteY0-202" fmla="*/ 527313 h 527313"/>
              <a:gd name="connsiteX1-203" fmla="*/ 900984 w 3352800"/>
              <a:gd name="connsiteY1-204" fmla="*/ 97774 h 527313"/>
              <a:gd name="connsiteX2-205" fmla="*/ 3352800 w 3352800"/>
              <a:gd name="connsiteY2-206" fmla="*/ 0 h 527313"/>
              <a:gd name="connsiteX3-207" fmla="*/ 3352800 w 3352800"/>
              <a:gd name="connsiteY3-208" fmla="*/ 527313 h 527313"/>
              <a:gd name="connsiteX4-209" fmla="*/ 0 w 3352800"/>
              <a:gd name="connsiteY4-210" fmla="*/ 527313 h 527313"/>
              <a:gd name="connsiteX0-211" fmla="*/ 0 w 3352800"/>
              <a:gd name="connsiteY0-212" fmla="*/ 527584 h 527584"/>
              <a:gd name="connsiteX1-213" fmla="*/ 748227 w 3352800"/>
              <a:gd name="connsiteY1-214" fmla="*/ 0 h 527584"/>
              <a:gd name="connsiteX2-215" fmla="*/ 3352800 w 3352800"/>
              <a:gd name="connsiteY2-216" fmla="*/ 271 h 527584"/>
              <a:gd name="connsiteX3-217" fmla="*/ 3352800 w 3352800"/>
              <a:gd name="connsiteY3-218" fmla="*/ 527584 h 527584"/>
              <a:gd name="connsiteX4-219" fmla="*/ 0 w 3352800"/>
              <a:gd name="connsiteY4-220" fmla="*/ 527584 h 5275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r>
              <a:rPr lang="en-US" smtClean="0"/>
              <a:t>February 3, 2013</a:t>
            </a:r>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anose="020B0604020202020204" pitchFamily="34" charset="0"/>
        <a:buNone/>
        <a:defRPr sz="1600" b="1" kern="1200">
          <a:solidFill>
            <a:schemeClr val="tx1"/>
          </a:solidFill>
          <a:latin typeface="+mn-lt"/>
          <a:ea typeface="+mn-ea"/>
          <a:cs typeface="+mn-cs"/>
        </a:defRPr>
      </a:lvl1pPr>
      <a:lvl2pPr marL="173990" indent="-173990"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2pPr>
      <a:lvl3pPr marL="402590" indent="-164465"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3pPr>
      <a:lvl4pPr marL="631190" indent="-164465"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4pPr>
      <a:lvl5pPr marL="859790" indent="-173990" algn="l" defTabSz="914400" rtl="0" eaLnBrk="1" latinLnBrk="0" hangingPunct="1">
        <a:spcBef>
          <a:spcPts val="300"/>
        </a:spcBef>
        <a:buClr>
          <a:schemeClr val="accent2"/>
        </a:buClr>
        <a:buFont typeface="Wingdings" panose="05000000000000000000" pitchFamily="2" charset="2"/>
        <a:buChar char="§"/>
        <a:defRPr sz="1600" kern="1200">
          <a:solidFill>
            <a:schemeClr val="tx1"/>
          </a:solidFill>
          <a:latin typeface="+mn-lt"/>
          <a:ea typeface="+mn-ea"/>
          <a:cs typeface="+mn-cs"/>
        </a:defRPr>
      </a:lvl5pPr>
      <a:lvl6pPr marL="1097280" indent="-173990"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6pPr>
      <a:lvl7pPr marL="1353185" indent="-164465"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7pPr>
      <a:lvl8pPr marL="1581785" indent="-164465"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8pPr>
      <a:lvl9pPr marL="1791970" indent="-164465" algn="l" defTabSz="914400" rtl="0" eaLnBrk="1" latinLnBrk="0" hangingPunct="1">
        <a:spcBef>
          <a:spcPts val="300"/>
        </a:spcBef>
        <a:buClr>
          <a:schemeClr val="accent2"/>
        </a:buClr>
        <a:buFont typeface="Wingdings" panose="05000000000000000000"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46.xml"/><Relationship Id="rId1" Type="http://schemas.openxmlformats.org/officeDocument/2006/relationships/image" Target="../media/image10.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52.xml"/><Relationship Id="rId1" Type="http://schemas.openxmlformats.org/officeDocument/2006/relationships/image" Target="../media/image14.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 Type="http://schemas.openxmlformats.org/officeDocument/2006/relationships/diagramData" Target="../diagrams/data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1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1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47.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PMO Model</a:t>
            </a:r>
            <a:endParaRPr lang="en-US" dirty="0"/>
          </a:p>
        </p:txBody>
      </p:sp>
      <p:sp>
        <p:nvSpPr>
          <p:cNvPr id="5" name="Subtitle 4"/>
          <p:cNvSpPr>
            <a:spLocks noGrp="1"/>
          </p:cNvSpPr>
          <p:nvPr>
            <p:ph type="subTitle" idx="1"/>
          </p:nvPr>
        </p:nvSpPr>
        <p:spPr/>
        <p:txBody>
          <a:bodyPr/>
          <a:lstStyle/>
          <a:p>
            <a:endParaRPr lang="en-US" dirty="0"/>
          </a:p>
        </p:txBody>
      </p:sp>
      <p:sp>
        <p:nvSpPr>
          <p:cNvPr id="7" name="Slide Number Placeholder 6"/>
          <p:cNvSpPr>
            <a:spLocks noGrp="1"/>
          </p:cNvSpPr>
          <p:nvPr>
            <p:ph type="sldNum" sz="quarter" idx="12"/>
          </p:nvPr>
        </p:nvSpPr>
        <p:spPr/>
        <p:txBody>
          <a:bodyPr/>
          <a:lstStyle/>
          <a:p>
            <a:fld id="{2754ED01-E2A0-4C1E-8E21-014B99041579}" type="slidenum">
              <a:rPr lang="en-US" smtClean="0"/>
            </a:fld>
            <a:endParaRPr lang="en-US"/>
          </a:p>
        </p:txBody>
      </p:sp>
      <p:pic>
        <p:nvPicPr>
          <p:cNvPr id="2" name="Picture 1" descr="Garry Roi 200"/>
          <p:cNvPicPr>
            <a:picLocks noChangeAspect="1"/>
          </p:cNvPicPr>
          <p:nvPr/>
        </p:nvPicPr>
        <p:blipFill>
          <a:blip r:embed="rId1"/>
          <a:stretch>
            <a:fillRect/>
          </a:stretch>
        </p:blipFill>
        <p:spPr>
          <a:xfrm>
            <a:off x="6084570" y="3738245"/>
            <a:ext cx="2258695" cy="18072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Roles Identification</a:t>
            </a:r>
            <a:endParaRPr lang="en-US" dirty="0"/>
          </a:p>
        </p:txBody>
      </p:sp>
      <p:sp>
        <p:nvSpPr>
          <p:cNvPr id="4" name="Content Placeholder 5"/>
          <p:cNvSpPr>
            <a:spLocks noGrp="1"/>
          </p:cNvSpPr>
          <p:nvPr>
            <p:ph idx="1"/>
          </p:nvPr>
        </p:nvSpPr>
        <p:spPr>
          <a:xfrm>
            <a:off x="412749" y="1495168"/>
            <a:ext cx="5473300" cy="4684651"/>
          </a:xfrm>
        </p:spPr>
        <p:txBody>
          <a:bodyPr/>
          <a:lstStyle/>
          <a:p>
            <a:r>
              <a:rPr lang="en-US" dirty="0" smtClean="0"/>
              <a:t>Executive program sponsor</a:t>
            </a:r>
            <a:endParaRPr lang="en-US" dirty="0" smtClean="0"/>
          </a:p>
          <a:p>
            <a:r>
              <a:rPr lang="en-US" dirty="0" smtClean="0"/>
              <a:t>Program steering committee</a:t>
            </a:r>
            <a:endParaRPr lang="en-US" dirty="0" smtClean="0"/>
          </a:p>
          <a:p>
            <a:r>
              <a:rPr lang="en-US" dirty="0" smtClean="0"/>
              <a:t>Program manager</a:t>
            </a:r>
            <a:endParaRPr lang="en-US" dirty="0" smtClean="0"/>
          </a:p>
          <a:p>
            <a:r>
              <a:rPr lang="en-US" dirty="0" smtClean="0"/>
              <a:t>Program Core Team (Engineering, Day 0, Day 1, Day 2 representation as applicable to the program)</a:t>
            </a:r>
            <a:endParaRPr lang="en-US" dirty="0"/>
          </a:p>
          <a:p>
            <a:r>
              <a:rPr lang="en-US" dirty="0" smtClean="0"/>
              <a:t>PMO director will</a:t>
            </a:r>
            <a:endParaRPr lang="en-US" dirty="0" smtClean="0"/>
          </a:p>
          <a:p>
            <a:pPr lvl="1"/>
            <a:r>
              <a:rPr lang="en-US" dirty="0"/>
              <a:t>D</a:t>
            </a:r>
            <a:r>
              <a:rPr lang="en-US" dirty="0" smtClean="0"/>
              <a:t>evelop </a:t>
            </a:r>
            <a:r>
              <a:rPr lang="en-US" dirty="0"/>
              <a:t>&amp; maintain methodology and </a:t>
            </a:r>
            <a:r>
              <a:rPr lang="en-US" dirty="0" smtClean="0"/>
              <a:t>standards across programs</a:t>
            </a:r>
            <a:endParaRPr lang="en-US" dirty="0"/>
          </a:p>
          <a:p>
            <a:pPr lvl="1"/>
            <a:r>
              <a:rPr lang="en-US" dirty="0"/>
              <a:t>Provide training &amp; mentoring</a:t>
            </a:r>
            <a:endParaRPr lang="en-US" dirty="0"/>
          </a:p>
          <a:p>
            <a:endParaRPr lang="en-US" dirty="0" smtClean="0"/>
          </a:p>
        </p:txBody>
      </p:sp>
      <p:graphicFrame>
        <p:nvGraphicFramePr>
          <p:cNvPr id="6" name="Diagram 5"/>
          <p:cNvGraphicFramePr/>
          <p:nvPr/>
        </p:nvGraphicFramePr>
        <p:xfrm>
          <a:off x="3670300" y="1358900"/>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Management</a:t>
            </a:r>
            <a:endParaRPr lang="en-US" dirty="0"/>
          </a:p>
        </p:txBody>
      </p:sp>
      <p:sp>
        <p:nvSpPr>
          <p:cNvPr id="4" name="Content Placeholder 5"/>
          <p:cNvSpPr>
            <a:spLocks noGrp="1"/>
          </p:cNvSpPr>
          <p:nvPr>
            <p:ph idx="1"/>
          </p:nvPr>
        </p:nvSpPr>
        <p:spPr>
          <a:xfrm>
            <a:off x="412749" y="1495168"/>
            <a:ext cx="4621588" cy="4684651"/>
          </a:xfrm>
        </p:spPr>
        <p:txBody>
          <a:bodyPr>
            <a:normAutofit/>
          </a:bodyPr>
          <a:lstStyle/>
          <a:p>
            <a:r>
              <a:rPr lang="en-US" dirty="0" smtClean="0"/>
              <a:t>Solutions </a:t>
            </a:r>
            <a:r>
              <a:rPr lang="en-US" dirty="0" smtClean="0"/>
              <a:t>Development Process</a:t>
            </a:r>
            <a:endParaRPr lang="en-US" dirty="0" smtClean="0"/>
          </a:p>
          <a:p>
            <a:pPr lvl="1"/>
            <a:r>
              <a:rPr lang="en-US" dirty="0" smtClean="0"/>
              <a:t>Concept Approval Gate (OK </a:t>
            </a:r>
            <a:r>
              <a:rPr lang="en-US" dirty="0"/>
              <a:t>to </a:t>
            </a:r>
            <a:r>
              <a:rPr lang="en-US" dirty="0" smtClean="0"/>
              <a:t>Start)</a:t>
            </a:r>
            <a:endParaRPr lang="en-US" dirty="0"/>
          </a:p>
          <a:p>
            <a:pPr lvl="1"/>
            <a:r>
              <a:rPr lang="en-US" dirty="0" smtClean="0"/>
              <a:t>Requirements Gate(OK </a:t>
            </a:r>
            <a:r>
              <a:rPr lang="en-US" dirty="0"/>
              <a:t>to </a:t>
            </a:r>
            <a:r>
              <a:rPr lang="en-US" dirty="0" smtClean="0"/>
              <a:t>Plan)</a:t>
            </a:r>
            <a:endParaRPr lang="en-US" dirty="0"/>
          </a:p>
          <a:p>
            <a:pPr lvl="1"/>
            <a:r>
              <a:rPr lang="en-US" dirty="0" smtClean="0"/>
              <a:t>Planning Gate (OK </a:t>
            </a:r>
            <a:r>
              <a:rPr lang="en-US" dirty="0"/>
              <a:t>to </a:t>
            </a:r>
            <a:r>
              <a:rPr lang="en-US" dirty="0" smtClean="0"/>
              <a:t>Develop)</a:t>
            </a:r>
            <a:endParaRPr lang="en-US" dirty="0"/>
          </a:p>
          <a:p>
            <a:pPr lvl="1"/>
            <a:r>
              <a:rPr lang="en-US" dirty="0" smtClean="0"/>
              <a:t>Beta Entry Gate(OK </a:t>
            </a:r>
            <a:r>
              <a:rPr lang="en-US" dirty="0"/>
              <a:t>to </a:t>
            </a:r>
            <a:r>
              <a:rPr lang="en-US" dirty="0" smtClean="0"/>
              <a:t>Beta)</a:t>
            </a:r>
            <a:endParaRPr lang="en-US" dirty="0"/>
          </a:p>
          <a:p>
            <a:pPr lvl="1"/>
            <a:r>
              <a:rPr lang="en-US" dirty="0"/>
              <a:t>FCS/GA Ready </a:t>
            </a:r>
            <a:r>
              <a:rPr lang="en-US" dirty="0" smtClean="0"/>
              <a:t>Gate(OK </a:t>
            </a:r>
            <a:r>
              <a:rPr lang="en-US" dirty="0"/>
              <a:t>to </a:t>
            </a:r>
            <a:r>
              <a:rPr lang="en-US" dirty="0" smtClean="0"/>
              <a:t>Launch)</a:t>
            </a:r>
            <a:endParaRPr lang="en-US" dirty="0"/>
          </a:p>
          <a:p>
            <a:pPr lvl="1"/>
            <a:r>
              <a:rPr lang="en-US" dirty="0"/>
              <a:t>EOL Entry </a:t>
            </a:r>
            <a:r>
              <a:rPr lang="en-US" dirty="0" smtClean="0"/>
              <a:t>Gate</a:t>
            </a:r>
            <a:endParaRPr lang="en-US" dirty="0" smtClean="0"/>
          </a:p>
          <a:p>
            <a:r>
              <a:rPr lang="en-US" dirty="0" smtClean="0"/>
              <a:t>Ongoing risk analysis and contingency planning</a:t>
            </a:r>
            <a:endParaRPr lang="en-US" dirty="0" smtClean="0"/>
          </a:p>
          <a:p>
            <a:pPr lvl="1"/>
            <a:r>
              <a:rPr lang="en-US" dirty="0" smtClean="0"/>
              <a:t>What if the project misses the schedule?</a:t>
            </a:r>
            <a:endParaRPr lang="en-US" dirty="0" smtClean="0"/>
          </a:p>
          <a:p>
            <a:pPr lvl="1"/>
            <a:r>
              <a:rPr lang="en-US" dirty="0" smtClean="0"/>
              <a:t>What if the project overspends?</a:t>
            </a:r>
            <a:endParaRPr lang="en-US" dirty="0" smtClean="0"/>
          </a:p>
          <a:p>
            <a:pPr lvl="1"/>
            <a:r>
              <a:rPr lang="en-US" dirty="0" smtClean="0"/>
              <a:t>Etc….</a:t>
            </a:r>
            <a:endParaRPr lang="en-US" dirty="0"/>
          </a:p>
          <a:p>
            <a:pPr algn="ctr"/>
            <a:endParaRPr lang="en-US" sz="800" dirty="0"/>
          </a:p>
        </p:txBody>
      </p:sp>
      <p:graphicFrame>
        <p:nvGraphicFramePr>
          <p:cNvPr id="6" name="Diagram 5"/>
          <p:cNvGraphicFramePr/>
          <p:nvPr/>
        </p:nvGraphicFramePr>
        <p:xfrm>
          <a:off x="3771900" y="1397000"/>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Reporting/Monitoring</a:t>
            </a:r>
            <a:endParaRPr lang="en-US" dirty="0"/>
          </a:p>
        </p:txBody>
      </p:sp>
      <p:sp>
        <p:nvSpPr>
          <p:cNvPr id="4" name="Content Placeholder 5"/>
          <p:cNvSpPr>
            <a:spLocks noGrp="1"/>
          </p:cNvSpPr>
          <p:nvPr>
            <p:ph idx="1"/>
          </p:nvPr>
        </p:nvSpPr>
        <p:spPr>
          <a:xfrm>
            <a:off x="412749" y="1495168"/>
            <a:ext cx="5473300" cy="4684651"/>
          </a:xfrm>
        </p:spPr>
        <p:txBody>
          <a:bodyPr/>
          <a:lstStyle/>
          <a:p>
            <a:r>
              <a:rPr lang="en-US" dirty="0" smtClean="0"/>
              <a:t>Reporting</a:t>
            </a:r>
            <a:endParaRPr lang="en-US" dirty="0" smtClean="0"/>
          </a:p>
          <a:p>
            <a:pPr lvl="1"/>
            <a:r>
              <a:rPr lang="en-US" dirty="0" smtClean="0"/>
              <a:t>Projects</a:t>
            </a:r>
            <a:endParaRPr lang="en-US" dirty="0" smtClean="0"/>
          </a:p>
          <a:p>
            <a:pPr lvl="1"/>
            <a:r>
              <a:rPr lang="en-US" dirty="0" smtClean="0"/>
              <a:t>Programs</a:t>
            </a:r>
            <a:endParaRPr lang="en-US" dirty="0" smtClean="0"/>
          </a:p>
          <a:p>
            <a:pPr lvl="1"/>
            <a:r>
              <a:rPr lang="en-US" dirty="0" smtClean="0"/>
              <a:t>Portfolio</a:t>
            </a:r>
            <a:endParaRPr lang="en-US" dirty="0" smtClean="0"/>
          </a:p>
          <a:p>
            <a:pPr lvl="1"/>
            <a:r>
              <a:rPr lang="en-US" dirty="0" smtClean="0"/>
              <a:t>Process</a:t>
            </a:r>
            <a:endParaRPr lang="en-US" dirty="0" smtClean="0"/>
          </a:p>
          <a:p>
            <a:r>
              <a:rPr lang="en-US" dirty="0" smtClean="0"/>
              <a:t>Elements of reporting</a:t>
            </a:r>
            <a:endParaRPr lang="en-US" dirty="0" smtClean="0"/>
          </a:p>
          <a:p>
            <a:pPr lvl="1"/>
            <a:r>
              <a:rPr lang="en-US" dirty="0" smtClean="0"/>
              <a:t>Results</a:t>
            </a:r>
            <a:endParaRPr lang="en-US" dirty="0" smtClean="0"/>
          </a:p>
          <a:p>
            <a:pPr lvl="1"/>
            <a:r>
              <a:rPr lang="en-US" dirty="0" smtClean="0"/>
              <a:t>Schedule and cost</a:t>
            </a:r>
            <a:endParaRPr lang="en-US" dirty="0" smtClean="0"/>
          </a:p>
          <a:p>
            <a:pPr lvl="1"/>
            <a:r>
              <a:rPr lang="en-US" dirty="0" smtClean="0"/>
              <a:t>Issue-resolution</a:t>
            </a:r>
            <a:endParaRPr lang="en-US" dirty="0" smtClean="0"/>
          </a:p>
          <a:p>
            <a:pPr lvl="1"/>
            <a:r>
              <a:rPr lang="en-US" dirty="0" smtClean="0"/>
              <a:t>Stakeholder satisfaction</a:t>
            </a:r>
            <a:endParaRPr lang="en-US" dirty="0" smtClean="0"/>
          </a:p>
        </p:txBody>
      </p:sp>
      <p:graphicFrame>
        <p:nvGraphicFramePr>
          <p:cNvPr id="6" name="Diagram 5"/>
          <p:cNvGraphicFramePr/>
          <p:nvPr/>
        </p:nvGraphicFramePr>
        <p:xfrm>
          <a:off x="3733800" y="1397000"/>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cstate="print"/>
          <a:srcRect/>
          <a:stretch>
            <a:fillRect/>
          </a:stretch>
        </p:blipFill>
        <p:spPr bwMode="auto">
          <a:xfrm>
            <a:off x="177460" y="1419226"/>
            <a:ext cx="8796673" cy="4810124"/>
          </a:xfrm>
          <a:prstGeom prst="rect">
            <a:avLst/>
          </a:prstGeom>
          <a:noFill/>
          <a:ln w="9525">
            <a:noFill/>
            <a:miter lim="800000"/>
            <a:headEnd/>
            <a:tailEnd/>
          </a:ln>
          <a:effectLst/>
        </p:spPr>
      </p:pic>
      <p:sp>
        <p:nvSpPr>
          <p:cNvPr id="3" name="Title 2"/>
          <p:cNvSpPr txBox="1"/>
          <p:nvPr/>
        </p:nvSpPr>
        <p:spPr>
          <a:xfrm>
            <a:off x="563564" y="595313"/>
            <a:ext cx="8399684" cy="479425"/>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defRPr/>
            </a:pPr>
            <a:r>
              <a:rPr kumimoji="0" lang="en-US" sz="3000" b="0" i="0" u="none" strike="noStrike" kern="0" cap="none" spc="0" normalizeH="0" baseline="0" noProof="0" dirty="0" smtClean="0">
                <a:ln>
                  <a:noFill/>
                </a:ln>
                <a:solidFill>
                  <a:srgbClr val="595959"/>
                </a:solidFill>
                <a:effectLst/>
                <a:uLnTx/>
                <a:uFillTx/>
                <a:latin typeface="+mj-lt"/>
                <a:ea typeface="+mj-ea"/>
                <a:cs typeface="+mj-cs"/>
              </a:rPr>
              <a:t>Prioritization/Decision Analysis Tool</a:t>
            </a:r>
            <a:endParaRPr kumimoji="0" lang="en-US" sz="3000" b="0" i="0" u="none" strike="noStrike" kern="0" cap="none" spc="0" normalizeH="0" baseline="0" noProof="0" dirty="0">
              <a:ln>
                <a:noFill/>
              </a:ln>
              <a:solidFill>
                <a:srgbClr val="595959"/>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89" y="22032"/>
            <a:ext cx="430887" cy="1667492"/>
          </a:xfrm>
          <a:prstGeom prst="rect">
            <a:avLst/>
          </a:prstGeom>
          <a:solidFill>
            <a:srgbClr val="FFFFFF">
              <a:lumMod val="95000"/>
            </a:srgbClr>
          </a:solidFill>
          <a:ln w="19050" cap="rnd">
            <a:solidFill>
              <a:srgbClr val="000000"/>
            </a:solidFill>
          </a:ln>
          <a:effectLst>
            <a:outerShdw blurRad="50800" dist="38100" dir="2700000" algn="tl" rotWithShape="0">
              <a:prstClr val="black">
                <a:alpha val="40000"/>
              </a:prstClr>
            </a:outerShdw>
          </a:effectLst>
        </p:spPr>
        <p:txBody>
          <a:bodyPr vert="vert270" wrap="square" rtlCol="0" anchor="ctr">
            <a:spAutoFit/>
          </a:bodyPr>
          <a:lstStyle/>
          <a:p>
            <a:pPr algn="ctr" fontAlgn="base">
              <a:spcBef>
                <a:spcPct val="0"/>
              </a:spcBef>
              <a:spcAft>
                <a:spcPct val="0"/>
              </a:spcAft>
            </a:pPr>
            <a:r>
              <a:rPr lang="en-US" sz="1600" dirty="0">
                <a:solidFill>
                  <a:srgbClr val="00B0F0"/>
                </a:solidFill>
                <a:cs typeface="Arial" panose="020B0604020202020204" pitchFamily="34" charset="0"/>
              </a:rPr>
              <a:t>&lt;Prgm Phase&gt;</a:t>
            </a:r>
            <a:endParaRPr lang="en-US" sz="1600" dirty="0">
              <a:solidFill>
                <a:srgbClr val="00B0F0"/>
              </a:solidFill>
              <a:cs typeface="Arial" panose="020B0604020202020204" pitchFamily="34" charset="0"/>
            </a:endParaRPr>
          </a:p>
        </p:txBody>
      </p:sp>
      <p:sp>
        <p:nvSpPr>
          <p:cNvPr id="5" name="Title 2"/>
          <p:cNvSpPr>
            <a:spLocks noGrp="1"/>
          </p:cNvSpPr>
          <p:nvPr>
            <p:ph type="title"/>
          </p:nvPr>
        </p:nvSpPr>
        <p:spPr bwMode="gray">
          <a:xfrm>
            <a:off x="497463" y="23255"/>
            <a:ext cx="2686412" cy="593688"/>
          </a:xfrm>
          <a:prstGeom prst="rect">
            <a:avLst/>
          </a:prstGeom>
          <a:solidFill>
            <a:srgbClr val="FFFFFF">
              <a:lumMod val="95000"/>
            </a:srgbClr>
          </a:solidFill>
          <a:ln w="19050">
            <a:solidFill>
              <a:srgbClr val="000000"/>
            </a:solidFill>
          </a:ln>
          <a:effectLst>
            <a:outerShdw blurRad="50800" dist="38100" dir="2700000" algn="tl" rotWithShape="0">
              <a:prstClr val="black">
                <a:alpha val="40000"/>
              </a:prstClr>
            </a:outerShdw>
          </a:effectLst>
        </p:spPr>
        <p:txBody>
          <a:bodyPr lIns="91440" anchor="ctr">
            <a:normAutofit/>
          </a:bodyPr>
          <a:lstStyle/>
          <a:p>
            <a:pPr lvl="0">
              <a:lnSpc>
                <a:spcPct val="100000"/>
              </a:lnSpc>
              <a:spcBef>
                <a:spcPts val="0"/>
              </a:spcBef>
              <a:defRPr/>
            </a:pPr>
            <a:r>
              <a:rPr kumimoji="0" lang="en-US" sz="1600" b="1" i="0" u="none" strike="noStrike" kern="0" cap="none" spc="0" normalizeH="0" baseline="0" noProof="0" dirty="0" smtClean="0">
                <a:ln>
                  <a:noFill/>
                </a:ln>
                <a:solidFill>
                  <a:sysClr val="windowText" lastClr="000000"/>
                </a:solidFill>
                <a:effectLst/>
                <a:uLnTx/>
                <a:uFillTx/>
              </a:rPr>
              <a:t>Program Name:</a:t>
            </a:r>
            <a:br>
              <a:rPr kumimoji="0" lang="en-US" sz="2000" b="0" i="0" u="none" strike="noStrike" kern="0" cap="none" spc="0" normalizeH="0" baseline="0" noProof="0" dirty="0" smtClean="0">
                <a:ln>
                  <a:noFill/>
                </a:ln>
                <a:solidFill>
                  <a:sysClr val="windowText" lastClr="000000"/>
                </a:solidFill>
                <a:effectLst/>
                <a:uLnTx/>
                <a:uFillTx/>
              </a:rPr>
            </a:br>
            <a:r>
              <a:rPr lang="en-US" sz="1600" b="1" dirty="0">
                <a:solidFill>
                  <a:srgbClr val="00B0F0"/>
                </a:solidFill>
              </a:rPr>
              <a:t>&lt;Name&gt;</a:t>
            </a:r>
            <a:endParaRPr kumimoji="0" lang="en-US" sz="1600" b="1" i="0" u="none" strike="noStrike" kern="0" cap="none" spc="0" normalizeH="0" baseline="0" noProof="0" dirty="0">
              <a:ln>
                <a:noFill/>
              </a:ln>
              <a:solidFill>
                <a:srgbClr val="0070C0"/>
              </a:solidFill>
              <a:effectLst/>
              <a:uLnTx/>
              <a:uFillTx/>
            </a:endParaRPr>
          </a:p>
        </p:txBody>
      </p:sp>
      <p:sp>
        <p:nvSpPr>
          <p:cNvPr id="6" name="Title 2"/>
          <p:cNvSpPr txBox="1"/>
          <p:nvPr/>
        </p:nvSpPr>
        <p:spPr bwMode="white">
          <a:xfrm>
            <a:off x="3271886" y="22031"/>
            <a:ext cx="2302658" cy="597740"/>
          </a:xfrm>
          <a:prstGeom prst="rect">
            <a:avLst/>
          </a:prstGeom>
          <a:solidFill>
            <a:srgbClr val="FFFFFF">
              <a:lumMod val="95000"/>
            </a:srgbClr>
          </a:solidFill>
          <a:ln w="19050">
            <a:solidFill>
              <a:srgbClr val="000000"/>
            </a:solidFill>
            <a:miter lim="800000"/>
          </a:ln>
          <a:effectLst>
            <a:outerShdw blurRad="50800" dist="38100" dir="2700000" algn="tl" rotWithShape="0">
              <a:prstClr val="black">
                <a:alpha val="40000"/>
              </a:prstClr>
            </a:outerShdw>
          </a:effectLst>
        </p:spPr>
        <p:txBody>
          <a:bodyPr vert="horz" wrap="square" lIns="91440" tIns="0" rIns="0" bIns="0" numCol="1" anchor="ctr" anchorCtr="0" compatLnSpc="1">
            <a:normAutofit/>
          </a:bodyPr>
          <a:lstStyle>
            <a:lvl1pPr algn="l" defTabSz="457200" rtl="0" eaLnBrk="1" fontAlgn="base" hangingPunct="1">
              <a:spcBef>
                <a:spcPct val="0"/>
              </a:spcBef>
              <a:spcAft>
                <a:spcPct val="0"/>
              </a:spcAft>
              <a:defRPr sz="3000">
                <a:solidFill>
                  <a:srgbClr val="595959"/>
                </a:solidFill>
                <a:latin typeface="+mj-lt"/>
                <a:ea typeface="+mj-ea"/>
                <a:cs typeface="+mj-cs"/>
              </a:defRPr>
            </a:lvl1pPr>
            <a:lvl2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2pPr>
            <a:lvl3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3pPr>
            <a:lvl4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4pPr>
            <a:lvl5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5pPr>
            <a:lvl6pPr marL="4572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9pPr>
          </a:lstStyle>
          <a:p>
            <a:pPr lvl="0">
              <a:defRPr/>
            </a:pPr>
            <a:r>
              <a:rPr kumimoji="0" lang="en-US" sz="1600" b="1" i="0" u="none" strike="noStrike" kern="0" cap="none" spc="0" normalizeH="0" baseline="0" noProof="0" dirty="0" smtClean="0">
                <a:ln>
                  <a:noFill/>
                </a:ln>
                <a:solidFill>
                  <a:srgbClr val="595959"/>
                </a:solidFill>
                <a:effectLst/>
                <a:uLnTx/>
                <a:uFillTx/>
                <a:latin typeface="Arial" panose="020B0604020202020204"/>
                <a:ea typeface="+mj-ea"/>
                <a:cs typeface="+mj-cs"/>
              </a:rPr>
              <a:t>Program Manager:</a:t>
            </a:r>
            <a:br>
              <a:rPr kumimoji="0" lang="en-US" sz="2000" b="0" i="0" u="none" strike="noStrike" kern="0" cap="none" spc="0" normalizeH="0" baseline="0" noProof="0" dirty="0" smtClean="0">
                <a:ln>
                  <a:noFill/>
                </a:ln>
                <a:solidFill>
                  <a:srgbClr val="595959"/>
                </a:solidFill>
                <a:effectLst/>
                <a:uLnTx/>
                <a:uFillTx/>
                <a:latin typeface="Arial" panose="020B0604020202020204"/>
                <a:ea typeface="+mj-ea"/>
                <a:cs typeface="+mj-cs"/>
              </a:rPr>
            </a:br>
            <a:r>
              <a:rPr lang="en-US" sz="1600" b="1" dirty="0">
                <a:solidFill>
                  <a:srgbClr val="00B0F0"/>
                </a:solidFill>
              </a:rPr>
              <a:t>&lt;Name&gt;</a:t>
            </a:r>
            <a:endParaRPr kumimoji="0" lang="en-US" sz="1600" b="1" i="0" u="none" strike="noStrike" kern="0" cap="none" spc="0" normalizeH="0" baseline="0" noProof="0" dirty="0">
              <a:ln>
                <a:noFill/>
              </a:ln>
              <a:solidFill>
                <a:srgbClr val="0070C0"/>
              </a:solidFill>
              <a:effectLst/>
              <a:uLnTx/>
              <a:uFillTx/>
              <a:latin typeface="Arial" panose="020B0604020202020204"/>
              <a:ea typeface="+mj-ea"/>
              <a:cs typeface="+mj-cs"/>
            </a:endParaRPr>
          </a:p>
        </p:txBody>
      </p:sp>
      <p:sp>
        <p:nvSpPr>
          <p:cNvPr id="7" name="Title 2"/>
          <p:cNvSpPr txBox="1"/>
          <p:nvPr/>
        </p:nvSpPr>
        <p:spPr bwMode="white">
          <a:xfrm>
            <a:off x="5677288" y="22031"/>
            <a:ext cx="1483685" cy="597740"/>
          </a:xfrm>
          <a:prstGeom prst="rect">
            <a:avLst/>
          </a:prstGeom>
          <a:solidFill>
            <a:srgbClr val="FFFFFF">
              <a:lumMod val="95000"/>
            </a:srgbClr>
          </a:solidFill>
          <a:ln w="19050">
            <a:solidFill>
              <a:srgbClr val="000000"/>
            </a:solidFill>
            <a:miter lim="800000"/>
          </a:ln>
          <a:effectLst>
            <a:outerShdw blurRad="50800" dist="38100" dir="2700000" algn="tl" rotWithShape="0">
              <a:prstClr val="black">
                <a:alpha val="40000"/>
              </a:prstClr>
            </a:outerShdw>
          </a:effectLst>
        </p:spPr>
        <p:txBody>
          <a:bodyPr vert="horz" wrap="square" lIns="91440" tIns="0" rIns="0" bIns="0" numCol="1" anchor="ctr" anchorCtr="0" compatLnSpc="1">
            <a:normAutofit/>
          </a:bodyPr>
          <a:lstStyle>
            <a:lvl1pPr algn="l" defTabSz="457200" rtl="0" eaLnBrk="1" fontAlgn="base" hangingPunct="1">
              <a:spcBef>
                <a:spcPct val="0"/>
              </a:spcBef>
              <a:spcAft>
                <a:spcPct val="0"/>
              </a:spcAft>
              <a:defRPr sz="3000">
                <a:solidFill>
                  <a:srgbClr val="595959"/>
                </a:solidFill>
                <a:latin typeface="+mj-lt"/>
                <a:ea typeface="+mj-ea"/>
                <a:cs typeface="+mj-cs"/>
              </a:defRPr>
            </a:lvl1pPr>
            <a:lvl2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2pPr>
            <a:lvl3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3pPr>
            <a:lvl4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4pPr>
            <a:lvl5pPr algn="l" defTabSz="457200" rtl="0" eaLnBrk="1" fontAlgn="base" hangingPunct="1">
              <a:spcBef>
                <a:spcPct val="0"/>
              </a:spcBef>
              <a:spcAft>
                <a:spcPct val="0"/>
              </a:spcAft>
              <a:defRPr sz="3000">
                <a:solidFill>
                  <a:srgbClr val="595959"/>
                </a:solidFill>
                <a:latin typeface="Arial" panose="020B0604020202020204" pitchFamily="34" charset="0"/>
                <a:cs typeface="Arial" panose="020B0604020202020204" pitchFamily="34" charset="0"/>
              </a:defRPr>
            </a:lvl5pPr>
            <a:lvl6pPr marL="4572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6pPr>
            <a:lvl7pPr marL="9144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7pPr>
            <a:lvl8pPr marL="13716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8pPr>
            <a:lvl9pPr marL="1828800" algn="l" defTabSz="457200" rtl="0" eaLnBrk="1" fontAlgn="base" hangingPunct="1">
              <a:spcBef>
                <a:spcPct val="0"/>
              </a:spcBef>
              <a:spcAft>
                <a:spcPct val="0"/>
              </a:spcAft>
              <a:defRPr sz="3000">
                <a:solidFill>
                  <a:schemeClr val="bg1"/>
                </a:solidFill>
                <a:latin typeface="Arial" panose="020B0604020202020204" pitchFamily="34" charset="0"/>
                <a:cs typeface="Arial" panose="020B0604020202020204" pitchFamily="34" charset="0"/>
              </a:defRPr>
            </a:lvl9pPr>
          </a:lstStyle>
          <a:p>
            <a:pPr lvl="0">
              <a:defRPr/>
            </a:pPr>
            <a:r>
              <a:rPr kumimoji="0" lang="en-US" sz="1600" b="1" i="0" u="none" strike="noStrike" kern="0" cap="none" spc="0" normalizeH="0" baseline="0" noProof="0" dirty="0" smtClean="0">
                <a:ln>
                  <a:noFill/>
                </a:ln>
                <a:solidFill>
                  <a:srgbClr val="595959"/>
                </a:solidFill>
                <a:effectLst/>
                <a:uLnTx/>
                <a:uFillTx/>
                <a:latin typeface="Arial" panose="020B0604020202020204"/>
                <a:ea typeface="+mj-ea"/>
                <a:cs typeface="+mj-cs"/>
              </a:rPr>
              <a:t>Update Date:</a:t>
            </a:r>
            <a:br>
              <a:rPr kumimoji="0" lang="en-US" sz="1800" b="1" i="0" u="none" strike="noStrike" kern="0" cap="none" spc="0" normalizeH="0" baseline="0" noProof="0" dirty="0" smtClean="0">
                <a:ln>
                  <a:noFill/>
                </a:ln>
                <a:solidFill>
                  <a:srgbClr val="595959"/>
                </a:solidFill>
                <a:effectLst/>
                <a:uLnTx/>
                <a:uFillTx/>
                <a:latin typeface="Arial" panose="020B0604020202020204"/>
                <a:ea typeface="+mj-ea"/>
                <a:cs typeface="+mj-cs"/>
              </a:rPr>
            </a:br>
            <a:r>
              <a:rPr lang="en-US" sz="1600" b="1" dirty="0" smtClean="0">
                <a:solidFill>
                  <a:srgbClr val="00B0F0"/>
                </a:solidFill>
              </a:rPr>
              <a:t>&lt;Date&gt;</a:t>
            </a:r>
            <a:endParaRPr kumimoji="0" lang="en-US" sz="1600" b="1" i="0" u="none" strike="noStrike" kern="0" cap="none" spc="0" normalizeH="0" baseline="0" noProof="0" dirty="0">
              <a:ln>
                <a:noFill/>
              </a:ln>
              <a:solidFill>
                <a:srgbClr val="0070C0"/>
              </a:solidFill>
              <a:effectLst/>
              <a:uLnTx/>
              <a:uFillTx/>
              <a:latin typeface="Arial" panose="020B0604020202020204"/>
              <a:ea typeface="+mj-ea"/>
              <a:cs typeface="+mj-cs"/>
            </a:endParaRPr>
          </a:p>
        </p:txBody>
      </p:sp>
      <p:graphicFrame>
        <p:nvGraphicFramePr>
          <p:cNvPr id="8" name="Table 7"/>
          <p:cNvGraphicFramePr>
            <a:graphicFrameLocks noGrp="1"/>
          </p:cNvGraphicFramePr>
          <p:nvPr/>
        </p:nvGraphicFramePr>
        <p:xfrm>
          <a:off x="7249107" y="22034"/>
          <a:ext cx="1817783" cy="597740"/>
        </p:xfrm>
        <a:graphic>
          <a:graphicData uri="http://schemas.openxmlformats.org/drawingml/2006/table">
            <a:tbl>
              <a:tblPr>
                <a:effectLst>
                  <a:outerShdw blurRad="50800" dist="38100" dir="2700000" algn="tl" rotWithShape="0">
                    <a:prstClr val="black">
                      <a:alpha val="40000"/>
                    </a:prstClr>
                  </a:outerShdw>
                </a:effectLst>
              </a:tblPr>
              <a:tblGrid>
                <a:gridCol w="787983"/>
                <a:gridCol w="385343"/>
                <a:gridCol w="326767"/>
                <a:gridCol w="317690"/>
              </a:tblGrid>
              <a:tr h="597740">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ct val="0"/>
                        </a:spcBef>
                        <a:spcAft>
                          <a:spcPct val="0"/>
                        </a:spcAft>
                        <a:buClrTx/>
                        <a:buSzTx/>
                        <a:buFontTx/>
                        <a:buNone/>
                      </a:pPr>
                      <a:r>
                        <a:rPr lang="en-US" altLang="zh-CN" sz="1600" b="1" kern="1200" dirty="0" smtClean="0">
                          <a:solidFill>
                            <a:srgbClr val="595959"/>
                          </a:solidFill>
                          <a:latin typeface="+mj-lt"/>
                          <a:ea typeface="+mj-ea"/>
                          <a:cs typeface="+mj-cs"/>
                        </a:rPr>
                        <a:t>Status</a:t>
                      </a:r>
                      <a:endParaRPr lang="en-US" altLang="zh-CN" sz="1600" b="1" kern="1200" dirty="0" smtClean="0">
                        <a:solidFill>
                          <a:srgbClr val="595959"/>
                        </a:solidFill>
                        <a:latin typeface="+mj-lt"/>
                        <a:ea typeface="+mj-ea"/>
                        <a:cs typeface="+mj-cs"/>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ct val="0"/>
                        </a:spcBef>
                        <a:spcAft>
                          <a:spcPct val="0"/>
                        </a:spcAft>
                        <a:buClrTx/>
                        <a:buSzTx/>
                        <a:buFontTx/>
                        <a:buNone/>
                      </a:pPr>
                      <a:endParaRPr kumimoji="0" lang="en-US" altLang="zh-CN" sz="1600" b="0" i="0" u="none" strike="noStrike" cap="none" normalizeH="0" baseline="0" dirty="0" smtClean="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ct val="0"/>
                        </a:spcBef>
                        <a:spcAft>
                          <a:spcPct val="0"/>
                        </a:spcAft>
                        <a:buClrTx/>
                        <a:buSzTx/>
                        <a:buFontTx/>
                        <a:buNone/>
                        <a:defRPr/>
                      </a:pPr>
                      <a:r>
                        <a:rPr kumimoji="0" lang="en-US" altLang="zh-CN" sz="1600" b="0" i="0" u="none" strike="noStrike" cap="none" normalizeH="0" baseline="0" dirty="0" smtClean="0">
                          <a:ln>
                            <a:noFill/>
                          </a:ln>
                          <a:solidFill>
                            <a:schemeClr val="tx1"/>
                          </a:solidFill>
                          <a:effectLst/>
                          <a:latin typeface="Wingdings" panose="05000000000000000000" pitchFamily="2" charset="2"/>
                          <a:ea typeface="SimSun" panose="02010600030101010101" pitchFamily="2" charset="-122"/>
                          <a:cs typeface="Arial" panose="020B0604020202020204" pitchFamily="34" charset="0"/>
                          <a:sym typeface="Wingdings" panose="05000000000000000000" pitchFamily="2" charset="2"/>
                        </a:rPr>
                        <a:t></a:t>
                      </a:r>
                      <a:endParaRPr kumimoji="0" lang="en-US" altLang="zh-CN" sz="1600" b="0" i="0" u="none" strike="noStrike" cap="none" normalizeH="0" baseline="0" dirty="0" smtClean="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endParaRPr>
                    </a:p>
                    <a:p>
                      <a:pPr marL="0" marR="0" lvl="0" indent="0" algn="ctr" defTabSz="914400" rtl="0" eaLnBrk="1" fontAlgn="b" latinLnBrk="0" hangingPunct="1">
                        <a:lnSpc>
                          <a:spcPct val="100000"/>
                        </a:lnSpc>
                        <a:spcBef>
                          <a:spcPct val="0"/>
                        </a:spcBef>
                        <a:spcAft>
                          <a:spcPct val="0"/>
                        </a:spcAft>
                        <a:buClrTx/>
                        <a:buSzTx/>
                        <a:buFontTx/>
                        <a:buNone/>
                      </a:pPr>
                      <a:endParaRPr kumimoji="0" lang="en-US" altLang="zh-CN" sz="1600" b="0" i="0" u="none" strike="noStrike" cap="none" normalizeH="0" baseline="0" dirty="0" smtClean="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0" marR="0" lvl="0" indent="0" algn="ctr" defTabSz="914400" rtl="0" eaLnBrk="1" fontAlgn="b" latinLnBrk="0" hangingPunct="1">
                        <a:lnSpc>
                          <a:spcPct val="100000"/>
                        </a:lnSpc>
                        <a:spcBef>
                          <a:spcPct val="0"/>
                        </a:spcBef>
                        <a:spcAft>
                          <a:spcPct val="0"/>
                        </a:spcAft>
                        <a:buClrTx/>
                        <a:buSzTx/>
                        <a:buFontTx/>
                        <a:buNone/>
                      </a:pPr>
                      <a:endParaRPr kumimoji="0" lang="en-US" altLang="zh-CN" sz="1600" b="0" i="0" u="none" strike="noStrike" cap="none" normalizeH="0" baseline="0" dirty="0" smtClean="0">
                        <a:ln>
                          <a:noFill/>
                        </a:ln>
                        <a:solidFill>
                          <a:srgbClr val="000000"/>
                        </a:solidFill>
                        <a:effectLst/>
                        <a:latin typeface="Arial" panose="020B0604020202020204" pitchFamily="34" charset="0"/>
                        <a:ea typeface="SimSun" panose="02010600030101010101" pitchFamily="2" charset="-122"/>
                        <a:cs typeface="Arial" panose="020B0604020202020204" pitchFamily="34" charset="0"/>
                      </a:endParaRPr>
                    </a:p>
                  </a:txBody>
                  <a:tcPr marL="0" marR="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r>
            </a:tbl>
          </a:graphicData>
        </a:graphic>
      </p:graphicFrame>
      <p:sp>
        <p:nvSpPr>
          <p:cNvPr id="9" name="TextBox 8"/>
          <p:cNvSpPr txBox="1"/>
          <p:nvPr/>
        </p:nvSpPr>
        <p:spPr>
          <a:xfrm>
            <a:off x="508335" y="1012416"/>
            <a:ext cx="8571123" cy="677108"/>
          </a:xfrm>
          <a:prstGeom prst="rect">
            <a:avLst/>
          </a:prstGeom>
          <a:solidFill>
            <a:srgbClr val="FFFFFF">
              <a:lumMod val="95000"/>
            </a:srgbClr>
          </a:solidFill>
          <a:ln w="19050" cap="rnd">
            <a:solidFill>
              <a:srgbClr val="000000"/>
            </a:solidFill>
          </a:ln>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pPr>
            <a:r>
              <a:rPr kumimoji="0" lang="en-US" sz="1400" b="1" i="0" u="none" strike="noStrike" kern="0" cap="none" spc="0" normalizeH="0" baseline="0" noProof="0" dirty="0" smtClean="0">
                <a:ln>
                  <a:noFill/>
                </a:ln>
                <a:solidFill>
                  <a:srgbClr val="737775">
                    <a:lumMod val="75000"/>
                  </a:srgbClr>
                </a:solidFill>
                <a:effectLst/>
                <a:uLnTx/>
                <a:uFillTx/>
                <a:cs typeface="Arial" panose="020B0604020202020204" pitchFamily="34" charset="0"/>
              </a:rPr>
              <a:t>Status Summary: </a:t>
            </a:r>
            <a:r>
              <a:rPr lang="en-US" sz="1200" b="1" dirty="0">
                <a:solidFill>
                  <a:srgbClr val="00B0F0"/>
                </a:solidFill>
                <a:cs typeface="Arial" panose="020B0604020202020204" pitchFamily="34" charset="0"/>
              </a:rPr>
              <a:t>&lt;1-2 sentence narrative on program status highlights</a:t>
            </a:r>
            <a:r>
              <a:rPr lang="en-US" sz="1200" b="1" dirty="0" smtClean="0">
                <a:solidFill>
                  <a:srgbClr val="00B0F0"/>
                </a:solidFill>
                <a:cs typeface="Arial" panose="020B0604020202020204" pitchFamily="34" charset="0"/>
              </a:rPr>
              <a:t>&gt;</a:t>
            </a:r>
            <a:endParaRPr lang="en-US" sz="1200" b="1" dirty="0" smtClean="0">
              <a:solidFill>
                <a:srgbClr val="00B0F0"/>
              </a:solidFill>
              <a:cs typeface="Arial" panose="020B0604020202020204" pitchFamily="34" charset="0"/>
            </a:endParaRPr>
          </a:p>
          <a:p>
            <a:pPr fontAlgn="base">
              <a:spcBef>
                <a:spcPct val="0"/>
              </a:spcBef>
              <a:spcAft>
                <a:spcPct val="0"/>
              </a:spcAft>
            </a:pPr>
            <a:endParaRPr lang="en-US" sz="1200" b="1" dirty="0">
              <a:solidFill>
                <a:srgbClr val="00B0F0"/>
              </a:solidFill>
              <a:cs typeface="Arial" panose="020B0604020202020204" pitchFamily="34" charset="0"/>
            </a:endParaRPr>
          </a:p>
          <a:p>
            <a:pPr fontAlgn="base">
              <a:spcBef>
                <a:spcPct val="0"/>
              </a:spcBef>
              <a:spcAft>
                <a:spcPct val="0"/>
              </a:spcAft>
            </a:pPr>
            <a:endParaRPr lang="en-US" sz="1200" b="1" dirty="0">
              <a:solidFill>
                <a:srgbClr val="00B0F0"/>
              </a:solidFill>
              <a:cs typeface="Arial" panose="020B0604020202020204" pitchFamily="34" charset="0"/>
            </a:endParaRPr>
          </a:p>
        </p:txBody>
      </p:sp>
      <p:graphicFrame>
        <p:nvGraphicFramePr>
          <p:cNvPr id="10" name="Table 9"/>
          <p:cNvGraphicFramePr>
            <a:graphicFrameLocks noGrp="1"/>
          </p:cNvGraphicFramePr>
          <p:nvPr/>
        </p:nvGraphicFramePr>
        <p:xfrm>
          <a:off x="3645575" y="3495693"/>
          <a:ext cx="4772638" cy="1783080"/>
        </p:xfrm>
        <a:graphic>
          <a:graphicData uri="http://schemas.openxmlformats.org/drawingml/2006/table">
            <a:tbl>
              <a:tblPr firstRow="1" bandRow="1"/>
              <a:tblGrid>
                <a:gridCol w="3145994"/>
                <a:gridCol w="1626644"/>
              </a:tblGrid>
              <a:tr h="266429">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smtClean="0">
                          <a:solidFill>
                            <a:srgbClr val="FFFFFF"/>
                          </a:solidFill>
                        </a:rPr>
                        <a:t>Key Milestones</a:t>
                      </a:r>
                      <a:endParaRPr lang="en-US" sz="1200" dirty="0" smtClean="0">
                        <a:solidFill>
                          <a:srgbClr val="FFFFFF"/>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200" dirty="0" smtClean="0">
                          <a:solidFill>
                            <a:srgbClr val="FFFFFF"/>
                          </a:solidFill>
                        </a:rPr>
                        <a:t>Date</a:t>
                      </a:r>
                      <a:endParaRPr lang="en-US" sz="1200" dirty="0">
                        <a:solidFill>
                          <a:srgbClr val="FFFFFF"/>
                        </a:solidFill>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r>
              <a:tr h="24934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0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rPr>
                        <a:t>Concept Gate</a:t>
                      </a:r>
                      <a:endParaRPr kumimoji="0" lang="en-US" sz="100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rPr>
                        <a:t>Skipped</a:t>
                      </a:r>
                      <a:endPar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B0F0"/>
                    </a:solidFill>
                  </a:tcPr>
                </a:tc>
              </a:tr>
              <a:tr h="24934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en-US" sz="1000" dirty="0" smtClean="0">
                          <a:solidFill>
                            <a:schemeClr val="accent1"/>
                          </a:solidFill>
                        </a:rPr>
                        <a:t>Requirements “OK to Plan” Gate</a:t>
                      </a:r>
                      <a:endParaRPr lang="en-US" sz="10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rPr>
                        <a:t>Target 9/30</a:t>
                      </a:r>
                      <a:endPar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00"/>
                    </a:solidFill>
                  </a:tcPr>
                </a:tc>
              </a:tr>
              <a:tr h="24934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000" dirty="0" smtClean="0">
                          <a:solidFill>
                            <a:schemeClr val="accent1"/>
                          </a:solidFill>
                        </a:rPr>
                        <a:t>Services/Engineering Commit “OK to Develop” Gate</a:t>
                      </a:r>
                      <a:endParaRPr lang="en-US" sz="10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rPr>
                        <a:t>TBD</a:t>
                      </a:r>
                      <a:endParaRPr kumimoji="0" lang="en-US" sz="90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B0F0"/>
                    </a:solidFill>
                  </a:tcPr>
                </a:tc>
              </a:tr>
              <a:tr h="24934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000" dirty="0" smtClean="0">
                          <a:solidFill>
                            <a:schemeClr val="accent1"/>
                          </a:solidFill>
                        </a:rPr>
                        <a:t>OK to Beta Gate</a:t>
                      </a:r>
                      <a:endParaRPr lang="en-US" sz="10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rPr>
                        <a:t>TBD</a:t>
                      </a:r>
                      <a:endPar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B0F0"/>
                    </a:solidFill>
                  </a:tcPr>
                </a:tc>
              </a:tr>
              <a:tr h="24934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en-US" sz="1000" dirty="0" smtClean="0">
                          <a:solidFill>
                            <a:schemeClr val="accent1"/>
                          </a:solidFill>
                        </a:rPr>
                        <a:t>OK to Launch Gate</a:t>
                      </a:r>
                      <a:endParaRPr lang="en-US" sz="10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rPr>
                        <a:t>TBD</a:t>
                      </a:r>
                      <a:endPar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B0F0"/>
                    </a:solidFill>
                  </a:tcPr>
                </a:tc>
              </a:tr>
              <a:tr h="249344">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0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rPr>
                        <a:t>Global Availability</a:t>
                      </a:r>
                      <a:endParaRPr kumimoji="0" lang="en-US" sz="100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rPr>
                        <a:t>TBD</a:t>
                      </a:r>
                      <a:endParaRPr kumimoji="0" lang="en-US" sz="1050" b="0" i="0" u="none" strike="noStrike" cap="none" normalizeH="0" baseline="0" dirty="0" smtClean="0">
                        <a:ln>
                          <a:noFill/>
                        </a:ln>
                        <a:solidFill>
                          <a:schemeClr val="accent1"/>
                        </a:solidFill>
                        <a:effectLst/>
                        <a:latin typeface="Arial" panose="020B0604020202020204" pitchFamily="34" charset="0"/>
                        <a:ea typeface="MS PGothic" panose="020B0600070205080204" pitchFamily="1" charset="-128"/>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B0F0"/>
                    </a:solidFill>
                  </a:tcPr>
                </a:tc>
              </a:tr>
            </a:tbl>
          </a:graphicData>
        </a:graphic>
      </p:graphicFrame>
      <p:sp>
        <p:nvSpPr>
          <p:cNvPr id="13" name="TextBox 12"/>
          <p:cNvSpPr txBox="1"/>
          <p:nvPr/>
        </p:nvSpPr>
        <p:spPr>
          <a:xfrm>
            <a:off x="508335" y="656952"/>
            <a:ext cx="8571123" cy="307777"/>
          </a:xfrm>
          <a:prstGeom prst="rect">
            <a:avLst/>
          </a:prstGeom>
          <a:solidFill>
            <a:srgbClr val="FFFFFF">
              <a:lumMod val="95000"/>
            </a:srgbClr>
          </a:solidFill>
          <a:ln w="19050" cap="rnd">
            <a:solidFill>
              <a:srgbClr val="000000"/>
            </a:solidFill>
          </a:ln>
          <a:effectLst>
            <a:outerShdw blurRad="50800" dist="38100" dir="2700000" algn="tl" rotWithShape="0">
              <a:prstClr val="black">
                <a:alpha val="40000"/>
              </a:prstClr>
            </a:outerShdw>
          </a:effectLst>
        </p:spPr>
        <p:txBody>
          <a:bodyPr wrap="square" rtlCol="0">
            <a:spAutoFit/>
          </a:bodyPr>
          <a:lstStyle/>
          <a:p>
            <a:pPr fontAlgn="base">
              <a:spcBef>
                <a:spcPct val="0"/>
              </a:spcBef>
              <a:spcAft>
                <a:spcPct val="0"/>
              </a:spcAft>
            </a:pPr>
            <a:r>
              <a:rPr kumimoji="0" lang="en-US" sz="1400" b="1" i="0" u="none" strike="noStrike" kern="0" cap="none" spc="0" normalizeH="0" baseline="0" noProof="0" dirty="0" smtClean="0">
                <a:ln>
                  <a:noFill/>
                </a:ln>
                <a:solidFill>
                  <a:srgbClr val="737775">
                    <a:lumMod val="75000"/>
                  </a:srgbClr>
                </a:solidFill>
                <a:effectLst/>
                <a:uLnTx/>
                <a:uFillTx/>
                <a:cs typeface="Arial" panose="020B0604020202020204" pitchFamily="34" charset="0"/>
              </a:rPr>
              <a:t>Program Objective: </a:t>
            </a:r>
            <a:r>
              <a:rPr lang="en-US" sz="1200" b="1" dirty="0">
                <a:solidFill>
                  <a:srgbClr val="00B0F0"/>
                </a:solidFill>
                <a:cs typeface="Arial" panose="020B0604020202020204" pitchFamily="34" charset="0"/>
              </a:rPr>
              <a:t>&lt;GM improvement, grow business, retain customers, etc.&gt;</a:t>
            </a:r>
            <a:endParaRPr lang="en-US" sz="1200" b="1" dirty="0">
              <a:solidFill>
                <a:srgbClr val="00B0F0"/>
              </a:solidFill>
              <a:cs typeface="Arial" panose="020B0604020202020204" pitchFamily="34" charset="0"/>
            </a:endParaRPr>
          </a:p>
        </p:txBody>
      </p:sp>
      <p:graphicFrame>
        <p:nvGraphicFramePr>
          <p:cNvPr id="14" name="Table 13"/>
          <p:cNvGraphicFramePr>
            <a:graphicFrameLocks noGrp="1"/>
          </p:cNvGraphicFramePr>
          <p:nvPr/>
        </p:nvGraphicFramePr>
        <p:xfrm>
          <a:off x="55093" y="1812774"/>
          <a:ext cx="9011797" cy="1597020"/>
        </p:xfrm>
        <a:graphic>
          <a:graphicData uri="http://schemas.openxmlformats.org/drawingml/2006/table">
            <a:tbl>
              <a:tblPr firstRow="1" bandRow="1"/>
              <a:tblGrid>
                <a:gridCol w="968722"/>
                <a:gridCol w="4313116"/>
                <a:gridCol w="2711694"/>
                <a:gridCol w="1018265"/>
              </a:tblGrid>
              <a:tr h="267944">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200" dirty="0" smtClean="0">
                          <a:solidFill>
                            <a:srgbClr val="FFFFFF"/>
                          </a:solidFill>
                        </a:rPr>
                        <a:t>Category</a:t>
                      </a:r>
                      <a:endParaRPr lang="en-US" sz="1200" dirty="0">
                        <a:solidFill>
                          <a:srgbClr val="FFFFFF"/>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200" dirty="0" smtClean="0">
                          <a:solidFill>
                            <a:srgbClr val="FFFFFF"/>
                          </a:solidFill>
                        </a:rPr>
                        <a:t>Issue/Risk/Critical</a:t>
                      </a:r>
                      <a:r>
                        <a:rPr lang="en-US" sz="1200" baseline="0" dirty="0" smtClean="0">
                          <a:solidFill>
                            <a:srgbClr val="FFFFFF"/>
                          </a:solidFill>
                        </a:rPr>
                        <a:t> </a:t>
                      </a:r>
                      <a:r>
                        <a:rPr lang="en-US" sz="1200" dirty="0" smtClean="0">
                          <a:solidFill>
                            <a:srgbClr val="FFFFFF"/>
                          </a:solidFill>
                        </a:rPr>
                        <a:t>Dependencies</a:t>
                      </a:r>
                      <a:endParaRPr lang="en-US" sz="1200" dirty="0">
                        <a:solidFill>
                          <a:srgbClr val="FFFFFF"/>
                        </a:solidFill>
                      </a:endParaRPr>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200" dirty="0" smtClean="0">
                          <a:solidFill>
                            <a:srgbClr val="FFFFFF"/>
                          </a:solidFill>
                        </a:rPr>
                        <a:t>Mitigation</a:t>
                      </a:r>
                      <a:r>
                        <a:rPr lang="en-US" sz="1200" baseline="0" dirty="0" smtClean="0">
                          <a:solidFill>
                            <a:srgbClr val="FFFFFF"/>
                          </a:solidFill>
                        </a:rPr>
                        <a:t> Plan</a:t>
                      </a:r>
                      <a:endParaRPr lang="en-US" sz="1200" dirty="0">
                        <a:solidFill>
                          <a:srgbClr val="FFFFFF"/>
                        </a:solidFill>
                      </a:endParaRPr>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200" dirty="0" smtClean="0">
                          <a:solidFill>
                            <a:srgbClr val="FFFFFF"/>
                          </a:solidFill>
                        </a:rPr>
                        <a:t>Status</a:t>
                      </a:r>
                      <a:endParaRPr lang="en-US" sz="1200" dirty="0">
                        <a:solidFill>
                          <a:srgbClr val="FFFFFF"/>
                        </a:solidFill>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r>
              <a:tr h="387030">
                <a:tc>
                  <a:txBody>
                    <a:bodyPr/>
                    <a:lstStyle/>
                    <a:p>
                      <a:r>
                        <a:rPr lang="en-US" sz="1000" dirty="0" smtClean="0">
                          <a:solidFill>
                            <a:srgbClr val="00B0F0"/>
                          </a:solidFill>
                        </a:rPr>
                        <a:t>&lt;Resource, schedule,</a:t>
                      </a:r>
                      <a:r>
                        <a:rPr lang="en-US" sz="1000" baseline="0" dirty="0" smtClean="0">
                          <a:solidFill>
                            <a:srgbClr val="00B0F0"/>
                          </a:solidFill>
                        </a:rPr>
                        <a:t> …&gt;</a:t>
                      </a:r>
                      <a:endParaRPr lang="en-US" sz="1000" dirty="0">
                        <a:solidFill>
                          <a:srgbClr val="00B0F0"/>
                        </a:solidFill>
                      </a:endParaRPr>
                    </a:p>
                  </a:txBody>
                  <a:tcPr>
                    <a:lnL w="12700" cmpd="sng">
                      <a:solidFill>
                        <a:srgbClr val="000000"/>
                      </a:solidFill>
                    </a:lnL>
                    <a:lnR>
                      <a:no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lang="en-US" sz="1000" kern="1200" dirty="0" smtClean="0">
                        <a:solidFill>
                          <a:schemeClr val="accent1"/>
                        </a:solidFill>
                        <a:latin typeface="+mn-lt"/>
                        <a:ea typeface="+mn-ea"/>
                        <a:cs typeface="+mn-cs"/>
                      </a:endParaRPr>
                    </a:p>
                  </a:txBody>
                  <a:tcPr>
                    <a:lnL>
                      <a:noFill/>
                    </a:lnL>
                    <a:lnR>
                      <a:no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sz="1000" kern="1200" dirty="0" smtClean="0">
                        <a:solidFill>
                          <a:schemeClr val="accent1"/>
                        </a:solidFill>
                        <a:latin typeface="+mn-lt"/>
                        <a:ea typeface="+mn-ea"/>
                        <a:cs typeface="+mn-cs"/>
                      </a:endParaRPr>
                    </a:p>
                  </a:txBody>
                  <a:tcPr>
                    <a:lnL>
                      <a:noFill/>
                    </a:lnL>
                    <a:lnR>
                      <a:no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sz="1000" dirty="0" smtClean="0">
                          <a:solidFill>
                            <a:srgbClr val="00B0F0"/>
                          </a:solidFill>
                        </a:rPr>
                        <a:t>&lt;IP or</a:t>
                      </a:r>
                      <a:r>
                        <a:rPr lang="en-US" sz="1000" baseline="0" dirty="0" smtClean="0">
                          <a:solidFill>
                            <a:srgbClr val="00B0F0"/>
                          </a:solidFill>
                        </a:rPr>
                        <a:t> Need Help, yellow or red&gt;</a:t>
                      </a:r>
                      <a:endParaRPr lang="en-US" sz="1000" dirty="0" smtClean="0">
                        <a:solidFill>
                          <a:srgbClr val="00B0F0"/>
                        </a:solidFill>
                      </a:endParaRPr>
                    </a:p>
                  </a:txBody>
                  <a:tcPr>
                    <a:lnL>
                      <a:noFill/>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87030">
                <a:tc>
                  <a:txBody>
                    <a:bodyPr/>
                    <a:lstStyle/>
                    <a:p>
                      <a:endParaRPr lang="en-US" sz="1000" dirty="0">
                        <a:solidFill>
                          <a:schemeClr val="accent1"/>
                        </a:solidFill>
                      </a:endParaRPr>
                    </a:p>
                  </a:txBody>
                  <a:tcPr>
                    <a:lnL w="12700" cmpd="sng">
                      <a:solidFill>
                        <a:srgbClr val="000000"/>
                      </a:solidFill>
                    </a:lnL>
                    <a:lnR>
                      <a:no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defRPr/>
                      </a:pPr>
                      <a:endParaRPr lang="en-US" sz="1000" dirty="0" smtClean="0">
                        <a:solidFill>
                          <a:schemeClr val="accent1"/>
                        </a:solidFill>
                      </a:endParaRPr>
                    </a:p>
                  </a:txBody>
                  <a:tcPr>
                    <a:lnL>
                      <a:noFill/>
                    </a:lnL>
                    <a:lnR>
                      <a:no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ko-KR" sz="1000" b="0" i="0" u="none" strike="noStrike" cap="none" normalizeH="0" baseline="0" dirty="0" smtClean="0">
                        <a:ln>
                          <a:noFill/>
                        </a:ln>
                        <a:solidFill>
                          <a:schemeClr val="accent1"/>
                        </a:solidFill>
                        <a:effectLst/>
                        <a:latin typeface="Arial" panose="020B0604020202020204" pitchFamily="34" charset="0"/>
                        <a:ea typeface="Gulim" panose="020B0600000101010101" pitchFamily="34" charset="-127"/>
                        <a:cs typeface="Times New Roman" panose="02020603050405020304" pitchFamily="18" charset="0"/>
                      </a:endParaRPr>
                    </a:p>
                  </a:txBody>
                  <a:tcPr>
                    <a:lnL>
                      <a:noFill/>
                    </a:lnL>
                    <a:lnR>
                      <a:no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p>
                      <a:endParaRPr lang="en-US" sz="1000" kern="1200" dirty="0">
                        <a:solidFill>
                          <a:schemeClr val="accent1"/>
                        </a:solidFill>
                        <a:latin typeface="+mn-lt"/>
                        <a:ea typeface="+mn-ea"/>
                        <a:cs typeface="+mn-cs"/>
                      </a:endParaRPr>
                    </a:p>
                  </a:txBody>
                  <a:tcPr>
                    <a:lnL>
                      <a:noFill/>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8703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0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0" fontAlgn="base" latinLnBrk="0" hangingPunct="0">
                        <a:lnSpc>
                          <a:spcPct val="100000"/>
                        </a:lnSpc>
                        <a:spcBef>
                          <a:spcPct val="0"/>
                        </a:spcBef>
                        <a:spcAft>
                          <a:spcPct val="0"/>
                        </a:spcAft>
                        <a:buClrTx/>
                        <a:buSzTx/>
                        <a:buFontTx/>
                        <a:buNone/>
                        <a:defRPr/>
                      </a:pPr>
                      <a:endParaRPr lang="en-US" sz="1000" dirty="0" smtClean="0">
                        <a:solidFill>
                          <a:schemeClr val="accent1"/>
                        </a:solidFill>
                      </a:endParaRPr>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ko-KR" sz="1000" b="0" i="0" u="none" strike="noStrike" cap="none" normalizeH="0" baseline="0" dirty="0" smtClean="0">
                        <a:ln>
                          <a:noFill/>
                        </a:ln>
                        <a:solidFill>
                          <a:schemeClr val="accent1"/>
                        </a:solidFill>
                        <a:effectLst/>
                        <a:latin typeface="Arial" panose="020B0604020202020204" pitchFamily="34" charset="0"/>
                        <a:ea typeface="Gulim" panose="020B0600000101010101" pitchFamily="34" charset="-127"/>
                        <a:cs typeface="Times New Roman" panose="02020603050405020304" pitchFamily="18" charset="0"/>
                      </a:endParaRPr>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000" kern="1200" dirty="0">
                        <a:solidFill>
                          <a:schemeClr val="accent1"/>
                        </a:solidFill>
                        <a:latin typeface="+mn-lt"/>
                        <a:ea typeface="+mn-ea"/>
                        <a:cs typeface="+mn-cs"/>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00"/>
                    </a:solidFill>
                  </a:tcPr>
                </a:tc>
              </a:tr>
            </a:tbl>
          </a:graphicData>
        </a:graphic>
      </p:graphicFrame>
      <p:graphicFrame>
        <p:nvGraphicFramePr>
          <p:cNvPr id="15" name="Table 14"/>
          <p:cNvGraphicFramePr>
            <a:graphicFrameLocks noGrp="1"/>
          </p:cNvGraphicFramePr>
          <p:nvPr/>
        </p:nvGraphicFramePr>
        <p:xfrm>
          <a:off x="55093" y="3498465"/>
          <a:ext cx="3471868" cy="1780308"/>
        </p:xfrm>
        <a:graphic>
          <a:graphicData uri="http://schemas.openxmlformats.org/drawingml/2006/table">
            <a:tbl>
              <a:tblPr firstRow="1" bandRow="1"/>
              <a:tblGrid>
                <a:gridCol w="2245125"/>
                <a:gridCol w="1226743"/>
              </a:tblGrid>
              <a:tr h="284017">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b="1" kern="1200" dirty="0" smtClean="0">
                          <a:solidFill>
                            <a:srgbClr val="FFFFFF"/>
                          </a:solidFill>
                          <a:latin typeface="+mn-lt"/>
                          <a:ea typeface="+mn-ea"/>
                          <a:cs typeface="+mn-cs"/>
                        </a:rPr>
                        <a:t>Core Components</a:t>
                      </a:r>
                      <a:endParaRPr lang="en-US" sz="1400" b="1" kern="1200" dirty="0">
                        <a:solidFill>
                          <a:srgbClr val="FFFFFF"/>
                        </a:solidFill>
                        <a:latin typeface="+mn-lt"/>
                        <a:ea typeface="+mn-ea"/>
                        <a:cs typeface="+mn-cs"/>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b="1" kern="1200" dirty="0" smtClean="0">
                          <a:solidFill>
                            <a:srgbClr val="FFFFFF"/>
                          </a:solidFill>
                          <a:latin typeface="+mn-lt"/>
                          <a:ea typeface="+mn-ea"/>
                          <a:cs typeface="+mn-cs"/>
                        </a:rPr>
                        <a:t>Status</a:t>
                      </a:r>
                      <a:endParaRPr lang="en-US" sz="1400" b="1" kern="1200" dirty="0">
                        <a:solidFill>
                          <a:srgbClr val="FFFFFF"/>
                        </a:solidFill>
                        <a:latin typeface="+mn-lt"/>
                        <a:ea typeface="+mn-ea"/>
                        <a:cs typeface="+mn-cs"/>
                      </a:endParaRPr>
                    </a:p>
                  </a:txBody>
                  <a:tcPr>
                    <a:lnL>
                      <a:noFill/>
                    </a:lnL>
                    <a:lnR w="12700" cmpd="sng">
                      <a:solidFill>
                        <a:srgbClr val="000000"/>
                      </a:solid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r>
              <a:tr h="367145">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000" dirty="0" smtClean="0">
                          <a:solidFill>
                            <a:schemeClr val="accent1"/>
                          </a:solidFill>
                        </a:rPr>
                        <a:t>Engineering</a:t>
                      </a:r>
                      <a:endParaRPr lang="en-US" sz="10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000" dirty="0">
                        <a:solidFill>
                          <a:schemeClr val="accent1"/>
                        </a:solidFill>
                      </a:endParaRPr>
                    </a:p>
                  </a:txBody>
                  <a:tcPr>
                    <a:lnL>
                      <a:noFill/>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7407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000" dirty="0" smtClean="0">
                          <a:solidFill>
                            <a:schemeClr val="accent1"/>
                          </a:solidFill>
                        </a:rPr>
                        <a:t>Day 0</a:t>
                      </a:r>
                      <a:endParaRPr lang="en-US" sz="10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000" dirty="0">
                        <a:solidFill>
                          <a:schemeClr val="accent1"/>
                        </a:solidFill>
                      </a:endParaRPr>
                    </a:p>
                  </a:txBody>
                  <a:tcPr>
                    <a:lnL>
                      <a:noFill/>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r>
              <a:tr h="360219">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000" dirty="0" smtClean="0">
                          <a:solidFill>
                            <a:schemeClr val="accent1"/>
                          </a:solidFill>
                        </a:rPr>
                        <a:t>Day 1</a:t>
                      </a:r>
                      <a:endParaRPr lang="en-US" sz="1000" dirty="0">
                        <a:solidFill>
                          <a:schemeClr val="accent1"/>
                        </a:solidFill>
                      </a:endParaRPr>
                    </a:p>
                  </a:txBody>
                  <a:tcPr>
                    <a:lnL w="12700" cmpd="sng">
                      <a:solidFill>
                        <a:srgbClr val="000000"/>
                      </a:solidFill>
                    </a:lnL>
                    <a:lnR>
                      <a:noFill/>
                    </a:lnR>
                    <a:lnT w="12700" cmpd="sng">
                      <a:solidFill>
                        <a:srgbClr val="000000"/>
                      </a:solid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000" dirty="0">
                        <a:solidFill>
                          <a:schemeClr val="accent1"/>
                        </a:solidFill>
                      </a:endParaRPr>
                    </a:p>
                  </a:txBody>
                  <a:tcPr>
                    <a:lnL>
                      <a:noFill/>
                    </a:lnL>
                    <a:lnR w="12700" cmpd="sng">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r>
              <a:tr h="374072">
                <a:tc>
                  <a:txBody>
                    <a:bodyPr/>
                    <a:lstStyle/>
                    <a:p>
                      <a:r>
                        <a:rPr lang="en-US" sz="1000" dirty="0" smtClean="0">
                          <a:solidFill>
                            <a:schemeClr val="accent1"/>
                          </a:solidFill>
                        </a:rPr>
                        <a:t>Day 2</a:t>
                      </a:r>
                      <a:endParaRPr lang="en-US" sz="10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p>
                      <a:endParaRPr lang="en-US" sz="1000" dirty="0">
                        <a:solidFill>
                          <a:schemeClr val="accent1"/>
                        </a:solidFill>
                      </a:endParaRPr>
                    </a:p>
                  </a:txBody>
                  <a:tcPr>
                    <a:lnL>
                      <a:noFill/>
                    </a:lnL>
                    <a:lnR w="12700" cmpd="sng">
                      <a:solidFill>
                        <a:srgbClr val="000000"/>
                      </a:solidFill>
                    </a:lnR>
                    <a:lnT w="12700" cap="flat" cmpd="sng" algn="ctr">
                      <a:solidFill>
                        <a:srgbClr val="000000"/>
                      </a:solidFill>
                      <a:prstDash val="solid"/>
                      <a:round/>
                      <a:headEnd type="none" w="med" len="med"/>
                      <a:tailEnd type="none" w="med" len="med"/>
                    </a:lnT>
                    <a:lnB w="12700" cmpd="sng">
                      <a:solidFill>
                        <a:srgbClr val="000000"/>
                      </a:solidFill>
                    </a:lnB>
                    <a:lnTlToBr w="12700" cmpd="sng">
                      <a:noFill/>
                      <a:prstDash val="solid"/>
                    </a:lnTlToBr>
                    <a:lnBlToTr w="12700" cmpd="sng">
                      <a:noFill/>
                      <a:prstDash val="solid"/>
                    </a:lnBlToTr>
                    <a:solidFill>
                      <a:srgbClr val="FFFF00"/>
                    </a:solidFill>
                  </a:tcPr>
                </a:tc>
              </a:tr>
            </a:tbl>
          </a:graphicData>
        </a:graphic>
      </p:graphicFrame>
      <p:graphicFrame>
        <p:nvGraphicFramePr>
          <p:cNvPr id="20" name="Table 19"/>
          <p:cNvGraphicFramePr>
            <a:graphicFrameLocks noGrp="1"/>
          </p:cNvGraphicFramePr>
          <p:nvPr/>
        </p:nvGraphicFramePr>
        <p:xfrm>
          <a:off x="55093" y="5381625"/>
          <a:ext cx="3478682" cy="1181260"/>
        </p:xfrm>
        <a:graphic>
          <a:graphicData uri="http://schemas.openxmlformats.org/drawingml/2006/table">
            <a:tbl>
              <a:tblPr firstRow="1" bandRow="1"/>
              <a:tblGrid>
                <a:gridCol w="1090673"/>
                <a:gridCol w="2388009"/>
              </a:tblGrid>
              <a:tr h="230406">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dirty="0" smtClean="0">
                          <a:solidFill>
                            <a:schemeClr val="accent1"/>
                          </a:solidFill>
                        </a:rPr>
                        <a:t>Schedule</a:t>
                      </a:r>
                      <a:endParaRPr lang="en-US" sz="14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marL="0" marR="0" indent="0" algn="l" defTabSz="914400" rtl="0" eaLnBrk="1" fontAlgn="auto" latinLnBrk="0" hangingPunct="1">
                        <a:lnSpc>
                          <a:spcPct val="100000"/>
                        </a:lnSpc>
                        <a:spcBef>
                          <a:spcPts val="0"/>
                        </a:spcBef>
                        <a:spcAft>
                          <a:spcPts val="0"/>
                        </a:spcAft>
                        <a:buClrTx/>
                        <a:buSzTx/>
                        <a:buFontTx/>
                        <a:buNone/>
                        <a:defRPr/>
                      </a:pPr>
                      <a:endParaRPr lang="en-US" sz="1400" dirty="0" smtClean="0"/>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r>
              <a:tr h="26889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smtClean="0">
                          <a:solidFill>
                            <a:schemeClr val="accent1"/>
                          </a:solidFill>
                        </a:rPr>
                        <a:t>Status</a:t>
                      </a:r>
                      <a:endParaRPr lang="en-US" sz="12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smtClean="0">
                          <a:solidFill>
                            <a:srgbClr val="00B0F0"/>
                          </a:solidFill>
                        </a:rPr>
                        <a:t>&lt;On track or Delayed&gt;</a:t>
                      </a:r>
                      <a:endParaRPr lang="en-US" sz="1200" dirty="0" smtClean="0">
                        <a:solidFill>
                          <a:srgbClr val="00B0F0"/>
                        </a:solidFill>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r>
              <a:tr h="30107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smtClean="0">
                          <a:solidFill>
                            <a:schemeClr val="accent1"/>
                          </a:solidFill>
                        </a:rPr>
                        <a:t>% Complete</a:t>
                      </a:r>
                      <a:endParaRPr lang="en-US" sz="12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smtClean="0">
                          <a:solidFill>
                            <a:srgbClr val="00B0F0"/>
                          </a:solidFill>
                        </a:rPr>
                        <a:t>&lt;Percent complete&gt;</a:t>
                      </a:r>
                      <a:endParaRPr lang="en-US" sz="1200" dirty="0" smtClean="0">
                        <a:solidFill>
                          <a:srgbClr val="00B0F0"/>
                        </a:solidFill>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r>
              <a:tr h="30107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smtClean="0">
                          <a:solidFill>
                            <a:schemeClr val="accent1"/>
                          </a:solidFill>
                        </a:rPr>
                        <a:t>Critical Path</a:t>
                      </a:r>
                      <a:endParaRPr lang="en-US" sz="12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en-US" sz="1200" dirty="0" smtClean="0">
                          <a:solidFill>
                            <a:srgbClr val="00B0F0"/>
                          </a:solidFill>
                        </a:rPr>
                        <a:t>&lt;Critical path</a:t>
                      </a:r>
                      <a:r>
                        <a:rPr lang="en-US" sz="1200" baseline="0" dirty="0" smtClean="0">
                          <a:solidFill>
                            <a:srgbClr val="00B0F0"/>
                          </a:solidFill>
                        </a:rPr>
                        <a:t> task&gt;</a:t>
                      </a:r>
                      <a:endParaRPr lang="en-US" sz="1200" dirty="0" smtClean="0">
                        <a:solidFill>
                          <a:srgbClr val="00B0F0"/>
                        </a:solidFill>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r>
            </a:tbl>
          </a:graphicData>
        </a:graphic>
      </p:graphicFrame>
      <p:graphicFrame>
        <p:nvGraphicFramePr>
          <p:cNvPr id="22" name="Table 21"/>
          <p:cNvGraphicFramePr>
            <a:graphicFrameLocks noGrp="1"/>
          </p:cNvGraphicFramePr>
          <p:nvPr/>
        </p:nvGraphicFramePr>
        <p:xfrm>
          <a:off x="3645575" y="5398665"/>
          <a:ext cx="3150462" cy="1205110"/>
        </p:xfrm>
        <a:graphic>
          <a:graphicData uri="http://schemas.openxmlformats.org/drawingml/2006/table">
            <a:tbl>
              <a:tblPr firstRow="1" bandRow="1"/>
              <a:tblGrid>
                <a:gridCol w="1072505"/>
                <a:gridCol w="1039187"/>
                <a:gridCol w="1038770"/>
              </a:tblGrid>
              <a:tr h="32865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dirty="0" smtClean="0">
                          <a:solidFill>
                            <a:srgbClr val="FFFFFF"/>
                          </a:solidFill>
                        </a:rPr>
                        <a:t>Period</a:t>
                      </a:r>
                      <a:endParaRPr lang="en-US" sz="1400" dirty="0">
                        <a:solidFill>
                          <a:srgbClr val="FFFFFF"/>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dirty="0" smtClean="0">
                          <a:solidFill>
                            <a:srgbClr val="FFFFFF"/>
                          </a:solidFill>
                        </a:rPr>
                        <a:t>Budget</a:t>
                      </a:r>
                      <a:endParaRPr lang="en-US" sz="1400" dirty="0">
                        <a:solidFill>
                          <a:srgbClr val="FFFFFF"/>
                        </a:solidFill>
                      </a:endParaRPr>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dirty="0" smtClean="0">
                          <a:solidFill>
                            <a:srgbClr val="FFFFFF"/>
                          </a:solidFill>
                        </a:rPr>
                        <a:t>Actuals</a:t>
                      </a:r>
                      <a:endParaRPr lang="en-US" sz="1400" dirty="0">
                        <a:solidFill>
                          <a:srgbClr val="FFFFFF"/>
                        </a:solidFill>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solidFill>
                  </a:tcPr>
                </a:tc>
              </a:tr>
              <a:tr h="268896">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smtClean="0">
                          <a:solidFill>
                            <a:schemeClr val="accent1"/>
                          </a:solidFill>
                        </a:rPr>
                        <a:t>Current QTR</a:t>
                      </a:r>
                      <a:endParaRPr lang="en-US" sz="12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solidFill>
                          <a:schemeClr val="tx1"/>
                        </a:solidFill>
                      </a:endParaRPr>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solidFill>
                          <a:schemeClr val="tx1"/>
                        </a:solidFill>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r>
              <a:tr h="30107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smtClean="0">
                          <a:solidFill>
                            <a:schemeClr val="accent1"/>
                          </a:solidFill>
                        </a:rPr>
                        <a:t>Next QTR</a:t>
                      </a:r>
                      <a:endParaRPr lang="en-US" sz="12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solidFill>
                          <a:schemeClr val="tx1"/>
                        </a:solidFill>
                      </a:endParaRPr>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solidFill>
                          <a:schemeClr val="tx1"/>
                        </a:solidFill>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FFFFFF"/>
                    </a:solidFill>
                  </a:tcPr>
                </a:tc>
              </a:tr>
              <a:tr h="30107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200" dirty="0" smtClean="0">
                          <a:solidFill>
                            <a:schemeClr val="accent1"/>
                          </a:solidFill>
                        </a:rPr>
                        <a:t>Next Half</a:t>
                      </a:r>
                      <a:endParaRPr lang="en-US" sz="1200" dirty="0">
                        <a:solidFill>
                          <a:schemeClr val="accent1"/>
                        </a:solidFill>
                      </a:endParaRPr>
                    </a:p>
                  </a:txBody>
                  <a:tcPr>
                    <a:lnL w="12700" cmpd="sng">
                      <a:solidFill>
                        <a:srgbClr val="000000"/>
                      </a:solid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solidFill>
                          <a:schemeClr val="tx1"/>
                        </a:solidFill>
                      </a:endParaRPr>
                    </a:p>
                  </a:txBody>
                  <a:tcPr>
                    <a:lnL>
                      <a:noFill/>
                    </a:lnL>
                    <a:lnR>
                      <a:no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endParaRPr lang="en-US" sz="1200" dirty="0">
                        <a:solidFill>
                          <a:schemeClr val="tx1"/>
                        </a:solidFill>
                      </a:endParaRPr>
                    </a:p>
                  </a:txBody>
                  <a:tcPr>
                    <a:lnL>
                      <a:noFill/>
                    </a:lnL>
                    <a:lnR w="12700" cmpd="sng">
                      <a:solidFill>
                        <a:srgbClr val="000000"/>
                      </a:solidFill>
                    </a:lnR>
                    <a:lnT w="12700" cmpd="sng">
                      <a:solidFill>
                        <a:srgbClr val="000000"/>
                      </a:solidFill>
                    </a:lnT>
                    <a:lnB w="12700" cmpd="sng">
                      <a:solidFill>
                        <a:srgbClr val="000000"/>
                      </a:solidFill>
                    </a:lnB>
                    <a:lnTlToBr w="12700" cmpd="sng">
                      <a:noFill/>
                      <a:prstDash val="solid"/>
                    </a:lnTlToBr>
                    <a:lnBlToTr w="12700" cmpd="sng">
                      <a:noFill/>
                      <a:prstDash val="solid"/>
                    </a:lnBlToTr>
                    <a:solidFill>
                      <a:srgbClr val="000000">
                        <a:tint val="20000"/>
                      </a:srgbClr>
                    </a:solidFill>
                  </a:tcPr>
                </a:tc>
              </a:tr>
            </a:tbl>
          </a:graphicData>
        </a:graphic>
      </p:graphicFrame>
      <p:sp>
        <p:nvSpPr>
          <p:cNvPr id="2" name="Slide Number Placeholder 1"/>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925"/>
            <a:ext cx="8229600" cy="639762"/>
          </a:xfrm>
        </p:spPr>
        <p:txBody>
          <a:bodyPr/>
          <a:lstStyle/>
          <a:p>
            <a:endParaRPr lang="en-US" dirty="0"/>
          </a:p>
        </p:txBody>
      </p:sp>
      <p:sp>
        <p:nvSpPr>
          <p:cNvPr id="10" name="TextBox 9"/>
          <p:cNvSpPr txBox="1"/>
          <p:nvPr/>
        </p:nvSpPr>
        <p:spPr>
          <a:xfrm>
            <a:off x="398213" y="5971250"/>
            <a:ext cx="8310594" cy="523220"/>
          </a:xfrm>
          <a:prstGeom prst="rect">
            <a:avLst/>
          </a:prstGeom>
          <a:noFill/>
        </p:spPr>
        <p:txBody>
          <a:bodyPr wrap="square" rtlCol="0">
            <a:spAutoFit/>
          </a:bodyPr>
          <a:lstStyle/>
          <a:p>
            <a:pPr fontAlgn="base">
              <a:spcBef>
                <a:spcPct val="0"/>
              </a:spcBef>
              <a:spcAft>
                <a:spcPct val="0"/>
              </a:spcAft>
            </a:pPr>
            <a:r>
              <a:rPr lang="en-US" sz="1400" dirty="0" smtClean="0">
                <a:solidFill>
                  <a:srgbClr val="000000"/>
                </a:solidFill>
                <a:cs typeface="Arial" panose="020B0604020202020204" pitchFamily="34" charset="0"/>
              </a:rPr>
              <a:t>* Defined as ultimately </a:t>
            </a:r>
            <a:r>
              <a:rPr lang="en-US" sz="1400" dirty="0">
                <a:solidFill>
                  <a:srgbClr val="000000"/>
                </a:solidFill>
                <a:cs typeface="Arial" panose="020B0604020202020204" pitchFamily="34" charset="0"/>
              </a:rPr>
              <a:t>accountable for the correct and thorough completion of the deliverable or task, and the one to whom </a:t>
            </a:r>
            <a:r>
              <a:rPr lang="en-US" sz="1400" dirty="0" smtClean="0">
                <a:solidFill>
                  <a:srgbClr val="000000"/>
                </a:solidFill>
                <a:cs typeface="Arial" panose="020B0604020202020204" pitchFamily="34" charset="0"/>
              </a:rPr>
              <a:t>Responsible(s)</a:t>
            </a:r>
            <a:r>
              <a:rPr lang="en-US" sz="1400" dirty="0">
                <a:solidFill>
                  <a:srgbClr val="000000"/>
                </a:solidFill>
                <a:cs typeface="Arial" panose="020B0604020202020204" pitchFamily="34" charset="0"/>
              </a:rPr>
              <a:t> is </a:t>
            </a:r>
            <a:r>
              <a:rPr lang="en-US" sz="1400" dirty="0" smtClean="0">
                <a:solidFill>
                  <a:srgbClr val="000000"/>
                </a:solidFill>
                <a:cs typeface="Arial" panose="020B0604020202020204" pitchFamily="34" charset="0"/>
              </a:rPr>
              <a:t>accountable</a:t>
            </a:r>
            <a:endParaRPr lang="en-US" sz="1400" dirty="0" smtClean="0">
              <a:solidFill>
                <a:srgbClr val="000000"/>
              </a:solidFill>
              <a:cs typeface="Arial" panose="020B0604020202020204" pitchFamily="34" charset="0"/>
            </a:endParaRPr>
          </a:p>
        </p:txBody>
      </p:sp>
      <p:graphicFrame>
        <p:nvGraphicFramePr>
          <p:cNvPr id="11" name="Table 10"/>
          <p:cNvGraphicFramePr>
            <a:graphicFrameLocks noGrp="1"/>
          </p:cNvGraphicFramePr>
          <p:nvPr/>
        </p:nvGraphicFramePr>
        <p:xfrm>
          <a:off x="334536" y="981491"/>
          <a:ext cx="8281640" cy="4682856"/>
        </p:xfrm>
        <a:graphic>
          <a:graphicData uri="http://schemas.openxmlformats.org/drawingml/2006/table">
            <a:tbl>
              <a:tblPr firstRow="1" bandRow="1"/>
              <a:tblGrid>
                <a:gridCol w="2272401"/>
                <a:gridCol w="6009239"/>
              </a:tblGrid>
              <a:tr h="491049">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r>
                        <a:rPr lang="en-US" dirty="0" smtClean="0">
                          <a:solidFill>
                            <a:srgbClr val="FFFFFF"/>
                          </a:solidFill>
                        </a:rPr>
                        <a:t>Role</a:t>
                      </a:r>
                      <a:endParaRPr lang="en-US" dirty="0">
                        <a:solidFill>
                          <a:srgbClr val="FFFFFF"/>
                        </a:solidFill>
                      </a:endParaRPr>
                    </a:p>
                  </a:txBody>
                  <a:tcPr>
                    <a:lnL w="9525" cap="flat" cmpd="sng" algn="ctr">
                      <a:solidFill>
                        <a:srgbClr val="780000">
                          <a:shade val="95000"/>
                          <a:satMod val="105000"/>
                        </a:srgbClr>
                      </a:solidFill>
                      <a:prstDash val="solid"/>
                    </a:lnL>
                    <a:lnR>
                      <a:noFill/>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solidFill>
                      <a:srgbClr val="780000"/>
                    </a:solidFill>
                  </a:tcPr>
                </a:tc>
                <a:tc>
                  <a:txBody>
                    <a:bodyPr/>
                    <a:lstStyle>
                      <a:lvl1pPr marL="0" algn="l" defTabSz="914400" rtl="0" eaLnBrk="1" latinLnBrk="0" hangingPunct="1">
                        <a:defRPr sz="1800" b="1" kern="1200">
                          <a:solidFill>
                            <a:schemeClr val="bg1"/>
                          </a:solidFill>
                          <a:latin typeface="Arial" panose="020B0604020202020204"/>
                        </a:defRPr>
                      </a:lvl1pPr>
                      <a:lvl2pPr marL="457200" algn="l" defTabSz="914400" rtl="0" eaLnBrk="1" latinLnBrk="0" hangingPunct="1">
                        <a:defRPr sz="1800" b="1" kern="1200">
                          <a:solidFill>
                            <a:schemeClr val="bg1"/>
                          </a:solidFill>
                          <a:latin typeface="Arial" panose="020B0604020202020204"/>
                        </a:defRPr>
                      </a:lvl2pPr>
                      <a:lvl3pPr marL="914400" algn="l" defTabSz="914400" rtl="0" eaLnBrk="1" latinLnBrk="0" hangingPunct="1">
                        <a:defRPr sz="1800" b="1" kern="1200">
                          <a:solidFill>
                            <a:schemeClr val="bg1"/>
                          </a:solidFill>
                          <a:latin typeface="Arial" panose="020B0604020202020204"/>
                        </a:defRPr>
                      </a:lvl3pPr>
                      <a:lvl4pPr marL="1371600" algn="l" defTabSz="914400" rtl="0" eaLnBrk="1" latinLnBrk="0" hangingPunct="1">
                        <a:defRPr sz="1800" b="1" kern="1200">
                          <a:solidFill>
                            <a:schemeClr val="bg1"/>
                          </a:solidFill>
                          <a:latin typeface="Arial" panose="020B0604020202020204"/>
                        </a:defRPr>
                      </a:lvl4pPr>
                      <a:lvl5pPr marL="1828800" algn="l" defTabSz="914400" rtl="0" eaLnBrk="1" latinLnBrk="0" hangingPunct="1">
                        <a:defRPr sz="1800" b="1" kern="1200">
                          <a:solidFill>
                            <a:schemeClr val="bg1"/>
                          </a:solidFill>
                          <a:latin typeface="Arial" panose="020B0604020202020204"/>
                        </a:defRPr>
                      </a:lvl5pPr>
                      <a:lvl6pPr marL="2286000" algn="l" defTabSz="914400" rtl="0" eaLnBrk="1" latinLnBrk="0" hangingPunct="1">
                        <a:defRPr sz="1800" b="1" kern="1200">
                          <a:solidFill>
                            <a:schemeClr val="bg1"/>
                          </a:solidFill>
                          <a:latin typeface="Arial" panose="020B0604020202020204"/>
                        </a:defRPr>
                      </a:lvl6pPr>
                      <a:lvl7pPr marL="2743200" algn="l" defTabSz="914400" rtl="0" eaLnBrk="1" latinLnBrk="0" hangingPunct="1">
                        <a:defRPr sz="1800" b="1" kern="1200">
                          <a:solidFill>
                            <a:schemeClr val="bg1"/>
                          </a:solidFill>
                          <a:latin typeface="Arial" panose="020B0604020202020204"/>
                        </a:defRPr>
                      </a:lvl7pPr>
                      <a:lvl8pPr marL="3200400" algn="l" defTabSz="914400" rtl="0" eaLnBrk="1" latinLnBrk="0" hangingPunct="1">
                        <a:defRPr sz="1800" b="1" kern="1200">
                          <a:solidFill>
                            <a:schemeClr val="bg1"/>
                          </a:solidFill>
                          <a:latin typeface="Arial" panose="020B0604020202020204"/>
                        </a:defRPr>
                      </a:lvl8pPr>
                      <a:lvl9pPr marL="3657600" algn="l" defTabSz="914400" rtl="0" eaLnBrk="1" latinLnBrk="0" hangingPunct="1">
                        <a:defRPr sz="1800" b="1" kern="1200">
                          <a:solidFill>
                            <a:schemeClr val="bg1"/>
                          </a:solidFill>
                          <a:latin typeface="Arial" panose="020B0604020202020204"/>
                        </a:defRPr>
                      </a:lvl9pPr>
                    </a:lstStyle>
                    <a:p>
                      <a:r>
                        <a:rPr lang="en-US" dirty="0" smtClean="0">
                          <a:solidFill>
                            <a:srgbClr val="FFFFFF"/>
                          </a:solidFill>
                        </a:rPr>
                        <a:t>Accountability*</a:t>
                      </a:r>
                      <a:endParaRPr lang="en-US" dirty="0">
                        <a:solidFill>
                          <a:srgbClr val="FFFFFF"/>
                        </a:solidFill>
                      </a:endParaRPr>
                    </a:p>
                  </a:txBody>
                  <a:tcPr>
                    <a:lnL>
                      <a:noFill/>
                    </a:lnL>
                    <a:lnR w="9525" cap="flat" cmpd="sng" algn="ctr">
                      <a:solidFill>
                        <a:srgbClr val="780000">
                          <a:shade val="95000"/>
                          <a:satMod val="105000"/>
                        </a:srgbClr>
                      </a:solidFill>
                      <a:prstDash val="solid"/>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solidFill>
                      <a:srgbClr val="780000"/>
                    </a:solidFill>
                  </a:tcPr>
                </a:tc>
              </a:tr>
              <a:tr h="108284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dirty="0" smtClean="0">
                          <a:solidFill>
                            <a:schemeClr val="accent1"/>
                          </a:solidFill>
                        </a:rPr>
                        <a:t>Solution Program Manager</a:t>
                      </a:r>
                      <a:endParaRPr lang="en-US" sz="1200" dirty="0">
                        <a:solidFill>
                          <a:schemeClr val="accent1"/>
                        </a:solidFill>
                      </a:endParaRPr>
                    </a:p>
                  </a:txBody>
                  <a:tcPr>
                    <a:lnL w="9525" cap="flat" cmpd="sng" algn="ctr">
                      <a:solidFill>
                        <a:srgbClr val="780000">
                          <a:shade val="95000"/>
                          <a:satMod val="105000"/>
                        </a:srgbClr>
                      </a:solidFill>
                      <a:prstDash val="solid"/>
                    </a:lnL>
                    <a:lnR>
                      <a:noFill/>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85750" indent="-285750">
                        <a:buFont typeface="Arial" panose="020B0604020202020204" pitchFamily="34" charset="0"/>
                        <a:buChar char="•"/>
                      </a:pPr>
                      <a:r>
                        <a:rPr lang="en-US" sz="1200" dirty="0" smtClean="0">
                          <a:solidFill>
                            <a:schemeClr val="accent1"/>
                          </a:solidFill>
                        </a:rPr>
                        <a:t>Delivery</a:t>
                      </a:r>
                      <a:r>
                        <a:rPr lang="en-US" sz="1200" baseline="0" dirty="0" smtClean="0">
                          <a:solidFill>
                            <a:schemeClr val="accent1"/>
                          </a:solidFill>
                        </a:rPr>
                        <a:t> of the program requirements as per the SRD</a:t>
                      </a:r>
                      <a:endParaRPr lang="en-US" sz="1200" baseline="0" dirty="0" smtClean="0">
                        <a:solidFill>
                          <a:schemeClr val="accent1"/>
                        </a:solidFill>
                      </a:endParaRPr>
                    </a:p>
                    <a:p>
                      <a:pPr marL="285750" indent="-285750">
                        <a:buFont typeface="Arial" panose="020B0604020202020204" pitchFamily="34" charset="0"/>
                        <a:buChar char="•"/>
                      </a:pPr>
                      <a:r>
                        <a:rPr lang="en-US" sz="1200" baseline="0" dirty="0" smtClean="0">
                          <a:solidFill>
                            <a:schemeClr val="accent1"/>
                          </a:solidFill>
                        </a:rPr>
                        <a:t>Overall program management covering every aspect of the SRD and including the master project plan, schedule, budget, risks register, communications, legal, financial</a:t>
                      </a:r>
                      <a:endParaRPr lang="en-US" sz="1200" baseline="0" dirty="0" smtClean="0">
                        <a:solidFill>
                          <a:schemeClr val="accent1"/>
                        </a:solidFill>
                      </a:endParaRPr>
                    </a:p>
                    <a:p>
                      <a:pPr marL="285750" indent="-285750">
                        <a:buFont typeface="Arial" panose="020B0604020202020204" pitchFamily="34" charset="0"/>
                        <a:buChar char="•"/>
                      </a:pPr>
                      <a:r>
                        <a:rPr lang="en-US" sz="1200" baseline="0" dirty="0" smtClean="0">
                          <a:solidFill>
                            <a:schemeClr val="accent1"/>
                          </a:solidFill>
                        </a:rPr>
                        <a:t>Gate reviews, core team, reporting, issue escalations</a:t>
                      </a:r>
                      <a:endParaRPr lang="en-US" sz="1200" baseline="0" dirty="0" smtClean="0">
                        <a:solidFill>
                          <a:schemeClr val="accent1"/>
                        </a:solidFill>
                      </a:endParaRPr>
                    </a:p>
                  </a:txBody>
                  <a:tcPr>
                    <a:lnL>
                      <a:noFill/>
                    </a:lnL>
                    <a:lnR w="9525" cap="flat" cmpd="sng" algn="ctr">
                      <a:solidFill>
                        <a:srgbClr val="780000">
                          <a:shade val="95000"/>
                          <a:satMod val="105000"/>
                        </a:srgbClr>
                      </a:solidFill>
                      <a:prstDash val="solid"/>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r>
              <a:tr h="49104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dirty="0" smtClean="0">
                          <a:solidFill>
                            <a:schemeClr val="accent1"/>
                          </a:solidFill>
                        </a:rPr>
                        <a:t>Engineering Project</a:t>
                      </a:r>
                      <a:r>
                        <a:rPr lang="en-US" sz="1200" baseline="0" dirty="0" smtClean="0">
                          <a:solidFill>
                            <a:schemeClr val="accent1"/>
                          </a:solidFill>
                        </a:rPr>
                        <a:t> Manager</a:t>
                      </a:r>
                      <a:endParaRPr lang="en-US" sz="1200" dirty="0">
                        <a:solidFill>
                          <a:schemeClr val="accent1"/>
                        </a:solidFill>
                      </a:endParaRPr>
                    </a:p>
                  </a:txBody>
                  <a:tcPr>
                    <a:lnL w="9525" cap="flat" cmpd="sng" algn="ctr">
                      <a:solidFill>
                        <a:srgbClr val="780000">
                          <a:shade val="95000"/>
                          <a:satMod val="105000"/>
                        </a:srgbClr>
                      </a:solidFill>
                      <a:prstDash val="solid"/>
                    </a:lnL>
                    <a:lnR>
                      <a:noFill/>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Delivery of the Engineering requirements as per the SRD</a:t>
                      </a:r>
                      <a:endParaRPr lang="en-US" sz="1200" kern="120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Engineering</a:t>
                      </a:r>
                      <a:r>
                        <a:rPr lang="en-US" sz="1200" kern="1200" baseline="0" dirty="0" smtClean="0">
                          <a:solidFill>
                            <a:schemeClr val="accent1"/>
                          </a:solidFill>
                        </a:rPr>
                        <a:t> readiness and readiness reporting</a:t>
                      </a:r>
                      <a:endParaRPr lang="en-US" sz="1200" kern="1200" baseline="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baseline="0" dirty="0" smtClean="0">
                          <a:solidFill>
                            <a:schemeClr val="accent1"/>
                          </a:solidFill>
                        </a:rPr>
                        <a:t>TRD</a:t>
                      </a:r>
                      <a:endParaRPr lang="en-US" sz="1200" kern="1200" dirty="0" smtClean="0">
                        <a:solidFill>
                          <a:schemeClr val="accent1"/>
                        </a:solidFill>
                      </a:endParaRPr>
                    </a:p>
                  </a:txBody>
                  <a:tcPr>
                    <a:lnL>
                      <a:noFill/>
                    </a:lnL>
                    <a:lnR w="9525" cap="flat" cmpd="sng" algn="ctr">
                      <a:solidFill>
                        <a:srgbClr val="780000">
                          <a:shade val="95000"/>
                          <a:satMod val="105000"/>
                        </a:srgbClr>
                      </a:solidFill>
                      <a:prstDash val="solid"/>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r>
              <a:tr h="49104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dirty="0" smtClean="0">
                          <a:solidFill>
                            <a:schemeClr val="accent1"/>
                          </a:solidFill>
                        </a:rPr>
                        <a:t>Day 0 Project Manager</a:t>
                      </a:r>
                      <a:endParaRPr lang="en-US" sz="1200" dirty="0">
                        <a:solidFill>
                          <a:schemeClr val="accent1"/>
                        </a:solidFill>
                      </a:endParaRPr>
                    </a:p>
                  </a:txBody>
                  <a:tcPr>
                    <a:lnL w="9525" cap="flat" cmpd="sng" algn="ctr">
                      <a:solidFill>
                        <a:srgbClr val="780000">
                          <a:shade val="95000"/>
                          <a:satMod val="105000"/>
                        </a:srgbClr>
                      </a:solidFill>
                      <a:prstDash val="solid"/>
                    </a:lnL>
                    <a:lnR>
                      <a:noFill/>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Delivery of the Day 0</a:t>
                      </a:r>
                      <a:r>
                        <a:rPr lang="en-US" sz="1200" kern="1200" baseline="0" dirty="0" smtClean="0">
                          <a:solidFill>
                            <a:schemeClr val="accent1"/>
                          </a:solidFill>
                        </a:rPr>
                        <a:t> </a:t>
                      </a:r>
                      <a:r>
                        <a:rPr lang="en-US" sz="1200" kern="1200" dirty="0" smtClean="0">
                          <a:solidFill>
                            <a:schemeClr val="accent1"/>
                          </a:solidFill>
                        </a:rPr>
                        <a:t>requirements as per the SRD</a:t>
                      </a:r>
                      <a:endParaRPr lang="en-US" sz="1200" kern="120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baseline="0" dirty="0" smtClean="0">
                          <a:solidFill>
                            <a:schemeClr val="accent1"/>
                          </a:solidFill>
                        </a:rPr>
                        <a:t>Day 0 readiness and readiness reporting</a:t>
                      </a:r>
                      <a:endParaRPr lang="en-US" sz="1200" kern="1200" baseline="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baseline="0" dirty="0" smtClean="0">
                          <a:solidFill>
                            <a:schemeClr val="accent1"/>
                          </a:solidFill>
                        </a:rPr>
                        <a:t>Consultant on Day 1 Handoff Process</a:t>
                      </a:r>
                      <a:endParaRPr lang="en-US" sz="1200" kern="1200" dirty="0" smtClean="0">
                        <a:solidFill>
                          <a:schemeClr val="accent1"/>
                        </a:solidFill>
                      </a:endParaRPr>
                    </a:p>
                  </a:txBody>
                  <a:tcPr>
                    <a:lnL>
                      <a:noFill/>
                    </a:lnL>
                    <a:lnR w="9525" cap="flat" cmpd="sng" algn="ctr">
                      <a:solidFill>
                        <a:srgbClr val="780000">
                          <a:shade val="95000"/>
                          <a:satMod val="105000"/>
                        </a:srgbClr>
                      </a:solidFill>
                      <a:prstDash val="solid"/>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r>
              <a:tr h="691817">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dirty="0" smtClean="0">
                          <a:solidFill>
                            <a:schemeClr val="accent1"/>
                          </a:solidFill>
                        </a:rPr>
                        <a:t>Day 1 Project</a:t>
                      </a:r>
                      <a:r>
                        <a:rPr lang="en-US" sz="1200" baseline="0" dirty="0" smtClean="0">
                          <a:solidFill>
                            <a:schemeClr val="accent1"/>
                          </a:solidFill>
                        </a:rPr>
                        <a:t> Manager</a:t>
                      </a:r>
                      <a:endParaRPr lang="en-US" sz="1200" dirty="0">
                        <a:solidFill>
                          <a:schemeClr val="accent1"/>
                        </a:solidFill>
                      </a:endParaRPr>
                    </a:p>
                  </a:txBody>
                  <a:tcPr>
                    <a:lnL w="9525" cap="flat" cmpd="sng" algn="ctr">
                      <a:solidFill>
                        <a:srgbClr val="780000">
                          <a:shade val="95000"/>
                          <a:satMod val="105000"/>
                        </a:srgbClr>
                      </a:solidFill>
                      <a:prstDash val="solid"/>
                    </a:lnL>
                    <a:lnR>
                      <a:noFill/>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Day 0 Handoff process</a:t>
                      </a:r>
                      <a:endParaRPr lang="en-US" sz="1200" kern="120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Delivery of the Day 1 requirements as per the SRD</a:t>
                      </a:r>
                      <a:endParaRPr lang="en-US" sz="1200" kern="120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Day 1 readiness and readiness reporting</a:t>
                      </a:r>
                      <a:endParaRPr lang="en-US" sz="1200" kern="120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Consultant</a:t>
                      </a:r>
                      <a:r>
                        <a:rPr lang="en-US" sz="1200" kern="1200" baseline="0" dirty="0" smtClean="0">
                          <a:solidFill>
                            <a:schemeClr val="accent1"/>
                          </a:solidFill>
                        </a:rPr>
                        <a:t> on Day 2 Handoff process</a:t>
                      </a:r>
                      <a:endParaRPr lang="en-US" sz="1200" kern="1200" baseline="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baseline="0" dirty="0" smtClean="0">
                          <a:solidFill>
                            <a:schemeClr val="accent1"/>
                          </a:solidFill>
                        </a:rPr>
                        <a:t>SDR</a:t>
                      </a:r>
                      <a:endParaRPr lang="en-US" sz="1200" kern="1200" dirty="0" smtClean="0">
                        <a:solidFill>
                          <a:schemeClr val="accent1"/>
                        </a:solidFill>
                      </a:endParaRPr>
                    </a:p>
                  </a:txBody>
                  <a:tcPr>
                    <a:lnL>
                      <a:noFill/>
                    </a:lnL>
                    <a:lnR w="9525" cap="flat" cmpd="sng" algn="ctr">
                      <a:solidFill>
                        <a:srgbClr val="780000">
                          <a:shade val="95000"/>
                          <a:satMod val="105000"/>
                        </a:srgbClr>
                      </a:solidFill>
                      <a:prstDash val="solid"/>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r>
              <a:tr h="491049">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r>
                        <a:rPr lang="en-US" sz="1200" dirty="0" smtClean="0">
                          <a:solidFill>
                            <a:schemeClr val="accent1"/>
                          </a:solidFill>
                        </a:rPr>
                        <a:t>Day</a:t>
                      </a:r>
                      <a:r>
                        <a:rPr lang="en-US" sz="1200" baseline="0" dirty="0" smtClean="0">
                          <a:solidFill>
                            <a:schemeClr val="accent1"/>
                          </a:solidFill>
                        </a:rPr>
                        <a:t> 2 Project Manager</a:t>
                      </a:r>
                      <a:endParaRPr lang="en-US" sz="1200" dirty="0">
                        <a:solidFill>
                          <a:schemeClr val="accent1"/>
                        </a:solidFill>
                      </a:endParaRPr>
                    </a:p>
                  </a:txBody>
                  <a:tcPr>
                    <a:lnL w="9525" cap="flat" cmpd="sng" algn="ctr">
                      <a:solidFill>
                        <a:srgbClr val="780000">
                          <a:shade val="95000"/>
                          <a:satMod val="105000"/>
                        </a:srgbClr>
                      </a:solidFill>
                      <a:prstDash val="solid"/>
                    </a:lnL>
                    <a:lnR>
                      <a:noFill/>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panose="020B0604020202020204"/>
                        </a:defRPr>
                      </a:lvl1pPr>
                      <a:lvl2pPr marL="457200" algn="l" defTabSz="914400" rtl="0" eaLnBrk="1" latinLnBrk="0" hangingPunct="1">
                        <a:defRPr sz="1800" kern="1200">
                          <a:solidFill>
                            <a:schemeClr val="tx1"/>
                          </a:solidFill>
                          <a:latin typeface="Arial" panose="020B0604020202020204"/>
                        </a:defRPr>
                      </a:lvl2pPr>
                      <a:lvl3pPr marL="914400" algn="l" defTabSz="914400" rtl="0" eaLnBrk="1" latinLnBrk="0" hangingPunct="1">
                        <a:defRPr sz="1800" kern="1200">
                          <a:solidFill>
                            <a:schemeClr val="tx1"/>
                          </a:solidFill>
                          <a:latin typeface="Arial" panose="020B0604020202020204"/>
                        </a:defRPr>
                      </a:lvl3pPr>
                      <a:lvl4pPr marL="1371600" algn="l" defTabSz="914400" rtl="0" eaLnBrk="1" latinLnBrk="0" hangingPunct="1">
                        <a:defRPr sz="1800" kern="1200">
                          <a:solidFill>
                            <a:schemeClr val="tx1"/>
                          </a:solidFill>
                          <a:latin typeface="Arial" panose="020B0604020202020204"/>
                        </a:defRPr>
                      </a:lvl4pPr>
                      <a:lvl5pPr marL="1828800" algn="l" defTabSz="914400" rtl="0" eaLnBrk="1" latinLnBrk="0" hangingPunct="1">
                        <a:defRPr sz="1800" kern="1200">
                          <a:solidFill>
                            <a:schemeClr val="tx1"/>
                          </a:solidFill>
                          <a:latin typeface="Arial" panose="020B0604020202020204"/>
                        </a:defRPr>
                      </a:lvl5pPr>
                      <a:lvl6pPr marL="2286000" algn="l" defTabSz="914400" rtl="0" eaLnBrk="1" latinLnBrk="0" hangingPunct="1">
                        <a:defRPr sz="1800" kern="1200">
                          <a:solidFill>
                            <a:schemeClr val="tx1"/>
                          </a:solidFill>
                          <a:latin typeface="Arial" panose="020B0604020202020204"/>
                        </a:defRPr>
                      </a:lvl6pPr>
                      <a:lvl7pPr marL="2743200" algn="l" defTabSz="914400" rtl="0" eaLnBrk="1" latinLnBrk="0" hangingPunct="1">
                        <a:defRPr sz="1800" kern="1200">
                          <a:solidFill>
                            <a:schemeClr val="tx1"/>
                          </a:solidFill>
                          <a:latin typeface="Arial" panose="020B0604020202020204"/>
                        </a:defRPr>
                      </a:lvl7pPr>
                      <a:lvl8pPr marL="3200400" algn="l" defTabSz="914400" rtl="0" eaLnBrk="1" latinLnBrk="0" hangingPunct="1">
                        <a:defRPr sz="1800" kern="1200">
                          <a:solidFill>
                            <a:schemeClr val="tx1"/>
                          </a:solidFill>
                          <a:latin typeface="Arial" panose="020B0604020202020204"/>
                        </a:defRPr>
                      </a:lvl8pPr>
                      <a:lvl9pPr marL="3657600" algn="l" defTabSz="914400" rtl="0" eaLnBrk="1" latinLnBrk="0" hangingPunct="1">
                        <a:defRPr sz="1800" kern="1200">
                          <a:solidFill>
                            <a:schemeClr val="tx1"/>
                          </a:solidFill>
                          <a:latin typeface="Arial" panose="020B0604020202020204"/>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Day 1 Handoff Process</a:t>
                      </a:r>
                      <a:endParaRPr lang="en-US" sz="1200" kern="120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Delivery of the Day 2 requirements as per the SRD</a:t>
                      </a:r>
                      <a:endParaRPr lang="en-US" sz="1200" kern="120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rPr>
                        <a:t>Day 2 readiness and readiness reporting</a:t>
                      </a:r>
                      <a:endParaRPr lang="en-US" sz="1200" kern="120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smtClean="0">
                          <a:solidFill>
                            <a:schemeClr val="accent1"/>
                          </a:solidFill>
                          <a:latin typeface="+mn-lt"/>
                          <a:ea typeface="+mn-ea"/>
                          <a:cs typeface="+mn-cs"/>
                        </a:rPr>
                        <a:t>SDR</a:t>
                      </a:r>
                      <a:endParaRPr lang="en-US" sz="1200" kern="1200" dirty="0" smtClean="0">
                        <a:solidFill>
                          <a:schemeClr val="accent1"/>
                        </a:solidFill>
                        <a:latin typeface="+mn-lt"/>
                        <a:ea typeface="+mn-ea"/>
                        <a:cs typeface="+mn-cs"/>
                      </a:endParaRPr>
                    </a:p>
                  </a:txBody>
                  <a:tcPr>
                    <a:lnL>
                      <a:noFill/>
                    </a:lnL>
                    <a:lnR w="9525" cap="flat" cmpd="sng" algn="ctr">
                      <a:solidFill>
                        <a:srgbClr val="780000">
                          <a:shade val="95000"/>
                          <a:satMod val="105000"/>
                        </a:srgbClr>
                      </a:solidFill>
                      <a:prstDash val="solid"/>
                    </a:lnR>
                    <a:lnT w="9525" cap="flat" cmpd="sng" algn="ctr">
                      <a:solidFill>
                        <a:srgbClr val="780000">
                          <a:shade val="95000"/>
                          <a:satMod val="105000"/>
                        </a:srgbClr>
                      </a:solidFill>
                      <a:prstDash val="solid"/>
                    </a:lnT>
                    <a:lnB w="9525" cap="flat" cmpd="sng" algn="ctr">
                      <a:solidFill>
                        <a:srgbClr val="780000">
                          <a:shade val="95000"/>
                          <a:satMod val="105000"/>
                        </a:srgbClr>
                      </a:solidFill>
                      <a:prstDash val="solid"/>
                    </a:lnB>
                    <a:lnTlToBr w="12700" cmpd="sng">
                      <a:noFill/>
                      <a:prstDash val="solid"/>
                    </a:lnTlToBr>
                    <a:lnBlToTr w="12700" cmpd="sng">
                      <a:noFill/>
                      <a:prstDash val="solid"/>
                    </a:lnBlToTr>
                    <a:noFill/>
                  </a:tcPr>
                </a:tc>
              </a:tr>
            </a:tbl>
          </a:graphicData>
        </a:graphic>
      </p:graphicFrame>
      <p:sp>
        <p:nvSpPr>
          <p:cNvPr id="12" name="Title 2"/>
          <p:cNvSpPr txBox="1"/>
          <p:nvPr/>
        </p:nvSpPr>
        <p:spPr bwMode="gray">
          <a:xfrm>
            <a:off x="541262" y="267083"/>
            <a:ext cx="8399684" cy="47942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3200" kern="1200">
                <a:solidFill>
                  <a:schemeClr val="tx2"/>
                </a:solidFill>
                <a:latin typeface="Arial" panose="020B0604020202020204" pitchFamily="34" charset="0"/>
                <a:ea typeface="+mj-ea"/>
                <a:cs typeface="Arial" panose="020B0604020202020204" pitchFamily="34" charset="0"/>
              </a:defRPr>
            </a:lvl1pPr>
          </a:lstStyle>
          <a:p>
            <a:r>
              <a:rPr lang="en-US" sz="2400" dirty="0" smtClean="0"/>
              <a:t>Services Solution Program Management Responsibilities</a:t>
            </a:r>
            <a:endParaRPr lang="en-US" sz="2400" dirty="0"/>
          </a:p>
        </p:txBody>
      </p:sp>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30712" y="5419488"/>
            <a:ext cx="6854283" cy="738664"/>
          </a:xfrm>
          <a:prstGeom prst="rect">
            <a:avLst/>
          </a:prstGeom>
          <a:noFill/>
        </p:spPr>
        <p:txBody>
          <a:bodyPr wrap="square" rtlCol="0">
            <a:spAutoFit/>
          </a:bodyPr>
          <a:lstStyle/>
          <a:p>
            <a:pPr fontAlgn="base">
              <a:spcBef>
                <a:spcPct val="0"/>
              </a:spcBef>
              <a:spcAft>
                <a:spcPct val="0"/>
              </a:spcAft>
            </a:pPr>
            <a:r>
              <a:rPr lang="en-US" sz="1400" dirty="0" smtClean="0">
                <a:solidFill>
                  <a:srgbClr val="000000"/>
                </a:solidFill>
                <a:cs typeface="Arial" panose="020B0604020202020204" pitchFamily="34" charset="0"/>
              </a:rPr>
              <a:t>* Defined as ultimately </a:t>
            </a:r>
            <a:r>
              <a:rPr lang="en-US" sz="1400" dirty="0">
                <a:solidFill>
                  <a:srgbClr val="000000"/>
                </a:solidFill>
                <a:cs typeface="Arial" panose="020B0604020202020204" pitchFamily="34" charset="0"/>
              </a:rPr>
              <a:t>accountable for the correct and thorough completion of the deliverable or task, and the one to whom </a:t>
            </a:r>
            <a:r>
              <a:rPr lang="en-US" sz="1400" dirty="0" smtClean="0">
                <a:solidFill>
                  <a:srgbClr val="000000"/>
                </a:solidFill>
                <a:cs typeface="Arial" panose="020B0604020202020204" pitchFamily="34" charset="0"/>
              </a:rPr>
              <a:t>Responsible(s)</a:t>
            </a:r>
            <a:r>
              <a:rPr lang="en-US" sz="1400" dirty="0">
                <a:solidFill>
                  <a:srgbClr val="000000"/>
                </a:solidFill>
                <a:cs typeface="Arial" panose="020B0604020202020204" pitchFamily="34" charset="0"/>
              </a:rPr>
              <a:t> is </a:t>
            </a:r>
            <a:r>
              <a:rPr lang="en-US" sz="1400" dirty="0" smtClean="0">
                <a:solidFill>
                  <a:srgbClr val="000000"/>
                </a:solidFill>
                <a:cs typeface="Arial" panose="020B0604020202020204" pitchFamily="34" charset="0"/>
              </a:rPr>
              <a:t>accountable</a:t>
            </a:r>
            <a:endParaRPr lang="en-US" sz="1400" dirty="0" smtClean="0">
              <a:solidFill>
                <a:srgbClr val="000000"/>
              </a:solidFill>
              <a:cs typeface="Arial" panose="020B0604020202020204" pitchFamily="34" charset="0"/>
            </a:endParaRPr>
          </a:p>
          <a:p>
            <a:pPr fontAlgn="base">
              <a:spcBef>
                <a:spcPct val="0"/>
              </a:spcBef>
              <a:spcAft>
                <a:spcPct val="0"/>
              </a:spcAft>
            </a:pPr>
            <a:r>
              <a:rPr lang="en-US" sz="1400" dirty="0" smtClean="0">
                <a:solidFill>
                  <a:srgbClr val="000000"/>
                </a:solidFill>
                <a:cs typeface="Arial" panose="020B0604020202020204" pitchFamily="34" charset="0"/>
              </a:rPr>
              <a:t>  </a:t>
            </a:r>
            <a:endParaRPr lang="en-US" sz="1400" dirty="0">
              <a:solidFill>
                <a:srgbClr val="000000"/>
              </a:solidFill>
              <a:cs typeface="Arial" panose="020B0604020202020204" pitchFamily="34" charset="0"/>
            </a:endParaRPr>
          </a:p>
        </p:txBody>
      </p:sp>
      <p:graphicFrame>
        <p:nvGraphicFramePr>
          <p:cNvPr id="7" name="Table 6"/>
          <p:cNvGraphicFramePr>
            <a:graphicFrameLocks noGrp="1"/>
          </p:cNvGraphicFramePr>
          <p:nvPr/>
        </p:nvGraphicFramePr>
        <p:xfrm>
          <a:off x="349404" y="1285492"/>
          <a:ext cx="8281640" cy="3856711"/>
        </p:xfrm>
        <a:graphic>
          <a:graphicData uri="http://schemas.openxmlformats.org/drawingml/2006/table">
            <a:tbl>
              <a:tblPr firstRow="1" bandRow="1"/>
              <a:tblGrid>
                <a:gridCol w="2272401"/>
                <a:gridCol w="6009239"/>
              </a:tblGrid>
              <a:tr h="491049">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smtClean="0">
                          <a:solidFill>
                            <a:srgbClr val="FFFFFF"/>
                          </a:solidFill>
                        </a:rPr>
                        <a:t>Role</a:t>
                      </a:r>
                      <a:endParaRPr lang="en-US" dirty="0">
                        <a:solidFill>
                          <a:srgbClr val="FFFFFF"/>
                        </a:solidFill>
                      </a:endParaRP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000000"/>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dirty="0" smtClean="0">
                          <a:solidFill>
                            <a:srgbClr val="FFFFFF"/>
                          </a:solidFill>
                        </a:rPr>
                        <a:t>Accountability*</a:t>
                      </a:r>
                      <a:endParaRPr lang="en-US" dirty="0">
                        <a:solidFill>
                          <a:srgbClr val="FFFFFF"/>
                        </a:solidFill>
                      </a:endParaRPr>
                    </a:p>
                  </a:txBody>
                  <a:tcPr>
                    <a:lnL>
                      <a:noFill/>
                    </a:lnL>
                    <a:lnR>
                      <a:noFill/>
                    </a:lnR>
                    <a:lnT>
                      <a:noFill/>
                    </a:lnT>
                    <a:lnB w="25400" cmpd="sng">
                      <a:solidFill>
                        <a:srgbClr val="FFFFFF"/>
                      </a:solidFill>
                    </a:lnB>
                    <a:lnTlToBr w="12700" cmpd="sng">
                      <a:noFill/>
                      <a:prstDash val="solid"/>
                    </a:lnTlToBr>
                    <a:lnBlToTr w="12700" cmpd="sng">
                      <a:noFill/>
                      <a:prstDash val="solid"/>
                    </a:lnBlToTr>
                    <a:solidFill>
                      <a:srgbClr val="000000"/>
                    </a:solidFill>
                  </a:tcPr>
                </a:tc>
              </a:tr>
              <a:tr h="1210805">
                <a:tc>
                  <a:txBody>
                    <a:bodyPr/>
                    <a:lstStyle>
                      <a:lvl1pPr marL="0" algn="l" defTabSz="914400" rtl="0" eaLnBrk="1" latinLnBrk="0" hangingPunct="1">
                        <a:defRPr sz="1800" kern="1200">
                          <a:solidFill>
                            <a:schemeClr val="lt1"/>
                          </a:solidFill>
                          <a:latin typeface="Arial" panose="020B0604020202020204"/>
                        </a:defRPr>
                      </a:lvl1pPr>
                      <a:lvl2pPr marL="457200" algn="l" defTabSz="914400" rtl="0" eaLnBrk="1" latinLnBrk="0" hangingPunct="1">
                        <a:defRPr sz="1800" kern="1200">
                          <a:solidFill>
                            <a:schemeClr val="lt1"/>
                          </a:solidFill>
                          <a:latin typeface="Arial" panose="020B0604020202020204"/>
                        </a:defRPr>
                      </a:lvl2pPr>
                      <a:lvl3pPr marL="914400" algn="l" defTabSz="914400" rtl="0" eaLnBrk="1" latinLnBrk="0" hangingPunct="1">
                        <a:defRPr sz="1800" kern="1200">
                          <a:solidFill>
                            <a:schemeClr val="lt1"/>
                          </a:solidFill>
                          <a:latin typeface="Arial" panose="020B0604020202020204"/>
                        </a:defRPr>
                      </a:lvl3pPr>
                      <a:lvl4pPr marL="1371600" algn="l" defTabSz="914400" rtl="0" eaLnBrk="1" latinLnBrk="0" hangingPunct="1">
                        <a:defRPr sz="1800" kern="1200">
                          <a:solidFill>
                            <a:schemeClr val="lt1"/>
                          </a:solidFill>
                          <a:latin typeface="Arial" panose="020B0604020202020204"/>
                        </a:defRPr>
                      </a:lvl4pPr>
                      <a:lvl5pPr marL="1828800" algn="l" defTabSz="914400" rtl="0" eaLnBrk="1" latinLnBrk="0" hangingPunct="1">
                        <a:defRPr sz="1800" kern="1200">
                          <a:solidFill>
                            <a:schemeClr val="lt1"/>
                          </a:solidFill>
                          <a:latin typeface="Arial" panose="020B0604020202020204"/>
                        </a:defRPr>
                      </a:lvl5pPr>
                      <a:lvl6pPr marL="2286000" algn="l" defTabSz="914400" rtl="0" eaLnBrk="1" latinLnBrk="0" hangingPunct="1">
                        <a:defRPr sz="1800" kern="1200">
                          <a:solidFill>
                            <a:schemeClr val="lt1"/>
                          </a:solidFill>
                          <a:latin typeface="Arial" panose="020B0604020202020204"/>
                        </a:defRPr>
                      </a:lvl6pPr>
                      <a:lvl7pPr marL="2743200" algn="l" defTabSz="914400" rtl="0" eaLnBrk="1" latinLnBrk="0" hangingPunct="1">
                        <a:defRPr sz="1800" kern="1200">
                          <a:solidFill>
                            <a:schemeClr val="lt1"/>
                          </a:solidFill>
                          <a:latin typeface="Arial" panose="020B0604020202020204"/>
                        </a:defRPr>
                      </a:lvl7pPr>
                      <a:lvl8pPr marL="3200400" algn="l" defTabSz="914400" rtl="0" eaLnBrk="1" latinLnBrk="0" hangingPunct="1">
                        <a:defRPr sz="1800" kern="1200">
                          <a:solidFill>
                            <a:schemeClr val="lt1"/>
                          </a:solidFill>
                          <a:latin typeface="Arial" panose="020B0604020202020204"/>
                        </a:defRPr>
                      </a:lvl8pPr>
                      <a:lvl9pPr marL="3657600" algn="l" defTabSz="914400" rtl="0" eaLnBrk="1" latinLnBrk="0" hangingPunct="1">
                        <a:defRPr sz="1800" kern="1200">
                          <a:solidFill>
                            <a:schemeClr val="lt1"/>
                          </a:solidFill>
                          <a:latin typeface="Arial" panose="020B0604020202020204"/>
                        </a:defRPr>
                      </a:lvl9pPr>
                    </a:lstStyle>
                    <a:p>
                      <a:r>
                        <a:rPr lang="en-US" dirty="0" smtClean="0">
                          <a:solidFill>
                            <a:schemeClr val="accent1"/>
                          </a:solidFill>
                        </a:rPr>
                        <a:t>Solution PM</a:t>
                      </a:r>
                      <a:endParaRPr lang="en-US" dirty="0">
                        <a:solidFill>
                          <a:schemeClr val="accent1"/>
                        </a:solidFill>
                      </a:endParaRP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lt1"/>
                          </a:solidFill>
                          <a:latin typeface="Arial" panose="020B0604020202020204"/>
                        </a:defRPr>
                      </a:lvl1pPr>
                      <a:lvl2pPr marL="457200" algn="l" defTabSz="914400" rtl="0" eaLnBrk="1" latinLnBrk="0" hangingPunct="1">
                        <a:defRPr sz="1800" kern="1200">
                          <a:solidFill>
                            <a:schemeClr val="lt1"/>
                          </a:solidFill>
                          <a:latin typeface="Arial" panose="020B0604020202020204"/>
                        </a:defRPr>
                      </a:lvl2pPr>
                      <a:lvl3pPr marL="914400" algn="l" defTabSz="914400" rtl="0" eaLnBrk="1" latinLnBrk="0" hangingPunct="1">
                        <a:defRPr sz="1800" kern="1200">
                          <a:solidFill>
                            <a:schemeClr val="lt1"/>
                          </a:solidFill>
                          <a:latin typeface="Arial" panose="020B0604020202020204"/>
                        </a:defRPr>
                      </a:lvl3pPr>
                      <a:lvl4pPr marL="1371600" algn="l" defTabSz="914400" rtl="0" eaLnBrk="1" latinLnBrk="0" hangingPunct="1">
                        <a:defRPr sz="1800" kern="1200">
                          <a:solidFill>
                            <a:schemeClr val="lt1"/>
                          </a:solidFill>
                          <a:latin typeface="Arial" panose="020B0604020202020204"/>
                        </a:defRPr>
                      </a:lvl4pPr>
                      <a:lvl5pPr marL="1828800" algn="l" defTabSz="914400" rtl="0" eaLnBrk="1" latinLnBrk="0" hangingPunct="1">
                        <a:defRPr sz="1800" kern="1200">
                          <a:solidFill>
                            <a:schemeClr val="lt1"/>
                          </a:solidFill>
                          <a:latin typeface="Arial" panose="020B0604020202020204"/>
                        </a:defRPr>
                      </a:lvl5pPr>
                      <a:lvl6pPr marL="2286000" algn="l" defTabSz="914400" rtl="0" eaLnBrk="1" latinLnBrk="0" hangingPunct="1">
                        <a:defRPr sz="1800" kern="1200">
                          <a:solidFill>
                            <a:schemeClr val="lt1"/>
                          </a:solidFill>
                          <a:latin typeface="Arial" panose="020B0604020202020204"/>
                        </a:defRPr>
                      </a:lvl6pPr>
                      <a:lvl7pPr marL="2743200" algn="l" defTabSz="914400" rtl="0" eaLnBrk="1" latinLnBrk="0" hangingPunct="1">
                        <a:defRPr sz="1800" kern="1200">
                          <a:solidFill>
                            <a:schemeClr val="lt1"/>
                          </a:solidFill>
                          <a:latin typeface="Arial" panose="020B0604020202020204"/>
                        </a:defRPr>
                      </a:lvl7pPr>
                      <a:lvl8pPr marL="3200400" algn="l" defTabSz="914400" rtl="0" eaLnBrk="1" latinLnBrk="0" hangingPunct="1">
                        <a:defRPr sz="1800" kern="1200">
                          <a:solidFill>
                            <a:schemeClr val="lt1"/>
                          </a:solidFill>
                          <a:latin typeface="Arial" panose="020B0604020202020204"/>
                        </a:defRPr>
                      </a:lvl8pPr>
                      <a:lvl9pPr marL="3657600" algn="l" defTabSz="914400" rtl="0" eaLnBrk="1" latinLnBrk="0" hangingPunct="1">
                        <a:defRPr sz="1800" kern="1200">
                          <a:solidFill>
                            <a:schemeClr val="lt1"/>
                          </a:solidFill>
                          <a:latin typeface="Arial" panose="020B0604020202020204"/>
                        </a:defRPr>
                      </a:lvl9pPr>
                    </a:lstStyle>
                    <a:p>
                      <a:pPr marL="285750" indent="-285750">
                        <a:buFont typeface="Arial" panose="020B0604020202020204" pitchFamily="34" charset="0"/>
                        <a:buChar char="•"/>
                      </a:pPr>
                      <a:r>
                        <a:rPr lang="en-US" sz="1400" dirty="0" smtClean="0">
                          <a:solidFill>
                            <a:schemeClr val="accent1"/>
                          </a:solidFill>
                        </a:rPr>
                        <a:t>Delivery</a:t>
                      </a:r>
                      <a:r>
                        <a:rPr lang="en-US" sz="1400" baseline="0" dirty="0" smtClean="0">
                          <a:solidFill>
                            <a:schemeClr val="accent1"/>
                          </a:solidFill>
                        </a:rPr>
                        <a:t> of the program requirements as per the SRD</a:t>
                      </a:r>
                      <a:endParaRPr lang="en-US" sz="1400" baseline="0" dirty="0" smtClean="0">
                        <a:solidFill>
                          <a:schemeClr val="accent1"/>
                        </a:solidFill>
                      </a:endParaRPr>
                    </a:p>
                    <a:p>
                      <a:pPr marL="285750" indent="-285750">
                        <a:buFont typeface="Arial" panose="020B0604020202020204" pitchFamily="34" charset="0"/>
                        <a:buChar char="•"/>
                      </a:pPr>
                      <a:r>
                        <a:rPr lang="en-US" sz="1400" baseline="0" dirty="0" smtClean="0">
                          <a:solidFill>
                            <a:schemeClr val="accent1"/>
                          </a:solidFill>
                        </a:rPr>
                        <a:t>Overall program management covering every aspect of the SRD and including the master project plan, schedule, budget, risks register, communications, legal, financial</a:t>
                      </a:r>
                      <a:endParaRPr lang="en-US" sz="1400" baseline="0" dirty="0" smtClean="0">
                        <a:solidFill>
                          <a:schemeClr val="accent1"/>
                        </a:solidFill>
                      </a:endParaRPr>
                    </a:p>
                    <a:p>
                      <a:pPr marL="285750" indent="-285750">
                        <a:buFont typeface="Arial" panose="020B0604020202020204" pitchFamily="34" charset="0"/>
                        <a:buChar char="•"/>
                      </a:pPr>
                      <a:r>
                        <a:rPr lang="en-US" sz="1400" baseline="0" dirty="0" smtClean="0">
                          <a:solidFill>
                            <a:schemeClr val="accent1"/>
                          </a:solidFill>
                        </a:rPr>
                        <a:t>Gate reviews, core team, reporting, issue escalations</a:t>
                      </a:r>
                      <a:endParaRPr lang="en-US" sz="1400" baseline="0" dirty="0" smtClean="0">
                        <a:solidFill>
                          <a:schemeClr val="accent1"/>
                        </a:solidFill>
                      </a:endParaRPr>
                    </a:p>
                  </a:txBody>
                  <a:tcPr>
                    <a:lnL>
                      <a:noFill/>
                    </a:lnL>
                    <a:lnR>
                      <a:noFill/>
                    </a:lnR>
                    <a:lnT w="25400" cmpd="sng">
                      <a:solidFill>
                        <a:srgbClr val="FFFFFF"/>
                      </a:solidFill>
                    </a:lnT>
                    <a:lnB>
                      <a:noFill/>
                    </a:lnB>
                    <a:lnTlToBr w="12700" cmpd="sng">
                      <a:noFill/>
                      <a:prstDash val="solid"/>
                    </a:lnTlToBr>
                    <a:lnBlToTr w="12700" cmpd="sng">
                      <a:noFill/>
                      <a:prstDash val="solid"/>
                    </a:lnBlToTr>
                    <a:solidFill>
                      <a:srgbClr val="000000">
                        <a:tint val="40000"/>
                      </a:srgbClr>
                    </a:solidFill>
                  </a:tcPr>
                </a:tc>
              </a:tr>
              <a:tr h="491049">
                <a:tc>
                  <a:txBody>
                    <a:bodyPr/>
                    <a:lstStyle>
                      <a:lvl1pPr marL="0" algn="l" defTabSz="914400" rtl="0" eaLnBrk="1" latinLnBrk="0" hangingPunct="1">
                        <a:defRPr sz="1800" kern="1200">
                          <a:solidFill>
                            <a:schemeClr val="lt1"/>
                          </a:solidFill>
                          <a:latin typeface="Arial" panose="020B0604020202020204"/>
                        </a:defRPr>
                      </a:lvl1pPr>
                      <a:lvl2pPr marL="457200" algn="l" defTabSz="914400" rtl="0" eaLnBrk="1" latinLnBrk="0" hangingPunct="1">
                        <a:defRPr sz="1800" kern="1200">
                          <a:solidFill>
                            <a:schemeClr val="lt1"/>
                          </a:solidFill>
                          <a:latin typeface="Arial" panose="020B0604020202020204"/>
                        </a:defRPr>
                      </a:lvl2pPr>
                      <a:lvl3pPr marL="914400" algn="l" defTabSz="914400" rtl="0" eaLnBrk="1" latinLnBrk="0" hangingPunct="1">
                        <a:defRPr sz="1800" kern="1200">
                          <a:solidFill>
                            <a:schemeClr val="lt1"/>
                          </a:solidFill>
                          <a:latin typeface="Arial" panose="020B0604020202020204"/>
                        </a:defRPr>
                      </a:lvl3pPr>
                      <a:lvl4pPr marL="1371600" algn="l" defTabSz="914400" rtl="0" eaLnBrk="1" latinLnBrk="0" hangingPunct="1">
                        <a:defRPr sz="1800" kern="1200">
                          <a:solidFill>
                            <a:schemeClr val="lt1"/>
                          </a:solidFill>
                          <a:latin typeface="Arial" panose="020B0604020202020204"/>
                        </a:defRPr>
                      </a:lvl4pPr>
                      <a:lvl5pPr marL="1828800" algn="l" defTabSz="914400" rtl="0" eaLnBrk="1" latinLnBrk="0" hangingPunct="1">
                        <a:defRPr sz="1800" kern="1200">
                          <a:solidFill>
                            <a:schemeClr val="lt1"/>
                          </a:solidFill>
                          <a:latin typeface="Arial" panose="020B0604020202020204"/>
                        </a:defRPr>
                      </a:lvl5pPr>
                      <a:lvl6pPr marL="2286000" algn="l" defTabSz="914400" rtl="0" eaLnBrk="1" latinLnBrk="0" hangingPunct="1">
                        <a:defRPr sz="1800" kern="1200">
                          <a:solidFill>
                            <a:schemeClr val="lt1"/>
                          </a:solidFill>
                          <a:latin typeface="Arial" panose="020B0604020202020204"/>
                        </a:defRPr>
                      </a:lvl6pPr>
                      <a:lvl7pPr marL="2743200" algn="l" defTabSz="914400" rtl="0" eaLnBrk="1" latinLnBrk="0" hangingPunct="1">
                        <a:defRPr sz="1800" kern="1200">
                          <a:solidFill>
                            <a:schemeClr val="lt1"/>
                          </a:solidFill>
                          <a:latin typeface="Arial" panose="020B0604020202020204"/>
                        </a:defRPr>
                      </a:lvl7pPr>
                      <a:lvl8pPr marL="3200400" algn="l" defTabSz="914400" rtl="0" eaLnBrk="1" latinLnBrk="0" hangingPunct="1">
                        <a:defRPr sz="1800" kern="1200">
                          <a:solidFill>
                            <a:schemeClr val="lt1"/>
                          </a:solidFill>
                          <a:latin typeface="Arial" panose="020B0604020202020204"/>
                        </a:defRPr>
                      </a:lvl8pPr>
                      <a:lvl9pPr marL="3657600" algn="l" defTabSz="914400" rtl="0" eaLnBrk="1" latinLnBrk="0" hangingPunct="1">
                        <a:defRPr sz="1800" kern="1200">
                          <a:solidFill>
                            <a:schemeClr val="lt1"/>
                          </a:solidFill>
                          <a:latin typeface="Arial" panose="020B0604020202020204"/>
                        </a:defRPr>
                      </a:lvl9pPr>
                    </a:lstStyle>
                    <a:p>
                      <a:r>
                        <a:rPr lang="en-US" dirty="0" smtClean="0">
                          <a:solidFill>
                            <a:schemeClr val="accent1"/>
                          </a:solidFill>
                        </a:rPr>
                        <a:t>Day 0 PM</a:t>
                      </a:r>
                      <a:endParaRPr lang="en-US" dirty="0">
                        <a:solidFill>
                          <a:schemeClr val="accent1"/>
                        </a:solidFill>
                      </a:endParaRP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lt1"/>
                          </a:solidFill>
                          <a:latin typeface="Arial" panose="020B0604020202020204"/>
                        </a:defRPr>
                      </a:lvl1pPr>
                      <a:lvl2pPr marL="457200" algn="l" defTabSz="914400" rtl="0" eaLnBrk="1" latinLnBrk="0" hangingPunct="1">
                        <a:defRPr sz="1800" kern="1200">
                          <a:solidFill>
                            <a:schemeClr val="lt1"/>
                          </a:solidFill>
                          <a:latin typeface="Arial" panose="020B0604020202020204"/>
                        </a:defRPr>
                      </a:lvl2pPr>
                      <a:lvl3pPr marL="914400" algn="l" defTabSz="914400" rtl="0" eaLnBrk="1" latinLnBrk="0" hangingPunct="1">
                        <a:defRPr sz="1800" kern="1200">
                          <a:solidFill>
                            <a:schemeClr val="lt1"/>
                          </a:solidFill>
                          <a:latin typeface="Arial" panose="020B0604020202020204"/>
                        </a:defRPr>
                      </a:lvl3pPr>
                      <a:lvl4pPr marL="1371600" algn="l" defTabSz="914400" rtl="0" eaLnBrk="1" latinLnBrk="0" hangingPunct="1">
                        <a:defRPr sz="1800" kern="1200">
                          <a:solidFill>
                            <a:schemeClr val="lt1"/>
                          </a:solidFill>
                          <a:latin typeface="Arial" panose="020B0604020202020204"/>
                        </a:defRPr>
                      </a:lvl4pPr>
                      <a:lvl5pPr marL="1828800" algn="l" defTabSz="914400" rtl="0" eaLnBrk="1" latinLnBrk="0" hangingPunct="1">
                        <a:defRPr sz="1800" kern="1200">
                          <a:solidFill>
                            <a:schemeClr val="lt1"/>
                          </a:solidFill>
                          <a:latin typeface="Arial" panose="020B0604020202020204"/>
                        </a:defRPr>
                      </a:lvl5pPr>
                      <a:lvl6pPr marL="2286000" algn="l" defTabSz="914400" rtl="0" eaLnBrk="1" latinLnBrk="0" hangingPunct="1">
                        <a:defRPr sz="1800" kern="1200">
                          <a:solidFill>
                            <a:schemeClr val="lt1"/>
                          </a:solidFill>
                          <a:latin typeface="Arial" panose="020B0604020202020204"/>
                        </a:defRPr>
                      </a:lvl6pPr>
                      <a:lvl7pPr marL="2743200" algn="l" defTabSz="914400" rtl="0" eaLnBrk="1" latinLnBrk="0" hangingPunct="1">
                        <a:defRPr sz="1800" kern="1200">
                          <a:solidFill>
                            <a:schemeClr val="lt1"/>
                          </a:solidFill>
                          <a:latin typeface="Arial" panose="020B0604020202020204"/>
                        </a:defRPr>
                      </a:lvl7pPr>
                      <a:lvl8pPr marL="3200400" algn="l" defTabSz="914400" rtl="0" eaLnBrk="1" latinLnBrk="0" hangingPunct="1">
                        <a:defRPr sz="1800" kern="1200">
                          <a:solidFill>
                            <a:schemeClr val="lt1"/>
                          </a:solidFill>
                          <a:latin typeface="Arial" panose="020B0604020202020204"/>
                        </a:defRPr>
                      </a:lvl8pPr>
                      <a:lvl9pPr marL="3657600" algn="l" defTabSz="914400" rtl="0" eaLnBrk="1" latinLnBrk="0" hangingPunct="1">
                        <a:defRPr sz="1800" kern="1200">
                          <a:solidFill>
                            <a:schemeClr val="lt1"/>
                          </a:solidFill>
                          <a:latin typeface="Arial" panose="020B0604020202020204"/>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kern="1200" dirty="0" smtClean="0">
                          <a:solidFill>
                            <a:schemeClr val="accent1"/>
                          </a:solidFill>
                        </a:rPr>
                        <a:t>Delivery of the Day 0</a:t>
                      </a:r>
                      <a:r>
                        <a:rPr lang="en-US" sz="1400" kern="1200" baseline="0" dirty="0" smtClean="0">
                          <a:solidFill>
                            <a:schemeClr val="accent1"/>
                          </a:solidFill>
                        </a:rPr>
                        <a:t> </a:t>
                      </a:r>
                      <a:r>
                        <a:rPr lang="en-US" sz="1400" kern="1200" dirty="0" smtClean="0">
                          <a:solidFill>
                            <a:schemeClr val="accent1"/>
                          </a:solidFill>
                        </a:rPr>
                        <a:t>requirements as per the SRD</a:t>
                      </a:r>
                      <a:endParaRPr lang="en-US" sz="1400" kern="120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kern="1200" dirty="0" smtClean="0">
                          <a:solidFill>
                            <a:schemeClr val="accent1"/>
                          </a:solidFill>
                        </a:rPr>
                        <a:t>Documentation program</a:t>
                      </a:r>
                      <a:r>
                        <a:rPr lang="en-US" sz="1400" kern="1200" baseline="0" dirty="0" smtClean="0">
                          <a:solidFill>
                            <a:schemeClr val="accent1"/>
                          </a:solidFill>
                        </a:rPr>
                        <a:t> management</a:t>
                      </a:r>
                      <a:endParaRPr lang="en-US" sz="1400" kern="1200" baseline="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kern="1200" baseline="0" dirty="0" smtClean="0">
                          <a:solidFill>
                            <a:schemeClr val="accent1"/>
                          </a:solidFill>
                        </a:rPr>
                        <a:t>Training program management</a:t>
                      </a:r>
                      <a:endParaRPr lang="en-US" sz="1400" kern="1200" baseline="0" dirty="0" smtClean="0">
                        <a:solidFill>
                          <a:schemeClr val="accent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kern="1200" baseline="0" dirty="0" smtClean="0">
                          <a:solidFill>
                            <a:schemeClr val="accent1"/>
                          </a:solidFill>
                        </a:rPr>
                        <a:t>Day 0 readiness and readiness reporting</a:t>
                      </a:r>
                      <a:endParaRPr lang="en-US" sz="1400" kern="1200" dirty="0" smtClean="0">
                        <a:solidFill>
                          <a:schemeClr val="accent1"/>
                        </a:solidFill>
                      </a:endParaRP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tr>
              <a:tr h="691817">
                <a:tc>
                  <a:txBody>
                    <a:bodyPr/>
                    <a:lstStyle>
                      <a:lvl1pPr marL="0" algn="l" defTabSz="914400" rtl="0" eaLnBrk="1" latinLnBrk="0" hangingPunct="1">
                        <a:defRPr sz="1800" kern="1200">
                          <a:solidFill>
                            <a:schemeClr val="lt1"/>
                          </a:solidFill>
                          <a:latin typeface="Arial" panose="020B0604020202020204"/>
                        </a:defRPr>
                      </a:lvl1pPr>
                      <a:lvl2pPr marL="457200" algn="l" defTabSz="914400" rtl="0" eaLnBrk="1" latinLnBrk="0" hangingPunct="1">
                        <a:defRPr sz="1800" kern="1200">
                          <a:solidFill>
                            <a:schemeClr val="lt1"/>
                          </a:solidFill>
                          <a:latin typeface="Arial" panose="020B0604020202020204"/>
                        </a:defRPr>
                      </a:lvl2pPr>
                      <a:lvl3pPr marL="914400" algn="l" defTabSz="914400" rtl="0" eaLnBrk="1" latinLnBrk="0" hangingPunct="1">
                        <a:defRPr sz="1800" kern="1200">
                          <a:solidFill>
                            <a:schemeClr val="lt1"/>
                          </a:solidFill>
                          <a:latin typeface="Arial" panose="020B0604020202020204"/>
                        </a:defRPr>
                      </a:lvl3pPr>
                      <a:lvl4pPr marL="1371600" algn="l" defTabSz="914400" rtl="0" eaLnBrk="1" latinLnBrk="0" hangingPunct="1">
                        <a:defRPr sz="1800" kern="1200">
                          <a:solidFill>
                            <a:schemeClr val="lt1"/>
                          </a:solidFill>
                          <a:latin typeface="Arial" panose="020B0604020202020204"/>
                        </a:defRPr>
                      </a:lvl4pPr>
                      <a:lvl5pPr marL="1828800" algn="l" defTabSz="914400" rtl="0" eaLnBrk="1" latinLnBrk="0" hangingPunct="1">
                        <a:defRPr sz="1800" kern="1200">
                          <a:solidFill>
                            <a:schemeClr val="lt1"/>
                          </a:solidFill>
                          <a:latin typeface="Arial" panose="020B0604020202020204"/>
                        </a:defRPr>
                      </a:lvl5pPr>
                      <a:lvl6pPr marL="2286000" algn="l" defTabSz="914400" rtl="0" eaLnBrk="1" latinLnBrk="0" hangingPunct="1">
                        <a:defRPr sz="1800" kern="1200">
                          <a:solidFill>
                            <a:schemeClr val="lt1"/>
                          </a:solidFill>
                          <a:latin typeface="Arial" panose="020B0604020202020204"/>
                        </a:defRPr>
                      </a:lvl6pPr>
                      <a:lvl7pPr marL="2743200" algn="l" defTabSz="914400" rtl="0" eaLnBrk="1" latinLnBrk="0" hangingPunct="1">
                        <a:defRPr sz="1800" kern="1200">
                          <a:solidFill>
                            <a:schemeClr val="lt1"/>
                          </a:solidFill>
                          <a:latin typeface="Arial" panose="020B0604020202020204"/>
                        </a:defRPr>
                      </a:lvl7pPr>
                      <a:lvl8pPr marL="3200400" algn="l" defTabSz="914400" rtl="0" eaLnBrk="1" latinLnBrk="0" hangingPunct="1">
                        <a:defRPr sz="1800" kern="1200">
                          <a:solidFill>
                            <a:schemeClr val="lt1"/>
                          </a:solidFill>
                          <a:latin typeface="Arial" panose="020B0604020202020204"/>
                        </a:defRPr>
                      </a:lvl8pPr>
                      <a:lvl9pPr marL="3657600" algn="l" defTabSz="914400" rtl="0" eaLnBrk="1" latinLnBrk="0" hangingPunct="1">
                        <a:defRPr sz="1800" kern="1200">
                          <a:solidFill>
                            <a:schemeClr val="lt1"/>
                          </a:solidFill>
                          <a:latin typeface="Arial" panose="020B0604020202020204"/>
                        </a:defRPr>
                      </a:lvl9pPr>
                    </a:lstStyle>
                    <a:p>
                      <a:r>
                        <a:rPr lang="en-US" dirty="0" smtClean="0">
                          <a:solidFill>
                            <a:schemeClr val="accent1"/>
                          </a:solidFill>
                        </a:rPr>
                        <a:t>Day 1 PM</a:t>
                      </a:r>
                      <a:endParaRPr lang="en-US" dirty="0">
                        <a:solidFill>
                          <a:schemeClr val="accent1"/>
                        </a:solidFill>
                      </a:endParaRPr>
                    </a:p>
                  </a:txBody>
                  <a:tcPr>
                    <a:lnL>
                      <a:noFill/>
                    </a:lnL>
                    <a:lnR>
                      <a:noFill/>
                    </a:lnR>
                    <a:lnT>
                      <a:noFill/>
                    </a:lnT>
                    <a:lnB>
                      <a:noFill/>
                    </a:lnB>
                    <a:lnTlToBr w="12700" cmpd="sng">
                      <a:noFill/>
                      <a:prstDash val="solid"/>
                    </a:lnTlToBr>
                    <a:lnBlToTr w="12700" cmpd="sng">
                      <a:noFill/>
                      <a:prstDash val="solid"/>
                    </a:lnBlToTr>
                    <a:solidFill>
                      <a:srgbClr val="000000">
                        <a:tint val="40000"/>
                      </a:srgbClr>
                    </a:solidFill>
                  </a:tcPr>
                </a:tc>
                <a:tc>
                  <a:txBody>
                    <a:bodyPr/>
                    <a:lstStyle>
                      <a:lvl1pPr marL="0" algn="l" defTabSz="914400" rtl="0" eaLnBrk="1" latinLnBrk="0" hangingPunct="1">
                        <a:defRPr sz="1800" kern="1200">
                          <a:solidFill>
                            <a:schemeClr val="lt1"/>
                          </a:solidFill>
                          <a:latin typeface="Arial" panose="020B0604020202020204"/>
                        </a:defRPr>
                      </a:lvl1pPr>
                      <a:lvl2pPr marL="457200" algn="l" defTabSz="914400" rtl="0" eaLnBrk="1" latinLnBrk="0" hangingPunct="1">
                        <a:defRPr sz="1800" kern="1200">
                          <a:solidFill>
                            <a:schemeClr val="lt1"/>
                          </a:solidFill>
                          <a:latin typeface="Arial" panose="020B0604020202020204"/>
                        </a:defRPr>
                      </a:lvl2pPr>
                      <a:lvl3pPr marL="914400" algn="l" defTabSz="914400" rtl="0" eaLnBrk="1" latinLnBrk="0" hangingPunct="1">
                        <a:defRPr sz="1800" kern="1200">
                          <a:solidFill>
                            <a:schemeClr val="lt1"/>
                          </a:solidFill>
                          <a:latin typeface="Arial" panose="020B0604020202020204"/>
                        </a:defRPr>
                      </a:lvl3pPr>
                      <a:lvl4pPr marL="1371600" algn="l" defTabSz="914400" rtl="0" eaLnBrk="1" latinLnBrk="0" hangingPunct="1">
                        <a:defRPr sz="1800" kern="1200">
                          <a:solidFill>
                            <a:schemeClr val="lt1"/>
                          </a:solidFill>
                          <a:latin typeface="Arial" panose="020B0604020202020204"/>
                        </a:defRPr>
                      </a:lvl4pPr>
                      <a:lvl5pPr marL="1828800" algn="l" defTabSz="914400" rtl="0" eaLnBrk="1" latinLnBrk="0" hangingPunct="1">
                        <a:defRPr sz="1800" kern="1200">
                          <a:solidFill>
                            <a:schemeClr val="lt1"/>
                          </a:solidFill>
                          <a:latin typeface="Arial" panose="020B0604020202020204"/>
                        </a:defRPr>
                      </a:lvl5pPr>
                      <a:lvl6pPr marL="2286000" algn="l" defTabSz="914400" rtl="0" eaLnBrk="1" latinLnBrk="0" hangingPunct="1">
                        <a:defRPr sz="1800" kern="1200">
                          <a:solidFill>
                            <a:schemeClr val="lt1"/>
                          </a:solidFill>
                          <a:latin typeface="Arial" panose="020B0604020202020204"/>
                        </a:defRPr>
                      </a:lvl6pPr>
                      <a:lvl7pPr marL="2743200" algn="l" defTabSz="914400" rtl="0" eaLnBrk="1" latinLnBrk="0" hangingPunct="1">
                        <a:defRPr sz="1800" kern="1200">
                          <a:solidFill>
                            <a:schemeClr val="lt1"/>
                          </a:solidFill>
                          <a:latin typeface="Arial" panose="020B0604020202020204"/>
                        </a:defRPr>
                      </a:lvl7pPr>
                      <a:lvl8pPr marL="3200400" algn="l" defTabSz="914400" rtl="0" eaLnBrk="1" latinLnBrk="0" hangingPunct="1">
                        <a:defRPr sz="1800" kern="1200">
                          <a:solidFill>
                            <a:schemeClr val="lt1"/>
                          </a:solidFill>
                          <a:latin typeface="Arial" panose="020B0604020202020204"/>
                        </a:defRPr>
                      </a:lvl8pPr>
                      <a:lvl9pPr marL="3657600" algn="l" defTabSz="914400" rtl="0" eaLnBrk="1" latinLnBrk="0" hangingPunct="1">
                        <a:defRPr sz="1800" kern="1200">
                          <a:solidFill>
                            <a:schemeClr val="lt1"/>
                          </a:solidFill>
                          <a:latin typeface="Arial" panose="020B0604020202020204"/>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kern="1200" dirty="0" smtClean="0">
                          <a:solidFill>
                            <a:schemeClr val="accent1"/>
                          </a:solidFill>
                          <a:latin typeface="+mn-lt"/>
                          <a:ea typeface="+mn-ea"/>
                          <a:cs typeface="+mn-cs"/>
                        </a:rPr>
                        <a:t>Delivery of the Day 1 requirements as per the SRD</a:t>
                      </a:r>
                      <a:endParaRPr lang="en-US" sz="1400" kern="1200" dirty="0" smtClean="0">
                        <a:solidFill>
                          <a:schemeClr val="accent1"/>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kern="1200" dirty="0" smtClean="0">
                          <a:solidFill>
                            <a:schemeClr val="accent1"/>
                          </a:solidFill>
                          <a:latin typeface="+mn-lt"/>
                          <a:ea typeface="+mn-ea"/>
                          <a:cs typeface="+mn-cs"/>
                        </a:rPr>
                        <a:t>Day 1 readiness and readiness reporting</a:t>
                      </a:r>
                      <a:endParaRPr lang="en-US" sz="1400" kern="1200" dirty="0" smtClean="0">
                        <a:solidFill>
                          <a:schemeClr val="accent1"/>
                        </a:solidFill>
                        <a:latin typeface="+mn-lt"/>
                        <a:ea typeface="+mn-ea"/>
                        <a:cs typeface="+mn-cs"/>
                      </a:endParaRPr>
                    </a:p>
                  </a:txBody>
                  <a:tcPr>
                    <a:lnL>
                      <a:noFill/>
                    </a:lnL>
                    <a:lnR>
                      <a:noFill/>
                    </a:lnR>
                    <a:lnT>
                      <a:noFill/>
                    </a:lnT>
                    <a:lnB>
                      <a:noFill/>
                    </a:lnB>
                    <a:lnTlToBr w="12700" cmpd="sng">
                      <a:noFill/>
                      <a:prstDash val="solid"/>
                    </a:lnTlToBr>
                    <a:lnBlToTr w="12700" cmpd="sng">
                      <a:noFill/>
                      <a:prstDash val="solid"/>
                    </a:lnBlToTr>
                    <a:solidFill>
                      <a:srgbClr val="000000">
                        <a:tint val="40000"/>
                      </a:srgbClr>
                    </a:solidFill>
                  </a:tcPr>
                </a:tc>
              </a:tr>
              <a:tr h="491049">
                <a:tc>
                  <a:txBody>
                    <a:bodyPr/>
                    <a:lstStyle>
                      <a:lvl1pPr marL="0" algn="l" defTabSz="914400" rtl="0" eaLnBrk="1" latinLnBrk="0" hangingPunct="1">
                        <a:defRPr sz="1800" kern="1200">
                          <a:solidFill>
                            <a:schemeClr val="lt1"/>
                          </a:solidFill>
                          <a:latin typeface="Arial" panose="020B0604020202020204"/>
                        </a:defRPr>
                      </a:lvl1pPr>
                      <a:lvl2pPr marL="457200" algn="l" defTabSz="914400" rtl="0" eaLnBrk="1" latinLnBrk="0" hangingPunct="1">
                        <a:defRPr sz="1800" kern="1200">
                          <a:solidFill>
                            <a:schemeClr val="lt1"/>
                          </a:solidFill>
                          <a:latin typeface="Arial" panose="020B0604020202020204"/>
                        </a:defRPr>
                      </a:lvl2pPr>
                      <a:lvl3pPr marL="914400" algn="l" defTabSz="914400" rtl="0" eaLnBrk="1" latinLnBrk="0" hangingPunct="1">
                        <a:defRPr sz="1800" kern="1200">
                          <a:solidFill>
                            <a:schemeClr val="lt1"/>
                          </a:solidFill>
                          <a:latin typeface="Arial" panose="020B0604020202020204"/>
                        </a:defRPr>
                      </a:lvl3pPr>
                      <a:lvl4pPr marL="1371600" algn="l" defTabSz="914400" rtl="0" eaLnBrk="1" latinLnBrk="0" hangingPunct="1">
                        <a:defRPr sz="1800" kern="1200">
                          <a:solidFill>
                            <a:schemeClr val="lt1"/>
                          </a:solidFill>
                          <a:latin typeface="Arial" panose="020B0604020202020204"/>
                        </a:defRPr>
                      </a:lvl4pPr>
                      <a:lvl5pPr marL="1828800" algn="l" defTabSz="914400" rtl="0" eaLnBrk="1" latinLnBrk="0" hangingPunct="1">
                        <a:defRPr sz="1800" kern="1200">
                          <a:solidFill>
                            <a:schemeClr val="lt1"/>
                          </a:solidFill>
                          <a:latin typeface="Arial" panose="020B0604020202020204"/>
                        </a:defRPr>
                      </a:lvl5pPr>
                      <a:lvl6pPr marL="2286000" algn="l" defTabSz="914400" rtl="0" eaLnBrk="1" latinLnBrk="0" hangingPunct="1">
                        <a:defRPr sz="1800" kern="1200">
                          <a:solidFill>
                            <a:schemeClr val="lt1"/>
                          </a:solidFill>
                          <a:latin typeface="Arial" panose="020B0604020202020204"/>
                        </a:defRPr>
                      </a:lvl6pPr>
                      <a:lvl7pPr marL="2743200" algn="l" defTabSz="914400" rtl="0" eaLnBrk="1" latinLnBrk="0" hangingPunct="1">
                        <a:defRPr sz="1800" kern="1200">
                          <a:solidFill>
                            <a:schemeClr val="lt1"/>
                          </a:solidFill>
                          <a:latin typeface="Arial" panose="020B0604020202020204"/>
                        </a:defRPr>
                      </a:lvl7pPr>
                      <a:lvl8pPr marL="3200400" algn="l" defTabSz="914400" rtl="0" eaLnBrk="1" latinLnBrk="0" hangingPunct="1">
                        <a:defRPr sz="1800" kern="1200">
                          <a:solidFill>
                            <a:schemeClr val="lt1"/>
                          </a:solidFill>
                          <a:latin typeface="Arial" panose="020B0604020202020204"/>
                        </a:defRPr>
                      </a:lvl8pPr>
                      <a:lvl9pPr marL="3657600" algn="l" defTabSz="914400" rtl="0" eaLnBrk="1" latinLnBrk="0" hangingPunct="1">
                        <a:defRPr sz="1800" kern="1200">
                          <a:solidFill>
                            <a:schemeClr val="lt1"/>
                          </a:solidFill>
                          <a:latin typeface="Arial" panose="020B0604020202020204"/>
                        </a:defRPr>
                      </a:lvl9pPr>
                    </a:lstStyle>
                    <a:p>
                      <a:r>
                        <a:rPr lang="en-US" dirty="0" smtClean="0">
                          <a:solidFill>
                            <a:schemeClr val="accent1"/>
                          </a:solidFill>
                        </a:rPr>
                        <a:t>Day</a:t>
                      </a:r>
                      <a:r>
                        <a:rPr lang="en-US" baseline="0" dirty="0" smtClean="0">
                          <a:solidFill>
                            <a:schemeClr val="accent1"/>
                          </a:solidFill>
                        </a:rPr>
                        <a:t> 2 PM</a:t>
                      </a:r>
                      <a:endParaRPr lang="en-US" dirty="0">
                        <a:solidFill>
                          <a:schemeClr val="accent1"/>
                        </a:solidFill>
                      </a:endParaRP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lt1"/>
                          </a:solidFill>
                          <a:latin typeface="Arial" panose="020B0604020202020204"/>
                        </a:defRPr>
                      </a:lvl1pPr>
                      <a:lvl2pPr marL="457200" algn="l" defTabSz="914400" rtl="0" eaLnBrk="1" latinLnBrk="0" hangingPunct="1">
                        <a:defRPr sz="1800" kern="1200">
                          <a:solidFill>
                            <a:schemeClr val="lt1"/>
                          </a:solidFill>
                          <a:latin typeface="Arial" panose="020B0604020202020204"/>
                        </a:defRPr>
                      </a:lvl2pPr>
                      <a:lvl3pPr marL="914400" algn="l" defTabSz="914400" rtl="0" eaLnBrk="1" latinLnBrk="0" hangingPunct="1">
                        <a:defRPr sz="1800" kern="1200">
                          <a:solidFill>
                            <a:schemeClr val="lt1"/>
                          </a:solidFill>
                          <a:latin typeface="Arial" panose="020B0604020202020204"/>
                        </a:defRPr>
                      </a:lvl3pPr>
                      <a:lvl4pPr marL="1371600" algn="l" defTabSz="914400" rtl="0" eaLnBrk="1" latinLnBrk="0" hangingPunct="1">
                        <a:defRPr sz="1800" kern="1200">
                          <a:solidFill>
                            <a:schemeClr val="lt1"/>
                          </a:solidFill>
                          <a:latin typeface="Arial" panose="020B0604020202020204"/>
                        </a:defRPr>
                      </a:lvl4pPr>
                      <a:lvl5pPr marL="1828800" algn="l" defTabSz="914400" rtl="0" eaLnBrk="1" latinLnBrk="0" hangingPunct="1">
                        <a:defRPr sz="1800" kern="1200">
                          <a:solidFill>
                            <a:schemeClr val="lt1"/>
                          </a:solidFill>
                          <a:latin typeface="Arial" panose="020B0604020202020204"/>
                        </a:defRPr>
                      </a:lvl5pPr>
                      <a:lvl6pPr marL="2286000" algn="l" defTabSz="914400" rtl="0" eaLnBrk="1" latinLnBrk="0" hangingPunct="1">
                        <a:defRPr sz="1800" kern="1200">
                          <a:solidFill>
                            <a:schemeClr val="lt1"/>
                          </a:solidFill>
                          <a:latin typeface="Arial" panose="020B0604020202020204"/>
                        </a:defRPr>
                      </a:lvl6pPr>
                      <a:lvl7pPr marL="2743200" algn="l" defTabSz="914400" rtl="0" eaLnBrk="1" latinLnBrk="0" hangingPunct="1">
                        <a:defRPr sz="1800" kern="1200">
                          <a:solidFill>
                            <a:schemeClr val="lt1"/>
                          </a:solidFill>
                          <a:latin typeface="Arial" panose="020B0604020202020204"/>
                        </a:defRPr>
                      </a:lvl7pPr>
                      <a:lvl8pPr marL="3200400" algn="l" defTabSz="914400" rtl="0" eaLnBrk="1" latinLnBrk="0" hangingPunct="1">
                        <a:defRPr sz="1800" kern="1200">
                          <a:solidFill>
                            <a:schemeClr val="lt1"/>
                          </a:solidFill>
                          <a:latin typeface="Arial" panose="020B0604020202020204"/>
                        </a:defRPr>
                      </a:lvl8pPr>
                      <a:lvl9pPr marL="3657600" algn="l" defTabSz="914400" rtl="0" eaLnBrk="1" latinLnBrk="0" hangingPunct="1">
                        <a:defRPr sz="1800" kern="1200">
                          <a:solidFill>
                            <a:schemeClr val="lt1"/>
                          </a:solidFill>
                          <a:latin typeface="Arial" panose="020B0604020202020204"/>
                        </a:defRPr>
                      </a:lvl9p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kern="1200" dirty="0" smtClean="0">
                          <a:solidFill>
                            <a:schemeClr val="accent1"/>
                          </a:solidFill>
                          <a:latin typeface="+mn-lt"/>
                          <a:ea typeface="+mn-ea"/>
                          <a:cs typeface="+mn-cs"/>
                        </a:rPr>
                        <a:t>Delivery of the Day 2 requirements as per the SRD</a:t>
                      </a:r>
                      <a:endParaRPr lang="en-US" sz="1400" kern="1200" dirty="0" smtClean="0">
                        <a:solidFill>
                          <a:schemeClr val="accent1"/>
                        </a:solidFill>
                        <a:latin typeface="+mn-lt"/>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kern="1200" dirty="0" smtClean="0">
                          <a:solidFill>
                            <a:schemeClr val="accent1"/>
                          </a:solidFill>
                          <a:latin typeface="+mn-lt"/>
                          <a:ea typeface="+mn-ea"/>
                          <a:cs typeface="+mn-cs"/>
                        </a:rPr>
                        <a:t>Day 2 readiness and readiness reporting</a:t>
                      </a:r>
                      <a:endParaRPr lang="en-US" sz="1400" kern="1200" dirty="0" smtClean="0">
                        <a:solidFill>
                          <a:schemeClr val="accent1"/>
                        </a:solidFill>
                        <a:latin typeface="+mn-lt"/>
                        <a:ea typeface="+mn-ea"/>
                        <a:cs typeface="+mn-cs"/>
                      </a:endParaRP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tr>
            </a:tbl>
          </a:graphicData>
        </a:graphic>
      </p:graphicFrame>
      <p:sp>
        <p:nvSpPr>
          <p:cNvPr id="8" name="Title 2"/>
          <p:cNvSpPr>
            <a:spLocks noGrp="1"/>
          </p:cNvSpPr>
          <p:nvPr>
            <p:ph type="title"/>
          </p:nvPr>
        </p:nvSpPr>
        <p:spPr/>
        <p:txBody>
          <a:bodyPr>
            <a:normAutofit/>
          </a:bodyPr>
          <a:lstStyle/>
          <a:p>
            <a:r>
              <a:rPr lang="en-US" dirty="0" smtClean="0"/>
              <a:t>Program </a:t>
            </a:r>
            <a:r>
              <a:rPr lang="en-US" dirty="0" smtClean="0"/>
              <a:t>Management RACI</a:t>
            </a:r>
            <a:endParaRPr lang="en-US" dirty="0"/>
          </a:p>
        </p:txBody>
      </p:sp>
      <p:sp>
        <p:nvSpPr>
          <p:cNvPr id="2" name="Slide Number Placeholder 1"/>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Reporting Objectives</a:t>
            </a:r>
            <a:endParaRPr lang="en-US" dirty="0"/>
          </a:p>
        </p:txBody>
      </p:sp>
      <p:sp>
        <p:nvSpPr>
          <p:cNvPr id="7" name="Rectangle 6"/>
          <p:cNvSpPr/>
          <p:nvPr/>
        </p:nvSpPr>
        <p:spPr>
          <a:xfrm>
            <a:off x="457200" y="1185322"/>
            <a:ext cx="8524875" cy="3554819"/>
          </a:xfrm>
          <a:prstGeom prst="rect">
            <a:avLst/>
          </a:prstGeom>
        </p:spPr>
        <p:txBody>
          <a:bodyPr wrap="square">
            <a:spAutoFit/>
          </a:bodyPr>
          <a:lstStyle/>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Make progress and performance visible to the management team</a:t>
            </a:r>
            <a:endParaRPr kumimoji="0" lang="en-US" b="0" i="0" u="none" strike="noStrike" kern="0" cap="none" spc="0" normalizeH="0" baseline="0" noProof="0" dirty="0" smtClean="0">
              <a:ln>
                <a:noFill/>
              </a:ln>
              <a:solidFill>
                <a:srgbClr val="000000">
                  <a:lumMod val="65000"/>
                  <a:lumOff val="35000"/>
                </a:srgbClr>
              </a:solidFill>
              <a:effectLst/>
              <a:uLnTx/>
              <a:uFillTx/>
            </a:endParaRPr>
          </a:p>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Focus on metrics that show if a project is achieving expected results</a:t>
            </a:r>
            <a:endParaRPr kumimoji="0" lang="en-US" b="0" i="0" u="none" strike="noStrike" kern="0" cap="none" spc="0" normalizeH="0" baseline="0" noProof="0" dirty="0" smtClean="0">
              <a:ln>
                <a:noFill/>
              </a:ln>
              <a:solidFill>
                <a:srgbClr val="000000">
                  <a:lumMod val="65000"/>
                  <a:lumOff val="35000"/>
                </a:srgbClr>
              </a:solidFill>
              <a:effectLst/>
              <a:uLnTx/>
              <a:uFillTx/>
            </a:endParaRPr>
          </a:p>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Show predicted-v-actual to highlight variance </a:t>
            </a:r>
            <a:endParaRPr kumimoji="0" lang="en-US" b="0" i="0" u="none" strike="noStrike" kern="0" cap="none" spc="0" normalizeH="0" baseline="0" noProof="0" dirty="0" smtClean="0">
              <a:ln>
                <a:noFill/>
              </a:ln>
              <a:solidFill>
                <a:srgbClr val="000000">
                  <a:lumMod val="65000"/>
                  <a:lumOff val="35000"/>
                </a:srgbClr>
              </a:solidFill>
              <a:effectLst/>
              <a:uLnTx/>
              <a:uFillTx/>
            </a:endParaRPr>
          </a:p>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Fact-based where possible</a:t>
            </a:r>
            <a:endParaRPr kumimoji="0" lang="en-US" b="0" i="0" u="none" strike="noStrike" kern="0" cap="none" spc="0" normalizeH="0" baseline="0" noProof="0" dirty="0" smtClean="0">
              <a:ln>
                <a:noFill/>
              </a:ln>
              <a:solidFill>
                <a:srgbClr val="000000">
                  <a:lumMod val="65000"/>
                  <a:lumOff val="35000"/>
                </a:srgbClr>
              </a:solidFill>
              <a:effectLst/>
              <a:uLnTx/>
              <a:uFillTx/>
            </a:endParaRPr>
          </a:p>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Reduce manually intensive reporting as much as possible</a:t>
            </a:r>
            <a:endParaRPr kumimoji="0" lang="en-US" b="0" i="0" u="none" strike="noStrike" kern="0" cap="none" spc="0" normalizeH="0" baseline="0" noProof="0" dirty="0" smtClean="0">
              <a:ln>
                <a:noFill/>
              </a:ln>
              <a:solidFill>
                <a:srgbClr val="000000">
                  <a:lumMod val="65000"/>
                  <a:lumOff val="35000"/>
                </a:srgbClr>
              </a:solidFill>
              <a:effectLst/>
              <a:uLnTx/>
              <a:uFillTx/>
            </a:endParaRPr>
          </a:p>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Primarily focus on results, secondarily on activities</a:t>
            </a:r>
            <a:endParaRPr kumimoji="0" lang="en-US" b="0" i="0" u="none" strike="noStrike" kern="0" cap="none" spc="0" normalizeH="0" baseline="0" noProof="0" dirty="0" smtClean="0">
              <a:ln>
                <a:noFill/>
              </a:ln>
              <a:solidFill>
                <a:srgbClr val="000000">
                  <a:lumMod val="65000"/>
                  <a:lumOff val="35000"/>
                </a:srgbClr>
              </a:solidFill>
              <a:effectLst/>
              <a:uLnTx/>
              <a:uFillTx/>
            </a:endParaRPr>
          </a:p>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Keep reports simple, short, and sweet</a:t>
            </a:r>
            <a:endParaRPr kumimoji="0" lang="en-US" b="0" i="0" u="none" strike="noStrike" kern="0" cap="none" spc="0" normalizeH="0" baseline="0" noProof="0" dirty="0" smtClean="0">
              <a:ln>
                <a:noFill/>
              </a:ln>
              <a:solidFill>
                <a:srgbClr val="000000">
                  <a:lumMod val="65000"/>
                  <a:lumOff val="35000"/>
                </a:srgbClr>
              </a:solidFill>
              <a:effectLst/>
              <a:uLnTx/>
              <a:uFillTx/>
            </a:endParaRPr>
          </a:p>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Align to a report template</a:t>
            </a:r>
            <a:endParaRPr kumimoji="0" lang="en-US" b="0" i="0" u="none" strike="noStrike" kern="0" cap="none" spc="0" normalizeH="0" baseline="0" noProof="0" dirty="0" smtClean="0">
              <a:ln>
                <a:noFill/>
              </a:ln>
              <a:solidFill>
                <a:srgbClr val="000000">
                  <a:lumMod val="65000"/>
                  <a:lumOff val="35000"/>
                </a:srgbClr>
              </a:solidFill>
              <a:effectLst/>
              <a:uLnTx/>
              <a:uFillTx/>
            </a:endParaRPr>
          </a:p>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Consistent availability from a reliable source identifying trends</a:t>
            </a:r>
            <a:endParaRPr kumimoji="0" lang="en-US" b="0" i="0" u="none" strike="noStrike" kern="0" cap="none" spc="0" normalizeH="0" baseline="0" noProof="0" dirty="0" smtClean="0">
              <a:ln>
                <a:noFill/>
              </a:ln>
              <a:solidFill>
                <a:srgbClr val="000000">
                  <a:lumMod val="65000"/>
                  <a:lumOff val="35000"/>
                </a:srgbClr>
              </a:solidFill>
              <a:effectLst/>
              <a:uLnTx/>
              <a:uFillTx/>
            </a:endParaRPr>
          </a:p>
          <a:p>
            <a:pPr marL="342900" marR="0" lvl="0" indent="-342900" defTabSz="914400" eaLnBrk="1" fontAlgn="base" latinLnBrk="0" hangingPunct="1">
              <a:lnSpc>
                <a:spcPct val="100000"/>
              </a:lnSpc>
              <a:spcBef>
                <a:spcPts val="600"/>
              </a:spcBef>
              <a:spcAft>
                <a:spcPct val="0"/>
              </a:spcAft>
              <a:buClr>
                <a:srgbClr val="FF0000"/>
              </a:buClr>
              <a:buSzPct val="100000"/>
              <a:buFont typeface="Wingdings" panose="05000000000000000000" pitchFamily="2" charset="2"/>
              <a:buChar char="§"/>
              <a:defRPr/>
            </a:pPr>
            <a:r>
              <a:rPr kumimoji="0" lang="en-US" b="0" i="0" u="none" strike="noStrike" kern="0" cap="none" spc="0" normalizeH="0" baseline="0" noProof="0" dirty="0" smtClean="0">
                <a:ln>
                  <a:noFill/>
                </a:ln>
                <a:solidFill>
                  <a:srgbClr val="000000">
                    <a:lumMod val="65000"/>
                    <a:lumOff val="35000"/>
                  </a:srgbClr>
                </a:solidFill>
                <a:effectLst/>
                <a:uLnTx/>
                <a:uFillTx/>
              </a:rPr>
              <a:t>Cover </a:t>
            </a:r>
            <a:r>
              <a:rPr kumimoji="0" lang="en-US" b="0" i="0" u="sng" strike="noStrike" kern="0" cap="none" spc="0" normalizeH="0" baseline="0" noProof="0" dirty="0" smtClean="0">
                <a:ln>
                  <a:noFill/>
                </a:ln>
                <a:solidFill>
                  <a:srgbClr val="000000">
                    <a:lumMod val="65000"/>
                    <a:lumOff val="35000"/>
                  </a:srgbClr>
                </a:solidFill>
                <a:effectLst/>
                <a:uLnTx/>
                <a:uFillTx/>
              </a:rPr>
              <a:t>results</a:t>
            </a:r>
            <a:r>
              <a:rPr kumimoji="0" lang="en-US" b="0" i="0" u="none" strike="noStrike" kern="0" cap="none" spc="0" normalizeH="0" baseline="0" noProof="0" dirty="0" smtClean="0">
                <a:ln>
                  <a:noFill/>
                </a:ln>
                <a:solidFill>
                  <a:srgbClr val="000000">
                    <a:lumMod val="65000"/>
                    <a:lumOff val="35000"/>
                  </a:srgbClr>
                </a:solidFill>
                <a:effectLst/>
                <a:uLnTx/>
                <a:uFillTx/>
              </a:rPr>
              <a:t>, </a:t>
            </a:r>
            <a:r>
              <a:rPr kumimoji="0" lang="en-US" b="0" i="0" u="sng" strike="noStrike" kern="0" cap="none" spc="0" normalizeH="0" baseline="0" noProof="0" dirty="0" smtClean="0">
                <a:ln>
                  <a:noFill/>
                </a:ln>
                <a:solidFill>
                  <a:srgbClr val="000000">
                    <a:lumMod val="65000"/>
                    <a:lumOff val="35000"/>
                  </a:srgbClr>
                </a:solidFill>
                <a:effectLst/>
                <a:uLnTx/>
                <a:uFillTx/>
              </a:rPr>
              <a:t>cost</a:t>
            </a:r>
            <a:r>
              <a:rPr kumimoji="0" lang="en-US" b="0" i="0" u="none" strike="noStrike" kern="0" cap="none" spc="0" normalizeH="0" baseline="0" noProof="0" dirty="0" smtClean="0">
                <a:ln>
                  <a:noFill/>
                </a:ln>
                <a:solidFill>
                  <a:srgbClr val="000000">
                    <a:lumMod val="65000"/>
                    <a:lumOff val="35000"/>
                  </a:srgbClr>
                </a:solidFill>
                <a:effectLst/>
                <a:uLnTx/>
                <a:uFillTx/>
              </a:rPr>
              <a:t>, </a:t>
            </a:r>
            <a:r>
              <a:rPr kumimoji="0" lang="en-US" b="0" i="0" u="sng" strike="noStrike" kern="0" cap="none" spc="0" normalizeH="0" baseline="0" noProof="0" dirty="0" smtClean="0">
                <a:ln>
                  <a:noFill/>
                </a:ln>
                <a:solidFill>
                  <a:srgbClr val="000000">
                    <a:lumMod val="65000"/>
                    <a:lumOff val="35000"/>
                  </a:srgbClr>
                </a:solidFill>
                <a:effectLst/>
                <a:uLnTx/>
                <a:uFillTx/>
              </a:rPr>
              <a:t>schedule</a:t>
            </a:r>
            <a:r>
              <a:rPr kumimoji="0" lang="en-US" b="0" i="0" u="none" strike="noStrike" kern="0" cap="none" spc="0" normalizeH="0" baseline="0" noProof="0" dirty="0" smtClean="0">
                <a:ln>
                  <a:noFill/>
                </a:ln>
                <a:solidFill>
                  <a:srgbClr val="000000">
                    <a:lumMod val="65000"/>
                    <a:lumOff val="35000"/>
                  </a:srgbClr>
                </a:solidFill>
                <a:effectLst/>
                <a:uLnTx/>
                <a:uFillTx/>
              </a:rPr>
              <a:t>, </a:t>
            </a:r>
            <a:r>
              <a:rPr kumimoji="0" lang="en-US" b="0" i="0" u="sng" strike="noStrike" kern="0" cap="none" spc="0" normalizeH="0" baseline="0" noProof="0" dirty="0" smtClean="0">
                <a:ln>
                  <a:noFill/>
                </a:ln>
                <a:solidFill>
                  <a:srgbClr val="000000">
                    <a:lumMod val="65000"/>
                    <a:lumOff val="35000"/>
                  </a:srgbClr>
                </a:solidFill>
                <a:effectLst/>
                <a:uLnTx/>
                <a:uFillTx/>
              </a:rPr>
              <a:t>issues</a:t>
            </a:r>
            <a:endParaRPr kumimoji="0" lang="en-US" b="0" i="0" u="sng" strike="noStrike" kern="0" cap="none" spc="0" normalizeH="0" baseline="0" noProof="0" dirty="0" smtClean="0">
              <a:ln>
                <a:noFill/>
              </a:ln>
              <a:solidFill>
                <a:srgbClr val="000000">
                  <a:lumMod val="65000"/>
                  <a:lumOff val="35000"/>
                </a:srgbClr>
              </a:solidFill>
              <a:effectLst/>
              <a:uLnTx/>
              <a:uFillTx/>
            </a:endParaRPr>
          </a:p>
        </p:txBody>
      </p:sp>
      <p:sp>
        <p:nvSpPr>
          <p:cNvPr id="11" name="Rounded Rectangle 10"/>
          <p:cNvSpPr/>
          <p:nvPr/>
        </p:nvSpPr>
        <p:spPr bwMode="auto">
          <a:xfrm>
            <a:off x="394138" y="4906930"/>
            <a:ext cx="8505496" cy="1330094"/>
          </a:xfrm>
          <a:prstGeom prst="roundRect">
            <a:avLst/>
          </a:prstGeom>
          <a:solidFill>
            <a:srgbClr val="ABBD2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algn="ctr"/>
            <a:r>
              <a:rPr lang="en-US" dirty="0">
                <a:solidFill>
                  <a:srgbClr val="FFFFFF"/>
                </a:solidFill>
              </a:rPr>
              <a:t>Answer the questions;</a:t>
            </a:r>
            <a:endParaRPr lang="en-US" dirty="0">
              <a:solidFill>
                <a:srgbClr val="FFFFFF"/>
              </a:solidFill>
            </a:endParaRPr>
          </a:p>
          <a:p>
            <a:pPr marL="0" lvl="1" algn="ctr">
              <a:buNone/>
            </a:pPr>
            <a:r>
              <a:rPr lang="en-US" dirty="0">
                <a:solidFill>
                  <a:srgbClr val="FFFFFF"/>
                </a:solidFill>
              </a:rPr>
              <a:t>Are we doing the right things? </a:t>
            </a:r>
            <a:r>
              <a:rPr lang="en-US" sz="1500" dirty="0">
                <a:solidFill>
                  <a:srgbClr val="FFFFFF"/>
                </a:solidFill>
              </a:rPr>
              <a:t>(CSAT, Financials, Performance Relative to Competition)</a:t>
            </a:r>
            <a:endParaRPr lang="en-US" sz="1500" dirty="0">
              <a:solidFill>
                <a:srgbClr val="FFFFFF"/>
              </a:solidFill>
            </a:endParaRPr>
          </a:p>
          <a:p>
            <a:pPr marL="0" lvl="1" algn="ctr">
              <a:buNone/>
            </a:pPr>
            <a:r>
              <a:rPr lang="en-US" dirty="0">
                <a:solidFill>
                  <a:srgbClr val="FFFFFF"/>
                </a:solidFill>
              </a:rPr>
              <a:t>Are we doing things right? </a:t>
            </a:r>
            <a:r>
              <a:rPr lang="en-US" sz="1500" dirty="0">
                <a:solidFill>
                  <a:srgbClr val="FFFFFF"/>
                </a:solidFill>
              </a:rPr>
              <a:t>(Project, program, portfolio management process effectiveness)</a:t>
            </a:r>
            <a:endParaRPr lang="en-US" sz="1500" dirty="0">
              <a:solidFill>
                <a:srgbClr val="FFFFFF"/>
              </a:solidFill>
            </a:endParaRPr>
          </a:p>
        </p:txBody>
      </p:sp>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
          <p:cNvSpPr>
            <a:spLocks noGrp="1"/>
          </p:cNvSpPr>
          <p:nvPr>
            <p:ph type="title"/>
          </p:nvPr>
        </p:nvSpPr>
        <p:spPr bwMode="gray">
          <a:xfrm>
            <a:off x="563564" y="595313"/>
            <a:ext cx="8399684" cy="479425"/>
          </a:xfrm>
          <a:prstGeom prst="rect">
            <a:avLst/>
          </a:prstGeom>
        </p:spPr>
        <p:txBody>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800" b="0" i="0" u="none" strike="noStrike" kern="0" cap="none" spc="0" normalizeH="0" baseline="0" noProof="0" dirty="0" smtClean="0">
                <a:ln>
                  <a:noFill/>
                </a:ln>
                <a:solidFill>
                  <a:sysClr val="windowText" lastClr="000000"/>
                </a:solidFill>
                <a:effectLst/>
                <a:uLnTx/>
                <a:uFillTx/>
              </a:rPr>
              <a:t>Solutions </a:t>
            </a:r>
            <a:r>
              <a:rPr kumimoji="0" lang="en-US" sz="1800" b="0" i="0" u="none" strike="noStrike" kern="0" cap="none" spc="0" normalizeH="0" baseline="0" noProof="0" dirty="0" smtClean="0">
                <a:ln>
                  <a:noFill/>
                </a:ln>
                <a:solidFill>
                  <a:sysClr val="windowText" lastClr="000000"/>
                </a:solidFill>
                <a:effectLst/>
                <a:uLnTx/>
                <a:uFillTx/>
              </a:rPr>
              <a:t>Development Process Phases</a:t>
            </a:r>
            <a:endParaRPr kumimoji="0" lang="en-US" sz="1800" b="0" i="0" u="none" strike="noStrike" kern="0" cap="none" spc="0" normalizeH="0" baseline="0" noProof="0" dirty="0">
              <a:ln>
                <a:noFill/>
              </a:ln>
              <a:solidFill>
                <a:sysClr val="windowText" lastClr="000000"/>
              </a:solidFill>
              <a:effectLst/>
              <a:uLnTx/>
              <a:uFillTx/>
            </a:endParaRPr>
          </a:p>
        </p:txBody>
      </p:sp>
      <p:graphicFrame>
        <p:nvGraphicFramePr>
          <p:cNvPr id="26" name="Content Placeholder 4"/>
          <p:cNvGraphicFramePr/>
          <p:nvPr/>
        </p:nvGraphicFramePr>
        <p:xfrm>
          <a:off x="201613" y="1938283"/>
          <a:ext cx="8686800" cy="2978093"/>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pSp>
        <p:nvGrpSpPr>
          <p:cNvPr id="27" name="Group 20"/>
          <p:cNvGrpSpPr/>
          <p:nvPr/>
        </p:nvGrpSpPr>
        <p:grpSpPr bwMode="auto">
          <a:xfrm>
            <a:off x="1858963" y="1860883"/>
            <a:ext cx="758825" cy="600075"/>
            <a:chOff x="1611086" y="2860647"/>
            <a:chExt cx="803735" cy="600543"/>
          </a:xfrm>
        </p:grpSpPr>
        <p:sp>
          <p:nvSpPr>
            <p:cNvPr id="28" name="TextBox 21"/>
            <p:cNvSpPr txBox="1">
              <a:spLocks noChangeArrowheads="1"/>
            </p:cNvSpPr>
            <p:nvPr/>
          </p:nvSpPr>
          <p:spPr bwMode="auto">
            <a:xfrm>
              <a:off x="1611086" y="2860647"/>
              <a:ext cx="803735" cy="446526"/>
            </a:xfrm>
            <a:prstGeom prst="rect">
              <a:avLst/>
            </a:prstGeom>
            <a:noFill/>
            <a:ln w="9525">
              <a:noFill/>
              <a:miter lim="800000"/>
            </a:ln>
          </p:spPr>
          <p:txBody>
            <a:bodyPr anchor="b" anchorCtr="1"/>
            <a:lstStyle/>
            <a:p>
              <a:pPr algn="ctr"/>
              <a:r>
                <a:rPr lang="en-US" sz="800" kern="0" dirty="0" smtClean="0">
                  <a:solidFill>
                    <a:srgbClr val="000000"/>
                  </a:solidFill>
                  <a:latin typeface="Arial" panose="020B0604020202020204"/>
                </a:rPr>
                <a:t>OK to Start Gate (Concept Approval)</a:t>
              </a:r>
              <a:endParaRPr lang="en-US" sz="800" kern="0" dirty="0">
                <a:solidFill>
                  <a:srgbClr val="000000"/>
                </a:solidFill>
                <a:latin typeface="Arial" panose="020B0604020202020204"/>
              </a:endParaRPr>
            </a:p>
          </p:txBody>
        </p:sp>
        <p:sp>
          <p:nvSpPr>
            <p:cNvPr id="29" name="AutoShape 104"/>
            <p:cNvSpPr>
              <a:spLocks noChangeArrowheads="1"/>
            </p:cNvSpPr>
            <p:nvPr/>
          </p:nvSpPr>
          <p:spPr bwMode="auto">
            <a:xfrm flipV="1">
              <a:off x="1884091" y="3308790"/>
              <a:ext cx="236099" cy="152400"/>
            </a:xfrm>
            <a:prstGeom prst="triangle">
              <a:avLst>
                <a:gd name="adj" fmla="val 50000"/>
              </a:avLst>
            </a:prstGeom>
            <a:solidFill>
              <a:srgbClr val="FF0000"/>
            </a:solidFill>
            <a:ln w="9525">
              <a:solidFill>
                <a:srgbClr val="000000"/>
              </a:solidFill>
              <a:miter lim="800000"/>
            </a:ln>
          </p:spPr>
          <p:txBody>
            <a:bodyPr wrap="none" anchor="b" anchorCtr="1"/>
            <a:lstStyle/>
            <a:p>
              <a:endParaRPr lang="en-US" sz="800" kern="0" dirty="0">
                <a:solidFill>
                  <a:srgbClr val="000000"/>
                </a:solidFill>
                <a:latin typeface="Arial" panose="020B0604020202020204"/>
              </a:endParaRPr>
            </a:p>
          </p:txBody>
        </p:sp>
      </p:grpSp>
      <p:grpSp>
        <p:nvGrpSpPr>
          <p:cNvPr id="30" name="Group 23"/>
          <p:cNvGrpSpPr/>
          <p:nvPr/>
        </p:nvGrpSpPr>
        <p:grpSpPr bwMode="auto">
          <a:xfrm>
            <a:off x="2692400" y="1951370"/>
            <a:ext cx="898525" cy="525463"/>
            <a:chOff x="2449830" y="2934600"/>
            <a:chExt cx="976911" cy="526590"/>
          </a:xfrm>
        </p:grpSpPr>
        <p:sp>
          <p:nvSpPr>
            <p:cNvPr id="31" name="TextBox 24"/>
            <p:cNvSpPr txBox="1">
              <a:spLocks noChangeArrowheads="1"/>
            </p:cNvSpPr>
            <p:nvPr/>
          </p:nvSpPr>
          <p:spPr bwMode="auto">
            <a:xfrm>
              <a:off x="2449830" y="2934600"/>
              <a:ext cx="976911" cy="372573"/>
            </a:xfrm>
            <a:prstGeom prst="rect">
              <a:avLst/>
            </a:prstGeom>
            <a:noFill/>
            <a:ln w="9525">
              <a:noFill/>
              <a:miter lim="800000"/>
            </a:ln>
          </p:spPr>
          <p:txBody>
            <a:bodyPr anchor="b" anchorCtr="1"/>
            <a:lstStyle/>
            <a:p>
              <a:pPr algn="ctr"/>
              <a:r>
                <a:rPr lang="en-US" sz="800" kern="0" dirty="0" smtClean="0">
                  <a:solidFill>
                    <a:srgbClr val="000000"/>
                  </a:solidFill>
                  <a:latin typeface="Arial" panose="020B0604020202020204"/>
                </a:rPr>
                <a:t>OK to Plan Gate (Requirements)</a:t>
              </a:r>
              <a:endParaRPr lang="en-US" sz="800" kern="0" dirty="0">
                <a:solidFill>
                  <a:srgbClr val="000000"/>
                </a:solidFill>
                <a:latin typeface="Arial" panose="020B0604020202020204"/>
              </a:endParaRPr>
            </a:p>
          </p:txBody>
        </p:sp>
        <p:sp>
          <p:nvSpPr>
            <p:cNvPr id="32" name="AutoShape 104"/>
            <p:cNvSpPr>
              <a:spLocks noChangeArrowheads="1"/>
            </p:cNvSpPr>
            <p:nvPr/>
          </p:nvSpPr>
          <p:spPr bwMode="auto">
            <a:xfrm flipV="1">
              <a:off x="2852873" y="3308790"/>
              <a:ext cx="236099" cy="152400"/>
            </a:xfrm>
            <a:prstGeom prst="triangle">
              <a:avLst>
                <a:gd name="adj" fmla="val 50000"/>
              </a:avLst>
            </a:prstGeom>
            <a:solidFill>
              <a:srgbClr val="FF0000"/>
            </a:solidFill>
            <a:ln w="9525">
              <a:solidFill>
                <a:srgbClr val="000000"/>
              </a:solidFill>
              <a:miter lim="800000"/>
            </a:ln>
          </p:spPr>
          <p:txBody>
            <a:bodyPr wrap="none" anchor="b" anchorCtr="1"/>
            <a:lstStyle/>
            <a:p>
              <a:endParaRPr lang="en-US" sz="800" kern="0" dirty="0">
                <a:solidFill>
                  <a:srgbClr val="000000"/>
                </a:solidFill>
                <a:latin typeface="Arial" panose="020B0604020202020204"/>
              </a:endParaRPr>
            </a:p>
          </p:txBody>
        </p:sp>
      </p:grpSp>
      <p:grpSp>
        <p:nvGrpSpPr>
          <p:cNvPr id="33" name="Group 26"/>
          <p:cNvGrpSpPr/>
          <p:nvPr/>
        </p:nvGrpSpPr>
        <p:grpSpPr bwMode="auto">
          <a:xfrm>
            <a:off x="3643438" y="1978358"/>
            <a:ext cx="781050" cy="482600"/>
            <a:chOff x="3494581" y="2978093"/>
            <a:chExt cx="862983" cy="483097"/>
          </a:xfrm>
        </p:grpSpPr>
        <p:sp>
          <p:nvSpPr>
            <p:cNvPr id="34" name="TextBox 27"/>
            <p:cNvSpPr txBox="1">
              <a:spLocks noChangeArrowheads="1"/>
            </p:cNvSpPr>
            <p:nvPr/>
          </p:nvSpPr>
          <p:spPr bwMode="auto">
            <a:xfrm>
              <a:off x="3494581" y="2978093"/>
              <a:ext cx="862983" cy="329080"/>
            </a:xfrm>
            <a:prstGeom prst="rect">
              <a:avLst/>
            </a:prstGeom>
            <a:noFill/>
            <a:ln w="9525">
              <a:noFill/>
              <a:miter lim="800000"/>
            </a:ln>
          </p:spPr>
          <p:txBody>
            <a:bodyPr anchor="b" anchorCtr="1"/>
            <a:lstStyle/>
            <a:p>
              <a:pPr algn="ctr"/>
              <a:r>
                <a:rPr lang="en-US" sz="800" kern="0" dirty="0" smtClean="0">
                  <a:solidFill>
                    <a:srgbClr val="000000"/>
                  </a:solidFill>
                  <a:latin typeface="Arial" panose="020B0604020202020204"/>
                </a:rPr>
                <a:t>OK to Develop Gate</a:t>
              </a:r>
              <a:endParaRPr lang="en-US" sz="800" kern="0" dirty="0" smtClean="0">
                <a:solidFill>
                  <a:srgbClr val="000000"/>
                </a:solidFill>
                <a:latin typeface="Arial" panose="020B0604020202020204"/>
              </a:endParaRPr>
            </a:p>
            <a:p>
              <a:pPr algn="ctr"/>
              <a:r>
                <a:rPr lang="en-US" sz="800" kern="0" dirty="0" smtClean="0">
                  <a:solidFill>
                    <a:srgbClr val="000000"/>
                  </a:solidFill>
                  <a:latin typeface="Arial" panose="020B0604020202020204"/>
                </a:rPr>
                <a:t>(Plan)</a:t>
              </a:r>
              <a:endParaRPr lang="en-US" sz="800" kern="0" dirty="0">
                <a:solidFill>
                  <a:srgbClr val="000000"/>
                </a:solidFill>
                <a:latin typeface="Arial" panose="020B0604020202020204"/>
              </a:endParaRPr>
            </a:p>
          </p:txBody>
        </p:sp>
        <p:sp>
          <p:nvSpPr>
            <p:cNvPr id="35" name="AutoShape 104"/>
            <p:cNvSpPr>
              <a:spLocks noChangeArrowheads="1"/>
            </p:cNvSpPr>
            <p:nvPr/>
          </p:nvSpPr>
          <p:spPr bwMode="auto">
            <a:xfrm flipV="1">
              <a:off x="3823874" y="3308790"/>
              <a:ext cx="236099" cy="152400"/>
            </a:xfrm>
            <a:prstGeom prst="triangle">
              <a:avLst>
                <a:gd name="adj" fmla="val 50000"/>
              </a:avLst>
            </a:prstGeom>
            <a:solidFill>
              <a:srgbClr val="FF0000"/>
            </a:solidFill>
            <a:ln w="9525">
              <a:solidFill>
                <a:srgbClr val="000000"/>
              </a:solidFill>
              <a:miter lim="800000"/>
            </a:ln>
          </p:spPr>
          <p:txBody>
            <a:bodyPr wrap="none" anchor="b" anchorCtr="1"/>
            <a:lstStyle/>
            <a:p>
              <a:endParaRPr lang="en-US" sz="800" kern="0" dirty="0">
                <a:solidFill>
                  <a:srgbClr val="000000"/>
                </a:solidFill>
                <a:latin typeface="Arial" panose="020B0604020202020204"/>
              </a:endParaRPr>
            </a:p>
          </p:txBody>
        </p:sp>
      </p:grpSp>
      <p:grpSp>
        <p:nvGrpSpPr>
          <p:cNvPr id="36" name="Group 29"/>
          <p:cNvGrpSpPr/>
          <p:nvPr/>
        </p:nvGrpSpPr>
        <p:grpSpPr bwMode="auto">
          <a:xfrm>
            <a:off x="4641850" y="1986295"/>
            <a:ext cx="777875" cy="466725"/>
            <a:chOff x="4919056" y="2994871"/>
            <a:chExt cx="803735" cy="466319"/>
          </a:xfrm>
        </p:grpSpPr>
        <p:sp>
          <p:nvSpPr>
            <p:cNvPr id="37" name="TextBox 30"/>
            <p:cNvSpPr txBox="1">
              <a:spLocks noChangeArrowheads="1"/>
            </p:cNvSpPr>
            <p:nvPr/>
          </p:nvSpPr>
          <p:spPr bwMode="auto">
            <a:xfrm>
              <a:off x="4919056" y="2994871"/>
              <a:ext cx="803735" cy="312302"/>
            </a:xfrm>
            <a:prstGeom prst="rect">
              <a:avLst/>
            </a:prstGeom>
            <a:noFill/>
            <a:ln w="9525">
              <a:noFill/>
              <a:miter lim="800000"/>
            </a:ln>
          </p:spPr>
          <p:txBody>
            <a:bodyPr anchor="b" anchorCtr="1"/>
            <a:lstStyle/>
            <a:p>
              <a:pPr algn="ctr"/>
              <a:r>
                <a:rPr lang="en-US" sz="800" kern="0" dirty="0" smtClean="0">
                  <a:solidFill>
                    <a:srgbClr val="000000"/>
                  </a:solidFill>
                  <a:latin typeface="Arial" panose="020B0604020202020204"/>
                </a:rPr>
                <a:t>OK to Beta  Gate (Beta Entry)</a:t>
              </a:r>
              <a:endParaRPr lang="en-US" sz="800" kern="0" dirty="0">
                <a:solidFill>
                  <a:srgbClr val="000000"/>
                </a:solidFill>
                <a:latin typeface="Arial" panose="020B0604020202020204"/>
              </a:endParaRPr>
            </a:p>
          </p:txBody>
        </p:sp>
        <p:sp>
          <p:nvSpPr>
            <p:cNvPr id="38" name="AutoShape 104"/>
            <p:cNvSpPr>
              <a:spLocks noChangeArrowheads="1"/>
            </p:cNvSpPr>
            <p:nvPr/>
          </p:nvSpPr>
          <p:spPr bwMode="auto">
            <a:xfrm flipV="1">
              <a:off x="5185567" y="3308790"/>
              <a:ext cx="236099" cy="152400"/>
            </a:xfrm>
            <a:prstGeom prst="triangle">
              <a:avLst>
                <a:gd name="adj" fmla="val 50000"/>
              </a:avLst>
            </a:prstGeom>
            <a:solidFill>
              <a:srgbClr val="FF0000"/>
            </a:solidFill>
            <a:ln w="9525">
              <a:solidFill>
                <a:srgbClr val="000000"/>
              </a:solidFill>
              <a:miter lim="800000"/>
            </a:ln>
          </p:spPr>
          <p:txBody>
            <a:bodyPr wrap="none" anchor="b" anchorCtr="1"/>
            <a:lstStyle/>
            <a:p>
              <a:endParaRPr lang="en-US" sz="800" kern="0" dirty="0">
                <a:solidFill>
                  <a:srgbClr val="000000"/>
                </a:solidFill>
                <a:latin typeface="Arial" panose="020B0604020202020204"/>
              </a:endParaRPr>
            </a:p>
          </p:txBody>
        </p:sp>
      </p:grpSp>
      <p:grpSp>
        <p:nvGrpSpPr>
          <p:cNvPr id="39" name="Group 40"/>
          <p:cNvGrpSpPr/>
          <p:nvPr/>
        </p:nvGrpSpPr>
        <p:grpSpPr bwMode="auto">
          <a:xfrm>
            <a:off x="5537200" y="1927558"/>
            <a:ext cx="803275" cy="515937"/>
            <a:chOff x="5443150" y="2944537"/>
            <a:chExt cx="803735" cy="516653"/>
          </a:xfrm>
        </p:grpSpPr>
        <p:sp>
          <p:nvSpPr>
            <p:cNvPr id="40" name="TextBox 41"/>
            <p:cNvSpPr txBox="1">
              <a:spLocks noChangeArrowheads="1"/>
            </p:cNvSpPr>
            <p:nvPr/>
          </p:nvSpPr>
          <p:spPr bwMode="auto">
            <a:xfrm>
              <a:off x="5443150" y="2944537"/>
              <a:ext cx="803735" cy="362636"/>
            </a:xfrm>
            <a:prstGeom prst="rect">
              <a:avLst/>
            </a:prstGeom>
            <a:noFill/>
            <a:ln w="9525">
              <a:noFill/>
              <a:miter lim="800000"/>
            </a:ln>
          </p:spPr>
          <p:txBody>
            <a:bodyPr anchor="b" anchorCtr="1"/>
            <a:lstStyle/>
            <a:p>
              <a:pPr algn="ctr"/>
              <a:r>
                <a:rPr lang="en-US" sz="800" kern="0" dirty="0" smtClean="0">
                  <a:solidFill>
                    <a:srgbClr val="000000"/>
                  </a:solidFill>
                  <a:latin typeface="Arial" panose="020B0604020202020204"/>
                </a:rPr>
                <a:t>OK to Launch Gate (FCS/GA Ready)</a:t>
              </a:r>
              <a:endParaRPr lang="en-US" sz="800" kern="0" dirty="0">
                <a:solidFill>
                  <a:srgbClr val="000000"/>
                </a:solidFill>
                <a:latin typeface="Arial" panose="020B0604020202020204"/>
              </a:endParaRPr>
            </a:p>
          </p:txBody>
        </p:sp>
        <p:sp>
          <p:nvSpPr>
            <p:cNvPr id="41" name="AutoShape 104"/>
            <p:cNvSpPr>
              <a:spLocks noChangeArrowheads="1"/>
            </p:cNvSpPr>
            <p:nvPr/>
          </p:nvSpPr>
          <p:spPr bwMode="auto">
            <a:xfrm flipV="1">
              <a:off x="5725970" y="3308790"/>
              <a:ext cx="236099" cy="152400"/>
            </a:xfrm>
            <a:prstGeom prst="triangle">
              <a:avLst>
                <a:gd name="adj" fmla="val 50000"/>
              </a:avLst>
            </a:prstGeom>
            <a:solidFill>
              <a:srgbClr val="FF0000"/>
            </a:solidFill>
            <a:ln w="9525">
              <a:solidFill>
                <a:srgbClr val="000000"/>
              </a:solidFill>
              <a:miter lim="800000"/>
            </a:ln>
          </p:spPr>
          <p:txBody>
            <a:bodyPr wrap="none" anchor="b" anchorCtr="1"/>
            <a:lstStyle/>
            <a:p>
              <a:endParaRPr lang="en-US" sz="800" kern="0" dirty="0">
                <a:solidFill>
                  <a:srgbClr val="000000"/>
                </a:solidFill>
                <a:latin typeface="Arial" panose="020B0604020202020204"/>
              </a:endParaRPr>
            </a:p>
          </p:txBody>
        </p:sp>
      </p:grpSp>
      <p:grpSp>
        <p:nvGrpSpPr>
          <p:cNvPr id="42" name="Group 43"/>
          <p:cNvGrpSpPr/>
          <p:nvPr/>
        </p:nvGrpSpPr>
        <p:grpSpPr bwMode="auto">
          <a:xfrm>
            <a:off x="7399338" y="1968833"/>
            <a:ext cx="803275" cy="484187"/>
            <a:chOff x="7344247" y="2978093"/>
            <a:chExt cx="803735" cy="483097"/>
          </a:xfrm>
        </p:grpSpPr>
        <p:sp>
          <p:nvSpPr>
            <p:cNvPr id="43" name="TextBox 44"/>
            <p:cNvSpPr txBox="1">
              <a:spLocks noChangeArrowheads="1"/>
            </p:cNvSpPr>
            <p:nvPr/>
          </p:nvSpPr>
          <p:spPr bwMode="auto">
            <a:xfrm>
              <a:off x="7344247" y="2978093"/>
              <a:ext cx="803735" cy="353557"/>
            </a:xfrm>
            <a:prstGeom prst="rect">
              <a:avLst/>
            </a:prstGeom>
            <a:noFill/>
            <a:ln w="9525">
              <a:noFill/>
              <a:miter lim="800000"/>
            </a:ln>
          </p:spPr>
          <p:txBody>
            <a:bodyPr anchor="b" anchorCtr="1"/>
            <a:lstStyle/>
            <a:p>
              <a:pPr algn="ctr"/>
              <a:r>
                <a:rPr lang="en-US" sz="800" kern="0" dirty="0">
                  <a:solidFill>
                    <a:srgbClr val="000000"/>
                  </a:solidFill>
                  <a:latin typeface="Arial" panose="020B0604020202020204"/>
                </a:rPr>
                <a:t>EOL Entry Gate</a:t>
              </a:r>
              <a:endParaRPr lang="en-US" sz="800" kern="0" dirty="0">
                <a:solidFill>
                  <a:srgbClr val="000000"/>
                </a:solidFill>
                <a:latin typeface="Arial" panose="020B0604020202020204"/>
              </a:endParaRPr>
            </a:p>
          </p:txBody>
        </p:sp>
        <p:sp>
          <p:nvSpPr>
            <p:cNvPr id="44" name="AutoShape 104"/>
            <p:cNvSpPr>
              <a:spLocks noChangeArrowheads="1"/>
            </p:cNvSpPr>
            <p:nvPr/>
          </p:nvSpPr>
          <p:spPr bwMode="auto">
            <a:xfrm flipV="1">
              <a:off x="7628066" y="3308790"/>
              <a:ext cx="236099" cy="152400"/>
            </a:xfrm>
            <a:prstGeom prst="triangle">
              <a:avLst>
                <a:gd name="adj" fmla="val 50000"/>
              </a:avLst>
            </a:prstGeom>
            <a:solidFill>
              <a:srgbClr val="FF0000"/>
            </a:solidFill>
            <a:ln w="9525">
              <a:solidFill>
                <a:srgbClr val="000000"/>
              </a:solidFill>
              <a:miter lim="800000"/>
            </a:ln>
          </p:spPr>
          <p:txBody>
            <a:bodyPr wrap="none" anchor="b" anchorCtr="1"/>
            <a:lstStyle/>
            <a:p>
              <a:endParaRPr lang="en-US" sz="800" kern="0" dirty="0">
                <a:solidFill>
                  <a:srgbClr val="000000"/>
                </a:solidFill>
                <a:latin typeface="Arial" panose="020B0604020202020204"/>
              </a:endParaRPr>
            </a:p>
          </p:txBody>
        </p:sp>
      </p:grpSp>
      <p:sp>
        <p:nvSpPr>
          <p:cNvPr id="45" name="TextBox 44"/>
          <p:cNvSpPr txBox="1"/>
          <p:nvPr/>
        </p:nvSpPr>
        <p:spPr>
          <a:xfrm>
            <a:off x="1032692" y="4892640"/>
            <a:ext cx="7218315" cy="646331"/>
          </a:xfrm>
          <a:prstGeom prst="rect">
            <a:avLst/>
          </a:prstGeom>
          <a:noFill/>
        </p:spPr>
        <p:txBody>
          <a:bodyPr wrap="square" rtlCol="0">
            <a:spAutoFit/>
          </a:bodyPr>
          <a:lstStyle/>
          <a:p>
            <a:r>
              <a:rPr lang="en-US" dirty="0" smtClean="0">
                <a:solidFill>
                  <a:srgbClr val="000000"/>
                </a:solidFill>
                <a:latin typeface="Arial" panose="020B0604020202020204"/>
              </a:rPr>
              <a:t>Note: the Planning phase includes detailed requirements for engineering (TRD), Day 0, Day 1 (SDR), and Day 2 (SDR)</a:t>
            </a:r>
            <a:endParaRPr lang="en-US" dirty="0">
              <a:solidFill>
                <a:srgbClr val="000000"/>
              </a:solidFill>
              <a:latin typeface="Arial" panose="020B0604020202020204"/>
            </a:endParaRPr>
          </a:p>
        </p:txBody>
      </p:sp>
      <p:sp>
        <p:nvSpPr>
          <p:cNvPr id="2" name="Slide Number Placeholder 1"/>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txBox="1"/>
          <p:nvPr/>
        </p:nvSpPr>
        <p:spPr>
          <a:xfrm>
            <a:off x="412749" y="1495168"/>
            <a:ext cx="8301039" cy="4684651"/>
          </a:xfrm>
          <a:prstGeom prst="rect">
            <a:avLst/>
          </a:prstGeom>
        </p:spPr>
        <p:txBody>
          <a:bodyPr/>
          <a:lstStyle>
            <a:lvl1pPr marL="228600" indent="-228600" algn="l" defTabSz="914400" rtl="0" eaLnBrk="1" latinLnBrk="0" hangingPunct="1">
              <a:lnSpc>
                <a:spcPct val="90000"/>
              </a:lnSpc>
              <a:spcBef>
                <a:spcPts val="1200"/>
              </a:spcBef>
              <a:buClr>
                <a:schemeClr val="tx2"/>
              </a:buClr>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1pPr>
            <a:lvl2pPr marL="533400" indent="-285750" algn="l" defTabSz="914400" rtl="0" eaLnBrk="1" latinLnBrk="0" hangingPunct="1">
              <a:lnSpc>
                <a:spcPct val="90000"/>
              </a:lnSpc>
              <a:spcBef>
                <a:spcPts val="600"/>
              </a:spcBef>
              <a:buClr>
                <a:schemeClr val="tx2"/>
              </a:buClr>
              <a:buFont typeface="Arial" panose="020B0604020202020204" pitchFamily="34" charset="0"/>
              <a:buChar char="−"/>
              <a:defRPr sz="2000" kern="1200">
                <a:solidFill>
                  <a:schemeClr val="accent5"/>
                </a:solidFill>
                <a:latin typeface="Arial" panose="020B0604020202020204" pitchFamily="34" charset="0"/>
                <a:ea typeface="+mn-ea"/>
                <a:cs typeface="Arial" panose="020B0604020202020204" pitchFamily="34" charset="0"/>
              </a:defRPr>
            </a:lvl2pPr>
            <a:lvl3pPr marL="857250" indent="-285750" algn="l" defTabSz="914400" rtl="0" eaLnBrk="1" latinLnBrk="0" hangingPunct="1">
              <a:lnSpc>
                <a:spcPct val="90000"/>
              </a:lnSpc>
              <a:spcBef>
                <a:spcPts val="600"/>
              </a:spcBef>
              <a:buClr>
                <a:schemeClr val="tx2"/>
              </a:buClr>
              <a:buFont typeface="Arial" panose="020B0604020202020204" pitchFamily="34" charset="0"/>
              <a:buChar char="−"/>
              <a:defRPr sz="1800" kern="1200">
                <a:solidFill>
                  <a:schemeClr val="accent5"/>
                </a:solidFill>
                <a:latin typeface="Arial" panose="020B0604020202020204" pitchFamily="34" charset="0"/>
                <a:ea typeface="+mn-ea"/>
                <a:cs typeface="Arial" panose="020B0604020202020204" pitchFamily="34" charset="0"/>
              </a:defRPr>
            </a:lvl3pPr>
            <a:lvl4pPr marL="1085850" indent="-228600" algn="l" defTabSz="914400" rtl="0" eaLnBrk="1" latinLnBrk="0" hangingPunct="1">
              <a:lnSpc>
                <a:spcPct val="90000"/>
              </a:lnSpc>
              <a:spcBef>
                <a:spcPts val="600"/>
              </a:spcBef>
              <a:buClr>
                <a:schemeClr val="tx2"/>
              </a:buClr>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4pPr>
            <a:lvl5pPr marL="1314450" indent="-228600" algn="l" defTabSz="914400" rtl="0" eaLnBrk="1" latinLnBrk="0" hangingPunct="1">
              <a:lnSpc>
                <a:spcPct val="90000"/>
              </a:lnSpc>
              <a:spcBef>
                <a:spcPts val="600"/>
              </a:spcBef>
              <a:buClr>
                <a:schemeClr val="tx2"/>
              </a:buClr>
              <a:buFont typeface="Arial" panose="020B0604020202020204" pitchFamily="34" charset="0"/>
              <a:buChar char="−"/>
              <a:defRPr sz="1600" kern="1200">
                <a:solidFill>
                  <a:schemeClr val="accent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dirty="0" smtClean="0">
                <a:solidFill>
                  <a:schemeClr val="tx1"/>
                </a:solidFill>
              </a:rPr>
              <a:t>Leverages PDP gate review process</a:t>
            </a:r>
            <a:endParaRPr lang="en-US" dirty="0" smtClean="0">
              <a:solidFill>
                <a:schemeClr val="tx1"/>
              </a:solidFill>
            </a:endParaRPr>
          </a:p>
          <a:p>
            <a:pPr>
              <a:spcAft>
                <a:spcPts val="600"/>
              </a:spcAft>
            </a:pPr>
            <a:r>
              <a:rPr lang="en-US" dirty="0" smtClean="0">
                <a:solidFill>
                  <a:schemeClr val="tx1"/>
                </a:solidFill>
              </a:rPr>
              <a:t>Purpose is to review readiness to pass through a gate from one phase to the next</a:t>
            </a:r>
            <a:endParaRPr lang="en-US" dirty="0" smtClean="0">
              <a:solidFill>
                <a:schemeClr val="tx1"/>
              </a:solidFill>
            </a:endParaRPr>
          </a:p>
          <a:p>
            <a:pPr>
              <a:spcAft>
                <a:spcPts val="600"/>
              </a:spcAft>
            </a:pPr>
            <a:r>
              <a:rPr lang="en-US" dirty="0" smtClean="0">
                <a:solidFill>
                  <a:schemeClr val="tx1"/>
                </a:solidFill>
              </a:rPr>
              <a:t>Core team puts together the gate review slides and provides input on “readiness to pass”</a:t>
            </a:r>
            <a:endParaRPr lang="en-US" dirty="0" smtClean="0">
              <a:solidFill>
                <a:schemeClr val="tx1"/>
              </a:solidFill>
            </a:endParaRPr>
          </a:p>
          <a:p>
            <a:pPr>
              <a:spcAft>
                <a:spcPts val="600"/>
              </a:spcAft>
            </a:pPr>
            <a:r>
              <a:rPr lang="en-US" dirty="0" smtClean="0">
                <a:solidFill>
                  <a:schemeClr val="tx1"/>
                </a:solidFill>
              </a:rPr>
              <a:t>A program dependent Governance Committee provides “phase exit approval”</a:t>
            </a:r>
            <a:endParaRPr lang="en-US" dirty="0" smtClean="0">
              <a:solidFill>
                <a:schemeClr val="tx1"/>
              </a:solidFill>
            </a:endParaRPr>
          </a:p>
          <a:p>
            <a:pPr>
              <a:spcAft>
                <a:spcPts val="600"/>
              </a:spcAft>
            </a:pPr>
            <a:r>
              <a:rPr lang="en-US" dirty="0" smtClean="0">
                <a:solidFill>
                  <a:schemeClr val="tx1"/>
                </a:solidFill>
              </a:rPr>
              <a:t>Governance Committee members are responsible for resource allocation for the next phase</a:t>
            </a:r>
            <a:endParaRPr lang="en-US" dirty="0" smtClean="0">
              <a:solidFill>
                <a:schemeClr val="tx1"/>
              </a:solidFill>
            </a:endParaRPr>
          </a:p>
          <a:p>
            <a:endParaRPr lang="en-US" dirty="0">
              <a:solidFill>
                <a:schemeClr val="tx1"/>
              </a:solidFill>
            </a:endParaRPr>
          </a:p>
        </p:txBody>
      </p:sp>
      <p:sp>
        <p:nvSpPr>
          <p:cNvPr id="7" name="Title 2"/>
          <p:cNvSpPr txBox="1"/>
          <p:nvPr/>
        </p:nvSpPr>
        <p:spPr>
          <a:xfrm>
            <a:off x="563564" y="595313"/>
            <a:ext cx="8399684" cy="479425"/>
          </a:xfrm>
          <a:prstGeom prst="rect">
            <a:avLst/>
          </a:prstGeom>
        </p:spPr>
        <p:txBody>
          <a:bodyPr/>
          <a:lstStyle>
            <a:lvl1pPr algn="l" defTabSz="914400" rtl="0" eaLnBrk="1" latinLnBrk="0" hangingPunct="1">
              <a:lnSpc>
                <a:spcPct val="90000"/>
              </a:lnSpc>
              <a:spcBef>
                <a:spcPct val="0"/>
              </a:spcBef>
              <a:buNone/>
              <a:defRPr sz="3200" kern="1200">
                <a:solidFill>
                  <a:schemeClr val="tx2"/>
                </a:solidFill>
                <a:latin typeface="Arial" panose="020B0604020202020204" pitchFamily="34" charset="0"/>
                <a:ea typeface="+mj-ea"/>
                <a:cs typeface="Arial" panose="020B0604020202020204" pitchFamily="34" charset="0"/>
              </a:defRPr>
            </a:lvl1pPr>
          </a:lstStyle>
          <a:p>
            <a:r>
              <a:rPr lang="en-US" dirty="0" smtClean="0"/>
              <a:t>Gate Review Process</a:t>
            </a:r>
            <a:endParaRPr lang="en-US" dirty="0"/>
          </a:p>
        </p:txBody>
      </p:sp>
      <p:sp>
        <p:nvSpPr>
          <p:cNvPr id="2" name="Slide Number Placeholder 1"/>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Weak Matrix </a:t>
            </a:r>
            <a:endParaRPr lang="en-US" dirty="0"/>
          </a:p>
        </p:txBody>
      </p:sp>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076576" y="1424782"/>
            <a:ext cx="6735930" cy="3710812"/>
          </a:xfrm>
        </p:spPr>
      </p:pic>
      <p:sp>
        <p:nvSpPr>
          <p:cNvPr id="6" name="TextBox 5"/>
          <p:cNvSpPr txBox="1"/>
          <p:nvPr/>
        </p:nvSpPr>
        <p:spPr>
          <a:xfrm>
            <a:off x="1251284" y="5414211"/>
            <a:ext cx="6400800" cy="646331"/>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Project managers have no authority, little insight into resource availability, and do not control project budgets.</a:t>
            </a:r>
            <a:endParaRPr lang="en-US" dirty="0" smtClean="0">
              <a:solidFill>
                <a:schemeClr val="bg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4"/>
          <p:cNvSpPr>
            <a:spLocks noGrp="1" noChangeArrowheads="1"/>
          </p:cNvSpPr>
          <p:nvPr>
            <p:ph type="title"/>
          </p:nvPr>
        </p:nvSpPr>
        <p:spPr/>
        <p:txBody>
          <a:bodyPr/>
          <a:lstStyle/>
          <a:p>
            <a:pPr eaLnBrk="1" hangingPunct="1"/>
            <a:r>
              <a:rPr lang="en-US" dirty="0" smtClean="0"/>
              <a:t>PMO Controls</a:t>
            </a:r>
            <a:endParaRPr lang="en-US" dirty="0" smtClean="0"/>
          </a:p>
        </p:txBody>
      </p:sp>
      <p:sp>
        <p:nvSpPr>
          <p:cNvPr id="17412" name="Rectangle 5"/>
          <p:cNvSpPr>
            <a:spLocks noChangeArrowheads="1"/>
          </p:cNvSpPr>
          <p:nvPr/>
        </p:nvSpPr>
        <p:spPr bwMode="auto">
          <a:xfrm>
            <a:off x="538163" y="2063750"/>
            <a:ext cx="1512887" cy="3409950"/>
          </a:xfrm>
          <a:prstGeom prst="rect">
            <a:avLst/>
          </a:prstGeom>
          <a:solidFill>
            <a:schemeClr val="accent1"/>
          </a:solidFill>
          <a:ln w="9525">
            <a:solidFill>
              <a:schemeClr val="tx1"/>
            </a:solidFill>
            <a:miter lim="800000"/>
          </a:ln>
          <a:effectLst>
            <a:outerShdw dist="107763" dir="13500000" algn="ctr" rotWithShape="0">
              <a:schemeClr val="bg2">
                <a:alpha val="50000"/>
              </a:schemeClr>
            </a:outerShdw>
          </a:effectLst>
        </p:spPr>
        <p:txBody>
          <a:bodyPr wrap="none" anchor="ctr"/>
          <a:lstStyle/>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Program</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Reviews</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&amp; Phase</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Gate</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Approvals</a:t>
            </a:r>
            <a:endParaRPr lang="en-US" dirty="0" smtClean="0">
              <a:solidFill>
                <a:srgbClr val="000000"/>
              </a:solidFill>
              <a:latin typeface="Times" panose="02020603050405020304" charset="0"/>
              <a:cs typeface="Arial" panose="020B0604020202020204" pitchFamily="34" charset="0"/>
            </a:endParaRPr>
          </a:p>
        </p:txBody>
      </p:sp>
      <p:sp>
        <p:nvSpPr>
          <p:cNvPr id="17413" name="Rectangle 6"/>
          <p:cNvSpPr>
            <a:spLocks noChangeArrowheads="1"/>
          </p:cNvSpPr>
          <p:nvPr/>
        </p:nvSpPr>
        <p:spPr bwMode="auto">
          <a:xfrm>
            <a:off x="2190750" y="2052638"/>
            <a:ext cx="1512888" cy="3409950"/>
          </a:xfrm>
          <a:prstGeom prst="rect">
            <a:avLst/>
          </a:prstGeom>
          <a:solidFill>
            <a:schemeClr val="accent1"/>
          </a:solidFill>
          <a:ln w="9525">
            <a:solidFill>
              <a:schemeClr val="tx1"/>
            </a:solidFill>
            <a:miter lim="800000"/>
          </a:ln>
          <a:effectLst>
            <a:outerShdw dist="107763" dir="13500000" algn="ctr" rotWithShape="0">
              <a:schemeClr val="bg2">
                <a:alpha val="50000"/>
              </a:schemeClr>
            </a:outerShdw>
          </a:effectLst>
        </p:spPr>
        <p:txBody>
          <a:bodyPr wrap="none" anchor="ctr"/>
          <a:lstStyle/>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Program</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Status</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Reporting</a:t>
            </a:r>
            <a:endParaRPr lang="en-US" dirty="0" smtClean="0">
              <a:solidFill>
                <a:srgbClr val="000000"/>
              </a:solidFill>
              <a:latin typeface="Times" panose="02020603050405020304" charset="0"/>
              <a:cs typeface="Arial" panose="020B0604020202020204" pitchFamily="34" charset="0"/>
            </a:endParaRPr>
          </a:p>
        </p:txBody>
      </p:sp>
      <p:sp>
        <p:nvSpPr>
          <p:cNvPr id="17414" name="Rectangle 7"/>
          <p:cNvSpPr>
            <a:spLocks noChangeArrowheads="1"/>
          </p:cNvSpPr>
          <p:nvPr/>
        </p:nvSpPr>
        <p:spPr bwMode="auto">
          <a:xfrm>
            <a:off x="3843338" y="2052638"/>
            <a:ext cx="1512887" cy="3409950"/>
          </a:xfrm>
          <a:prstGeom prst="rect">
            <a:avLst/>
          </a:prstGeom>
          <a:solidFill>
            <a:schemeClr val="accent1"/>
          </a:solidFill>
          <a:ln w="9525">
            <a:solidFill>
              <a:schemeClr val="tx1"/>
            </a:solidFill>
            <a:miter lim="800000"/>
          </a:ln>
          <a:effectLst>
            <a:outerShdw dist="107763" dir="13500000" algn="ctr" rotWithShape="0">
              <a:schemeClr val="bg2">
                <a:alpha val="50000"/>
              </a:schemeClr>
            </a:outerShdw>
          </a:effectLst>
        </p:spPr>
        <p:txBody>
          <a:bodyPr wrap="none" anchor="ctr"/>
          <a:lstStyle/>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Central</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Program</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Scheduling</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(Critical</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Path/</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Dependencies)</a:t>
            </a:r>
            <a:endParaRPr lang="en-US" dirty="0" smtClean="0">
              <a:solidFill>
                <a:srgbClr val="000000"/>
              </a:solidFill>
              <a:latin typeface="Times" panose="02020603050405020304" charset="0"/>
              <a:cs typeface="Arial" panose="020B0604020202020204" pitchFamily="34" charset="0"/>
            </a:endParaRPr>
          </a:p>
        </p:txBody>
      </p:sp>
      <p:sp>
        <p:nvSpPr>
          <p:cNvPr id="17415" name="Rectangle 8"/>
          <p:cNvSpPr>
            <a:spLocks noChangeArrowheads="1"/>
          </p:cNvSpPr>
          <p:nvPr/>
        </p:nvSpPr>
        <p:spPr bwMode="auto">
          <a:xfrm>
            <a:off x="5495925" y="2052638"/>
            <a:ext cx="1512888" cy="3409950"/>
          </a:xfrm>
          <a:prstGeom prst="rect">
            <a:avLst/>
          </a:prstGeom>
          <a:solidFill>
            <a:schemeClr val="accent1"/>
          </a:solidFill>
          <a:ln w="9525">
            <a:solidFill>
              <a:schemeClr val="tx1"/>
            </a:solidFill>
            <a:miter lim="800000"/>
          </a:ln>
          <a:effectLst>
            <a:outerShdw dist="107763" dir="13500000" algn="ctr" rotWithShape="0">
              <a:schemeClr val="bg2">
                <a:alpha val="50000"/>
              </a:schemeClr>
            </a:outerShdw>
          </a:effectLst>
        </p:spPr>
        <p:txBody>
          <a:bodyPr wrap="none" anchor="ctr"/>
          <a:lstStyle/>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Risk</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Management</a:t>
            </a:r>
            <a:endParaRPr lang="en-US" dirty="0" smtClean="0">
              <a:solidFill>
                <a:srgbClr val="000000"/>
              </a:solidFill>
              <a:latin typeface="Times" panose="02020603050405020304" charset="0"/>
              <a:cs typeface="Arial" panose="020B0604020202020204" pitchFamily="34" charset="0"/>
            </a:endParaRPr>
          </a:p>
        </p:txBody>
      </p:sp>
      <p:sp>
        <p:nvSpPr>
          <p:cNvPr id="17416" name="Rectangle 9"/>
          <p:cNvSpPr>
            <a:spLocks noChangeArrowheads="1"/>
          </p:cNvSpPr>
          <p:nvPr/>
        </p:nvSpPr>
        <p:spPr bwMode="auto">
          <a:xfrm>
            <a:off x="7150100" y="2039938"/>
            <a:ext cx="1512888" cy="3409950"/>
          </a:xfrm>
          <a:prstGeom prst="rect">
            <a:avLst/>
          </a:prstGeom>
          <a:solidFill>
            <a:schemeClr val="accent1"/>
          </a:solidFill>
          <a:ln w="9525">
            <a:solidFill>
              <a:schemeClr val="tx1"/>
            </a:solidFill>
            <a:miter lim="800000"/>
          </a:ln>
          <a:effectLst>
            <a:outerShdw dist="107763" dir="13500000" algn="ctr" rotWithShape="0">
              <a:schemeClr val="bg2">
                <a:alpha val="50000"/>
              </a:schemeClr>
            </a:outerShdw>
          </a:effectLst>
        </p:spPr>
        <p:txBody>
          <a:bodyPr wrap="none" anchor="ctr"/>
          <a:lstStyle/>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Program</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Team</a:t>
            </a:r>
            <a:endParaRPr lang="en-US" dirty="0" smtClean="0">
              <a:solidFill>
                <a:srgbClr val="000000"/>
              </a:solidFill>
              <a:latin typeface="Times" panose="02020603050405020304" charset="0"/>
              <a:cs typeface="Arial" panose="020B0604020202020204" pitchFamily="34" charset="0"/>
            </a:endParaRPr>
          </a:p>
          <a:p>
            <a:pPr algn="ctr" eaLnBrk="0" fontAlgn="base" hangingPunct="0">
              <a:spcBef>
                <a:spcPct val="0"/>
              </a:spcBef>
              <a:spcAft>
                <a:spcPct val="0"/>
              </a:spcAft>
            </a:pPr>
            <a:r>
              <a:rPr lang="en-US" dirty="0" smtClean="0">
                <a:solidFill>
                  <a:srgbClr val="000000"/>
                </a:solidFill>
                <a:latin typeface="Times" panose="02020603050405020304" charset="0"/>
                <a:cs typeface="Arial" panose="020B0604020202020204" pitchFamily="34" charset="0"/>
              </a:rPr>
              <a:t>Meetings</a:t>
            </a:r>
            <a:endParaRPr lang="en-US" dirty="0" smtClean="0">
              <a:solidFill>
                <a:srgbClr val="000000"/>
              </a:solidFill>
              <a:latin typeface="Times" panose="02020603050405020304" charset="0"/>
              <a:cs typeface="Arial" panose="020B0604020202020204" pitchFamily="34" charset="0"/>
            </a:endParaRPr>
          </a:p>
        </p:txBody>
      </p:sp>
      <p:sp>
        <p:nvSpPr>
          <p:cNvPr id="17417" name="AutoShape 11"/>
          <p:cNvSpPr>
            <a:spLocks noChangeArrowheads="1"/>
          </p:cNvSpPr>
          <p:nvPr/>
        </p:nvSpPr>
        <p:spPr bwMode="auto">
          <a:xfrm>
            <a:off x="1031875" y="2236788"/>
            <a:ext cx="7432675" cy="890587"/>
          </a:xfrm>
          <a:prstGeom prst="rightArrow">
            <a:avLst>
              <a:gd name="adj1" fmla="val 50000"/>
              <a:gd name="adj2" fmla="val 208645"/>
            </a:avLst>
          </a:prstGeom>
          <a:solidFill>
            <a:srgbClr val="FAFFB3"/>
          </a:solidFill>
          <a:ln w="9525">
            <a:solidFill>
              <a:schemeClr val="tx1"/>
            </a:solidFill>
            <a:miter lim="800000"/>
          </a:ln>
          <a:effectLst>
            <a:outerShdw dist="107763" dir="13500000" algn="ctr" rotWithShape="0">
              <a:schemeClr val="bg2">
                <a:alpha val="50000"/>
              </a:schemeClr>
            </a:outerShdw>
          </a:effectLst>
        </p:spPr>
        <p:txBody>
          <a:bodyPr wrap="none" anchor="ctr"/>
          <a:lstStyle/>
          <a:p>
            <a:pPr algn="ctr" eaLnBrk="0" fontAlgn="base" hangingPunct="0">
              <a:spcBef>
                <a:spcPct val="0"/>
              </a:spcBef>
              <a:spcAft>
                <a:spcPct val="0"/>
              </a:spcAft>
            </a:pPr>
            <a:r>
              <a:rPr lang="en-US" sz="2400" dirty="0" smtClean="0">
                <a:solidFill>
                  <a:srgbClr val="000000"/>
                </a:solidFill>
                <a:latin typeface="Times" panose="02020603050405020304" charset="0"/>
                <a:cs typeface="Arial" panose="020B0604020202020204" pitchFamily="34" charset="0"/>
              </a:rPr>
              <a:t>Google Repository &amp; MS Project</a:t>
            </a:r>
            <a:endParaRPr lang="en-US" sz="2400" dirty="0" smtClean="0">
              <a:solidFill>
                <a:srgbClr val="000000"/>
              </a:solidFill>
              <a:latin typeface="Times" panose="0202060305040502030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Balanced Matrix </a:t>
            </a:r>
            <a:endParaRPr lang="en-US" dirty="0"/>
          </a:p>
        </p:txBody>
      </p:sp>
      <p:pic>
        <p:nvPicPr>
          <p:cNvPr id="8" name="Content Placeholder 7"/>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1431290" y="1372870"/>
            <a:ext cx="5909310" cy="3356610"/>
          </a:xfrm>
        </p:spPr>
      </p:pic>
      <p:sp>
        <p:nvSpPr>
          <p:cNvPr id="9" name="TextBox 8"/>
          <p:cNvSpPr txBox="1"/>
          <p:nvPr/>
        </p:nvSpPr>
        <p:spPr>
          <a:xfrm>
            <a:off x="1251284" y="5091045"/>
            <a:ext cx="6400800" cy="1200329"/>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Project managers have low to moderate authority, may have insight into resource availability in their function (but not other functions), and do not control project budgets (in the case of CHS).</a:t>
            </a:r>
            <a:endParaRPr lang="en-US" dirty="0" smtClean="0">
              <a:solidFill>
                <a:schemeClr val="bg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 Matrix</a:t>
            </a:r>
            <a:endParaRPr lang="en-US" dirty="0"/>
          </a:p>
        </p:txBody>
      </p:sp>
      <p:pic>
        <p:nvPicPr>
          <p:cNvPr id="16" name="Picture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41500" y="1394460"/>
            <a:ext cx="5460365" cy="2990850"/>
          </a:xfrm>
          <a:prstGeom prst="rect">
            <a:avLst/>
          </a:prstGeom>
        </p:spPr>
      </p:pic>
      <p:sp>
        <p:nvSpPr>
          <p:cNvPr id="19" name="TextBox 18"/>
          <p:cNvSpPr txBox="1"/>
          <p:nvPr/>
        </p:nvSpPr>
        <p:spPr>
          <a:xfrm>
            <a:off x="1251284" y="5091045"/>
            <a:ext cx="6400800" cy="923330"/>
          </a:xfrm>
          <a:prstGeom prst="rect">
            <a:avLst/>
          </a:prstGeom>
          <a:noFill/>
        </p:spPr>
        <p:txBody>
          <a:bodyPr wrap="square" rtlCol="0">
            <a:spAutoFit/>
          </a:bodyPr>
          <a:lstStyle/>
          <a:p>
            <a:r>
              <a:rPr lang="en-US" dirty="0" smtClean="0">
                <a:solidFill>
                  <a:schemeClr val="bg1"/>
                </a:solidFill>
                <a:latin typeface="Arial" panose="020B0604020202020204" pitchFamily="34" charset="0"/>
                <a:cs typeface="Arial" panose="020B0604020202020204" pitchFamily="34" charset="0"/>
              </a:rPr>
              <a:t>Project managers have moderate authority, moderate visibility into resource availability, and control/manage  project budgets.</a:t>
            </a:r>
            <a:endParaRPr lang="en-US" dirty="0" smtClean="0">
              <a:solidFill>
                <a:schemeClr val="bg1"/>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a:t>
            </a:r>
            <a:endParaRPr lang="en-US" dirty="0"/>
          </a:p>
        </p:txBody>
      </p:sp>
      <p:sp>
        <p:nvSpPr>
          <p:cNvPr id="3" name="Content Placeholder 2"/>
          <p:cNvSpPr>
            <a:spLocks noGrp="1"/>
          </p:cNvSpPr>
          <p:nvPr>
            <p:ph idx="1"/>
          </p:nvPr>
        </p:nvSpPr>
        <p:spPr/>
        <p:txBody>
          <a:bodyPr>
            <a:normAutofit/>
          </a:bodyPr>
          <a:lstStyle/>
          <a:p>
            <a:endParaRPr lang="en-US" sz="2400" dirty="0" smtClean="0"/>
          </a:p>
          <a:p>
            <a:endParaRPr lang="en-US" sz="2400" dirty="0"/>
          </a:p>
          <a:p>
            <a:r>
              <a:rPr lang="en-US" sz="2400" i="1" dirty="0" smtClean="0"/>
              <a:t>Which model will fit best here?</a:t>
            </a:r>
            <a:endParaRPr lang="en-US" sz="2400" i="1" dirty="0"/>
          </a:p>
        </p:txBody>
      </p:sp>
      <p:sp>
        <p:nvSpPr>
          <p:cNvPr id="4" name="Slide Number Placeholder 3"/>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375"/>
            <a:ext cx="8229600" cy="639762"/>
          </a:xfrm>
        </p:spPr>
        <p:txBody>
          <a:bodyPr/>
          <a:lstStyle/>
          <a:p>
            <a:r>
              <a:rPr lang="en-US" dirty="0" smtClean="0"/>
              <a:t>PMO </a:t>
            </a:r>
            <a:r>
              <a:rPr lang="en-US" dirty="0"/>
              <a:t>Charter</a:t>
            </a:r>
            <a:endParaRPr lang="en-US" dirty="0"/>
          </a:p>
        </p:txBody>
      </p:sp>
      <p:sp>
        <p:nvSpPr>
          <p:cNvPr id="5" name="Content Placeholder 2"/>
          <p:cNvSpPr>
            <a:spLocks noGrp="1"/>
          </p:cNvSpPr>
          <p:nvPr>
            <p:ph idx="1"/>
          </p:nvPr>
        </p:nvSpPr>
        <p:spPr bwMode="gray">
          <a:xfrm>
            <a:off x="457200" y="922338"/>
            <a:ext cx="8526518" cy="4884737"/>
          </a:xfrm>
          <a:prstGeom prst="rect">
            <a:avLst/>
          </a:prstGeom>
        </p:spPr>
        <p:txBody>
          <a:bodyPr>
            <a:noAutofit/>
          </a:bodyPr>
          <a:lstStyle/>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kumimoji="0" lang="en-US" sz="1400" b="0" i="0" u="none" strike="noStrike" kern="0" cap="none" spc="0" normalizeH="0" baseline="0" noProof="0" dirty="0" smtClean="0">
                <a:ln>
                  <a:noFill/>
                </a:ln>
                <a:solidFill>
                  <a:srgbClr val="000000"/>
                </a:solidFill>
                <a:effectLst/>
                <a:uLnTx/>
                <a:uFillTx/>
              </a:rPr>
              <a:t>Facilitate the creation and management of the strategic master plan. Provide the aerial view that allows the leadership team to balance risk and rewards in the portfolio. Ensure linkage of programs to the plan, drive implementation of the strategy (at the portfolio, </a:t>
            </a:r>
            <a:r>
              <a:rPr kumimoji="0" lang="en-US" sz="1400" b="0" i="0" u="none" strike="noStrike" kern="0" cap="none" spc="0" normalizeH="0" baseline="0" noProof="0" dirty="0" smtClean="0">
                <a:ln>
                  <a:noFill/>
                </a:ln>
                <a:solidFill>
                  <a:srgbClr val="000000"/>
                </a:solidFill>
                <a:effectLst/>
                <a:uLnTx/>
                <a:uFillTx/>
              </a:rPr>
              <a:t>program (</a:t>
            </a:r>
            <a:r>
              <a:rPr kumimoji="0" lang="en-US" sz="1400" b="0" i="0" u="none" strike="noStrike" kern="0" cap="none" spc="0" normalizeH="0" baseline="0" noProof="0" dirty="0" smtClean="0">
                <a:ln>
                  <a:noFill/>
                </a:ln>
                <a:solidFill>
                  <a:srgbClr val="000000"/>
                </a:solidFill>
                <a:effectLst/>
                <a:uLnTx/>
                <a:uFillTx/>
              </a:rPr>
              <a:t>product),</a:t>
            </a:r>
            <a:r>
              <a:rPr kumimoji="0" lang="en-US" sz="1400" b="0" i="0" u="none" strike="noStrike" kern="0" cap="none" spc="0" normalizeH="0" noProof="0" dirty="0" smtClean="0">
                <a:ln>
                  <a:noFill/>
                </a:ln>
                <a:solidFill>
                  <a:srgbClr val="000000"/>
                </a:solidFill>
                <a:effectLst/>
                <a:uLnTx/>
                <a:uFillTx/>
              </a:rPr>
              <a:t> and project level (custom))</a:t>
            </a:r>
            <a:endParaRPr kumimoji="0" lang="en-US" sz="1400" b="0" i="0" u="none" strike="noStrike" kern="0" cap="none" spc="0" normalizeH="0" baseline="0" noProof="0" dirty="0">
              <a:ln>
                <a:noFill/>
              </a:ln>
              <a:solidFill>
                <a:srgbClr val="000000"/>
              </a:solidFill>
              <a:effectLst/>
              <a:uLnTx/>
              <a:uFillTx/>
            </a:endParaRPr>
          </a:p>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kumimoji="0" lang="en-US" sz="1400" b="0" i="0" u="none" strike="noStrike" kern="0" cap="none" spc="0" normalizeH="0" baseline="0" noProof="0" dirty="0" smtClean="0">
                <a:ln>
                  <a:noFill/>
                </a:ln>
                <a:solidFill>
                  <a:srgbClr val="000000"/>
                </a:solidFill>
                <a:effectLst/>
                <a:uLnTx/>
                <a:uFillTx/>
              </a:rPr>
              <a:t>Derive </a:t>
            </a:r>
            <a:r>
              <a:rPr kumimoji="0" lang="en-US" sz="1400" b="0" i="0" u="none" strike="noStrike" kern="0" cap="none" spc="0" normalizeH="0" baseline="0" noProof="0" dirty="0">
                <a:ln>
                  <a:noFill/>
                </a:ln>
                <a:solidFill>
                  <a:srgbClr val="000000"/>
                </a:solidFill>
                <a:effectLst/>
                <a:uLnTx/>
                <a:uFillTx/>
              </a:rPr>
              <a:t>the right mix of strategic &amp; tactical </a:t>
            </a:r>
            <a:r>
              <a:rPr kumimoji="0" lang="en-US" sz="1400" b="0" i="0" u="none" strike="noStrike" kern="0" cap="none" spc="0" normalizeH="0" baseline="0" noProof="0" dirty="0" smtClean="0">
                <a:ln>
                  <a:noFill/>
                </a:ln>
                <a:solidFill>
                  <a:srgbClr val="000000"/>
                </a:solidFill>
                <a:effectLst/>
                <a:uLnTx/>
                <a:uFillTx/>
              </a:rPr>
              <a:t>programs balancing growth </a:t>
            </a:r>
            <a:r>
              <a:rPr kumimoji="0" lang="en-US" sz="1400" b="0" i="0" u="none" strike="noStrike" kern="0" cap="none" spc="0" normalizeH="0" baseline="0" noProof="0" dirty="0">
                <a:ln>
                  <a:noFill/>
                </a:ln>
                <a:solidFill>
                  <a:srgbClr val="000000"/>
                </a:solidFill>
                <a:effectLst/>
                <a:uLnTx/>
                <a:uFillTx/>
              </a:rPr>
              <a:t>and </a:t>
            </a:r>
            <a:r>
              <a:rPr kumimoji="0" lang="en-US" sz="1400" b="0" i="0" u="none" strike="noStrike" kern="0" cap="none" spc="0" normalizeH="0" baseline="0" noProof="0" dirty="0" smtClean="0">
                <a:ln>
                  <a:noFill/>
                </a:ln>
                <a:solidFill>
                  <a:srgbClr val="000000"/>
                </a:solidFill>
                <a:effectLst/>
                <a:uLnTx/>
                <a:uFillTx/>
              </a:rPr>
              <a:t>cost, </a:t>
            </a:r>
            <a:r>
              <a:rPr kumimoji="0" lang="en-US" sz="1400" b="0" i="0" u="none" strike="noStrike" kern="0" cap="none" spc="0" normalizeH="0" baseline="0" noProof="0" dirty="0">
                <a:ln>
                  <a:noFill/>
                </a:ln>
                <a:solidFill>
                  <a:srgbClr val="000000"/>
                </a:solidFill>
                <a:effectLst/>
                <a:uLnTx/>
                <a:uFillTx/>
              </a:rPr>
              <a:t>p</a:t>
            </a:r>
            <a:r>
              <a:rPr kumimoji="0" lang="en-US" sz="1400" b="0" i="0" u="none" strike="noStrike" kern="0" cap="none" spc="0" normalizeH="0" baseline="0" noProof="0" dirty="0" smtClean="0">
                <a:ln>
                  <a:noFill/>
                </a:ln>
                <a:solidFill>
                  <a:srgbClr val="000000"/>
                </a:solidFill>
                <a:effectLst/>
                <a:uLnTx/>
                <a:uFillTx/>
              </a:rPr>
              <a:t>roduct </a:t>
            </a:r>
            <a:r>
              <a:rPr kumimoji="0" lang="en-US" sz="1400" b="0" i="0" u="none" strike="noStrike" kern="0" cap="none" spc="0" normalizeH="0" baseline="0" noProof="0" dirty="0">
                <a:ln>
                  <a:noFill/>
                </a:ln>
                <a:solidFill>
                  <a:srgbClr val="000000"/>
                </a:solidFill>
                <a:effectLst/>
                <a:uLnTx/>
                <a:uFillTx/>
              </a:rPr>
              <a:t>and </a:t>
            </a:r>
            <a:r>
              <a:rPr kumimoji="0" lang="en-US" sz="1400" b="0" i="0" u="none" strike="noStrike" kern="0" cap="none" spc="0" normalizeH="0" baseline="0" noProof="0" dirty="0" smtClean="0">
                <a:ln>
                  <a:noFill/>
                </a:ln>
                <a:solidFill>
                  <a:srgbClr val="000000"/>
                </a:solidFill>
                <a:effectLst/>
                <a:uLnTx/>
                <a:uFillTx/>
              </a:rPr>
              <a:t>market, </a:t>
            </a:r>
            <a:r>
              <a:rPr kumimoji="0" lang="en-US" sz="1400" b="0" i="0" u="none" strike="noStrike" kern="0" cap="none" spc="0" normalizeH="0" baseline="0" noProof="0" dirty="0">
                <a:ln>
                  <a:noFill/>
                </a:ln>
                <a:solidFill>
                  <a:srgbClr val="000000"/>
                </a:solidFill>
                <a:effectLst/>
                <a:uLnTx/>
                <a:uFillTx/>
              </a:rPr>
              <a:t>c</a:t>
            </a:r>
            <a:r>
              <a:rPr kumimoji="0" lang="en-US" sz="1400" b="0" i="0" u="none" strike="noStrike" kern="0" cap="none" spc="0" normalizeH="0" baseline="0" noProof="0" dirty="0" smtClean="0">
                <a:ln>
                  <a:noFill/>
                </a:ln>
                <a:solidFill>
                  <a:srgbClr val="000000"/>
                </a:solidFill>
                <a:effectLst/>
                <a:uLnTx/>
                <a:uFillTx/>
              </a:rPr>
              <a:t>ustomer </a:t>
            </a:r>
            <a:r>
              <a:rPr kumimoji="0" lang="en-US" sz="1400" b="0" i="0" u="none" strike="noStrike" kern="0" cap="none" spc="0" normalizeH="0" baseline="0" noProof="0" dirty="0">
                <a:ln>
                  <a:noFill/>
                </a:ln>
                <a:solidFill>
                  <a:srgbClr val="000000"/>
                </a:solidFill>
                <a:effectLst/>
                <a:uLnTx/>
                <a:uFillTx/>
              </a:rPr>
              <a:t>touch and back </a:t>
            </a:r>
            <a:r>
              <a:rPr kumimoji="0" lang="en-US" sz="1400" b="0" i="0" u="none" strike="noStrike" kern="0" cap="none" spc="0" normalizeH="0" baseline="0" noProof="0" dirty="0" smtClean="0">
                <a:ln>
                  <a:noFill/>
                </a:ln>
                <a:solidFill>
                  <a:srgbClr val="000000"/>
                </a:solidFill>
                <a:effectLst/>
                <a:uLnTx/>
                <a:uFillTx/>
              </a:rPr>
              <a:t>office, </a:t>
            </a:r>
            <a:r>
              <a:rPr kumimoji="0" lang="en-US" sz="1400" b="0" i="0" u="none" strike="noStrike" kern="0" cap="none" spc="0" normalizeH="0" baseline="0" noProof="0" dirty="0">
                <a:ln>
                  <a:noFill/>
                </a:ln>
                <a:solidFill>
                  <a:srgbClr val="000000"/>
                </a:solidFill>
                <a:effectLst/>
                <a:uLnTx/>
                <a:uFillTx/>
              </a:rPr>
              <a:t>l</a:t>
            </a:r>
            <a:r>
              <a:rPr kumimoji="0" lang="en-US" sz="1400" b="0" i="0" u="none" strike="noStrike" kern="0" cap="none" spc="0" normalizeH="0" baseline="0" noProof="0" dirty="0" smtClean="0">
                <a:ln>
                  <a:noFill/>
                </a:ln>
                <a:solidFill>
                  <a:srgbClr val="000000"/>
                </a:solidFill>
                <a:effectLst/>
                <a:uLnTx/>
                <a:uFillTx/>
              </a:rPr>
              <a:t>ong term and short term</a:t>
            </a:r>
            <a:endParaRPr kumimoji="0" lang="en-US" sz="1400" b="0" i="0" u="none" strike="noStrike" kern="0" cap="none" spc="0" normalizeH="0" baseline="0" noProof="0" dirty="0" smtClean="0">
              <a:ln>
                <a:noFill/>
              </a:ln>
              <a:solidFill>
                <a:srgbClr val="000000"/>
              </a:solidFill>
              <a:effectLst/>
              <a:uLnTx/>
              <a:uFillTx/>
            </a:endParaRPr>
          </a:p>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kumimoji="0" lang="en-US" sz="1400" b="0" i="0" u="none" strike="noStrike" kern="0" cap="none" spc="0" normalizeH="0" baseline="0" noProof="0" dirty="0" smtClean="0">
                <a:ln>
                  <a:noFill/>
                </a:ln>
                <a:solidFill>
                  <a:srgbClr val="000000"/>
                </a:solidFill>
                <a:effectLst/>
                <a:uLnTx/>
                <a:uFillTx/>
              </a:rPr>
              <a:t>Own portfolio </a:t>
            </a:r>
            <a:r>
              <a:rPr kumimoji="0" lang="en-US" sz="1400" b="0" i="0" u="none" strike="noStrike" kern="0" cap="none" spc="0" normalizeH="0" baseline="0" noProof="0" dirty="0">
                <a:ln>
                  <a:noFill/>
                </a:ln>
                <a:solidFill>
                  <a:srgbClr val="000000"/>
                </a:solidFill>
                <a:effectLst/>
                <a:uLnTx/>
                <a:uFillTx/>
              </a:rPr>
              <a:t>management for </a:t>
            </a:r>
            <a:r>
              <a:rPr kumimoji="0" lang="en-US" sz="1400" b="0" i="0" u="none" strike="noStrike" kern="0" cap="none" spc="0" normalizeH="0" baseline="0" noProof="0" dirty="0" smtClean="0">
                <a:ln>
                  <a:noFill/>
                </a:ln>
                <a:solidFill>
                  <a:srgbClr val="000000"/>
                </a:solidFill>
                <a:effectLst/>
                <a:uLnTx/>
                <a:uFillTx/>
              </a:rPr>
              <a:t>the</a:t>
            </a:r>
            <a:r>
              <a:rPr kumimoji="0" lang="en-US" sz="1400" b="0" i="0" u="none" strike="noStrike" kern="0" cap="none" spc="0" normalizeH="0" noProof="0" dirty="0" smtClean="0">
                <a:ln>
                  <a:noFill/>
                </a:ln>
                <a:solidFill>
                  <a:srgbClr val="000000"/>
                </a:solidFill>
                <a:effectLst/>
                <a:uLnTx/>
                <a:uFillTx/>
              </a:rPr>
              <a:t> </a:t>
            </a:r>
            <a:r>
              <a:rPr lang="en-US" sz="1400" b="0" kern="0" dirty="0" smtClean="0">
                <a:solidFill>
                  <a:srgbClr val="000000"/>
                </a:solidFill>
              </a:rPr>
              <a:t>company</a:t>
            </a:r>
            <a:r>
              <a:rPr kumimoji="0" lang="en-US" sz="1400" b="0" i="0" u="none" strike="noStrike" kern="0" cap="none" spc="0" normalizeH="0" baseline="0" noProof="0" dirty="0" smtClean="0">
                <a:ln>
                  <a:noFill/>
                </a:ln>
                <a:solidFill>
                  <a:srgbClr val="000000"/>
                </a:solidFill>
                <a:effectLst/>
                <a:uLnTx/>
                <a:uFillTx/>
              </a:rPr>
              <a:t> </a:t>
            </a:r>
            <a:r>
              <a:rPr kumimoji="0" lang="en-US" sz="1400" b="0" i="0" u="none" strike="noStrike" kern="0" cap="none" spc="0" normalizeH="0" baseline="0" noProof="0" dirty="0" smtClean="0">
                <a:ln>
                  <a:noFill/>
                </a:ln>
                <a:solidFill>
                  <a:srgbClr val="000000"/>
                </a:solidFill>
                <a:effectLst/>
                <a:uLnTx/>
                <a:uFillTx/>
              </a:rPr>
              <a:t>including program (product) &amp; project (custom) proposal, evaluation, prioritization, authorization, management, </a:t>
            </a:r>
            <a:r>
              <a:rPr kumimoji="0" lang="en-US" sz="1400" b="0" i="0" u="none" strike="noStrike" kern="0" cap="none" spc="0" normalizeH="0" baseline="0" noProof="0" dirty="0">
                <a:ln>
                  <a:noFill/>
                </a:ln>
                <a:solidFill>
                  <a:srgbClr val="000000"/>
                </a:solidFill>
                <a:effectLst/>
                <a:uLnTx/>
                <a:uFillTx/>
              </a:rPr>
              <a:t>and </a:t>
            </a:r>
            <a:r>
              <a:rPr kumimoji="0" lang="en-US" sz="1400" b="0" i="0" u="none" strike="noStrike" kern="0" cap="none" spc="0" normalizeH="0" baseline="0" noProof="0" dirty="0" smtClean="0">
                <a:ln>
                  <a:noFill/>
                </a:ln>
                <a:solidFill>
                  <a:srgbClr val="000000"/>
                </a:solidFill>
                <a:effectLst/>
                <a:uLnTx/>
                <a:uFillTx/>
              </a:rPr>
              <a:t>control</a:t>
            </a:r>
            <a:endParaRPr kumimoji="0" lang="en-US" sz="1400" b="0" i="0" u="none" strike="noStrike" kern="0" cap="none" spc="0" normalizeH="0" baseline="0" noProof="0" dirty="0" smtClean="0">
              <a:ln>
                <a:noFill/>
              </a:ln>
              <a:solidFill>
                <a:srgbClr val="000000"/>
              </a:solidFill>
              <a:effectLst/>
              <a:uLnTx/>
              <a:uFillTx/>
            </a:endParaRPr>
          </a:p>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kumimoji="0" lang="en-US" sz="1400" b="0" i="0" u="none" strike="noStrike" kern="0" cap="none" spc="0" normalizeH="0" baseline="0" noProof="0" dirty="0" smtClean="0">
                <a:ln>
                  <a:noFill/>
                </a:ln>
                <a:solidFill>
                  <a:srgbClr val="000000"/>
                </a:solidFill>
                <a:effectLst/>
                <a:uLnTx/>
                <a:uFillTx/>
              </a:rPr>
              <a:t>Rationalize</a:t>
            </a:r>
            <a:r>
              <a:rPr kumimoji="0" lang="en-US" sz="1400" b="0" i="0" u="none" strike="noStrike" kern="0" cap="none" spc="0" normalizeH="0" noProof="0" dirty="0" smtClean="0">
                <a:ln>
                  <a:noFill/>
                </a:ln>
                <a:solidFill>
                  <a:srgbClr val="000000"/>
                </a:solidFill>
                <a:effectLst/>
                <a:uLnTx/>
                <a:uFillTx/>
              </a:rPr>
              <a:t> </a:t>
            </a:r>
            <a:r>
              <a:rPr kumimoji="0" lang="en-US" sz="1400" b="0" i="0" u="none" strike="noStrike" kern="0" cap="none" spc="0" normalizeH="0" baseline="0" noProof="0" dirty="0" smtClean="0">
                <a:ln>
                  <a:noFill/>
                </a:ln>
                <a:solidFill>
                  <a:srgbClr val="000000"/>
                </a:solidFill>
                <a:effectLst/>
                <a:uLnTx/>
                <a:uFillTx/>
              </a:rPr>
              <a:t>the work at </a:t>
            </a:r>
            <a:r>
              <a:rPr kumimoji="0" lang="en-US" sz="1400" b="0" i="0" u="none" strike="noStrike" kern="0" cap="none" spc="0" normalizeH="0" baseline="0" noProof="0" dirty="0" smtClean="0">
                <a:ln>
                  <a:noFill/>
                </a:ln>
                <a:solidFill>
                  <a:srgbClr val="000000"/>
                </a:solidFill>
                <a:effectLst/>
                <a:uLnTx/>
                <a:uFillTx/>
              </a:rPr>
              <a:t>the portfolio, program, and project level to deliver </a:t>
            </a:r>
            <a:r>
              <a:rPr kumimoji="0" lang="en-US" sz="1400" b="0" i="0" u="none" strike="noStrike" kern="0" cap="none" spc="0" normalizeH="0" baseline="0" noProof="0" dirty="0">
                <a:ln>
                  <a:noFill/>
                </a:ln>
                <a:solidFill>
                  <a:srgbClr val="000000"/>
                </a:solidFill>
                <a:effectLst/>
                <a:uLnTx/>
                <a:uFillTx/>
              </a:rPr>
              <a:t>a small number of highly successful </a:t>
            </a:r>
            <a:r>
              <a:rPr kumimoji="0" lang="en-US" sz="1400" b="0" i="0" u="none" strike="noStrike" kern="0" cap="none" spc="0" normalizeH="0" baseline="0" noProof="0" dirty="0" smtClean="0">
                <a:ln>
                  <a:noFill/>
                </a:ln>
                <a:solidFill>
                  <a:srgbClr val="000000"/>
                </a:solidFill>
                <a:effectLst/>
                <a:uLnTx/>
                <a:uFillTx/>
              </a:rPr>
              <a:t>programs &amp; projects </a:t>
            </a:r>
            <a:r>
              <a:rPr kumimoji="0" lang="en-US" sz="1400" b="0" i="0" u="none" strike="noStrike" kern="0" cap="none" spc="0" normalizeH="0" baseline="0" noProof="0" dirty="0">
                <a:ln>
                  <a:noFill/>
                </a:ln>
                <a:solidFill>
                  <a:srgbClr val="000000"/>
                </a:solidFill>
                <a:effectLst/>
                <a:uLnTx/>
                <a:uFillTx/>
              </a:rPr>
              <a:t>in order to limit the diffusion of money, time, brainpower, </a:t>
            </a:r>
            <a:r>
              <a:rPr kumimoji="0" lang="en-US" sz="1400" b="0" i="0" u="none" strike="noStrike" kern="0" cap="none" spc="0" normalizeH="0" baseline="0" noProof="0" dirty="0" smtClean="0">
                <a:ln>
                  <a:noFill/>
                </a:ln>
                <a:solidFill>
                  <a:srgbClr val="000000"/>
                </a:solidFill>
                <a:effectLst/>
                <a:uLnTx/>
                <a:uFillTx/>
              </a:rPr>
              <a:t>and focus</a:t>
            </a:r>
            <a:endParaRPr kumimoji="0" lang="en-US" sz="1400" b="0" i="0" u="none" strike="noStrike" kern="0" cap="none" spc="0" normalizeH="0" baseline="0" noProof="0" dirty="0">
              <a:ln>
                <a:noFill/>
              </a:ln>
              <a:solidFill>
                <a:srgbClr val="000000"/>
              </a:solidFill>
              <a:effectLst/>
              <a:uLnTx/>
              <a:uFillTx/>
            </a:endParaRPr>
          </a:p>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kumimoji="0" lang="en-GB" sz="1400" b="0" i="0" u="none" strike="noStrike" kern="0" cap="none" spc="0" normalizeH="0" baseline="0" noProof="0" dirty="0">
                <a:ln>
                  <a:noFill/>
                </a:ln>
                <a:solidFill>
                  <a:srgbClr val="000000"/>
                </a:solidFill>
                <a:effectLst/>
                <a:uLnTx/>
                <a:uFillTx/>
              </a:rPr>
              <a:t>Manage </a:t>
            </a:r>
            <a:r>
              <a:rPr kumimoji="0" lang="en-GB" sz="1400" b="0" i="0" u="none" strike="noStrike" kern="0" cap="none" spc="0" normalizeH="0" baseline="0" noProof="0" dirty="0" smtClean="0">
                <a:ln>
                  <a:noFill/>
                </a:ln>
                <a:solidFill>
                  <a:srgbClr val="000000"/>
                </a:solidFill>
                <a:effectLst/>
                <a:uLnTx/>
                <a:uFillTx/>
              </a:rPr>
              <a:t>portfolio, program, project </a:t>
            </a:r>
            <a:r>
              <a:rPr kumimoji="0" lang="en-GB" sz="1400" b="0" i="0" u="none" strike="noStrike" kern="0" cap="none" spc="0" normalizeH="0" baseline="0" noProof="0" dirty="0">
                <a:ln>
                  <a:noFill/>
                </a:ln>
                <a:solidFill>
                  <a:srgbClr val="000000"/>
                </a:solidFill>
                <a:effectLst/>
                <a:uLnTx/>
                <a:uFillTx/>
              </a:rPr>
              <a:t>realignment in response to </a:t>
            </a:r>
            <a:r>
              <a:rPr kumimoji="0" lang="en-GB" sz="1400" b="0" i="0" u="none" strike="noStrike" kern="0" cap="none" spc="0" normalizeH="0" baseline="0" noProof="0" dirty="0" smtClean="0">
                <a:ln>
                  <a:noFill/>
                </a:ln>
                <a:solidFill>
                  <a:srgbClr val="000000"/>
                </a:solidFill>
                <a:effectLst/>
                <a:uLnTx/>
                <a:uFillTx/>
              </a:rPr>
              <a:t>change</a:t>
            </a:r>
            <a:endParaRPr kumimoji="0" lang="en-GB" sz="1400" b="0" i="0" u="none" strike="noStrike" kern="0" cap="none" spc="0" normalizeH="0" baseline="0" noProof="0" dirty="0">
              <a:ln>
                <a:noFill/>
              </a:ln>
              <a:solidFill>
                <a:srgbClr val="000000"/>
              </a:solidFill>
              <a:effectLst/>
              <a:uLnTx/>
              <a:uFillTx/>
            </a:endParaRPr>
          </a:p>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kumimoji="0" lang="en-GB" sz="1400" b="0" i="0" u="none" strike="noStrike" kern="0" cap="none" spc="0" normalizeH="0" baseline="0" noProof="0" dirty="0">
                <a:ln>
                  <a:noFill/>
                </a:ln>
                <a:solidFill>
                  <a:srgbClr val="000000"/>
                </a:solidFill>
                <a:effectLst/>
                <a:uLnTx/>
                <a:uFillTx/>
              </a:rPr>
              <a:t>Monitor </a:t>
            </a:r>
            <a:r>
              <a:rPr kumimoji="0" lang="en-GB" sz="1400" b="0" i="0" u="none" strike="noStrike" kern="0" cap="none" spc="0" normalizeH="0" baseline="0" noProof="0" dirty="0" smtClean="0">
                <a:ln>
                  <a:noFill/>
                </a:ln>
                <a:solidFill>
                  <a:srgbClr val="000000"/>
                </a:solidFill>
                <a:effectLst/>
                <a:uLnTx/>
                <a:uFillTx/>
              </a:rPr>
              <a:t>portfolio (programs, projects) </a:t>
            </a:r>
            <a:r>
              <a:rPr kumimoji="0" lang="en-GB" sz="1400" b="0" i="0" u="none" strike="noStrike" kern="0" cap="none" spc="0" normalizeH="0" baseline="0" noProof="0" dirty="0">
                <a:ln>
                  <a:noFill/>
                </a:ln>
                <a:solidFill>
                  <a:srgbClr val="000000"/>
                </a:solidFill>
                <a:effectLst/>
                <a:uLnTx/>
                <a:uFillTx/>
              </a:rPr>
              <a:t>health (</a:t>
            </a:r>
            <a:r>
              <a:rPr kumimoji="0" lang="en-GB" sz="1400" b="0" i="0" u="none" strike="noStrike" kern="0" cap="none" spc="0" normalizeH="0" baseline="0" noProof="0" dirty="0" smtClean="0">
                <a:ln>
                  <a:noFill/>
                </a:ln>
                <a:solidFill>
                  <a:srgbClr val="000000"/>
                </a:solidFill>
                <a:effectLst/>
                <a:uLnTx/>
                <a:uFillTx/>
              </a:rPr>
              <a:t>program </a:t>
            </a:r>
            <a:r>
              <a:rPr kumimoji="0" lang="en-GB" sz="1400" b="0" i="0" u="none" strike="noStrike" kern="0" cap="none" spc="0" normalizeH="0" baseline="0" noProof="0" dirty="0">
                <a:ln>
                  <a:noFill/>
                </a:ln>
                <a:solidFill>
                  <a:srgbClr val="000000"/>
                </a:solidFill>
                <a:effectLst/>
                <a:uLnTx/>
                <a:uFillTx/>
              </a:rPr>
              <a:t>key performance indicators</a:t>
            </a:r>
            <a:r>
              <a:rPr kumimoji="0" lang="en-GB" sz="1400" b="0" i="0" u="none" strike="noStrike" kern="0" cap="none" spc="0" normalizeH="0" baseline="0" noProof="0" dirty="0" smtClean="0">
                <a:ln>
                  <a:noFill/>
                </a:ln>
                <a:solidFill>
                  <a:srgbClr val="000000"/>
                </a:solidFill>
                <a:effectLst/>
                <a:uLnTx/>
                <a:uFillTx/>
              </a:rPr>
              <a:t>)</a:t>
            </a:r>
            <a:endParaRPr kumimoji="0" lang="en-GB" sz="1400" b="0" i="0" u="none" strike="noStrike" kern="0" cap="none" spc="0" normalizeH="0" baseline="0" noProof="0" dirty="0">
              <a:ln>
                <a:noFill/>
              </a:ln>
              <a:solidFill>
                <a:srgbClr val="000000"/>
              </a:solidFill>
              <a:effectLst/>
              <a:uLnTx/>
              <a:uFillTx/>
            </a:endParaRPr>
          </a:p>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kumimoji="0" lang="en-GB" sz="1400" b="0" i="0" u="none" strike="noStrike" kern="0" cap="none" spc="0" normalizeH="0" baseline="0" noProof="0" dirty="0">
                <a:ln>
                  <a:noFill/>
                </a:ln>
                <a:solidFill>
                  <a:srgbClr val="000000"/>
                </a:solidFill>
                <a:effectLst/>
                <a:uLnTx/>
                <a:uFillTx/>
              </a:rPr>
              <a:t>Provide a common language across </a:t>
            </a:r>
            <a:r>
              <a:rPr kumimoji="0" lang="en-GB" sz="1400" b="0" i="0" u="none" strike="noStrike" kern="0" cap="none" spc="0" normalizeH="0" baseline="0" noProof="0" dirty="0" smtClean="0">
                <a:ln>
                  <a:noFill/>
                </a:ln>
                <a:solidFill>
                  <a:srgbClr val="000000"/>
                </a:solidFill>
                <a:effectLst/>
                <a:uLnTx/>
                <a:uFillTx/>
              </a:rPr>
              <a:t>programs &amp; projects (templates &amp; gate reviews)</a:t>
            </a:r>
            <a:endParaRPr kumimoji="0" lang="en-GB" sz="1400" b="0" i="0" u="none" strike="noStrike" kern="0" cap="none" spc="0" normalizeH="0" baseline="0" noProof="0" dirty="0">
              <a:ln>
                <a:noFill/>
              </a:ln>
              <a:solidFill>
                <a:srgbClr val="000000"/>
              </a:solidFill>
              <a:effectLst/>
              <a:uLnTx/>
              <a:uFillTx/>
            </a:endParaRPr>
          </a:p>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kumimoji="0" lang="en-GB" sz="1400" b="0" i="0" u="none" strike="noStrike" kern="0" cap="none" spc="0" normalizeH="0" baseline="0" noProof="0" dirty="0">
                <a:ln>
                  <a:noFill/>
                </a:ln>
                <a:solidFill>
                  <a:srgbClr val="000000"/>
                </a:solidFill>
                <a:effectLst/>
                <a:uLnTx/>
                <a:uFillTx/>
              </a:rPr>
              <a:t>Communicate clear, concise, and timely </a:t>
            </a:r>
            <a:r>
              <a:rPr kumimoji="0" lang="en-GB" sz="1400" b="0" i="0" u="none" strike="noStrike" kern="0" cap="none" spc="0" normalizeH="0" baseline="0" noProof="0" dirty="0" smtClean="0">
                <a:ln>
                  <a:noFill/>
                </a:ln>
                <a:solidFill>
                  <a:srgbClr val="000000"/>
                </a:solidFill>
                <a:effectLst/>
                <a:uLnTx/>
                <a:uFillTx/>
              </a:rPr>
              <a:t>information (</a:t>
            </a:r>
            <a:r>
              <a:rPr kumimoji="0" lang="en-GB" sz="1400" b="0" i="0" u="none" strike="noStrike" kern="0" cap="none" spc="0" normalizeH="0" baseline="0" noProof="0" dirty="0">
                <a:ln>
                  <a:noFill/>
                </a:ln>
                <a:solidFill>
                  <a:srgbClr val="000000"/>
                </a:solidFill>
                <a:effectLst/>
                <a:uLnTx/>
                <a:uFillTx/>
              </a:rPr>
              <a:t>s</a:t>
            </a:r>
            <a:r>
              <a:rPr kumimoji="0" lang="en-GB" sz="1400" b="0" i="0" u="none" strike="noStrike" kern="0" cap="none" spc="0" normalizeH="0" baseline="0" noProof="0" dirty="0" smtClean="0">
                <a:ln>
                  <a:noFill/>
                </a:ln>
                <a:solidFill>
                  <a:srgbClr val="000000"/>
                </a:solidFill>
                <a:effectLst/>
                <a:uLnTx/>
                <a:uFillTx/>
              </a:rPr>
              <a:t>corecards</a:t>
            </a:r>
            <a:r>
              <a:rPr kumimoji="0" lang="en-GB" sz="1400" b="0" i="0" u="none" strike="noStrike" kern="0" cap="none" spc="0" normalizeH="0" baseline="0" noProof="0" dirty="0">
                <a:ln>
                  <a:noFill/>
                </a:ln>
                <a:solidFill>
                  <a:srgbClr val="000000"/>
                </a:solidFill>
                <a:effectLst/>
                <a:uLnTx/>
                <a:uFillTx/>
              </a:rPr>
              <a:t>, </a:t>
            </a:r>
            <a:r>
              <a:rPr kumimoji="0" lang="en-GB" sz="1400" b="0" i="0" u="none" strike="noStrike" kern="0" cap="none" spc="0" normalizeH="0" baseline="0" noProof="0" dirty="0" smtClean="0">
                <a:ln>
                  <a:noFill/>
                </a:ln>
                <a:solidFill>
                  <a:srgbClr val="000000"/>
                </a:solidFill>
                <a:effectLst/>
                <a:uLnTx/>
                <a:uFillTx/>
              </a:rPr>
              <a:t>reviews, SharePoint)</a:t>
            </a:r>
            <a:endParaRPr kumimoji="0" lang="en-GB" sz="1400" b="0" i="0" u="none" strike="noStrike" kern="0" cap="none" spc="0" normalizeH="0" baseline="0" noProof="0" dirty="0" smtClean="0">
              <a:ln>
                <a:noFill/>
              </a:ln>
              <a:solidFill>
                <a:srgbClr val="000000"/>
              </a:solidFill>
              <a:effectLst/>
              <a:uLnTx/>
              <a:uFillTx/>
            </a:endParaRPr>
          </a:p>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lang="en-GB" sz="1400" b="0" kern="0" dirty="0" smtClean="0">
                <a:solidFill>
                  <a:srgbClr val="000000"/>
                </a:solidFill>
              </a:rPr>
              <a:t>Individual project management of custom requests (to support SI work)</a:t>
            </a:r>
            <a:endParaRPr lang="en-GB" sz="1400" b="0" kern="0" dirty="0" smtClean="0">
              <a:solidFill>
                <a:srgbClr val="000000"/>
              </a:solidFill>
            </a:endParaRPr>
          </a:p>
          <a:p>
            <a:pPr marR="0" lvl="0" defTabSz="914400" eaLnBrk="1" fontAlgn="auto" latinLnBrk="0" hangingPunct="1">
              <a:lnSpc>
                <a:spcPct val="100000"/>
              </a:lnSpc>
              <a:spcBef>
                <a:spcPts val="800"/>
              </a:spcBef>
              <a:spcAft>
                <a:spcPts val="0"/>
              </a:spcAft>
              <a:buClrTx/>
              <a:buSzTx/>
              <a:buFont typeface="Wingdings" panose="05000000000000000000" pitchFamily="2" charset="2"/>
              <a:buChar char="Ø"/>
              <a:defRPr/>
            </a:pPr>
            <a:r>
              <a:rPr kumimoji="0" lang="en-GB" sz="1400" b="0" i="0" u="none" strike="noStrike" kern="0" cap="none" spc="0" normalizeH="0" baseline="0" noProof="0" dirty="0" smtClean="0">
                <a:ln>
                  <a:noFill/>
                </a:ln>
                <a:solidFill>
                  <a:srgbClr val="000000"/>
                </a:solidFill>
                <a:effectLst/>
                <a:uLnTx/>
                <a:uFillTx/>
              </a:rPr>
              <a:t>Program management of</a:t>
            </a:r>
            <a:r>
              <a:rPr kumimoji="0" lang="en-GB" sz="1400" b="0" i="0" u="none" strike="noStrike" kern="0" cap="none" spc="0" normalizeH="0" noProof="0" dirty="0" smtClean="0">
                <a:ln>
                  <a:noFill/>
                </a:ln>
                <a:solidFill>
                  <a:srgbClr val="000000"/>
                </a:solidFill>
                <a:effectLst/>
                <a:uLnTx/>
                <a:uFillTx/>
              </a:rPr>
              <a:t> standard product/service offer development</a:t>
            </a:r>
            <a:endParaRPr kumimoji="0" lang="en-GB" sz="1400" b="0" i="0" u="none" strike="noStrike" kern="0" cap="none" spc="0" normalizeH="0" baseline="0" noProof="0" dirty="0" smtClean="0">
              <a:ln>
                <a:noFill/>
              </a:ln>
              <a:solidFill>
                <a:schemeClr val="accent1"/>
              </a:solidFill>
              <a:effectLst/>
              <a:uLnTx/>
              <a:uFillTx/>
            </a:endParaRPr>
          </a:p>
        </p:txBody>
      </p:sp>
      <p:sp>
        <p:nvSpPr>
          <p:cNvPr id="8" name="Rounded Rectangle 7"/>
          <p:cNvSpPr/>
          <p:nvPr/>
        </p:nvSpPr>
        <p:spPr bwMode="auto">
          <a:xfrm>
            <a:off x="204952" y="5699118"/>
            <a:ext cx="8702565" cy="819812"/>
          </a:xfrm>
          <a:prstGeom prst="roundRect">
            <a:avLst/>
          </a:prstGeom>
          <a:solidFill>
            <a:srgbClr val="ABBD26"/>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lstStyle/>
          <a:p>
            <a:pPr marL="0" marR="0" lvl="0" indent="0" defTabSz="914400" eaLnBrk="0" fontAlgn="base" latinLnBrk="0" hangingPunct="0">
              <a:lnSpc>
                <a:spcPct val="100000"/>
              </a:lnSpc>
              <a:spcBef>
                <a:spcPct val="50000"/>
              </a:spcBef>
              <a:spcAft>
                <a:spcPct val="0"/>
              </a:spcAft>
              <a:buClrTx/>
              <a:buSzTx/>
              <a:buFontTx/>
              <a:buNone/>
              <a:defRPr/>
            </a:pPr>
            <a:endParaRPr kumimoji="0" lang="en-US" sz="2400" b="0" i="0" u="none" strike="noStrike" kern="0" cap="none" spc="0" normalizeH="0" baseline="0" noProof="0" dirty="0" smtClean="0">
              <a:ln>
                <a:noFill/>
              </a:ln>
              <a:solidFill>
                <a:srgbClr val="000000"/>
              </a:solidFill>
              <a:effectLst/>
              <a:uLnTx/>
              <a:uFillTx/>
              <a:cs typeface="Arial" panose="020B0604020202020204" pitchFamily="34" charset="0"/>
            </a:endParaRPr>
          </a:p>
        </p:txBody>
      </p:sp>
      <p:sp>
        <p:nvSpPr>
          <p:cNvPr id="9" name="TextBox 8"/>
          <p:cNvSpPr txBox="1"/>
          <p:nvPr/>
        </p:nvSpPr>
        <p:spPr>
          <a:xfrm>
            <a:off x="791109" y="5432080"/>
            <a:ext cx="6575461" cy="1107996"/>
          </a:xfrm>
          <a:prstGeom prst="rect">
            <a:avLst/>
          </a:prstGeom>
          <a:noFill/>
        </p:spPr>
        <p:txBody>
          <a:bodyPr wrap="square" rtlCol="0">
            <a:spAutoFit/>
          </a:bodyPr>
          <a:lstStyle/>
          <a:p>
            <a:pPr>
              <a:defRPr/>
            </a:pPr>
            <a:endParaRPr lang="en-US" sz="1600" b="1" dirty="0">
              <a:solidFill>
                <a:srgbClr val="FFFFFF"/>
              </a:solidFill>
              <a:cs typeface="Arial" panose="020B0604020202020204" pitchFamily="34" charset="0"/>
            </a:endParaRPr>
          </a:p>
          <a:p>
            <a:pPr algn="ctr">
              <a:defRPr/>
            </a:pPr>
            <a:r>
              <a:rPr lang="en-US" sz="1600" b="1" dirty="0">
                <a:solidFill>
                  <a:srgbClr val="FFFFFF"/>
                </a:solidFill>
                <a:cs typeface="Arial" panose="020B0604020202020204" pitchFamily="34" charset="0"/>
              </a:rPr>
              <a:t>Provide a forum to answer the questions . . . </a:t>
            </a:r>
            <a:endParaRPr lang="en-US" sz="1600" b="1" dirty="0">
              <a:solidFill>
                <a:srgbClr val="FFFFFF"/>
              </a:solidFill>
              <a:cs typeface="Arial" panose="020B0604020202020204" pitchFamily="34" charset="0"/>
            </a:endParaRPr>
          </a:p>
          <a:p>
            <a:pPr algn="ctr">
              <a:defRPr/>
            </a:pPr>
            <a:r>
              <a:rPr lang="en-US" sz="1600" b="1" dirty="0">
                <a:solidFill>
                  <a:srgbClr val="FFFFFF"/>
                </a:solidFill>
                <a:cs typeface="Arial" panose="020B0604020202020204" pitchFamily="34" charset="0"/>
              </a:rPr>
              <a:t>Are we sure this investment is right for us? </a:t>
            </a:r>
            <a:endParaRPr lang="en-US" sz="1600" b="1" dirty="0">
              <a:solidFill>
                <a:srgbClr val="FFFFFF"/>
              </a:solidFill>
              <a:cs typeface="Arial" panose="020B0604020202020204" pitchFamily="34" charset="0"/>
            </a:endParaRPr>
          </a:p>
          <a:p>
            <a:pPr algn="ctr">
              <a:defRPr/>
            </a:pPr>
            <a:r>
              <a:rPr lang="en-US" sz="1600" b="1" dirty="0">
                <a:solidFill>
                  <a:srgbClr val="FFFFFF"/>
                </a:solidFill>
                <a:cs typeface="Arial" panose="020B0604020202020204" pitchFamily="34" charset="0"/>
              </a:rPr>
              <a:t>How will it contribute to our strategic objectives?</a:t>
            </a:r>
            <a:endParaRPr lang="en-US" sz="1600" b="1" dirty="0">
              <a:solidFill>
                <a:srgbClr val="FFFFFF"/>
              </a:solidFill>
              <a:cs typeface="Arial" panose="020B0604020202020204" pitchFamily="34" charset="0"/>
            </a:endParaRPr>
          </a:p>
        </p:txBody>
      </p:sp>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Management Process</a:t>
            </a:r>
            <a:endParaRPr lang="en-US" dirty="0"/>
          </a:p>
        </p:txBody>
      </p:sp>
      <p:graphicFrame>
        <p:nvGraphicFramePr>
          <p:cNvPr id="5" name="Diagram 4"/>
          <p:cNvGraphicFramePr/>
          <p:nvPr/>
        </p:nvGraphicFramePr>
        <p:xfrm>
          <a:off x="1157467" y="1397000"/>
          <a:ext cx="6782765"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Identification</a:t>
            </a:r>
            <a:endParaRPr lang="en-US" dirty="0"/>
          </a:p>
        </p:txBody>
      </p:sp>
      <p:sp>
        <p:nvSpPr>
          <p:cNvPr id="8" name="Content Placeholder 5"/>
          <p:cNvSpPr>
            <a:spLocks noGrp="1"/>
          </p:cNvSpPr>
          <p:nvPr>
            <p:ph idx="1"/>
          </p:nvPr>
        </p:nvSpPr>
        <p:spPr>
          <a:xfrm>
            <a:off x="412750" y="1382154"/>
            <a:ext cx="4498298" cy="4684651"/>
          </a:xfrm>
        </p:spPr>
        <p:txBody>
          <a:bodyPr>
            <a:normAutofit fontScale="92500" lnSpcReduction="10000"/>
          </a:bodyPr>
          <a:lstStyle/>
          <a:p>
            <a:r>
              <a:rPr lang="en-US" sz="2200" dirty="0" smtClean="0"/>
              <a:t>New Program Proposal</a:t>
            </a:r>
            <a:endParaRPr lang="en-US" sz="2200" dirty="0" smtClean="0"/>
          </a:p>
          <a:p>
            <a:pPr lvl="1"/>
            <a:r>
              <a:rPr lang="en-US" sz="1800" dirty="0" smtClean="0"/>
              <a:t>Program initiation process (New offers, custom projects, strategic initiatives)</a:t>
            </a:r>
            <a:endParaRPr lang="en-US" sz="1800" dirty="0" smtClean="0"/>
          </a:p>
          <a:p>
            <a:pPr lvl="1"/>
            <a:r>
              <a:rPr lang="en-US" sz="1800" dirty="0" smtClean="0"/>
              <a:t>Standing leadership team meeting to review new proposals </a:t>
            </a:r>
            <a:endParaRPr lang="en-US" sz="1800" dirty="0" smtClean="0"/>
          </a:p>
          <a:p>
            <a:pPr lvl="1"/>
            <a:r>
              <a:rPr lang="en-US" sz="1800" dirty="0" smtClean="0"/>
              <a:t>Needs/issues </a:t>
            </a:r>
            <a:r>
              <a:rPr lang="en-US" sz="1800" dirty="0"/>
              <a:t>to be </a:t>
            </a:r>
            <a:r>
              <a:rPr lang="en-US" sz="1800" dirty="0" smtClean="0"/>
              <a:t>addressed (benefits)</a:t>
            </a:r>
            <a:endParaRPr lang="en-US" sz="1800" dirty="0" smtClean="0"/>
          </a:p>
          <a:p>
            <a:pPr lvl="1"/>
            <a:r>
              <a:rPr lang="en-US" sz="1800" dirty="0"/>
              <a:t>Strategic fit </a:t>
            </a:r>
            <a:r>
              <a:rPr lang="en-US" sz="1800" smtClean="0"/>
              <a:t>against company imperatives</a:t>
            </a:r>
            <a:endParaRPr lang="en-US" sz="1800" dirty="0" smtClean="0"/>
          </a:p>
          <a:p>
            <a:pPr lvl="1"/>
            <a:r>
              <a:rPr lang="en-US" sz="1800" dirty="0"/>
              <a:t>Performance against priority-setting </a:t>
            </a:r>
            <a:r>
              <a:rPr lang="en-US" sz="1800" dirty="0" smtClean="0"/>
              <a:t>criteria</a:t>
            </a:r>
            <a:endParaRPr lang="en-US" sz="1800" dirty="0"/>
          </a:p>
          <a:p>
            <a:pPr lvl="1"/>
            <a:r>
              <a:rPr lang="en-US" sz="1800" dirty="0" smtClean="0"/>
              <a:t>Estimated Costs &amp; personnel time</a:t>
            </a:r>
            <a:endParaRPr lang="en-US" sz="1800" dirty="0"/>
          </a:p>
          <a:p>
            <a:pPr lvl="1"/>
            <a:r>
              <a:rPr lang="en-US" sz="1800" dirty="0" smtClean="0"/>
              <a:t>Gross margin fit</a:t>
            </a:r>
            <a:endParaRPr lang="en-US" sz="1800" dirty="0" smtClean="0"/>
          </a:p>
          <a:p>
            <a:pPr lvl="1"/>
            <a:r>
              <a:rPr lang="en-US" sz="1800" dirty="0" smtClean="0"/>
              <a:t>Probability </a:t>
            </a:r>
            <a:r>
              <a:rPr lang="en-US" sz="1800" dirty="0"/>
              <a:t>of </a:t>
            </a:r>
            <a:r>
              <a:rPr lang="en-US" sz="1800" dirty="0" smtClean="0"/>
              <a:t>success</a:t>
            </a:r>
            <a:endParaRPr lang="en-US" sz="1800" dirty="0" smtClean="0"/>
          </a:p>
          <a:p>
            <a:r>
              <a:rPr lang="en-US" sz="2200" dirty="0" smtClean="0"/>
              <a:t>Formal Program approval</a:t>
            </a:r>
            <a:endParaRPr lang="en-US" sz="2200" dirty="0" smtClean="0"/>
          </a:p>
          <a:p>
            <a:pPr lvl="1"/>
            <a:r>
              <a:rPr lang="en-US" sz="1800" dirty="0" smtClean="0"/>
              <a:t>Standing agenda item for discussing &amp; approving programs at </a:t>
            </a:r>
            <a:r>
              <a:rPr lang="en-US" sz="1800" dirty="0" smtClean="0"/>
              <a:t>Exec</a:t>
            </a:r>
            <a:r>
              <a:rPr lang="en-US" sz="1800" dirty="0" smtClean="0"/>
              <a:t> </a:t>
            </a:r>
            <a:r>
              <a:rPr lang="en-US" sz="1800" dirty="0" smtClean="0"/>
              <a:t>staff</a:t>
            </a:r>
            <a:endParaRPr lang="en-US" sz="1800" dirty="0" smtClean="0"/>
          </a:p>
          <a:p>
            <a:pPr lvl="1"/>
            <a:r>
              <a:rPr lang="en-US" sz="1800" dirty="0" smtClean="0"/>
              <a:t>Executive sponsor approval </a:t>
            </a:r>
            <a:endParaRPr lang="en-US" sz="1800" dirty="0" smtClean="0"/>
          </a:p>
          <a:p>
            <a:pPr lvl="1"/>
            <a:r>
              <a:rPr lang="en-US" sz="1800" dirty="0" smtClean="0"/>
              <a:t>Funding approval</a:t>
            </a:r>
            <a:endParaRPr lang="en-US" sz="1800" dirty="0" smtClean="0"/>
          </a:p>
        </p:txBody>
      </p:sp>
      <p:graphicFrame>
        <p:nvGraphicFramePr>
          <p:cNvPr id="10" name="Diagram 9"/>
          <p:cNvGraphicFramePr/>
          <p:nvPr/>
        </p:nvGraphicFramePr>
        <p:xfrm>
          <a:off x="3835400" y="1495168"/>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 Priority Setting</a:t>
            </a:r>
            <a:endParaRPr lang="en-US" dirty="0"/>
          </a:p>
        </p:txBody>
      </p:sp>
      <p:sp>
        <p:nvSpPr>
          <p:cNvPr id="4" name="Content Placeholder 5"/>
          <p:cNvSpPr>
            <a:spLocks noGrp="1"/>
          </p:cNvSpPr>
          <p:nvPr>
            <p:ph idx="1"/>
          </p:nvPr>
        </p:nvSpPr>
        <p:spPr>
          <a:xfrm>
            <a:off x="412749" y="1495168"/>
            <a:ext cx="5473300" cy="4684651"/>
          </a:xfrm>
        </p:spPr>
        <p:txBody>
          <a:bodyPr>
            <a:normAutofit lnSpcReduction="10000"/>
          </a:bodyPr>
          <a:lstStyle/>
          <a:p>
            <a:r>
              <a:rPr lang="en-US" sz="2000" dirty="0"/>
              <a:t>Provide a </a:t>
            </a:r>
            <a:r>
              <a:rPr lang="en-US" sz="2000" dirty="0" smtClean="0"/>
              <a:t>forum and Decision Analysis tool </a:t>
            </a:r>
            <a:r>
              <a:rPr lang="en-US" sz="2000" dirty="0"/>
              <a:t>for </a:t>
            </a:r>
            <a:r>
              <a:rPr lang="en-US" sz="2000" dirty="0" smtClean="0"/>
              <a:t>the leadership team to set program priorities on an ongoing basis</a:t>
            </a:r>
            <a:endParaRPr lang="en-US" sz="2000" dirty="0" smtClean="0"/>
          </a:p>
          <a:p>
            <a:r>
              <a:rPr lang="en-US" sz="2000" dirty="0" smtClean="0"/>
              <a:t>Prioritization criteria</a:t>
            </a:r>
            <a:endParaRPr lang="en-US" sz="2000" dirty="0" smtClean="0"/>
          </a:p>
          <a:p>
            <a:pPr lvl="1"/>
            <a:r>
              <a:rPr lang="en-US" sz="1800" dirty="0" smtClean="0"/>
              <a:t>Revenue opportunity</a:t>
            </a:r>
            <a:endParaRPr lang="en-US" sz="1800" dirty="0" smtClean="0"/>
          </a:p>
          <a:p>
            <a:pPr lvl="1"/>
            <a:r>
              <a:rPr lang="en-US" sz="1800" dirty="0" smtClean="0"/>
              <a:t>Establish/widen competitive advantage</a:t>
            </a:r>
            <a:endParaRPr lang="en-US" sz="1800" dirty="0" smtClean="0"/>
          </a:p>
          <a:p>
            <a:pPr lvl="1"/>
            <a:r>
              <a:rPr lang="en-US" sz="1800" dirty="0" smtClean="0"/>
              <a:t>Reduce cost</a:t>
            </a:r>
            <a:endParaRPr lang="en-US" sz="1800" dirty="0" smtClean="0"/>
          </a:p>
          <a:p>
            <a:pPr lvl="1"/>
            <a:r>
              <a:rPr lang="en-US" sz="1800" dirty="0" smtClean="0"/>
              <a:t>Investment requirements ($$ &amp; HR)</a:t>
            </a:r>
            <a:endParaRPr lang="en-US" sz="1800" dirty="0" smtClean="0"/>
          </a:p>
          <a:p>
            <a:pPr lvl="1"/>
            <a:r>
              <a:rPr lang="en-US" sz="1800" dirty="0" smtClean="0"/>
              <a:t>Development duration</a:t>
            </a:r>
            <a:endParaRPr lang="en-US" sz="1800" dirty="0" smtClean="0"/>
          </a:p>
          <a:p>
            <a:r>
              <a:rPr lang="en-US" sz="2000" dirty="0" smtClean="0"/>
              <a:t>Analyze resource capacity</a:t>
            </a:r>
            <a:endParaRPr lang="en-US" sz="2000" dirty="0" smtClean="0"/>
          </a:p>
          <a:p>
            <a:r>
              <a:rPr lang="en-US" sz="2000" dirty="0" smtClean="0"/>
              <a:t>Assess current program commitments</a:t>
            </a:r>
            <a:endParaRPr lang="en-US" sz="2000" dirty="0" smtClean="0"/>
          </a:p>
          <a:p>
            <a:r>
              <a:rPr lang="en-US" sz="2000" dirty="0" smtClean="0"/>
              <a:t>Evaluate project portfolio</a:t>
            </a:r>
            <a:endParaRPr lang="en-US" sz="2000" dirty="0" smtClean="0"/>
          </a:p>
          <a:p>
            <a:r>
              <a:rPr lang="en-US" sz="2000" dirty="0" smtClean="0"/>
              <a:t>Prioritize</a:t>
            </a:r>
            <a:endParaRPr lang="en-US" sz="2000" dirty="0" smtClean="0"/>
          </a:p>
          <a:p>
            <a:r>
              <a:rPr lang="en-US" sz="2000" dirty="0" smtClean="0"/>
              <a:t>Initiate, Kill, Delay</a:t>
            </a:r>
            <a:endParaRPr lang="en-US" sz="2000" dirty="0" smtClean="0"/>
          </a:p>
        </p:txBody>
      </p:sp>
      <p:graphicFrame>
        <p:nvGraphicFramePr>
          <p:cNvPr id="6" name="Diagram 5"/>
          <p:cNvGraphicFramePr/>
          <p:nvPr/>
        </p:nvGraphicFramePr>
        <p:xfrm>
          <a:off x="3606800" y="1397000"/>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 name="Slide Number Placeholder 2"/>
          <p:cNvSpPr>
            <a:spLocks noGrp="1"/>
          </p:cNvSpPr>
          <p:nvPr>
            <p:ph type="sldNum" sz="quarter" idx="12"/>
          </p:nvPr>
        </p:nvSpPr>
        <p:spPr/>
        <p:txBody>
          <a:bodyPr/>
          <a:lstStyle/>
          <a:p>
            <a:fld id="{2754ED01-E2A0-4C1E-8E21-014B99041579}" type="slidenum">
              <a:rPr lang="en-US" smtClean="0"/>
            </a:fld>
            <a:endParaRPr lang="en-US"/>
          </a:p>
        </p:txBody>
      </p:sp>
    </p:spTree>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PLCM Template Sept 16 2011">
  <a:themeElements>
    <a:clrScheme name="Custom 1">
      <a:dk1>
        <a:srgbClr val="000000"/>
      </a:dk1>
      <a:lt1>
        <a:srgbClr val="FFFFFF"/>
      </a:lt1>
      <a:dk2>
        <a:srgbClr val="FF0000"/>
      </a:dk2>
      <a:lt2>
        <a:srgbClr val="737775"/>
      </a:lt2>
      <a:accent1>
        <a:srgbClr val="0490C7"/>
      </a:accent1>
      <a:accent2>
        <a:srgbClr val="004677"/>
      </a:accent2>
      <a:accent3>
        <a:srgbClr val="ABBD26"/>
      </a:accent3>
      <a:accent4>
        <a:srgbClr val="FFD520"/>
      </a:accent4>
      <a:accent5>
        <a:srgbClr val="780000"/>
      </a:accent5>
      <a:accent6>
        <a:srgbClr val="999B9E"/>
      </a:accent6>
      <a:hlink>
        <a:srgbClr val="0490C7"/>
      </a:hlink>
      <a:folHlink>
        <a:srgbClr val="4AC9F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C0C0C0"/>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rp Public 080609.ct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p Public 080609.ct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p Public 080609.ct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p Public 080609.ct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p Public 080609.ct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p Public 080609.ct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p Public 080609.ct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p Public 080609.ct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p Public 080609.ct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p Public 080609.ct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p Public 080609.ct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p Public 080609.ct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LCM Template Sept 16 2011">
  <a:themeElements>
    <a:clrScheme name="Custom 1">
      <a:dk1>
        <a:srgbClr val="000000"/>
      </a:dk1>
      <a:lt1>
        <a:srgbClr val="FFFFFF"/>
      </a:lt1>
      <a:dk2>
        <a:srgbClr val="FF0000"/>
      </a:dk2>
      <a:lt2>
        <a:srgbClr val="737775"/>
      </a:lt2>
      <a:accent1>
        <a:srgbClr val="0490C7"/>
      </a:accent1>
      <a:accent2>
        <a:srgbClr val="004677"/>
      </a:accent2>
      <a:accent3>
        <a:srgbClr val="ABBD26"/>
      </a:accent3>
      <a:accent4>
        <a:srgbClr val="FFD520"/>
      </a:accent4>
      <a:accent5>
        <a:srgbClr val="780000"/>
      </a:accent5>
      <a:accent6>
        <a:srgbClr val="999B9E"/>
      </a:accent6>
      <a:hlink>
        <a:srgbClr val="0490C7"/>
      </a:hlink>
      <a:folHlink>
        <a:srgbClr val="4AC9F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C0C0C0"/>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rp Public 080609.ct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p Public 080609.ct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p Public 080609.ct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p Public 080609.ct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p Public 080609.ct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p Public 080609.ct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p Public 080609.ct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p Public 080609.ct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p Public 080609.ct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p Public 080609.ct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p Public 080609.ct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p Public 080609.ct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PLCM Template Sept 16 2011">
  <a:themeElements>
    <a:clrScheme name="Custom 1">
      <a:dk1>
        <a:srgbClr val="000000"/>
      </a:dk1>
      <a:lt1>
        <a:srgbClr val="FFFFFF"/>
      </a:lt1>
      <a:dk2>
        <a:srgbClr val="FF0000"/>
      </a:dk2>
      <a:lt2>
        <a:srgbClr val="737775"/>
      </a:lt2>
      <a:accent1>
        <a:srgbClr val="0490C7"/>
      </a:accent1>
      <a:accent2>
        <a:srgbClr val="004677"/>
      </a:accent2>
      <a:accent3>
        <a:srgbClr val="ABBD26"/>
      </a:accent3>
      <a:accent4>
        <a:srgbClr val="FFD520"/>
      </a:accent4>
      <a:accent5>
        <a:srgbClr val="780000"/>
      </a:accent5>
      <a:accent6>
        <a:srgbClr val="999B9E"/>
      </a:accent6>
      <a:hlink>
        <a:srgbClr val="0490C7"/>
      </a:hlink>
      <a:folHlink>
        <a:srgbClr val="4AC9FB"/>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US" sz="24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C0C0C0"/>
        </a:solidFill>
        <a:ln w="9525" cap="flat" cmpd="sng" algn="ctr">
          <a:no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0" fontAlgn="base" latinLnBrk="0" hangingPunct="0">
          <a:lnSpc>
            <a:spcPct val="100000"/>
          </a:lnSpc>
          <a:spcBef>
            <a:spcPct val="50000"/>
          </a:spcBef>
          <a:spcAft>
            <a:spcPct val="0"/>
          </a:spcAft>
          <a:buClrTx/>
          <a:buSzTx/>
          <a:buFontTx/>
          <a:buNone/>
          <a:defRPr kumimoji="0" lang="en-US" sz="24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orp Public 080609.ct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p Public 080609.ct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p Public 080609.ct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p Public 080609.ct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p Public 080609.ct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p Public 080609.ct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p Public 080609.ct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p Public 080609.ct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p Public 080609.ct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p Public 080609.ct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p Public 080609.ct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p Public 080609.ct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sco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Polycom_Template_4x3LIGHT_D_FINAL</Template>
  <TotalTime>0</TotalTime>
  <Words>7929</Words>
  <Application>WPS Presentation</Application>
  <PresentationFormat>On-screen Show (4:3)</PresentationFormat>
  <Paragraphs>391</Paragraphs>
  <Slides>20</Slides>
  <Notes>1</Notes>
  <HiddenSlides>0</HiddenSlides>
  <MMClips>0</MMClips>
  <ScaleCrop>false</ScaleCrop>
  <HeadingPairs>
    <vt:vector size="6" baseType="variant">
      <vt:variant>
        <vt:lpstr>已用的字体</vt:lpstr>
      </vt:variant>
      <vt:variant>
        <vt:i4>17</vt:i4>
      </vt:variant>
      <vt:variant>
        <vt:lpstr>主题</vt:lpstr>
      </vt:variant>
      <vt:variant>
        <vt:i4>4</vt:i4>
      </vt:variant>
      <vt:variant>
        <vt:lpstr>幻灯片标题</vt:lpstr>
      </vt:variant>
      <vt:variant>
        <vt:i4>20</vt:i4>
      </vt:variant>
    </vt:vector>
  </HeadingPairs>
  <TitlesOfParts>
    <vt:vector size="41" baseType="lpstr">
      <vt:lpstr>Arial</vt:lpstr>
      <vt:lpstr>SimSun</vt:lpstr>
      <vt:lpstr>Wingdings</vt:lpstr>
      <vt:lpstr>Symbol</vt:lpstr>
      <vt:lpstr>Garamond</vt:lpstr>
      <vt:lpstr>Tunga</vt:lpstr>
      <vt:lpstr>Arial</vt:lpstr>
      <vt:lpstr>Franklin Gothic Book</vt:lpstr>
      <vt:lpstr>Franklin Gothic Medium</vt:lpstr>
      <vt:lpstr>Microsoft YaHei</vt:lpstr>
      <vt:lpstr>Arial Unicode MS</vt:lpstr>
      <vt:lpstr>MS PGothic</vt:lpstr>
      <vt:lpstr>Gulim</vt:lpstr>
      <vt:lpstr>Times New Roman</vt:lpstr>
      <vt:lpstr>Times</vt:lpstr>
      <vt:lpstr>Calibri</vt:lpstr>
      <vt:lpstr>Malgun Gothic</vt:lpstr>
      <vt:lpstr>PLCM Template Sept 16 2011</vt:lpstr>
      <vt:lpstr>1_PLCM Template Sept 16 2011</vt:lpstr>
      <vt:lpstr>2_PLCM Template Sept 16 2011</vt:lpstr>
      <vt:lpstr>Angles</vt:lpstr>
      <vt:lpstr>PMO Model</vt:lpstr>
      <vt:lpstr>Weak Matrix </vt:lpstr>
      <vt:lpstr>Balanced Matrix </vt:lpstr>
      <vt:lpstr>Strong Matrix</vt:lpstr>
      <vt:lpstr>Decision</vt:lpstr>
      <vt:lpstr>PMO Charter</vt:lpstr>
      <vt:lpstr>Program Management Process</vt:lpstr>
      <vt:lpstr>Program Identification</vt:lpstr>
      <vt:lpstr>Program Priority Setting</vt:lpstr>
      <vt:lpstr>Program Roles Identification</vt:lpstr>
      <vt:lpstr>Program Management</vt:lpstr>
      <vt:lpstr>Program Reporting/Monitoring</vt:lpstr>
      <vt:lpstr>PowerPoint 演示文稿</vt:lpstr>
      <vt:lpstr>Program Name: &lt;Name&gt;</vt:lpstr>
      <vt:lpstr>PowerPoint 演示文稿</vt:lpstr>
      <vt:lpstr>Program Management RACI</vt:lpstr>
      <vt:lpstr>Reporting Objectives</vt:lpstr>
      <vt:lpstr>Solutions Development Process Phases</vt:lpstr>
      <vt:lpstr>PowerPoint 演示文稿</vt:lpstr>
      <vt:lpstr>PMO Controls</vt:lpstr>
    </vt:vector>
  </TitlesOfParts>
  <Company>Polycom,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&amp; Hosted Solutions Strategic Portfolio Management Office</dc:title>
  <dc:creator>LH</dc:creator>
  <dc:description>www.duarte.com</dc:description>
  <cp:lastModifiedBy>google1600378577</cp:lastModifiedBy>
  <cp:revision>71</cp:revision>
  <cp:lastPrinted>2011-04-05T16:11:00Z</cp:lastPrinted>
  <dcterms:created xsi:type="dcterms:W3CDTF">2012-09-27T20:57:00Z</dcterms:created>
  <dcterms:modified xsi:type="dcterms:W3CDTF">2025-08-12T13:41:35Z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CEBF8AEB2F43492BBE2F6FDB2FE55203_13</vt:lpwstr>
  </property>
  <property fmtid="{D5CDD505-2E9C-101B-9397-08002B2CF9AE}" pid="3" name="KSOProductBuildVer">
    <vt:lpwstr>1033-12.2.0.21179</vt:lpwstr>
  </property>
</Properties>
</file>