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91" r:id="rId5"/>
    <p:sldId id="258" r:id="rId6"/>
    <p:sldId id="295" r:id="rId7"/>
    <p:sldId id="364" r:id="rId8"/>
    <p:sldId id="296" r:id="rId9"/>
    <p:sldId id="358" r:id="rId10"/>
    <p:sldId id="360" r:id="rId11"/>
    <p:sldId id="359" r:id="rId12"/>
    <p:sldId id="261" r:id="rId13"/>
    <p:sldId id="361"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F54CBA-3BC8-4260-8A4A-5DABAE0C0898}" v="117" dt="2024-11-01T16:04:34.1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57" d="100"/>
          <a:sy n="57" d="100"/>
        </p:scale>
        <p:origin x="92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Devine" userId="9198555e-c3af-4ecf-a0c1-c905f98b1798" providerId="ADAL" clId="{2CF54CBA-3BC8-4260-8A4A-5DABAE0C0898}"/>
    <pc:docChg chg="undo custSel addSld delSld modSld sldOrd">
      <pc:chgData name="Melissa Devine" userId="9198555e-c3af-4ecf-a0c1-c905f98b1798" providerId="ADAL" clId="{2CF54CBA-3BC8-4260-8A4A-5DABAE0C0898}" dt="2024-11-01T16:05:23.505" v="667" actId="1076"/>
      <pc:docMkLst>
        <pc:docMk/>
      </pc:docMkLst>
      <pc:sldChg chg="addSp delSp modSp mod">
        <pc:chgData name="Melissa Devine" userId="9198555e-c3af-4ecf-a0c1-c905f98b1798" providerId="ADAL" clId="{2CF54CBA-3BC8-4260-8A4A-5DABAE0C0898}" dt="2024-11-01T15:54:14.880" v="593" actId="20577"/>
        <pc:sldMkLst>
          <pc:docMk/>
          <pc:sldMk cId="3020721868" sldId="258"/>
        </pc:sldMkLst>
        <pc:spChg chg="mod">
          <ac:chgData name="Melissa Devine" userId="9198555e-c3af-4ecf-a0c1-c905f98b1798" providerId="ADAL" clId="{2CF54CBA-3BC8-4260-8A4A-5DABAE0C0898}" dt="2024-11-01T15:54:14.880" v="593" actId="20577"/>
          <ac:spMkLst>
            <pc:docMk/>
            <pc:sldMk cId="3020721868" sldId="258"/>
            <ac:spMk id="2" creationId="{CF928130-0A78-EB56-18E2-8EC03E6C0F75}"/>
          </ac:spMkLst>
        </pc:spChg>
        <pc:spChg chg="mod">
          <ac:chgData name="Melissa Devine" userId="9198555e-c3af-4ecf-a0c1-c905f98b1798" providerId="ADAL" clId="{2CF54CBA-3BC8-4260-8A4A-5DABAE0C0898}" dt="2024-11-01T13:41:13.546" v="487" actId="20577"/>
          <ac:spMkLst>
            <pc:docMk/>
            <pc:sldMk cId="3020721868" sldId="258"/>
            <ac:spMk id="4" creationId="{6A624B06-4052-8056-3E79-F1A062950FD3}"/>
          </ac:spMkLst>
        </pc:spChg>
        <pc:picChg chg="add mod">
          <ac:chgData name="Melissa Devine" userId="9198555e-c3af-4ecf-a0c1-c905f98b1798" providerId="ADAL" clId="{2CF54CBA-3BC8-4260-8A4A-5DABAE0C0898}" dt="2024-11-01T13:39:49.064" v="479" actId="1076"/>
          <ac:picMkLst>
            <pc:docMk/>
            <pc:sldMk cId="3020721868" sldId="258"/>
            <ac:picMk id="5" creationId="{E263042B-4B05-6C6A-F84C-B67B848C7FD9}"/>
          </ac:picMkLst>
        </pc:picChg>
        <pc:picChg chg="del">
          <ac:chgData name="Melissa Devine" userId="9198555e-c3af-4ecf-a0c1-c905f98b1798" providerId="ADAL" clId="{2CF54CBA-3BC8-4260-8A4A-5DABAE0C0898}" dt="2024-10-31T18:06:05.131" v="161" actId="478"/>
          <ac:picMkLst>
            <pc:docMk/>
            <pc:sldMk cId="3020721868" sldId="258"/>
            <ac:picMk id="5124" creationId="{2E9435F6-ADC5-B468-5A9E-B9A212475383}"/>
          </ac:picMkLst>
        </pc:picChg>
      </pc:sldChg>
      <pc:sldChg chg="addSp delSp modSp mod modClrScheme chgLayout">
        <pc:chgData name="Melissa Devine" userId="9198555e-c3af-4ecf-a0c1-c905f98b1798" providerId="ADAL" clId="{2CF54CBA-3BC8-4260-8A4A-5DABAE0C0898}" dt="2024-11-01T15:56:48.350" v="651" actId="20577"/>
        <pc:sldMkLst>
          <pc:docMk/>
          <pc:sldMk cId="2273545743" sldId="261"/>
        </pc:sldMkLst>
        <pc:spChg chg="mod">
          <ac:chgData name="Melissa Devine" userId="9198555e-c3af-4ecf-a0c1-c905f98b1798" providerId="ADAL" clId="{2CF54CBA-3BC8-4260-8A4A-5DABAE0C0898}" dt="2024-10-31T18:34:31.188" v="384" actId="1076"/>
          <ac:spMkLst>
            <pc:docMk/>
            <pc:sldMk cId="2273545743" sldId="261"/>
            <ac:spMk id="4" creationId="{8C321AEB-6A43-D3C9-B587-E8F524544A2D}"/>
          </ac:spMkLst>
        </pc:spChg>
        <pc:spChg chg="del mod">
          <ac:chgData name="Melissa Devine" userId="9198555e-c3af-4ecf-a0c1-c905f98b1798" providerId="ADAL" clId="{2CF54CBA-3BC8-4260-8A4A-5DABAE0C0898}" dt="2024-10-31T18:33:50.988" v="382" actId="26606"/>
          <ac:spMkLst>
            <pc:docMk/>
            <pc:sldMk cId="2273545743" sldId="261"/>
            <ac:spMk id="5" creationId="{1C48655C-073A-B1C6-74C3-287EB73BED07}"/>
          </ac:spMkLst>
        </pc:spChg>
        <pc:graphicFrameChg chg="add mod modGraphic">
          <ac:chgData name="Melissa Devine" userId="9198555e-c3af-4ecf-a0c1-c905f98b1798" providerId="ADAL" clId="{2CF54CBA-3BC8-4260-8A4A-5DABAE0C0898}" dt="2024-11-01T15:56:48.350" v="651" actId="20577"/>
          <ac:graphicFrameMkLst>
            <pc:docMk/>
            <pc:sldMk cId="2273545743" sldId="261"/>
            <ac:graphicFrameMk id="7" creationId="{8B5603B3-87C9-6FED-BF90-FD31D8DC2CA2}"/>
          </ac:graphicFrameMkLst>
        </pc:graphicFrameChg>
      </pc:sldChg>
      <pc:sldChg chg="addSp modSp mod">
        <pc:chgData name="Melissa Devine" userId="9198555e-c3af-4ecf-a0c1-c905f98b1798" providerId="ADAL" clId="{2CF54CBA-3BC8-4260-8A4A-5DABAE0C0898}" dt="2024-11-01T16:05:23.505" v="667" actId="1076"/>
        <pc:sldMkLst>
          <pc:docMk/>
          <pc:sldMk cId="135236365" sldId="291"/>
        </pc:sldMkLst>
        <pc:spChg chg="mod">
          <ac:chgData name="Melissa Devine" userId="9198555e-c3af-4ecf-a0c1-c905f98b1798" providerId="ADAL" clId="{2CF54CBA-3BC8-4260-8A4A-5DABAE0C0898}" dt="2024-11-01T13:34:03.635" v="412" actId="6549"/>
          <ac:spMkLst>
            <pc:docMk/>
            <pc:sldMk cId="135236365" sldId="291"/>
            <ac:spMk id="2" creationId="{FC8C94D5-5AA1-99AC-574C-BA499981D9E7}"/>
          </ac:spMkLst>
        </pc:spChg>
        <pc:spChg chg="mod">
          <ac:chgData name="Melissa Devine" userId="9198555e-c3af-4ecf-a0c1-c905f98b1798" providerId="ADAL" clId="{2CF54CBA-3BC8-4260-8A4A-5DABAE0C0898}" dt="2024-11-01T13:34:48.794" v="433" actId="113"/>
          <ac:spMkLst>
            <pc:docMk/>
            <pc:sldMk cId="135236365" sldId="291"/>
            <ac:spMk id="4" creationId="{60FA64FF-C5F5-9506-2006-5DB337D0BA5D}"/>
          </ac:spMkLst>
        </pc:spChg>
        <pc:picChg chg="add mod">
          <ac:chgData name="Melissa Devine" userId="9198555e-c3af-4ecf-a0c1-c905f98b1798" providerId="ADAL" clId="{2CF54CBA-3BC8-4260-8A4A-5DABAE0C0898}" dt="2024-11-01T16:05:23.505" v="667" actId="1076"/>
          <ac:picMkLst>
            <pc:docMk/>
            <pc:sldMk cId="135236365" sldId="291"/>
            <ac:picMk id="5" creationId="{BD572CDF-EC16-087B-5559-A961E21200BD}"/>
          </ac:picMkLst>
        </pc:picChg>
      </pc:sldChg>
      <pc:sldChg chg="addSp delSp modSp mod modClrScheme chgLayout">
        <pc:chgData name="Melissa Devine" userId="9198555e-c3af-4ecf-a0c1-c905f98b1798" providerId="ADAL" clId="{2CF54CBA-3BC8-4260-8A4A-5DABAE0C0898}" dt="2024-11-01T15:54:58.301" v="604" actId="20577"/>
        <pc:sldMkLst>
          <pc:docMk/>
          <pc:sldMk cId="2461413776" sldId="295"/>
        </pc:sldMkLst>
        <pc:spChg chg="mod">
          <ac:chgData name="Melissa Devine" userId="9198555e-c3af-4ecf-a0c1-c905f98b1798" providerId="ADAL" clId="{2CF54CBA-3BC8-4260-8A4A-5DABAE0C0898}" dt="2024-11-01T13:36:24.845" v="450" actId="20577"/>
          <ac:spMkLst>
            <pc:docMk/>
            <pc:sldMk cId="2461413776" sldId="295"/>
            <ac:spMk id="2" creationId="{CB718943-DCE7-532E-B2A0-3C4A3E41B0F3}"/>
          </ac:spMkLst>
        </pc:spChg>
        <pc:spChg chg="mod ord">
          <ac:chgData name="Melissa Devine" userId="9198555e-c3af-4ecf-a0c1-c905f98b1798" providerId="ADAL" clId="{2CF54CBA-3BC8-4260-8A4A-5DABAE0C0898}" dt="2024-11-01T15:54:58.301" v="604" actId="20577"/>
          <ac:spMkLst>
            <pc:docMk/>
            <pc:sldMk cId="2461413776" sldId="295"/>
            <ac:spMk id="4" creationId="{7FE51354-1220-0CE1-2E47-1D2D8C2FD0CB}"/>
          </ac:spMkLst>
        </pc:spChg>
        <pc:picChg chg="add del mod">
          <ac:chgData name="Melissa Devine" userId="9198555e-c3af-4ecf-a0c1-c905f98b1798" providerId="ADAL" clId="{2CF54CBA-3BC8-4260-8A4A-5DABAE0C0898}" dt="2024-10-31T20:21:54.224" v="395" actId="478"/>
          <ac:picMkLst>
            <pc:docMk/>
            <pc:sldMk cId="2461413776" sldId="295"/>
            <ac:picMk id="5" creationId="{1B1973D4-2A54-84D4-5D30-F5FCC8B29D22}"/>
          </ac:picMkLst>
        </pc:picChg>
        <pc:picChg chg="add mod">
          <ac:chgData name="Melissa Devine" userId="9198555e-c3af-4ecf-a0c1-c905f98b1798" providerId="ADAL" clId="{2CF54CBA-3BC8-4260-8A4A-5DABAE0C0898}" dt="2024-10-31T20:22:20.058" v="403" actId="1076"/>
          <ac:picMkLst>
            <pc:docMk/>
            <pc:sldMk cId="2461413776" sldId="295"/>
            <ac:picMk id="6" creationId="{68FCAC0F-ED89-0F58-4EC2-17BBBA1FD217}"/>
          </ac:picMkLst>
        </pc:picChg>
        <pc:picChg chg="del">
          <ac:chgData name="Melissa Devine" userId="9198555e-c3af-4ecf-a0c1-c905f98b1798" providerId="ADAL" clId="{2CF54CBA-3BC8-4260-8A4A-5DABAE0C0898}" dt="2024-10-31T18:11:56.008" v="188" actId="478"/>
          <ac:picMkLst>
            <pc:docMk/>
            <pc:sldMk cId="2461413776" sldId="295"/>
            <ac:picMk id="4100" creationId="{1CD6A6C9-1DA3-1A61-C715-DEE3A0A0BAD3}"/>
          </ac:picMkLst>
        </pc:picChg>
      </pc:sldChg>
      <pc:sldChg chg="addSp delSp modSp mod modClrScheme chgLayout">
        <pc:chgData name="Melissa Devine" userId="9198555e-c3af-4ecf-a0c1-c905f98b1798" providerId="ADAL" clId="{2CF54CBA-3BC8-4260-8A4A-5DABAE0C0898}" dt="2024-11-01T15:52:53.236" v="576" actId="14100"/>
        <pc:sldMkLst>
          <pc:docMk/>
          <pc:sldMk cId="1522851981" sldId="296"/>
        </pc:sldMkLst>
        <pc:spChg chg="mod ord">
          <ac:chgData name="Melissa Devine" userId="9198555e-c3af-4ecf-a0c1-c905f98b1798" providerId="ADAL" clId="{2CF54CBA-3BC8-4260-8A4A-5DABAE0C0898}" dt="2024-10-31T18:29:13.482" v="372" actId="255"/>
          <ac:spMkLst>
            <pc:docMk/>
            <pc:sldMk cId="1522851981" sldId="296"/>
            <ac:spMk id="2" creationId="{2D196C5D-B345-EA52-B7A4-5242B3C864D1}"/>
          </ac:spMkLst>
        </pc:spChg>
        <pc:spChg chg="mod">
          <ac:chgData name="Melissa Devine" userId="9198555e-c3af-4ecf-a0c1-c905f98b1798" providerId="ADAL" clId="{2CF54CBA-3BC8-4260-8A4A-5DABAE0C0898}" dt="2024-11-01T15:02:47.962" v="488" actId="14100"/>
          <ac:spMkLst>
            <pc:docMk/>
            <pc:sldMk cId="1522851981" sldId="296"/>
            <ac:spMk id="4" creationId="{43FEE155-CD04-F5C5-AFEF-6EEC274C5C1F}"/>
          </ac:spMkLst>
        </pc:spChg>
        <pc:picChg chg="add del mod ord">
          <ac:chgData name="Melissa Devine" userId="9198555e-c3af-4ecf-a0c1-c905f98b1798" providerId="ADAL" clId="{2CF54CBA-3BC8-4260-8A4A-5DABAE0C0898}" dt="2024-10-31T18:27:46.287" v="337" actId="478"/>
          <ac:picMkLst>
            <pc:docMk/>
            <pc:sldMk cId="1522851981" sldId="296"/>
            <ac:picMk id="5" creationId="{B4907E5F-B2F3-8C57-483D-CD70DE0BA5DD}"/>
          </ac:picMkLst>
        </pc:picChg>
        <pc:picChg chg="add mod">
          <ac:chgData name="Melissa Devine" userId="9198555e-c3af-4ecf-a0c1-c905f98b1798" providerId="ADAL" clId="{2CF54CBA-3BC8-4260-8A4A-5DABAE0C0898}" dt="2024-11-01T15:52:53.236" v="576" actId="14100"/>
          <ac:picMkLst>
            <pc:docMk/>
            <pc:sldMk cId="1522851981" sldId="296"/>
            <ac:picMk id="7" creationId="{C2F43288-D5A7-0096-E962-17F08F1D4FD1}"/>
          </ac:picMkLst>
        </pc:picChg>
        <pc:picChg chg="del">
          <ac:chgData name="Melissa Devine" userId="9198555e-c3af-4ecf-a0c1-c905f98b1798" providerId="ADAL" clId="{2CF54CBA-3BC8-4260-8A4A-5DABAE0C0898}" dt="2024-10-31T18:24:19.892" v="315" actId="478"/>
          <ac:picMkLst>
            <pc:docMk/>
            <pc:sldMk cId="1522851981" sldId="296"/>
            <ac:picMk id="1026" creationId="{AEBA8161-56DC-7A28-ABA3-FE133BC9857B}"/>
          </ac:picMkLst>
        </pc:picChg>
      </pc:sldChg>
      <pc:sldChg chg="addSp delSp modSp del mod">
        <pc:chgData name="Melissa Devine" userId="9198555e-c3af-4ecf-a0c1-c905f98b1798" providerId="ADAL" clId="{2CF54CBA-3BC8-4260-8A4A-5DABAE0C0898}" dt="2024-10-31T18:16:36.364" v="220" actId="47"/>
        <pc:sldMkLst>
          <pc:docMk/>
          <pc:sldMk cId="1648724446" sldId="357"/>
        </pc:sldMkLst>
        <pc:picChg chg="add mod">
          <ac:chgData name="Melissa Devine" userId="9198555e-c3af-4ecf-a0c1-c905f98b1798" providerId="ADAL" clId="{2CF54CBA-3BC8-4260-8A4A-5DABAE0C0898}" dt="2024-10-31T18:15:55.823" v="206" actId="1076"/>
          <ac:picMkLst>
            <pc:docMk/>
            <pc:sldMk cId="1648724446" sldId="357"/>
            <ac:picMk id="3" creationId="{4EF492C3-C94E-DDB4-A8C8-19E116657CFD}"/>
          </ac:picMkLst>
        </pc:picChg>
        <pc:picChg chg="mod">
          <ac:chgData name="Melissa Devine" userId="9198555e-c3af-4ecf-a0c1-c905f98b1798" providerId="ADAL" clId="{2CF54CBA-3BC8-4260-8A4A-5DABAE0C0898}" dt="2024-10-31T18:16:29.092" v="218" actId="1076"/>
          <ac:picMkLst>
            <pc:docMk/>
            <pc:sldMk cId="1648724446" sldId="357"/>
            <ac:picMk id="4100" creationId="{8C727657-2CB6-C590-39C1-7ABCC73F72B5}"/>
          </ac:picMkLst>
        </pc:picChg>
        <pc:picChg chg="del mod">
          <ac:chgData name="Melissa Devine" userId="9198555e-c3af-4ecf-a0c1-c905f98b1798" providerId="ADAL" clId="{2CF54CBA-3BC8-4260-8A4A-5DABAE0C0898}" dt="2024-10-31T18:15:46.577" v="201" actId="478"/>
          <ac:picMkLst>
            <pc:docMk/>
            <pc:sldMk cId="1648724446" sldId="357"/>
            <ac:picMk id="4102" creationId="{B659037D-A649-AC6B-ABA5-C9EF862D2886}"/>
          </ac:picMkLst>
        </pc:picChg>
      </pc:sldChg>
      <pc:sldChg chg="modSp mod">
        <pc:chgData name="Melissa Devine" userId="9198555e-c3af-4ecf-a0c1-c905f98b1798" providerId="ADAL" clId="{2CF54CBA-3BC8-4260-8A4A-5DABAE0C0898}" dt="2024-11-01T16:04:49.028" v="666" actId="1076"/>
        <pc:sldMkLst>
          <pc:docMk/>
          <pc:sldMk cId="160997453" sldId="358"/>
        </pc:sldMkLst>
        <pc:spChg chg="mod">
          <ac:chgData name="Melissa Devine" userId="9198555e-c3af-4ecf-a0c1-c905f98b1798" providerId="ADAL" clId="{2CF54CBA-3BC8-4260-8A4A-5DABAE0C0898}" dt="2024-11-01T16:04:49.028" v="666" actId="1076"/>
          <ac:spMkLst>
            <pc:docMk/>
            <pc:sldMk cId="160997453" sldId="358"/>
            <ac:spMk id="4" creationId="{337330B2-6340-55D4-3188-996EC9054C87}"/>
          </ac:spMkLst>
        </pc:spChg>
      </pc:sldChg>
      <pc:sldChg chg="addSp delSp modSp mod modClrScheme chgLayout">
        <pc:chgData name="Melissa Devine" userId="9198555e-c3af-4ecf-a0c1-c905f98b1798" providerId="ADAL" clId="{2CF54CBA-3BC8-4260-8A4A-5DABAE0C0898}" dt="2024-11-01T16:04:34.173" v="665" actId="20577"/>
        <pc:sldMkLst>
          <pc:docMk/>
          <pc:sldMk cId="637364505" sldId="359"/>
        </pc:sldMkLst>
        <pc:spChg chg="del mod">
          <ac:chgData name="Melissa Devine" userId="9198555e-c3af-4ecf-a0c1-c905f98b1798" providerId="ADAL" clId="{2CF54CBA-3BC8-4260-8A4A-5DABAE0C0898}" dt="2024-10-31T18:30:48.306" v="379" actId="26606"/>
          <ac:spMkLst>
            <pc:docMk/>
            <pc:sldMk cId="637364505" sldId="359"/>
            <ac:spMk id="2" creationId="{1B92C670-FA0C-0F5A-C6BC-AF54431934C3}"/>
          </ac:spMkLst>
        </pc:spChg>
        <pc:spChg chg="mod">
          <ac:chgData name="Melissa Devine" userId="9198555e-c3af-4ecf-a0c1-c905f98b1798" providerId="ADAL" clId="{2CF54CBA-3BC8-4260-8A4A-5DABAE0C0898}" dt="2024-11-01T15:55:21.016" v="606" actId="20577"/>
          <ac:spMkLst>
            <pc:docMk/>
            <pc:sldMk cId="637364505" sldId="359"/>
            <ac:spMk id="4" creationId="{973CB801-F1A7-FD52-CD62-6447D3075F72}"/>
          </ac:spMkLst>
        </pc:spChg>
        <pc:graphicFrameChg chg="add mod">
          <ac:chgData name="Melissa Devine" userId="9198555e-c3af-4ecf-a0c1-c905f98b1798" providerId="ADAL" clId="{2CF54CBA-3BC8-4260-8A4A-5DABAE0C0898}" dt="2024-11-01T16:04:34.173" v="665" actId="20577"/>
          <ac:graphicFrameMkLst>
            <pc:docMk/>
            <pc:sldMk cId="637364505" sldId="359"/>
            <ac:graphicFrameMk id="6" creationId="{CE938514-31F8-6FDE-0F22-5EA422345F28}"/>
          </ac:graphicFrameMkLst>
        </pc:graphicFrameChg>
        <pc:picChg chg="del mod">
          <ac:chgData name="Melissa Devine" userId="9198555e-c3af-4ecf-a0c1-c905f98b1798" providerId="ADAL" clId="{2CF54CBA-3BC8-4260-8A4A-5DABAE0C0898}" dt="2024-10-31T18:26:34.938" v="334" actId="478"/>
          <ac:picMkLst>
            <pc:docMk/>
            <pc:sldMk cId="637364505" sldId="359"/>
            <ac:picMk id="2050" creationId="{E52D7D92-5B5C-49D1-C513-288A30F5B6CD}"/>
          </ac:picMkLst>
        </pc:picChg>
      </pc:sldChg>
      <pc:sldChg chg="delSp modSp mod modClrScheme chgLayout">
        <pc:chgData name="Melissa Devine" userId="9198555e-c3af-4ecf-a0c1-c905f98b1798" providerId="ADAL" clId="{2CF54CBA-3BC8-4260-8A4A-5DABAE0C0898}" dt="2024-11-01T16:04:21.932" v="660" actId="20577"/>
        <pc:sldMkLst>
          <pc:docMk/>
          <pc:sldMk cId="4177541693" sldId="360"/>
        </pc:sldMkLst>
        <pc:spChg chg="mod">
          <ac:chgData name="Melissa Devine" userId="9198555e-c3af-4ecf-a0c1-c905f98b1798" providerId="ADAL" clId="{2CF54CBA-3BC8-4260-8A4A-5DABAE0C0898}" dt="2024-11-01T16:04:21.932" v="660" actId="20577"/>
          <ac:spMkLst>
            <pc:docMk/>
            <pc:sldMk cId="4177541693" sldId="360"/>
            <ac:spMk id="2" creationId="{D6C4F11E-504C-FBBF-891B-C227AA1F6B99}"/>
          </ac:spMkLst>
        </pc:spChg>
        <pc:spChg chg="mod">
          <ac:chgData name="Melissa Devine" userId="9198555e-c3af-4ecf-a0c1-c905f98b1798" providerId="ADAL" clId="{2CF54CBA-3BC8-4260-8A4A-5DABAE0C0898}" dt="2024-11-01T15:03:10.533" v="490" actId="1076"/>
          <ac:spMkLst>
            <pc:docMk/>
            <pc:sldMk cId="4177541693" sldId="360"/>
            <ac:spMk id="4" creationId="{38BF51DD-9B68-4AEA-7F6E-3E1B47DE5A6E}"/>
          </ac:spMkLst>
        </pc:spChg>
        <pc:picChg chg="del">
          <ac:chgData name="Melissa Devine" userId="9198555e-c3af-4ecf-a0c1-c905f98b1798" providerId="ADAL" clId="{2CF54CBA-3BC8-4260-8A4A-5DABAE0C0898}" dt="2024-10-31T18:25:59.006" v="327" actId="478"/>
          <ac:picMkLst>
            <pc:docMk/>
            <pc:sldMk cId="4177541693" sldId="360"/>
            <ac:picMk id="3074" creationId="{BD66C21E-619F-A9B1-9ADB-DF0EBF3CD148}"/>
          </ac:picMkLst>
        </pc:picChg>
      </pc:sldChg>
      <pc:sldChg chg="modSp mod">
        <pc:chgData name="Melissa Devine" userId="9198555e-c3af-4ecf-a0c1-c905f98b1798" providerId="ADAL" clId="{2CF54CBA-3BC8-4260-8A4A-5DABAE0C0898}" dt="2024-11-01T13:38:55.069" v="473" actId="20577"/>
        <pc:sldMkLst>
          <pc:docMk/>
          <pc:sldMk cId="282611464" sldId="361"/>
        </pc:sldMkLst>
        <pc:spChg chg="mod">
          <ac:chgData name="Melissa Devine" userId="9198555e-c3af-4ecf-a0c1-c905f98b1798" providerId="ADAL" clId="{2CF54CBA-3BC8-4260-8A4A-5DABAE0C0898}" dt="2024-11-01T13:38:55.069" v="473" actId="20577"/>
          <ac:spMkLst>
            <pc:docMk/>
            <pc:sldMk cId="282611464" sldId="361"/>
            <ac:spMk id="2" creationId="{EC316DC1-78B2-C499-61E5-B736BC64C16F}"/>
          </ac:spMkLst>
        </pc:spChg>
        <pc:spChg chg="mod">
          <ac:chgData name="Melissa Devine" userId="9198555e-c3af-4ecf-a0c1-c905f98b1798" providerId="ADAL" clId="{2CF54CBA-3BC8-4260-8A4A-5DABAE0C0898}" dt="2024-10-31T18:19:58.764" v="310" actId="255"/>
          <ac:spMkLst>
            <pc:docMk/>
            <pc:sldMk cId="282611464" sldId="361"/>
            <ac:spMk id="4" creationId="{11F6D9E6-84D5-5D10-9130-12B89412A172}"/>
          </ac:spMkLst>
        </pc:spChg>
      </pc:sldChg>
      <pc:sldChg chg="addSp delSp modSp add del mod ord">
        <pc:chgData name="Melissa Devine" userId="9198555e-c3af-4ecf-a0c1-c905f98b1798" providerId="ADAL" clId="{2CF54CBA-3BC8-4260-8A4A-5DABAE0C0898}" dt="2024-10-31T18:17:16.311" v="234" actId="47"/>
        <pc:sldMkLst>
          <pc:docMk/>
          <pc:sldMk cId="2918061463" sldId="362"/>
        </pc:sldMkLst>
        <pc:spChg chg="del mod">
          <ac:chgData name="Melissa Devine" userId="9198555e-c3af-4ecf-a0c1-c905f98b1798" providerId="ADAL" clId="{2CF54CBA-3BC8-4260-8A4A-5DABAE0C0898}" dt="2024-10-31T18:16:16.933" v="211" actId="478"/>
          <ac:spMkLst>
            <pc:docMk/>
            <pc:sldMk cId="2918061463" sldId="362"/>
            <ac:spMk id="2" creationId="{221D093F-1783-AF4F-8B77-E8A035986D71}"/>
          </ac:spMkLst>
        </pc:spChg>
        <pc:spChg chg="del mod">
          <ac:chgData name="Melissa Devine" userId="9198555e-c3af-4ecf-a0c1-c905f98b1798" providerId="ADAL" clId="{2CF54CBA-3BC8-4260-8A4A-5DABAE0C0898}" dt="2024-10-31T18:16:18.832" v="213" actId="478"/>
          <ac:spMkLst>
            <pc:docMk/>
            <pc:sldMk cId="2918061463" sldId="362"/>
            <ac:spMk id="4" creationId="{174A0165-5269-7734-A77C-0A2D492B7C44}"/>
          </ac:spMkLst>
        </pc:spChg>
        <pc:spChg chg="add del mod">
          <ac:chgData name="Melissa Devine" userId="9198555e-c3af-4ecf-a0c1-c905f98b1798" providerId="ADAL" clId="{2CF54CBA-3BC8-4260-8A4A-5DABAE0C0898}" dt="2024-10-31T18:16:22.130" v="214" actId="478"/>
          <ac:spMkLst>
            <pc:docMk/>
            <pc:sldMk cId="2918061463" sldId="362"/>
            <ac:spMk id="6" creationId="{025B7D33-2241-A7BD-22CE-E28AC295BB14}"/>
          </ac:spMkLst>
        </pc:spChg>
        <pc:spChg chg="add mod">
          <ac:chgData name="Melissa Devine" userId="9198555e-c3af-4ecf-a0c1-c905f98b1798" providerId="ADAL" clId="{2CF54CBA-3BC8-4260-8A4A-5DABAE0C0898}" dt="2024-10-31T18:16:34.495" v="219"/>
          <ac:spMkLst>
            <pc:docMk/>
            <pc:sldMk cId="2918061463" sldId="362"/>
            <ac:spMk id="7" creationId="{F5687B74-F95D-16B1-C639-606C609C9921}"/>
          </ac:spMkLst>
        </pc:spChg>
        <pc:picChg chg="del">
          <ac:chgData name="Melissa Devine" userId="9198555e-c3af-4ecf-a0c1-c905f98b1798" providerId="ADAL" clId="{2CF54CBA-3BC8-4260-8A4A-5DABAE0C0898}" dt="2024-10-31T18:16:14.811" v="208" actId="478"/>
          <ac:picMkLst>
            <pc:docMk/>
            <pc:sldMk cId="2918061463" sldId="362"/>
            <ac:picMk id="5" creationId="{677838EA-8EAE-C252-971F-DF693B82BAAD}"/>
          </ac:picMkLst>
        </pc:picChg>
        <pc:picChg chg="add mod">
          <ac:chgData name="Melissa Devine" userId="9198555e-c3af-4ecf-a0c1-c905f98b1798" providerId="ADAL" clId="{2CF54CBA-3BC8-4260-8A4A-5DABAE0C0898}" dt="2024-10-31T18:16:34.495" v="219"/>
          <ac:picMkLst>
            <pc:docMk/>
            <pc:sldMk cId="2918061463" sldId="362"/>
            <ac:picMk id="8" creationId="{60C6183C-DBAF-616F-846A-3E4ED60F6145}"/>
          </ac:picMkLst>
        </pc:picChg>
        <pc:picChg chg="add mod">
          <ac:chgData name="Melissa Devine" userId="9198555e-c3af-4ecf-a0c1-c905f98b1798" providerId="ADAL" clId="{2CF54CBA-3BC8-4260-8A4A-5DABAE0C0898}" dt="2024-10-31T18:16:46.319" v="221" actId="1076"/>
          <ac:picMkLst>
            <pc:docMk/>
            <pc:sldMk cId="2918061463" sldId="362"/>
            <ac:picMk id="9" creationId="{A1561B13-960B-E27A-8474-31783F6E7E77}"/>
          </ac:picMkLst>
        </pc:picChg>
      </pc:sldChg>
      <pc:sldChg chg="add del">
        <pc:chgData name="Melissa Devine" userId="9198555e-c3af-4ecf-a0c1-c905f98b1798" providerId="ADAL" clId="{2CF54CBA-3BC8-4260-8A4A-5DABAE0C0898}" dt="2024-10-31T18:36:26.863" v="391" actId="47"/>
        <pc:sldMkLst>
          <pc:docMk/>
          <pc:sldMk cId="1053696973" sldId="363"/>
        </pc:sldMkLst>
      </pc:sldChg>
      <pc:sldChg chg="addSp delSp modSp add mod ord">
        <pc:chgData name="Melissa Devine" userId="9198555e-c3af-4ecf-a0c1-c905f98b1798" providerId="ADAL" clId="{2CF54CBA-3BC8-4260-8A4A-5DABAE0C0898}" dt="2024-11-01T15:53:27.873" v="579" actId="14100"/>
        <pc:sldMkLst>
          <pc:docMk/>
          <pc:sldMk cId="2067733781" sldId="364"/>
        </pc:sldMkLst>
        <pc:spChg chg="del mod">
          <ac:chgData name="Melissa Devine" userId="9198555e-c3af-4ecf-a0c1-c905f98b1798" providerId="ADAL" clId="{2CF54CBA-3BC8-4260-8A4A-5DABAE0C0898}" dt="2024-10-31T18:17:00.605" v="228" actId="478"/>
          <ac:spMkLst>
            <pc:docMk/>
            <pc:sldMk cId="2067733781" sldId="364"/>
            <ac:spMk id="2" creationId="{3C90D751-D688-8C67-EC65-9BA6AAABD22A}"/>
          </ac:spMkLst>
        </pc:spChg>
        <pc:spChg chg="del mod">
          <ac:chgData name="Melissa Devine" userId="9198555e-c3af-4ecf-a0c1-c905f98b1798" providerId="ADAL" clId="{2CF54CBA-3BC8-4260-8A4A-5DABAE0C0898}" dt="2024-10-31T18:16:59.148" v="226" actId="478"/>
          <ac:spMkLst>
            <pc:docMk/>
            <pc:sldMk cId="2067733781" sldId="364"/>
            <ac:spMk id="4" creationId="{D01BBD40-1170-72B8-2842-31E4F80786AD}"/>
          </ac:spMkLst>
        </pc:spChg>
        <pc:spChg chg="add del mod">
          <ac:chgData name="Melissa Devine" userId="9198555e-c3af-4ecf-a0c1-c905f98b1798" providerId="ADAL" clId="{2CF54CBA-3BC8-4260-8A4A-5DABAE0C0898}" dt="2024-10-31T18:17:01.981" v="229" actId="478"/>
          <ac:spMkLst>
            <pc:docMk/>
            <pc:sldMk cId="2067733781" sldId="364"/>
            <ac:spMk id="6" creationId="{8C97F123-D557-4543-D234-361280683F64}"/>
          </ac:spMkLst>
        </pc:spChg>
        <pc:spChg chg="add mod">
          <ac:chgData name="Melissa Devine" userId="9198555e-c3af-4ecf-a0c1-c905f98b1798" providerId="ADAL" clId="{2CF54CBA-3BC8-4260-8A4A-5DABAE0C0898}" dt="2024-11-01T15:53:19.529" v="577" actId="14100"/>
          <ac:spMkLst>
            <pc:docMk/>
            <pc:sldMk cId="2067733781" sldId="364"/>
            <ac:spMk id="7" creationId="{BD48FCF6-BF4A-EE52-BDD0-26AD6DC2A3BB}"/>
          </ac:spMkLst>
        </pc:spChg>
        <pc:picChg chg="del">
          <ac:chgData name="Melissa Devine" userId="9198555e-c3af-4ecf-a0c1-c905f98b1798" providerId="ADAL" clId="{2CF54CBA-3BC8-4260-8A4A-5DABAE0C0898}" dt="2024-10-31T18:16:56.684" v="223" actId="478"/>
          <ac:picMkLst>
            <pc:docMk/>
            <pc:sldMk cId="2067733781" sldId="364"/>
            <ac:picMk id="5" creationId="{3E2CE378-1CD9-9326-8F47-A2821B2400A2}"/>
          </ac:picMkLst>
        </pc:picChg>
        <pc:picChg chg="add mod">
          <ac:chgData name="Melissa Devine" userId="9198555e-c3af-4ecf-a0c1-c905f98b1798" providerId="ADAL" clId="{2CF54CBA-3BC8-4260-8A4A-5DABAE0C0898}" dt="2024-11-01T15:53:27.873" v="579" actId="14100"/>
          <ac:picMkLst>
            <pc:docMk/>
            <pc:sldMk cId="2067733781" sldId="364"/>
            <ac:picMk id="8" creationId="{D578BD8F-49B6-DCCB-2BB2-22A873ED4351}"/>
          </ac:picMkLst>
        </pc:picChg>
        <pc:picChg chg="add mod">
          <ac:chgData name="Melissa Devine" userId="9198555e-c3af-4ecf-a0c1-c905f98b1798" providerId="ADAL" clId="{2CF54CBA-3BC8-4260-8A4A-5DABAE0C0898}" dt="2024-10-31T18:17:29.481" v="239" actId="14100"/>
          <ac:picMkLst>
            <pc:docMk/>
            <pc:sldMk cId="2067733781" sldId="364"/>
            <ac:picMk id="9" creationId="{5845C353-1D76-90E3-4837-C08363C9F155}"/>
          </ac:picMkLst>
        </pc:picChg>
      </pc:sldChg>
      <pc:sldChg chg="add del ord">
        <pc:chgData name="Melissa Devine" userId="9198555e-c3af-4ecf-a0c1-c905f98b1798" providerId="ADAL" clId="{2CF54CBA-3BC8-4260-8A4A-5DABAE0C0898}" dt="2024-10-31T18:36:26.863" v="391" actId="47"/>
        <pc:sldMkLst>
          <pc:docMk/>
          <pc:sldMk cId="2894418431" sldId="365"/>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ata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95897F-3AD4-4D02-973D-E8144F939DC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6F32203-4757-497C-B5A7-727A4736583E}">
      <dgm:prSet custT="1"/>
      <dgm:spPr/>
      <dgm:t>
        <a:bodyPr/>
        <a:lstStyle/>
        <a:p>
          <a:r>
            <a:rPr lang="en-US" sz="2400" dirty="0"/>
            <a:t>Tier 1 – </a:t>
          </a:r>
          <a:r>
            <a:rPr lang="en-US" sz="2400" b="1" dirty="0"/>
            <a:t>Production</a:t>
          </a:r>
          <a:r>
            <a:rPr lang="en-US" sz="2400" dirty="0"/>
            <a:t> Workloads</a:t>
          </a:r>
        </a:p>
      </dgm:t>
    </dgm:pt>
    <dgm:pt modelId="{A2B1759E-7314-48BF-92FE-7FB25237AC62}" type="parTrans" cxnId="{D90E593E-BC33-454E-A591-CCFD42F59E46}">
      <dgm:prSet/>
      <dgm:spPr/>
      <dgm:t>
        <a:bodyPr/>
        <a:lstStyle/>
        <a:p>
          <a:endParaRPr lang="en-US"/>
        </a:p>
      </dgm:t>
    </dgm:pt>
    <dgm:pt modelId="{9D0001E3-BCFB-410E-8EA8-35938EFF303D}" type="sibTrans" cxnId="{D90E593E-BC33-454E-A591-CCFD42F59E46}">
      <dgm:prSet/>
      <dgm:spPr/>
      <dgm:t>
        <a:bodyPr/>
        <a:lstStyle/>
        <a:p>
          <a:endParaRPr lang="en-US"/>
        </a:p>
      </dgm:t>
    </dgm:pt>
    <dgm:pt modelId="{389DAAF5-90E8-47B0-9F22-A33842C06155}">
      <dgm:prSet custT="1"/>
      <dgm:spPr/>
      <dgm:t>
        <a:bodyPr/>
        <a:lstStyle/>
        <a:p>
          <a:r>
            <a:rPr lang="en-US" sz="2400" dirty="0"/>
            <a:t>Tier 2 – </a:t>
          </a:r>
          <a:r>
            <a:rPr lang="en-US" sz="2400" b="1" dirty="0"/>
            <a:t>Instant Recovery </a:t>
          </a:r>
          <a:r>
            <a:rPr lang="en-US" sz="2400" dirty="0"/>
            <a:t>– Immutable Snapshots</a:t>
          </a:r>
        </a:p>
      </dgm:t>
    </dgm:pt>
    <dgm:pt modelId="{54B60BFD-5556-4504-9BA8-2B60A3EE8E4E}" type="parTrans" cxnId="{2EE5775A-D498-47C8-81C3-3FE1451B28EE}">
      <dgm:prSet/>
      <dgm:spPr/>
      <dgm:t>
        <a:bodyPr/>
        <a:lstStyle/>
        <a:p>
          <a:endParaRPr lang="en-US"/>
        </a:p>
      </dgm:t>
    </dgm:pt>
    <dgm:pt modelId="{253BFCB6-2AA1-48EC-9A84-057E91925793}" type="sibTrans" cxnId="{2EE5775A-D498-47C8-81C3-3FE1451B28EE}">
      <dgm:prSet/>
      <dgm:spPr/>
      <dgm:t>
        <a:bodyPr/>
        <a:lstStyle/>
        <a:p>
          <a:endParaRPr lang="en-US"/>
        </a:p>
      </dgm:t>
    </dgm:pt>
    <dgm:pt modelId="{69FCDA90-A51F-4F1E-93F7-D4F64744AC0D}">
      <dgm:prSet custT="1"/>
      <dgm:spPr/>
      <dgm:t>
        <a:bodyPr/>
        <a:lstStyle/>
        <a:p>
          <a:r>
            <a:rPr lang="en-US" sz="2400" dirty="0"/>
            <a:t>Tier 3 – </a:t>
          </a:r>
          <a:r>
            <a:rPr lang="en-US" sz="2400" b="1" dirty="0"/>
            <a:t>Emergency Recovery</a:t>
          </a:r>
          <a:r>
            <a:rPr lang="en-US" sz="2400" dirty="0"/>
            <a:t> – Indelible Snapshots</a:t>
          </a:r>
        </a:p>
      </dgm:t>
    </dgm:pt>
    <dgm:pt modelId="{9888BF7B-FE44-4A6B-81E8-9166ADBB701B}" type="parTrans" cxnId="{56B11B96-D270-4FE7-A8D8-DC5D9FBEEA3B}">
      <dgm:prSet/>
      <dgm:spPr/>
      <dgm:t>
        <a:bodyPr/>
        <a:lstStyle/>
        <a:p>
          <a:endParaRPr lang="en-US"/>
        </a:p>
      </dgm:t>
    </dgm:pt>
    <dgm:pt modelId="{A05C021E-83A0-4925-B99F-C61952B2F466}" type="sibTrans" cxnId="{56B11B96-D270-4FE7-A8D8-DC5D9FBEEA3B}">
      <dgm:prSet/>
      <dgm:spPr/>
      <dgm:t>
        <a:bodyPr/>
        <a:lstStyle/>
        <a:p>
          <a:endParaRPr lang="en-US"/>
        </a:p>
      </dgm:t>
    </dgm:pt>
    <dgm:pt modelId="{B9A4CD91-9C83-4A98-BC67-1382AC65AEAC}">
      <dgm:prSet custT="1"/>
      <dgm:spPr/>
      <dgm:t>
        <a:bodyPr/>
        <a:lstStyle/>
        <a:p>
          <a:r>
            <a:rPr lang="en-US" sz="2400" dirty="0"/>
            <a:t>Tier 4 – </a:t>
          </a:r>
          <a:r>
            <a:rPr lang="en-US" sz="2400" b="1" dirty="0"/>
            <a:t>Disaster Recovery </a:t>
          </a:r>
          <a:r>
            <a:rPr lang="en-US" sz="2400" dirty="0"/>
            <a:t>– Backup Software</a:t>
          </a:r>
        </a:p>
      </dgm:t>
    </dgm:pt>
    <dgm:pt modelId="{D8ED2E03-68EE-4599-B13D-3E8EE6C3ABE8}" type="parTrans" cxnId="{8C22C12C-E795-4D64-B877-3BFCD2A0C154}">
      <dgm:prSet/>
      <dgm:spPr/>
      <dgm:t>
        <a:bodyPr/>
        <a:lstStyle/>
        <a:p>
          <a:endParaRPr lang="en-US"/>
        </a:p>
      </dgm:t>
    </dgm:pt>
    <dgm:pt modelId="{66CDDB47-7AF0-49FE-9604-EC5EDFBFE172}" type="sibTrans" cxnId="{8C22C12C-E795-4D64-B877-3BFCD2A0C154}">
      <dgm:prSet/>
      <dgm:spPr/>
      <dgm:t>
        <a:bodyPr/>
        <a:lstStyle/>
        <a:p>
          <a:endParaRPr lang="en-US"/>
        </a:p>
      </dgm:t>
    </dgm:pt>
    <dgm:pt modelId="{95B150B8-D1C6-4BD6-92FB-868B96B956F1}">
      <dgm:prSet custT="1"/>
      <dgm:spPr/>
      <dgm:t>
        <a:bodyPr/>
        <a:lstStyle/>
        <a:p>
          <a:r>
            <a:rPr lang="en-US" sz="2400" dirty="0"/>
            <a:t>Tier 5 – </a:t>
          </a:r>
          <a:r>
            <a:rPr lang="en-US" sz="2400" b="1" dirty="0"/>
            <a:t>The Vault </a:t>
          </a:r>
          <a:r>
            <a:rPr lang="en-US" sz="2400" dirty="0"/>
            <a:t>– Public/Private Cloud Repository </a:t>
          </a:r>
        </a:p>
      </dgm:t>
    </dgm:pt>
    <dgm:pt modelId="{089B4A1D-8558-43A8-A035-8A68644EC124}" type="parTrans" cxnId="{41E923CD-C8BA-4FC8-BF53-48FF93DBB711}">
      <dgm:prSet/>
      <dgm:spPr/>
      <dgm:t>
        <a:bodyPr/>
        <a:lstStyle/>
        <a:p>
          <a:endParaRPr lang="en-US"/>
        </a:p>
      </dgm:t>
    </dgm:pt>
    <dgm:pt modelId="{86F2E030-D3CE-4191-962D-CE23963398B0}" type="sibTrans" cxnId="{41E923CD-C8BA-4FC8-BF53-48FF93DBB711}">
      <dgm:prSet/>
      <dgm:spPr/>
      <dgm:t>
        <a:bodyPr/>
        <a:lstStyle/>
        <a:p>
          <a:endParaRPr lang="en-US"/>
        </a:p>
      </dgm:t>
    </dgm:pt>
    <dgm:pt modelId="{447D6E53-4607-46F7-9FFA-90FEF5230FC2}" type="pres">
      <dgm:prSet presAssocID="{7995897F-3AD4-4D02-973D-E8144F939DC0}" presName="root" presStyleCnt="0">
        <dgm:presLayoutVars>
          <dgm:dir/>
          <dgm:resizeHandles val="exact"/>
        </dgm:presLayoutVars>
      </dgm:prSet>
      <dgm:spPr/>
    </dgm:pt>
    <dgm:pt modelId="{08B9EDAC-2CF4-4F92-A2DB-FF11B0B77AB5}" type="pres">
      <dgm:prSet presAssocID="{F6F32203-4757-497C-B5A7-727A4736583E}" presName="compNode" presStyleCnt="0"/>
      <dgm:spPr/>
    </dgm:pt>
    <dgm:pt modelId="{2CC937F5-8D21-4040-B1C4-895A7BCFD685}" type="pres">
      <dgm:prSet presAssocID="{F6F32203-4757-497C-B5A7-727A4736583E}" presName="bgRect" presStyleLbl="bgShp" presStyleIdx="0" presStyleCnt="5"/>
      <dgm:spPr/>
    </dgm:pt>
    <dgm:pt modelId="{37D0556E-6DBC-44A1-BC79-408D6AFA1BA9}" type="pres">
      <dgm:prSet presAssocID="{F6F32203-4757-497C-B5A7-727A4736583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erarchy"/>
        </a:ext>
      </dgm:extLst>
    </dgm:pt>
    <dgm:pt modelId="{1116B8EB-2C2E-48DC-B76E-49A97479CA06}" type="pres">
      <dgm:prSet presAssocID="{F6F32203-4757-497C-B5A7-727A4736583E}" presName="spaceRect" presStyleCnt="0"/>
      <dgm:spPr/>
    </dgm:pt>
    <dgm:pt modelId="{237520AA-A53E-43D4-8811-E4520A035738}" type="pres">
      <dgm:prSet presAssocID="{F6F32203-4757-497C-B5A7-727A4736583E}" presName="parTx" presStyleLbl="revTx" presStyleIdx="0" presStyleCnt="5">
        <dgm:presLayoutVars>
          <dgm:chMax val="0"/>
          <dgm:chPref val="0"/>
        </dgm:presLayoutVars>
      </dgm:prSet>
      <dgm:spPr/>
    </dgm:pt>
    <dgm:pt modelId="{AC126706-5A4C-406F-A02B-68DE992EB9A6}" type="pres">
      <dgm:prSet presAssocID="{9D0001E3-BCFB-410E-8EA8-35938EFF303D}" presName="sibTrans" presStyleCnt="0"/>
      <dgm:spPr/>
    </dgm:pt>
    <dgm:pt modelId="{9110D498-4F6A-45CA-B491-2EC6F4F26A4A}" type="pres">
      <dgm:prSet presAssocID="{389DAAF5-90E8-47B0-9F22-A33842C06155}" presName="compNode" presStyleCnt="0"/>
      <dgm:spPr/>
    </dgm:pt>
    <dgm:pt modelId="{10093520-D6E4-4B26-AC25-40939334828F}" type="pres">
      <dgm:prSet presAssocID="{389DAAF5-90E8-47B0-9F22-A33842C06155}" presName="bgRect" presStyleLbl="bgShp" presStyleIdx="1" presStyleCnt="5"/>
      <dgm:spPr/>
    </dgm:pt>
    <dgm:pt modelId="{951C54CA-A166-4488-A666-1583C3050B68}" type="pres">
      <dgm:prSet presAssocID="{389DAAF5-90E8-47B0-9F22-A33842C06155}" presName="iconRect" presStyleLbl="nod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amera with solid fill"/>
        </a:ext>
      </dgm:extLst>
    </dgm:pt>
    <dgm:pt modelId="{FFE306E7-8AF1-47BB-AEEC-829A1A0ACAD9}" type="pres">
      <dgm:prSet presAssocID="{389DAAF5-90E8-47B0-9F22-A33842C06155}" presName="spaceRect" presStyleCnt="0"/>
      <dgm:spPr/>
    </dgm:pt>
    <dgm:pt modelId="{B842DF9F-37E5-4CB8-93A6-7CD31D50B0F4}" type="pres">
      <dgm:prSet presAssocID="{389DAAF5-90E8-47B0-9F22-A33842C06155}" presName="parTx" presStyleLbl="revTx" presStyleIdx="1" presStyleCnt="5">
        <dgm:presLayoutVars>
          <dgm:chMax val="0"/>
          <dgm:chPref val="0"/>
        </dgm:presLayoutVars>
      </dgm:prSet>
      <dgm:spPr/>
    </dgm:pt>
    <dgm:pt modelId="{43D0ADD2-8278-41B9-B231-594D530A2CDA}" type="pres">
      <dgm:prSet presAssocID="{253BFCB6-2AA1-48EC-9A84-057E91925793}" presName="sibTrans" presStyleCnt="0"/>
      <dgm:spPr/>
    </dgm:pt>
    <dgm:pt modelId="{82FA026B-4BBF-443C-ABE3-89892ED4BEE9}" type="pres">
      <dgm:prSet presAssocID="{69FCDA90-A51F-4F1E-93F7-D4F64744AC0D}" presName="compNode" presStyleCnt="0"/>
      <dgm:spPr/>
    </dgm:pt>
    <dgm:pt modelId="{4E16010F-8AA4-490A-8E18-E89B975C6793}" type="pres">
      <dgm:prSet presAssocID="{69FCDA90-A51F-4F1E-93F7-D4F64744AC0D}" presName="bgRect" presStyleLbl="bgShp" presStyleIdx="2" presStyleCnt="5"/>
      <dgm:spPr/>
    </dgm:pt>
    <dgm:pt modelId="{585D104B-1D7C-4A00-BBD8-E2223284F4E4}" type="pres">
      <dgm:prSet presAssocID="{69FCDA90-A51F-4F1E-93F7-D4F64744AC0D}"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iren with solid fill"/>
        </a:ext>
      </dgm:extLst>
    </dgm:pt>
    <dgm:pt modelId="{575E46C6-3CD5-43D6-BE77-CD10B09E926C}" type="pres">
      <dgm:prSet presAssocID="{69FCDA90-A51F-4F1E-93F7-D4F64744AC0D}" presName="spaceRect" presStyleCnt="0"/>
      <dgm:spPr/>
    </dgm:pt>
    <dgm:pt modelId="{5E111A6A-ED0A-4C6A-9604-2FA12B04AA7F}" type="pres">
      <dgm:prSet presAssocID="{69FCDA90-A51F-4F1E-93F7-D4F64744AC0D}" presName="parTx" presStyleLbl="revTx" presStyleIdx="2" presStyleCnt="5">
        <dgm:presLayoutVars>
          <dgm:chMax val="0"/>
          <dgm:chPref val="0"/>
        </dgm:presLayoutVars>
      </dgm:prSet>
      <dgm:spPr/>
    </dgm:pt>
    <dgm:pt modelId="{3E85B716-0C2C-4FBA-8940-DFD75ADE620F}" type="pres">
      <dgm:prSet presAssocID="{A05C021E-83A0-4925-B99F-C61952B2F466}" presName="sibTrans" presStyleCnt="0"/>
      <dgm:spPr/>
    </dgm:pt>
    <dgm:pt modelId="{09096EEF-C4E4-428C-90A6-E78CFC89BF35}" type="pres">
      <dgm:prSet presAssocID="{B9A4CD91-9C83-4A98-BC67-1382AC65AEAC}" presName="compNode" presStyleCnt="0"/>
      <dgm:spPr/>
    </dgm:pt>
    <dgm:pt modelId="{D7500980-ABD5-4765-AD9F-589374DE72C9}" type="pres">
      <dgm:prSet presAssocID="{B9A4CD91-9C83-4A98-BC67-1382AC65AEAC}" presName="bgRect" presStyleLbl="bgShp" presStyleIdx="3" presStyleCnt="5"/>
      <dgm:spPr/>
    </dgm:pt>
    <dgm:pt modelId="{21A52DBC-65C8-40D9-8FBB-86780BA650BD}" type="pres">
      <dgm:prSet presAssocID="{B9A4CD91-9C83-4A98-BC67-1382AC65AEA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yncing Cloud"/>
        </a:ext>
      </dgm:extLst>
    </dgm:pt>
    <dgm:pt modelId="{45A97F07-5A16-4C87-8784-2BACCE73BE66}" type="pres">
      <dgm:prSet presAssocID="{B9A4CD91-9C83-4A98-BC67-1382AC65AEAC}" presName="spaceRect" presStyleCnt="0"/>
      <dgm:spPr/>
    </dgm:pt>
    <dgm:pt modelId="{9A17038D-BCE0-4FBE-B1DF-BD1818DA020F}" type="pres">
      <dgm:prSet presAssocID="{B9A4CD91-9C83-4A98-BC67-1382AC65AEAC}" presName="parTx" presStyleLbl="revTx" presStyleIdx="3" presStyleCnt="5">
        <dgm:presLayoutVars>
          <dgm:chMax val="0"/>
          <dgm:chPref val="0"/>
        </dgm:presLayoutVars>
      </dgm:prSet>
      <dgm:spPr/>
    </dgm:pt>
    <dgm:pt modelId="{F07DEABA-8B06-41FA-993D-302B4ECFF052}" type="pres">
      <dgm:prSet presAssocID="{66CDDB47-7AF0-49FE-9604-EC5EDFBFE172}" presName="sibTrans" presStyleCnt="0"/>
      <dgm:spPr/>
    </dgm:pt>
    <dgm:pt modelId="{CA9B9E99-94B2-4743-96DB-05E24888BC2B}" type="pres">
      <dgm:prSet presAssocID="{95B150B8-D1C6-4BD6-92FB-868B96B956F1}" presName="compNode" presStyleCnt="0"/>
      <dgm:spPr/>
    </dgm:pt>
    <dgm:pt modelId="{9154C1F4-5EFC-4C2F-B345-AEA8C5EAA546}" type="pres">
      <dgm:prSet presAssocID="{95B150B8-D1C6-4BD6-92FB-868B96B956F1}" presName="bgRect" presStyleLbl="bgShp" presStyleIdx="4" presStyleCnt="5"/>
      <dgm:spPr/>
    </dgm:pt>
    <dgm:pt modelId="{23478BDC-5E95-41FC-BD2A-7930B659DA69}" type="pres">
      <dgm:prSet presAssocID="{95B150B8-D1C6-4BD6-92FB-868B96B956F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loud Computing"/>
        </a:ext>
      </dgm:extLst>
    </dgm:pt>
    <dgm:pt modelId="{50870F60-D62C-4C8D-B3FA-E4F03EC2E224}" type="pres">
      <dgm:prSet presAssocID="{95B150B8-D1C6-4BD6-92FB-868B96B956F1}" presName="spaceRect" presStyleCnt="0"/>
      <dgm:spPr/>
    </dgm:pt>
    <dgm:pt modelId="{DE47C268-BB8C-438B-84BE-3D282D62A158}" type="pres">
      <dgm:prSet presAssocID="{95B150B8-D1C6-4BD6-92FB-868B96B956F1}" presName="parTx" presStyleLbl="revTx" presStyleIdx="4" presStyleCnt="5">
        <dgm:presLayoutVars>
          <dgm:chMax val="0"/>
          <dgm:chPref val="0"/>
        </dgm:presLayoutVars>
      </dgm:prSet>
      <dgm:spPr/>
    </dgm:pt>
  </dgm:ptLst>
  <dgm:cxnLst>
    <dgm:cxn modelId="{8C22C12C-E795-4D64-B877-3BFCD2A0C154}" srcId="{7995897F-3AD4-4D02-973D-E8144F939DC0}" destId="{B9A4CD91-9C83-4A98-BC67-1382AC65AEAC}" srcOrd="3" destOrd="0" parTransId="{D8ED2E03-68EE-4599-B13D-3E8EE6C3ABE8}" sibTransId="{66CDDB47-7AF0-49FE-9604-EC5EDFBFE172}"/>
    <dgm:cxn modelId="{D90E593E-BC33-454E-A591-CCFD42F59E46}" srcId="{7995897F-3AD4-4D02-973D-E8144F939DC0}" destId="{F6F32203-4757-497C-B5A7-727A4736583E}" srcOrd="0" destOrd="0" parTransId="{A2B1759E-7314-48BF-92FE-7FB25237AC62}" sibTransId="{9D0001E3-BCFB-410E-8EA8-35938EFF303D}"/>
    <dgm:cxn modelId="{DCDDC278-2E82-45AB-93FD-5D57D9DE17AF}" type="presOf" srcId="{B9A4CD91-9C83-4A98-BC67-1382AC65AEAC}" destId="{9A17038D-BCE0-4FBE-B1DF-BD1818DA020F}" srcOrd="0" destOrd="0" presId="urn:microsoft.com/office/officeart/2018/2/layout/IconVerticalSolidList"/>
    <dgm:cxn modelId="{2EE5775A-D498-47C8-81C3-3FE1451B28EE}" srcId="{7995897F-3AD4-4D02-973D-E8144F939DC0}" destId="{389DAAF5-90E8-47B0-9F22-A33842C06155}" srcOrd="1" destOrd="0" parTransId="{54B60BFD-5556-4504-9BA8-2B60A3EE8E4E}" sibTransId="{253BFCB6-2AA1-48EC-9A84-057E91925793}"/>
    <dgm:cxn modelId="{D40EDB8E-41B0-428A-9D04-EF3096087F55}" type="presOf" srcId="{389DAAF5-90E8-47B0-9F22-A33842C06155}" destId="{B842DF9F-37E5-4CB8-93A6-7CD31D50B0F4}" srcOrd="0" destOrd="0" presId="urn:microsoft.com/office/officeart/2018/2/layout/IconVerticalSolidList"/>
    <dgm:cxn modelId="{56B11B96-D270-4FE7-A8D8-DC5D9FBEEA3B}" srcId="{7995897F-3AD4-4D02-973D-E8144F939DC0}" destId="{69FCDA90-A51F-4F1E-93F7-D4F64744AC0D}" srcOrd="2" destOrd="0" parTransId="{9888BF7B-FE44-4A6B-81E8-9166ADBB701B}" sibTransId="{A05C021E-83A0-4925-B99F-C61952B2F466}"/>
    <dgm:cxn modelId="{0AA1769E-A1F3-4576-8943-64924CCD27AD}" type="presOf" srcId="{F6F32203-4757-497C-B5A7-727A4736583E}" destId="{237520AA-A53E-43D4-8811-E4520A035738}" srcOrd="0" destOrd="0" presId="urn:microsoft.com/office/officeart/2018/2/layout/IconVerticalSolidList"/>
    <dgm:cxn modelId="{FC2B3CBB-72C7-44BA-9563-C1F188C2BA73}" type="presOf" srcId="{69FCDA90-A51F-4F1E-93F7-D4F64744AC0D}" destId="{5E111A6A-ED0A-4C6A-9604-2FA12B04AA7F}" srcOrd="0" destOrd="0" presId="urn:microsoft.com/office/officeart/2018/2/layout/IconVerticalSolidList"/>
    <dgm:cxn modelId="{41E923CD-C8BA-4FC8-BF53-48FF93DBB711}" srcId="{7995897F-3AD4-4D02-973D-E8144F939DC0}" destId="{95B150B8-D1C6-4BD6-92FB-868B96B956F1}" srcOrd="4" destOrd="0" parTransId="{089B4A1D-8558-43A8-A035-8A68644EC124}" sibTransId="{86F2E030-D3CE-4191-962D-CE23963398B0}"/>
    <dgm:cxn modelId="{9628D9D9-99B6-491D-8659-2F5B99685E93}" type="presOf" srcId="{95B150B8-D1C6-4BD6-92FB-868B96B956F1}" destId="{DE47C268-BB8C-438B-84BE-3D282D62A158}" srcOrd="0" destOrd="0" presId="urn:microsoft.com/office/officeart/2018/2/layout/IconVerticalSolidList"/>
    <dgm:cxn modelId="{175BFFFE-071C-46A0-AB62-5AC374D10372}" type="presOf" srcId="{7995897F-3AD4-4D02-973D-E8144F939DC0}" destId="{447D6E53-4607-46F7-9FFA-90FEF5230FC2}" srcOrd="0" destOrd="0" presId="urn:microsoft.com/office/officeart/2018/2/layout/IconVerticalSolidList"/>
    <dgm:cxn modelId="{DE5E0303-C752-44D0-AEE4-011C9EE76712}" type="presParOf" srcId="{447D6E53-4607-46F7-9FFA-90FEF5230FC2}" destId="{08B9EDAC-2CF4-4F92-A2DB-FF11B0B77AB5}" srcOrd="0" destOrd="0" presId="urn:microsoft.com/office/officeart/2018/2/layout/IconVerticalSolidList"/>
    <dgm:cxn modelId="{A997FF61-0FAC-416A-896C-11652D27ACCE}" type="presParOf" srcId="{08B9EDAC-2CF4-4F92-A2DB-FF11B0B77AB5}" destId="{2CC937F5-8D21-4040-B1C4-895A7BCFD685}" srcOrd="0" destOrd="0" presId="urn:microsoft.com/office/officeart/2018/2/layout/IconVerticalSolidList"/>
    <dgm:cxn modelId="{2B2E0E4C-CA5F-4718-973B-DB1F657A645F}" type="presParOf" srcId="{08B9EDAC-2CF4-4F92-A2DB-FF11B0B77AB5}" destId="{37D0556E-6DBC-44A1-BC79-408D6AFA1BA9}" srcOrd="1" destOrd="0" presId="urn:microsoft.com/office/officeart/2018/2/layout/IconVerticalSolidList"/>
    <dgm:cxn modelId="{DE6558E6-0C14-4648-92EA-8D43D0C7E316}" type="presParOf" srcId="{08B9EDAC-2CF4-4F92-A2DB-FF11B0B77AB5}" destId="{1116B8EB-2C2E-48DC-B76E-49A97479CA06}" srcOrd="2" destOrd="0" presId="urn:microsoft.com/office/officeart/2018/2/layout/IconVerticalSolidList"/>
    <dgm:cxn modelId="{057038E9-DDD5-4539-A800-F870B39FAFBC}" type="presParOf" srcId="{08B9EDAC-2CF4-4F92-A2DB-FF11B0B77AB5}" destId="{237520AA-A53E-43D4-8811-E4520A035738}" srcOrd="3" destOrd="0" presId="urn:microsoft.com/office/officeart/2018/2/layout/IconVerticalSolidList"/>
    <dgm:cxn modelId="{593E196E-0E19-4B7C-BAAF-C83D982EBFA4}" type="presParOf" srcId="{447D6E53-4607-46F7-9FFA-90FEF5230FC2}" destId="{AC126706-5A4C-406F-A02B-68DE992EB9A6}" srcOrd="1" destOrd="0" presId="urn:microsoft.com/office/officeart/2018/2/layout/IconVerticalSolidList"/>
    <dgm:cxn modelId="{8811D92B-11EC-4BC9-B248-DCC59987C3F8}" type="presParOf" srcId="{447D6E53-4607-46F7-9FFA-90FEF5230FC2}" destId="{9110D498-4F6A-45CA-B491-2EC6F4F26A4A}" srcOrd="2" destOrd="0" presId="urn:microsoft.com/office/officeart/2018/2/layout/IconVerticalSolidList"/>
    <dgm:cxn modelId="{1DD7BA91-C5D5-4C16-AC64-E5C87C894E80}" type="presParOf" srcId="{9110D498-4F6A-45CA-B491-2EC6F4F26A4A}" destId="{10093520-D6E4-4B26-AC25-40939334828F}" srcOrd="0" destOrd="0" presId="urn:microsoft.com/office/officeart/2018/2/layout/IconVerticalSolidList"/>
    <dgm:cxn modelId="{B9802841-4E57-4DC6-BFE5-E19A1CD4DD83}" type="presParOf" srcId="{9110D498-4F6A-45CA-B491-2EC6F4F26A4A}" destId="{951C54CA-A166-4488-A666-1583C3050B68}" srcOrd="1" destOrd="0" presId="urn:microsoft.com/office/officeart/2018/2/layout/IconVerticalSolidList"/>
    <dgm:cxn modelId="{D819B994-5371-4D64-A452-55D41D0B06B8}" type="presParOf" srcId="{9110D498-4F6A-45CA-B491-2EC6F4F26A4A}" destId="{FFE306E7-8AF1-47BB-AEEC-829A1A0ACAD9}" srcOrd="2" destOrd="0" presId="urn:microsoft.com/office/officeart/2018/2/layout/IconVerticalSolidList"/>
    <dgm:cxn modelId="{D1D40EFA-E90F-418C-A759-D56DDE9D2AF2}" type="presParOf" srcId="{9110D498-4F6A-45CA-B491-2EC6F4F26A4A}" destId="{B842DF9F-37E5-4CB8-93A6-7CD31D50B0F4}" srcOrd="3" destOrd="0" presId="urn:microsoft.com/office/officeart/2018/2/layout/IconVerticalSolidList"/>
    <dgm:cxn modelId="{FBF4BED2-EA65-42C0-9CCA-0BC418E39DF2}" type="presParOf" srcId="{447D6E53-4607-46F7-9FFA-90FEF5230FC2}" destId="{43D0ADD2-8278-41B9-B231-594D530A2CDA}" srcOrd="3" destOrd="0" presId="urn:microsoft.com/office/officeart/2018/2/layout/IconVerticalSolidList"/>
    <dgm:cxn modelId="{78353688-2861-41D0-9031-3E26B0C168FE}" type="presParOf" srcId="{447D6E53-4607-46F7-9FFA-90FEF5230FC2}" destId="{82FA026B-4BBF-443C-ABE3-89892ED4BEE9}" srcOrd="4" destOrd="0" presId="urn:microsoft.com/office/officeart/2018/2/layout/IconVerticalSolidList"/>
    <dgm:cxn modelId="{AC2FEF07-A2FF-45F4-B51E-D4A043EA4746}" type="presParOf" srcId="{82FA026B-4BBF-443C-ABE3-89892ED4BEE9}" destId="{4E16010F-8AA4-490A-8E18-E89B975C6793}" srcOrd="0" destOrd="0" presId="urn:microsoft.com/office/officeart/2018/2/layout/IconVerticalSolidList"/>
    <dgm:cxn modelId="{841FDF50-62D8-4438-97A8-C5D0085CBFBA}" type="presParOf" srcId="{82FA026B-4BBF-443C-ABE3-89892ED4BEE9}" destId="{585D104B-1D7C-4A00-BBD8-E2223284F4E4}" srcOrd="1" destOrd="0" presId="urn:microsoft.com/office/officeart/2018/2/layout/IconVerticalSolidList"/>
    <dgm:cxn modelId="{B28DDC7B-B865-4C46-9613-9E41AD9D4EFB}" type="presParOf" srcId="{82FA026B-4BBF-443C-ABE3-89892ED4BEE9}" destId="{575E46C6-3CD5-43D6-BE77-CD10B09E926C}" srcOrd="2" destOrd="0" presId="urn:microsoft.com/office/officeart/2018/2/layout/IconVerticalSolidList"/>
    <dgm:cxn modelId="{0B186072-E32C-4554-A017-BE4A2A24AF7D}" type="presParOf" srcId="{82FA026B-4BBF-443C-ABE3-89892ED4BEE9}" destId="{5E111A6A-ED0A-4C6A-9604-2FA12B04AA7F}" srcOrd="3" destOrd="0" presId="urn:microsoft.com/office/officeart/2018/2/layout/IconVerticalSolidList"/>
    <dgm:cxn modelId="{D60697AF-8FB1-487D-B99C-6267E2696B66}" type="presParOf" srcId="{447D6E53-4607-46F7-9FFA-90FEF5230FC2}" destId="{3E85B716-0C2C-4FBA-8940-DFD75ADE620F}" srcOrd="5" destOrd="0" presId="urn:microsoft.com/office/officeart/2018/2/layout/IconVerticalSolidList"/>
    <dgm:cxn modelId="{8A21E32B-D51D-4594-AD91-6E2A2C4E521C}" type="presParOf" srcId="{447D6E53-4607-46F7-9FFA-90FEF5230FC2}" destId="{09096EEF-C4E4-428C-90A6-E78CFC89BF35}" srcOrd="6" destOrd="0" presId="urn:microsoft.com/office/officeart/2018/2/layout/IconVerticalSolidList"/>
    <dgm:cxn modelId="{273A4D65-5782-4D95-864E-5DD40F7218E1}" type="presParOf" srcId="{09096EEF-C4E4-428C-90A6-E78CFC89BF35}" destId="{D7500980-ABD5-4765-AD9F-589374DE72C9}" srcOrd="0" destOrd="0" presId="urn:microsoft.com/office/officeart/2018/2/layout/IconVerticalSolidList"/>
    <dgm:cxn modelId="{F00ADEF4-C833-49B6-9CBC-2AC5E7912265}" type="presParOf" srcId="{09096EEF-C4E4-428C-90A6-E78CFC89BF35}" destId="{21A52DBC-65C8-40D9-8FBB-86780BA650BD}" srcOrd="1" destOrd="0" presId="urn:microsoft.com/office/officeart/2018/2/layout/IconVerticalSolidList"/>
    <dgm:cxn modelId="{51AF1616-EB5B-43ED-B331-3C6B2F5721FF}" type="presParOf" srcId="{09096EEF-C4E4-428C-90A6-E78CFC89BF35}" destId="{45A97F07-5A16-4C87-8784-2BACCE73BE66}" srcOrd="2" destOrd="0" presId="urn:microsoft.com/office/officeart/2018/2/layout/IconVerticalSolidList"/>
    <dgm:cxn modelId="{4F69CDB4-0A63-4701-9145-12DCED0032DA}" type="presParOf" srcId="{09096EEF-C4E4-428C-90A6-E78CFC89BF35}" destId="{9A17038D-BCE0-4FBE-B1DF-BD1818DA020F}" srcOrd="3" destOrd="0" presId="urn:microsoft.com/office/officeart/2018/2/layout/IconVerticalSolidList"/>
    <dgm:cxn modelId="{0C89B206-33F2-4770-BE74-8D9D42E7FCC7}" type="presParOf" srcId="{447D6E53-4607-46F7-9FFA-90FEF5230FC2}" destId="{F07DEABA-8B06-41FA-993D-302B4ECFF052}" srcOrd="7" destOrd="0" presId="urn:microsoft.com/office/officeart/2018/2/layout/IconVerticalSolidList"/>
    <dgm:cxn modelId="{EBAD99DB-0F4C-46EC-A6AC-BAAF08853006}" type="presParOf" srcId="{447D6E53-4607-46F7-9FFA-90FEF5230FC2}" destId="{CA9B9E99-94B2-4743-96DB-05E24888BC2B}" srcOrd="8" destOrd="0" presId="urn:microsoft.com/office/officeart/2018/2/layout/IconVerticalSolidList"/>
    <dgm:cxn modelId="{405648C7-AAC2-4CF1-AA65-B565712D4B67}" type="presParOf" srcId="{CA9B9E99-94B2-4743-96DB-05E24888BC2B}" destId="{9154C1F4-5EFC-4C2F-B345-AEA8C5EAA546}" srcOrd="0" destOrd="0" presId="urn:microsoft.com/office/officeart/2018/2/layout/IconVerticalSolidList"/>
    <dgm:cxn modelId="{6E4B4769-8CE3-4DCC-B9FC-226C7655C2E2}" type="presParOf" srcId="{CA9B9E99-94B2-4743-96DB-05E24888BC2B}" destId="{23478BDC-5E95-41FC-BD2A-7930B659DA69}" srcOrd="1" destOrd="0" presId="urn:microsoft.com/office/officeart/2018/2/layout/IconVerticalSolidList"/>
    <dgm:cxn modelId="{8E596822-0996-4009-81B3-A1D82448278B}" type="presParOf" srcId="{CA9B9E99-94B2-4743-96DB-05E24888BC2B}" destId="{50870F60-D62C-4C8D-B3FA-E4F03EC2E224}" srcOrd="2" destOrd="0" presId="urn:microsoft.com/office/officeart/2018/2/layout/IconVerticalSolidList"/>
    <dgm:cxn modelId="{0B6D5FF9-C343-41F2-BDBC-4A2B75142E24}" type="presParOf" srcId="{CA9B9E99-94B2-4743-96DB-05E24888BC2B}" destId="{DE47C268-BB8C-438B-84BE-3D282D62A15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3D2438-E9BE-4389-8833-2E1865D5DBF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E834359-6A13-4FA0-9EFD-D06546162421}">
      <dgm:prSet/>
      <dgm:spPr/>
      <dgm:t>
        <a:bodyPr/>
        <a:lstStyle/>
        <a:p>
          <a:r>
            <a:rPr lang="en-US" dirty="0"/>
            <a:t>Pick a Partner that can deliver consistent resources.</a:t>
          </a:r>
        </a:p>
      </dgm:t>
    </dgm:pt>
    <dgm:pt modelId="{0339F415-EA4D-40A1-920A-9E6F67E2A83E}" type="parTrans" cxnId="{AD229C04-F48C-4602-A3FC-2ABC126EF21C}">
      <dgm:prSet/>
      <dgm:spPr/>
      <dgm:t>
        <a:bodyPr/>
        <a:lstStyle/>
        <a:p>
          <a:endParaRPr lang="en-US"/>
        </a:p>
      </dgm:t>
    </dgm:pt>
    <dgm:pt modelId="{2F4A8410-4EA8-4896-8A5D-7F31C638F2E5}" type="sibTrans" cxnId="{AD229C04-F48C-4602-A3FC-2ABC126EF21C}">
      <dgm:prSet/>
      <dgm:spPr/>
      <dgm:t>
        <a:bodyPr/>
        <a:lstStyle/>
        <a:p>
          <a:endParaRPr lang="en-US"/>
        </a:p>
      </dgm:t>
    </dgm:pt>
    <dgm:pt modelId="{F04FA6AD-2402-4AF5-B72D-93EB2A1A5ACF}">
      <dgm:prSet/>
      <dgm:spPr/>
      <dgm:t>
        <a:bodyPr/>
        <a:lstStyle/>
        <a:p>
          <a:r>
            <a:rPr lang="en-US"/>
            <a:t>Project management makes the difference.</a:t>
          </a:r>
        </a:p>
      </dgm:t>
    </dgm:pt>
    <dgm:pt modelId="{B22F23BC-2554-4130-841C-A14B9B346E1B}" type="parTrans" cxnId="{3A0C0B9C-731B-4D99-854E-D7E08553042A}">
      <dgm:prSet/>
      <dgm:spPr/>
      <dgm:t>
        <a:bodyPr/>
        <a:lstStyle/>
        <a:p>
          <a:endParaRPr lang="en-US"/>
        </a:p>
      </dgm:t>
    </dgm:pt>
    <dgm:pt modelId="{19374B75-F891-40F7-B361-4308A0C20DDC}" type="sibTrans" cxnId="{3A0C0B9C-731B-4D99-854E-D7E08553042A}">
      <dgm:prSet/>
      <dgm:spPr/>
      <dgm:t>
        <a:bodyPr/>
        <a:lstStyle/>
        <a:p>
          <a:endParaRPr lang="en-US"/>
        </a:p>
      </dgm:t>
    </dgm:pt>
    <dgm:pt modelId="{FF425EF7-AFE5-493F-B346-3DC878B3FB0F}">
      <dgm:prSet custT="1"/>
      <dgm:spPr/>
      <dgm:t>
        <a:bodyPr/>
        <a:lstStyle/>
        <a:p>
          <a:r>
            <a:rPr lang="en-US" sz="2500" dirty="0"/>
            <a:t>Focus on AVAILABILITY </a:t>
          </a:r>
          <a:r>
            <a:rPr lang="en-US" sz="2800" i="1" dirty="0"/>
            <a:t>over </a:t>
          </a:r>
          <a:r>
            <a:rPr lang="en-US" sz="2500" dirty="0"/>
            <a:t>up-time.</a:t>
          </a:r>
        </a:p>
      </dgm:t>
    </dgm:pt>
    <dgm:pt modelId="{1AEEB7AB-55F4-4EA1-BFEF-8EC17A350F4A}" type="parTrans" cxnId="{74EDF7F0-C941-4884-B5E3-119B026B0E93}">
      <dgm:prSet/>
      <dgm:spPr/>
      <dgm:t>
        <a:bodyPr/>
        <a:lstStyle/>
        <a:p>
          <a:endParaRPr lang="en-US"/>
        </a:p>
      </dgm:t>
    </dgm:pt>
    <dgm:pt modelId="{01D4D5CC-3A25-45F8-BDB3-C3030EA5F9B5}" type="sibTrans" cxnId="{74EDF7F0-C941-4884-B5E3-119B026B0E93}">
      <dgm:prSet/>
      <dgm:spPr/>
      <dgm:t>
        <a:bodyPr/>
        <a:lstStyle/>
        <a:p>
          <a:endParaRPr lang="en-US"/>
        </a:p>
      </dgm:t>
    </dgm:pt>
    <dgm:pt modelId="{CEB4C176-0BC1-466E-A7B1-C4A6747C537D}" type="pres">
      <dgm:prSet presAssocID="{723D2438-E9BE-4389-8833-2E1865D5DBF2}" presName="root" presStyleCnt="0">
        <dgm:presLayoutVars>
          <dgm:dir/>
          <dgm:resizeHandles val="exact"/>
        </dgm:presLayoutVars>
      </dgm:prSet>
      <dgm:spPr/>
    </dgm:pt>
    <dgm:pt modelId="{7A1FF777-B1FA-473B-8FE8-E26AE17A38FD}" type="pres">
      <dgm:prSet presAssocID="{AE834359-6A13-4FA0-9EFD-D06546162421}" presName="compNode" presStyleCnt="0"/>
      <dgm:spPr/>
    </dgm:pt>
    <dgm:pt modelId="{2D671E1C-BD2D-45E3-9EE6-DB388AA838DA}" type="pres">
      <dgm:prSet presAssocID="{AE834359-6A13-4FA0-9EFD-D06546162421}" presName="bgRect" presStyleLbl="bgShp" presStyleIdx="0" presStyleCnt="3"/>
      <dgm:spPr/>
    </dgm:pt>
    <dgm:pt modelId="{6E9F0D5D-8677-40D1-9192-9044019A314A}" type="pres">
      <dgm:prSet presAssocID="{AE834359-6A13-4FA0-9EFD-D0654616242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1925DFBE-6A74-4C31-8CDB-9527E0A5939D}" type="pres">
      <dgm:prSet presAssocID="{AE834359-6A13-4FA0-9EFD-D06546162421}" presName="spaceRect" presStyleCnt="0"/>
      <dgm:spPr/>
    </dgm:pt>
    <dgm:pt modelId="{4D0017FC-34D9-4A28-A696-B05B200D74C7}" type="pres">
      <dgm:prSet presAssocID="{AE834359-6A13-4FA0-9EFD-D06546162421}" presName="parTx" presStyleLbl="revTx" presStyleIdx="0" presStyleCnt="3">
        <dgm:presLayoutVars>
          <dgm:chMax val="0"/>
          <dgm:chPref val="0"/>
        </dgm:presLayoutVars>
      </dgm:prSet>
      <dgm:spPr/>
    </dgm:pt>
    <dgm:pt modelId="{026BDF21-E433-47DD-B0F3-1028048231BE}" type="pres">
      <dgm:prSet presAssocID="{2F4A8410-4EA8-4896-8A5D-7F31C638F2E5}" presName="sibTrans" presStyleCnt="0"/>
      <dgm:spPr/>
    </dgm:pt>
    <dgm:pt modelId="{21B3D5CF-E42C-47F6-8B2C-AC4D95043AB0}" type="pres">
      <dgm:prSet presAssocID="{F04FA6AD-2402-4AF5-B72D-93EB2A1A5ACF}" presName="compNode" presStyleCnt="0"/>
      <dgm:spPr/>
    </dgm:pt>
    <dgm:pt modelId="{FDCBDF56-DC0B-4AEA-BFAB-70FBB4A015AE}" type="pres">
      <dgm:prSet presAssocID="{F04FA6AD-2402-4AF5-B72D-93EB2A1A5ACF}" presName="bgRect" presStyleLbl="bgShp" presStyleIdx="1" presStyleCnt="3"/>
      <dgm:spPr/>
    </dgm:pt>
    <dgm:pt modelId="{F301770B-35B5-4F96-BAF8-B95D0BC6E9C1}" type="pres">
      <dgm:prSet presAssocID="{F04FA6AD-2402-4AF5-B72D-93EB2A1A5ACF}"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anagement with solid fill"/>
        </a:ext>
      </dgm:extLst>
    </dgm:pt>
    <dgm:pt modelId="{0F57E729-A25D-4BE2-8DC8-828CE0A73864}" type="pres">
      <dgm:prSet presAssocID="{F04FA6AD-2402-4AF5-B72D-93EB2A1A5ACF}" presName="spaceRect" presStyleCnt="0"/>
      <dgm:spPr/>
    </dgm:pt>
    <dgm:pt modelId="{0208B237-8180-441B-A558-CD4D987466C8}" type="pres">
      <dgm:prSet presAssocID="{F04FA6AD-2402-4AF5-B72D-93EB2A1A5ACF}" presName="parTx" presStyleLbl="revTx" presStyleIdx="1" presStyleCnt="3">
        <dgm:presLayoutVars>
          <dgm:chMax val="0"/>
          <dgm:chPref val="0"/>
        </dgm:presLayoutVars>
      </dgm:prSet>
      <dgm:spPr/>
    </dgm:pt>
    <dgm:pt modelId="{18677D76-A591-440E-B9B5-EE4685E78D84}" type="pres">
      <dgm:prSet presAssocID="{19374B75-F891-40F7-B361-4308A0C20DDC}" presName="sibTrans" presStyleCnt="0"/>
      <dgm:spPr/>
    </dgm:pt>
    <dgm:pt modelId="{5A573C70-048B-4EFD-8A9F-CE4F70C391C9}" type="pres">
      <dgm:prSet presAssocID="{FF425EF7-AFE5-493F-B346-3DC878B3FB0F}" presName="compNode" presStyleCnt="0"/>
      <dgm:spPr/>
    </dgm:pt>
    <dgm:pt modelId="{22535F9E-98F1-4416-9E61-AE0BB208B7E1}" type="pres">
      <dgm:prSet presAssocID="{FF425EF7-AFE5-493F-B346-3DC878B3FB0F}" presName="bgRect" presStyleLbl="bgShp" presStyleIdx="2" presStyleCnt="3"/>
      <dgm:spPr/>
    </dgm:pt>
    <dgm:pt modelId="{84A633EA-6018-4562-B452-F1947F077C59}" type="pres">
      <dgm:prSet presAssocID="{FF425EF7-AFE5-493F-B346-3DC878B3FB0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A3FE9ADC-0FFD-4626-8F40-651BEC3B4C7E}" type="pres">
      <dgm:prSet presAssocID="{FF425EF7-AFE5-493F-B346-3DC878B3FB0F}" presName="spaceRect" presStyleCnt="0"/>
      <dgm:spPr/>
    </dgm:pt>
    <dgm:pt modelId="{F84499F8-DA70-40A8-932B-8DF5CC7AD846}" type="pres">
      <dgm:prSet presAssocID="{FF425EF7-AFE5-493F-B346-3DC878B3FB0F}" presName="parTx" presStyleLbl="revTx" presStyleIdx="2" presStyleCnt="3">
        <dgm:presLayoutVars>
          <dgm:chMax val="0"/>
          <dgm:chPref val="0"/>
        </dgm:presLayoutVars>
      </dgm:prSet>
      <dgm:spPr/>
    </dgm:pt>
  </dgm:ptLst>
  <dgm:cxnLst>
    <dgm:cxn modelId="{AD229C04-F48C-4602-A3FC-2ABC126EF21C}" srcId="{723D2438-E9BE-4389-8833-2E1865D5DBF2}" destId="{AE834359-6A13-4FA0-9EFD-D06546162421}" srcOrd="0" destOrd="0" parTransId="{0339F415-EA4D-40A1-920A-9E6F67E2A83E}" sibTransId="{2F4A8410-4EA8-4896-8A5D-7F31C638F2E5}"/>
    <dgm:cxn modelId="{FC2D2620-D57F-4F4D-B482-249302C79ED1}" type="presOf" srcId="{F04FA6AD-2402-4AF5-B72D-93EB2A1A5ACF}" destId="{0208B237-8180-441B-A558-CD4D987466C8}" srcOrd="0" destOrd="0" presId="urn:microsoft.com/office/officeart/2018/2/layout/IconVerticalSolidList"/>
    <dgm:cxn modelId="{3A0C0B9C-731B-4D99-854E-D7E08553042A}" srcId="{723D2438-E9BE-4389-8833-2E1865D5DBF2}" destId="{F04FA6AD-2402-4AF5-B72D-93EB2A1A5ACF}" srcOrd="1" destOrd="0" parTransId="{B22F23BC-2554-4130-841C-A14B9B346E1B}" sibTransId="{19374B75-F891-40F7-B361-4308A0C20DDC}"/>
    <dgm:cxn modelId="{A8E283B0-A997-40B4-84C3-D1CBF4138109}" type="presOf" srcId="{723D2438-E9BE-4389-8833-2E1865D5DBF2}" destId="{CEB4C176-0BC1-466E-A7B1-C4A6747C537D}" srcOrd="0" destOrd="0" presId="urn:microsoft.com/office/officeart/2018/2/layout/IconVerticalSolidList"/>
    <dgm:cxn modelId="{1B7B7BCD-2460-4F56-832D-20E75266BE5D}" type="presOf" srcId="{AE834359-6A13-4FA0-9EFD-D06546162421}" destId="{4D0017FC-34D9-4A28-A696-B05B200D74C7}" srcOrd="0" destOrd="0" presId="urn:microsoft.com/office/officeart/2018/2/layout/IconVerticalSolidList"/>
    <dgm:cxn modelId="{74EDF7F0-C941-4884-B5E3-119B026B0E93}" srcId="{723D2438-E9BE-4389-8833-2E1865D5DBF2}" destId="{FF425EF7-AFE5-493F-B346-3DC878B3FB0F}" srcOrd="2" destOrd="0" parTransId="{1AEEB7AB-55F4-4EA1-BFEF-8EC17A350F4A}" sibTransId="{01D4D5CC-3A25-45F8-BDB3-C3030EA5F9B5}"/>
    <dgm:cxn modelId="{41519AFF-27D7-443D-8992-5C7B64338B8E}" type="presOf" srcId="{FF425EF7-AFE5-493F-B346-3DC878B3FB0F}" destId="{F84499F8-DA70-40A8-932B-8DF5CC7AD846}" srcOrd="0" destOrd="0" presId="urn:microsoft.com/office/officeart/2018/2/layout/IconVerticalSolidList"/>
    <dgm:cxn modelId="{99709C59-F22E-4B52-B11C-124900E1805D}" type="presParOf" srcId="{CEB4C176-0BC1-466E-A7B1-C4A6747C537D}" destId="{7A1FF777-B1FA-473B-8FE8-E26AE17A38FD}" srcOrd="0" destOrd="0" presId="urn:microsoft.com/office/officeart/2018/2/layout/IconVerticalSolidList"/>
    <dgm:cxn modelId="{DA20E0C4-8903-4EFC-BA5A-D3D7A362E443}" type="presParOf" srcId="{7A1FF777-B1FA-473B-8FE8-E26AE17A38FD}" destId="{2D671E1C-BD2D-45E3-9EE6-DB388AA838DA}" srcOrd="0" destOrd="0" presId="urn:microsoft.com/office/officeart/2018/2/layout/IconVerticalSolidList"/>
    <dgm:cxn modelId="{96404D3B-33E6-4831-BFB6-266AD4BADA81}" type="presParOf" srcId="{7A1FF777-B1FA-473B-8FE8-E26AE17A38FD}" destId="{6E9F0D5D-8677-40D1-9192-9044019A314A}" srcOrd="1" destOrd="0" presId="urn:microsoft.com/office/officeart/2018/2/layout/IconVerticalSolidList"/>
    <dgm:cxn modelId="{F69C28E8-C3C3-4530-B6AD-58B8235F3C42}" type="presParOf" srcId="{7A1FF777-B1FA-473B-8FE8-E26AE17A38FD}" destId="{1925DFBE-6A74-4C31-8CDB-9527E0A5939D}" srcOrd="2" destOrd="0" presId="urn:microsoft.com/office/officeart/2018/2/layout/IconVerticalSolidList"/>
    <dgm:cxn modelId="{2208150A-846D-4ACD-A0CC-51E63095A22A}" type="presParOf" srcId="{7A1FF777-B1FA-473B-8FE8-E26AE17A38FD}" destId="{4D0017FC-34D9-4A28-A696-B05B200D74C7}" srcOrd="3" destOrd="0" presId="urn:microsoft.com/office/officeart/2018/2/layout/IconVerticalSolidList"/>
    <dgm:cxn modelId="{81EB1C89-CAE2-42A8-9030-34151175C533}" type="presParOf" srcId="{CEB4C176-0BC1-466E-A7B1-C4A6747C537D}" destId="{026BDF21-E433-47DD-B0F3-1028048231BE}" srcOrd="1" destOrd="0" presId="urn:microsoft.com/office/officeart/2018/2/layout/IconVerticalSolidList"/>
    <dgm:cxn modelId="{C459A9D3-35C4-46E8-AD7B-B2AA46ECC512}" type="presParOf" srcId="{CEB4C176-0BC1-466E-A7B1-C4A6747C537D}" destId="{21B3D5CF-E42C-47F6-8B2C-AC4D95043AB0}" srcOrd="2" destOrd="0" presId="urn:microsoft.com/office/officeart/2018/2/layout/IconVerticalSolidList"/>
    <dgm:cxn modelId="{40CF7A29-9F92-43C9-93CA-620A7F155513}" type="presParOf" srcId="{21B3D5CF-E42C-47F6-8B2C-AC4D95043AB0}" destId="{FDCBDF56-DC0B-4AEA-BFAB-70FBB4A015AE}" srcOrd="0" destOrd="0" presId="urn:microsoft.com/office/officeart/2018/2/layout/IconVerticalSolidList"/>
    <dgm:cxn modelId="{F4252651-C67D-48A0-9F11-4976072E5061}" type="presParOf" srcId="{21B3D5CF-E42C-47F6-8B2C-AC4D95043AB0}" destId="{F301770B-35B5-4F96-BAF8-B95D0BC6E9C1}" srcOrd="1" destOrd="0" presId="urn:microsoft.com/office/officeart/2018/2/layout/IconVerticalSolidList"/>
    <dgm:cxn modelId="{2E29B788-C901-4E4F-9101-8210AB751560}" type="presParOf" srcId="{21B3D5CF-E42C-47F6-8B2C-AC4D95043AB0}" destId="{0F57E729-A25D-4BE2-8DC8-828CE0A73864}" srcOrd="2" destOrd="0" presId="urn:microsoft.com/office/officeart/2018/2/layout/IconVerticalSolidList"/>
    <dgm:cxn modelId="{639C6CF2-4A4F-4F4B-B028-905FDE139AD6}" type="presParOf" srcId="{21B3D5CF-E42C-47F6-8B2C-AC4D95043AB0}" destId="{0208B237-8180-441B-A558-CD4D987466C8}" srcOrd="3" destOrd="0" presId="urn:microsoft.com/office/officeart/2018/2/layout/IconVerticalSolidList"/>
    <dgm:cxn modelId="{9B0E0230-13BF-4768-892C-05AB0F841FF2}" type="presParOf" srcId="{CEB4C176-0BC1-466E-A7B1-C4A6747C537D}" destId="{18677D76-A591-440E-B9B5-EE4685E78D84}" srcOrd="3" destOrd="0" presId="urn:microsoft.com/office/officeart/2018/2/layout/IconVerticalSolidList"/>
    <dgm:cxn modelId="{E3AF2FC9-017D-46F8-BE6F-998F52436D54}" type="presParOf" srcId="{CEB4C176-0BC1-466E-A7B1-C4A6747C537D}" destId="{5A573C70-048B-4EFD-8A9F-CE4F70C391C9}" srcOrd="4" destOrd="0" presId="urn:microsoft.com/office/officeart/2018/2/layout/IconVerticalSolidList"/>
    <dgm:cxn modelId="{D9208BBA-2276-4EC4-B5AD-351C2C909603}" type="presParOf" srcId="{5A573C70-048B-4EFD-8A9F-CE4F70C391C9}" destId="{22535F9E-98F1-4416-9E61-AE0BB208B7E1}" srcOrd="0" destOrd="0" presId="urn:microsoft.com/office/officeart/2018/2/layout/IconVerticalSolidList"/>
    <dgm:cxn modelId="{00F6C672-8162-4871-9A17-81DD29F2ECE9}" type="presParOf" srcId="{5A573C70-048B-4EFD-8A9F-CE4F70C391C9}" destId="{84A633EA-6018-4562-B452-F1947F077C59}" srcOrd="1" destOrd="0" presId="urn:microsoft.com/office/officeart/2018/2/layout/IconVerticalSolidList"/>
    <dgm:cxn modelId="{95532FB0-C890-4D85-A66B-95EAD5F80794}" type="presParOf" srcId="{5A573C70-048B-4EFD-8A9F-CE4F70C391C9}" destId="{A3FE9ADC-0FFD-4626-8F40-651BEC3B4C7E}" srcOrd="2" destOrd="0" presId="urn:microsoft.com/office/officeart/2018/2/layout/IconVerticalSolidList"/>
    <dgm:cxn modelId="{A5E5BF3D-7714-4A23-955C-560AAB2E7BBD}" type="presParOf" srcId="{5A573C70-048B-4EFD-8A9F-CE4F70C391C9}" destId="{F84499F8-DA70-40A8-932B-8DF5CC7AD84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937F5-8D21-4040-B1C4-895A7BCFD685}">
      <dsp:nvSpPr>
        <dsp:cNvPr id="0" name=""/>
        <dsp:cNvSpPr/>
      </dsp:nvSpPr>
      <dsp:spPr>
        <a:xfrm>
          <a:off x="0" y="3463"/>
          <a:ext cx="8640337" cy="7376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D0556E-6DBC-44A1-BC79-408D6AFA1BA9}">
      <dsp:nvSpPr>
        <dsp:cNvPr id="0" name=""/>
        <dsp:cNvSpPr/>
      </dsp:nvSpPr>
      <dsp:spPr>
        <a:xfrm>
          <a:off x="223134" y="169431"/>
          <a:ext cx="405699" cy="4056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7520AA-A53E-43D4-8811-E4520A035738}">
      <dsp:nvSpPr>
        <dsp:cNvPr id="0" name=""/>
        <dsp:cNvSpPr/>
      </dsp:nvSpPr>
      <dsp:spPr>
        <a:xfrm>
          <a:off x="851969" y="3463"/>
          <a:ext cx="7788367" cy="737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066" tIns="78066" rIns="78066" bIns="78066" numCol="1" spcCol="1270" anchor="ctr" anchorCtr="0">
          <a:noAutofit/>
        </a:bodyPr>
        <a:lstStyle/>
        <a:p>
          <a:pPr marL="0" lvl="0" indent="0" algn="l" defTabSz="1066800">
            <a:lnSpc>
              <a:spcPct val="90000"/>
            </a:lnSpc>
            <a:spcBef>
              <a:spcPct val="0"/>
            </a:spcBef>
            <a:spcAft>
              <a:spcPct val="35000"/>
            </a:spcAft>
            <a:buNone/>
          </a:pPr>
          <a:r>
            <a:rPr lang="en-US" sz="2400" kern="1200" dirty="0"/>
            <a:t>Tier 1 – </a:t>
          </a:r>
          <a:r>
            <a:rPr lang="en-US" sz="2400" b="1" kern="1200" dirty="0"/>
            <a:t>Production</a:t>
          </a:r>
          <a:r>
            <a:rPr lang="en-US" sz="2400" kern="1200" dirty="0"/>
            <a:t> Workloads</a:t>
          </a:r>
        </a:p>
      </dsp:txBody>
      <dsp:txXfrm>
        <a:off x="851969" y="3463"/>
        <a:ext cx="7788367" cy="737636"/>
      </dsp:txXfrm>
    </dsp:sp>
    <dsp:sp modelId="{10093520-D6E4-4B26-AC25-40939334828F}">
      <dsp:nvSpPr>
        <dsp:cNvPr id="0" name=""/>
        <dsp:cNvSpPr/>
      </dsp:nvSpPr>
      <dsp:spPr>
        <a:xfrm>
          <a:off x="0" y="925508"/>
          <a:ext cx="8640337" cy="7376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C54CA-A166-4488-A666-1583C3050B68}">
      <dsp:nvSpPr>
        <dsp:cNvPr id="0" name=""/>
        <dsp:cNvSpPr/>
      </dsp:nvSpPr>
      <dsp:spPr>
        <a:xfrm>
          <a:off x="223134" y="1091476"/>
          <a:ext cx="405699" cy="40569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42DF9F-37E5-4CB8-93A6-7CD31D50B0F4}">
      <dsp:nvSpPr>
        <dsp:cNvPr id="0" name=""/>
        <dsp:cNvSpPr/>
      </dsp:nvSpPr>
      <dsp:spPr>
        <a:xfrm>
          <a:off x="851969" y="925508"/>
          <a:ext cx="7788367" cy="737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066" tIns="78066" rIns="78066" bIns="78066" numCol="1" spcCol="1270" anchor="ctr" anchorCtr="0">
          <a:noAutofit/>
        </a:bodyPr>
        <a:lstStyle/>
        <a:p>
          <a:pPr marL="0" lvl="0" indent="0" algn="l" defTabSz="1066800">
            <a:lnSpc>
              <a:spcPct val="90000"/>
            </a:lnSpc>
            <a:spcBef>
              <a:spcPct val="0"/>
            </a:spcBef>
            <a:spcAft>
              <a:spcPct val="35000"/>
            </a:spcAft>
            <a:buNone/>
          </a:pPr>
          <a:r>
            <a:rPr lang="en-US" sz="2400" kern="1200" dirty="0"/>
            <a:t>Tier 2 – </a:t>
          </a:r>
          <a:r>
            <a:rPr lang="en-US" sz="2400" b="1" kern="1200" dirty="0"/>
            <a:t>Instant Recovery </a:t>
          </a:r>
          <a:r>
            <a:rPr lang="en-US" sz="2400" kern="1200" dirty="0"/>
            <a:t>– Immutable Snapshots</a:t>
          </a:r>
        </a:p>
      </dsp:txBody>
      <dsp:txXfrm>
        <a:off x="851969" y="925508"/>
        <a:ext cx="7788367" cy="737636"/>
      </dsp:txXfrm>
    </dsp:sp>
    <dsp:sp modelId="{4E16010F-8AA4-490A-8E18-E89B975C6793}">
      <dsp:nvSpPr>
        <dsp:cNvPr id="0" name=""/>
        <dsp:cNvSpPr/>
      </dsp:nvSpPr>
      <dsp:spPr>
        <a:xfrm>
          <a:off x="0" y="1847553"/>
          <a:ext cx="8640337" cy="7376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5D104B-1D7C-4A00-BBD8-E2223284F4E4}">
      <dsp:nvSpPr>
        <dsp:cNvPr id="0" name=""/>
        <dsp:cNvSpPr/>
      </dsp:nvSpPr>
      <dsp:spPr>
        <a:xfrm>
          <a:off x="223134" y="2013521"/>
          <a:ext cx="405699" cy="40569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111A6A-ED0A-4C6A-9604-2FA12B04AA7F}">
      <dsp:nvSpPr>
        <dsp:cNvPr id="0" name=""/>
        <dsp:cNvSpPr/>
      </dsp:nvSpPr>
      <dsp:spPr>
        <a:xfrm>
          <a:off x="851969" y="1847553"/>
          <a:ext cx="7788367" cy="737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066" tIns="78066" rIns="78066" bIns="78066" numCol="1" spcCol="1270" anchor="ctr" anchorCtr="0">
          <a:noAutofit/>
        </a:bodyPr>
        <a:lstStyle/>
        <a:p>
          <a:pPr marL="0" lvl="0" indent="0" algn="l" defTabSz="1066800">
            <a:lnSpc>
              <a:spcPct val="90000"/>
            </a:lnSpc>
            <a:spcBef>
              <a:spcPct val="0"/>
            </a:spcBef>
            <a:spcAft>
              <a:spcPct val="35000"/>
            </a:spcAft>
            <a:buNone/>
          </a:pPr>
          <a:r>
            <a:rPr lang="en-US" sz="2400" kern="1200" dirty="0"/>
            <a:t>Tier 3 – </a:t>
          </a:r>
          <a:r>
            <a:rPr lang="en-US" sz="2400" b="1" kern="1200" dirty="0"/>
            <a:t>Emergency Recovery</a:t>
          </a:r>
          <a:r>
            <a:rPr lang="en-US" sz="2400" kern="1200" dirty="0"/>
            <a:t> – Indelible Snapshots</a:t>
          </a:r>
        </a:p>
      </dsp:txBody>
      <dsp:txXfrm>
        <a:off x="851969" y="1847553"/>
        <a:ext cx="7788367" cy="737636"/>
      </dsp:txXfrm>
    </dsp:sp>
    <dsp:sp modelId="{D7500980-ABD5-4765-AD9F-589374DE72C9}">
      <dsp:nvSpPr>
        <dsp:cNvPr id="0" name=""/>
        <dsp:cNvSpPr/>
      </dsp:nvSpPr>
      <dsp:spPr>
        <a:xfrm>
          <a:off x="0" y="2769598"/>
          <a:ext cx="8640337" cy="7376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A52DBC-65C8-40D9-8FBB-86780BA650BD}">
      <dsp:nvSpPr>
        <dsp:cNvPr id="0" name=""/>
        <dsp:cNvSpPr/>
      </dsp:nvSpPr>
      <dsp:spPr>
        <a:xfrm>
          <a:off x="223134" y="2935566"/>
          <a:ext cx="405699" cy="4056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17038D-BCE0-4FBE-B1DF-BD1818DA020F}">
      <dsp:nvSpPr>
        <dsp:cNvPr id="0" name=""/>
        <dsp:cNvSpPr/>
      </dsp:nvSpPr>
      <dsp:spPr>
        <a:xfrm>
          <a:off x="851969" y="2769598"/>
          <a:ext cx="7788367" cy="737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066" tIns="78066" rIns="78066" bIns="78066" numCol="1" spcCol="1270" anchor="ctr" anchorCtr="0">
          <a:noAutofit/>
        </a:bodyPr>
        <a:lstStyle/>
        <a:p>
          <a:pPr marL="0" lvl="0" indent="0" algn="l" defTabSz="1066800">
            <a:lnSpc>
              <a:spcPct val="90000"/>
            </a:lnSpc>
            <a:spcBef>
              <a:spcPct val="0"/>
            </a:spcBef>
            <a:spcAft>
              <a:spcPct val="35000"/>
            </a:spcAft>
            <a:buNone/>
          </a:pPr>
          <a:r>
            <a:rPr lang="en-US" sz="2400" kern="1200" dirty="0"/>
            <a:t>Tier 4 – </a:t>
          </a:r>
          <a:r>
            <a:rPr lang="en-US" sz="2400" b="1" kern="1200" dirty="0"/>
            <a:t>Disaster Recovery </a:t>
          </a:r>
          <a:r>
            <a:rPr lang="en-US" sz="2400" kern="1200" dirty="0"/>
            <a:t>– Backup Software</a:t>
          </a:r>
        </a:p>
      </dsp:txBody>
      <dsp:txXfrm>
        <a:off x="851969" y="2769598"/>
        <a:ext cx="7788367" cy="737636"/>
      </dsp:txXfrm>
    </dsp:sp>
    <dsp:sp modelId="{9154C1F4-5EFC-4C2F-B345-AEA8C5EAA546}">
      <dsp:nvSpPr>
        <dsp:cNvPr id="0" name=""/>
        <dsp:cNvSpPr/>
      </dsp:nvSpPr>
      <dsp:spPr>
        <a:xfrm>
          <a:off x="0" y="3691643"/>
          <a:ext cx="8640337" cy="7376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478BDC-5E95-41FC-BD2A-7930B659DA69}">
      <dsp:nvSpPr>
        <dsp:cNvPr id="0" name=""/>
        <dsp:cNvSpPr/>
      </dsp:nvSpPr>
      <dsp:spPr>
        <a:xfrm>
          <a:off x="223134" y="3857611"/>
          <a:ext cx="405699" cy="40569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47C268-BB8C-438B-84BE-3D282D62A158}">
      <dsp:nvSpPr>
        <dsp:cNvPr id="0" name=""/>
        <dsp:cNvSpPr/>
      </dsp:nvSpPr>
      <dsp:spPr>
        <a:xfrm>
          <a:off x="851969" y="3691643"/>
          <a:ext cx="7788367" cy="737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066" tIns="78066" rIns="78066" bIns="78066" numCol="1" spcCol="1270" anchor="ctr" anchorCtr="0">
          <a:noAutofit/>
        </a:bodyPr>
        <a:lstStyle/>
        <a:p>
          <a:pPr marL="0" lvl="0" indent="0" algn="l" defTabSz="1066800">
            <a:lnSpc>
              <a:spcPct val="90000"/>
            </a:lnSpc>
            <a:spcBef>
              <a:spcPct val="0"/>
            </a:spcBef>
            <a:spcAft>
              <a:spcPct val="35000"/>
            </a:spcAft>
            <a:buNone/>
          </a:pPr>
          <a:r>
            <a:rPr lang="en-US" sz="2400" kern="1200" dirty="0"/>
            <a:t>Tier 5 – </a:t>
          </a:r>
          <a:r>
            <a:rPr lang="en-US" sz="2400" b="1" kern="1200" dirty="0"/>
            <a:t>The Vault </a:t>
          </a:r>
          <a:r>
            <a:rPr lang="en-US" sz="2400" kern="1200" dirty="0"/>
            <a:t>– Public/Private Cloud Repository </a:t>
          </a:r>
        </a:p>
      </dsp:txBody>
      <dsp:txXfrm>
        <a:off x="851969" y="3691643"/>
        <a:ext cx="7788367" cy="7376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71E1C-BD2D-45E3-9EE6-DB388AA838DA}">
      <dsp:nvSpPr>
        <dsp:cNvPr id="0" name=""/>
        <dsp:cNvSpPr/>
      </dsp:nvSpPr>
      <dsp:spPr>
        <a:xfrm>
          <a:off x="0" y="541"/>
          <a:ext cx="8407400" cy="126618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9F0D5D-8677-40D1-9192-9044019A314A}">
      <dsp:nvSpPr>
        <dsp:cNvPr id="0" name=""/>
        <dsp:cNvSpPr/>
      </dsp:nvSpPr>
      <dsp:spPr>
        <a:xfrm>
          <a:off x="383022" y="285433"/>
          <a:ext cx="696403" cy="6964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0017FC-34D9-4A28-A696-B05B200D74C7}">
      <dsp:nvSpPr>
        <dsp:cNvPr id="0" name=""/>
        <dsp:cNvSpPr/>
      </dsp:nvSpPr>
      <dsp:spPr>
        <a:xfrm>
          <a:off x="1462448" y="541"/>
          <a:ext cx="6944951" cy="1266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005" tIns="134005" rIns="134005" bIns="134005" numCol="1" spcCol="1270" anchor="ctr" anchorCtr="0">
          <a:noAutofit/>
        </a:bodyPr>
        <a:lstStyle/>
        <a:p>
          <a:pPr marL="0" lvl="0" indent="0" algn="l" defTabSz="1111250">
            <a:lnSpc>
              <a:spcPct val="90000"/>
            </a:lnSpc>
            <a:spcBef>
              <a:spcPct val="0"/>
            </a:spcBef>
            <a:spcAft>
              <a:spcPct val="35000"/>
            </a:spcAft>
            <a:buNone/>
          </a:pPr>
          <a:r>
            <a:rPr lang="en-US" sz="2500" kern="1200" dirty="0"/>
            <a:t>Pick a Partner that can deliver consistent resources.</a:t>
          </a:r>
        </a:p>
      </dsp:txBody>
      <dsp:txXfrm>
        <a:off x="1462448" y="541"/>
        <a:ext cx="6944951" cy="1266188"/>
      </dsp:txXfrm>
    </dsp:sp>
    <dsp:sp modelId="{FDCBDF56-DC0B-4AEA-BFAB-70FBB4A015AE}">
      <dsp:nvSpPr>
        <dsp:cNvPr id="0" name=""/>
        <dsp:cNvSpPr/>
      </dsp:nvSpPr>
      <dsp:spPr>
        <a:xfrm>
          <a:off x="0" y="1583277"/>
          <a:ext cx="8407400" cy="126618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01770B-35B5-4F96-BAF8-B95D0BC6E9C1}">
      <dsp:nvSpPr>
        <dsp:cNvPr id="0" name=""/>
        <dsp:cNvSpPr/>
      </dsp:nvSpPr>
      <dsp:spPr>
        <a:xfrm>
          <a:off x="383022" y="1868169"/>
          <a:ext cx="696403" cy="69640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08B237-8180-441B-A558-CD4D987466C8}">
      <dsp:nvSpPr>
        <dsp:cNvPr id="0" name=""/>
        <dsp:cNvSpPr/>
      </dsp:nvSpPr>
      <dsp:spPr>
        <a:xfrm>
          <a:off x="1462448" y="1583277"/>
          <a:ext cx="6944951" cy="1266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005" tIns="134005" rIns="134005" bIns="134005" numCol="1" spcCol="1270" anchor="ctr" anchorCtr="0">
          <a:noAutofit/>
        </a:bodyPr>
        <a:lstStyle/>
        <a:p>
          <a:pPr marL="0" lvl="0" indent="0" algn="l" defTabSz="1111250">
            <a:lnSpc>
              <a:spcPct val="90000"/>
            </a:lnSpc>
            <a:spcBef>
              <a:spcPct val="0"/>
            </a:spcBef>
            <a:spcAft>
              <a:spcPct val="35000"/>
            </a:spcAft>
            <a:buNone/>
          </a:pPr>
          <a:r>
            <a:rPr lang="en-US" sz="2500" kern="1200"/>
            <a:t>Project management makes the difference.</a:t>
          </a:r>
        </a:p>
      </dsp:txBody>
      <dsp:txXfrm>
        <a:off x="1462448" y="1583277"/>
        <a:ext cx="6944951" cy="1266188"/>
      </dsp:txXfrm>
    </dsp:sp>
    <dsp:sp modelId="{22535F9E-98F1-4416-9E61-AE0BB208B7E1}">
      <dsp:nvSpPr>
        <dsp:cNvPr id="0" name=""/>
        <dsp:cNvSpPr/>
      </dsp:nvSpPr>
      <dsp:spPr>
        <a:xfrm>
          <a:off x="0" y="3166013"/>
          <a:ext cx="8407400" cy="126618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A633EA-6018-4562-B452-F1947F077C59}">
      <dsp:nvSpPr>
        <dsp:cNvPr id="0" name=""/>
        <dsp:cNvSpPr/>
      </dsp:nvSpPr>
      <dsp:spPr>
        <a:xfrm>
          <a:off x="383022" y="3450905"/>
          <a:ext cx="696403" cy="6964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4499F8-DA70-40A8-932B-8DF5CC7AD846}">
      <dsp:nvSpPr>
        <dsp:cNvPr id="0" name=""/>
        <dsp:cNvSpPr/>
      </dsp:nvSpPr>
      <dsp:spPr>
        <a:xfrm>
          <a:off x="1462448" y="3166013"/>
          <a:ext cx="6944951" cy="1266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005" tIns="134005" rIns="134005" bIns="134005" numCol="1" spcCol="1270" anchor="ctr" anchorCtr="0">
          <a:noAutofit/>
        </a:bodyPr>
        <a:lstStyle/>
        <a:p>
          <a:pPr marL="0" lvl="0" indent="0" algn="l" defTabSz="1111250">
            <a:lnSpc>
              <a:spcPct val="90000"/>
            </a:lnSpc>
            <a:spcBef>
              <a:spcPct val="0"/>
            </a:spcBef>
            <a:spcAft>
              <a:spcPct val="35000"/>
            </a:spcAft>
            <a:buNone/>
          </a:pPr>
          <a:r>
            <a:rPr lang="en-US" sz="2500" kern="1200" dirty="0"/>
            <a:t>Focus on AVAILABILITY </a:t>
          </a:r>
          <a:r>
            <a:rPr lang="en-US" sz="2800" i="1" kern="1200" dirty="0"/>
            <a:t>over </a:t>
          </a:r>
          <a:r>
            <a:rPr lang="en-US" sz="2500" kern="1200" dirty="0"/>
            <a:t>up-time.</a:t>
          </a:r>
        </a:p>
      </dsp:txBody>
      <dsp:txXfrm>
        <a:off x="1462448" y="3166013"/>
        <a:ext cx="6944951" cy="126618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870DA3-3682-4EE6-B37D-10AB4ED49635}" type="datetimeFigureOut">
              <a:rPr lang="en-US" smtClean="0"/>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CBC8BA-1C3F-4896-AE73-5347F2A92D0A}" type="slidenum">
              <a:rPr lang="en-US" smtClean="0"/>
              <a:t>‹#›</a:t>
            </a:fld>
            <a:endParaRPr lang="en-US"/>
          </a:p>
        </p:txBody>
      </p:sp>
    </p:spTree>
    <p:extLst>
      <p:ext uri="{BB962C8B-B14F-4D97-AF65-F5344CB8AC3E}">
        <p14:creationId xmlns:p14="http://schemas.microsoft.com/office/powerpoint/2010/main" val="73654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CBC8BA-1C3F-4896-AE73-5347F2A92D0A}" type="slidenum">
              <a:rPr lang="en-US" smtClean="0"/>
              <a:t>8</a:t>
            </a:fld>
            <a:endParaRPr lang="en-US"/>
          </a:p>
        </p:txBody>
      </p:sp>
    </p:spTree>
    <p:extLst>
      <p:ext uri="{BB962C8B-B14F-4D97-AF65-F5344CB8AC3E}">
        <p14:creationId xmlns:p14="http://schemas.microsoft.com/office/powerpoint/2010/main" val="28440546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mailto:marketing@peopledriven.com?subject=PPT%20Template%20Support"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58E864C-F550-F3E8-5CD3-09B81C913332}"/>
              </a:ext>
            </a:extLst>
          </p:cNvPr>
          <p:cNvSpPr txBox="1"/>
          <p:nvPr userDrawn="1"/>
        </p:nvSpPr>
        <p:spPr>
          <a:xfrm>
            <a:off x="1156252" y="1305341"/>
            <a:ext cx="9879495" cy="4247317"/>
          </a:xfrm>
          <a:prstGeom prst="rect">
            <a:avLst/>
          </a:prstGeom>
          <a:noFill/>
        </p:spPr>
        <p:txBody>
          <a:bodyPr wrap="square" rtlCol="0">
            <a:spAutoFit/>
          </a:bodyPr>
          <a:lstStyle/>
          <a:p>
            <a:r>
              <a:rPr lang="en-US" sz="2800" b="1" dirty="0">
                <a:solidFill>
                  <a:schemeClr val="accent1"/>
                </a:solidFill>
                <a:latin typeface="+mn-lt"/>
              </a:rPr>
              <a:t>PDT Template Instructions:</a:t>
            </a:r>
          </a:p>
          <a:p>
            <a:pPr marL="342900" indent="-342900">
              <a:buAutoNum type="arabicPeriod"/>
            </a:pPr>
            <a:r>
              <a:rPr lang="en-US" sz="2200" dirty="0">
                <a:latin typeface="+mn-lt"/>
              </a:rPr>
              <a:t>To add slides to your presentation, please click “New Slide” or the dropdown arrow next to “New Slide”. The dropdown will display the various PDT templated slides that are available for your presentation content. </a:t>
            </a:r>
          </a:p>
          <a:p>
            <a:pPr marL="342900" indent="-342900">
              <a:buAutoNum type="arabicPeriod"/>
            </a:pPr>
            <a:r>
              <a:rPr lang="en-US" sz="2200" dirty="0">
                <a:latin typeface="+mn-lt"/>
              </a:rPr>
              <a:t>Use only the Aptos font for your presentation.</a:t>
            </a:r>
          </a:p>
          <a:p>
            <a:pPr marL="342900" indent="-342900">
              <a:buAutoNum type="arabicPeriod"/>
            </a:pPr>
            <a:r>
              <a:rPr lang="en-US" sz="2200" dirty="0">
                <a:latin typeface="+mn-lt"/>
              </a:rPr>
              <a:t>Do not change the colors within the slide templates.</a:t>
            </a:r>
          </a:p>
          <a:p>
            <a:pPr marL="342900" indent="-342900">
              <a:buAutoNum type="arabicPeriod"/>
            </a:pPr>
            <a:r>
              <a:rPr lang="en-US" sz="2200" dirty="0">
                <a:latin typeface="+mn-lt"/>
              </a:rPr>
              <a:t>When adding photos, graphics, or videos to your presentation, please make sure that content is high resolution (not blurry during the slideshow), relevant to your presentation, and not copyrighted material.</a:t>
            </a:r>
          </a:p>
          <a:p>
            <a:pPr marL="342900" indent="-342900">
              <a:buAutoNum type="arabicPeriod"/>
            </a:pPr>
            <a:r>
              <a:rPr lang="en-US" sz="2200" b="1" dirty="0">
                <a:solidFill>
                  <a:srgbClr val="048CD6"/>
                </a:solidFill>
                <a:latin typeface="+mn-lt"/>
              </a:rPr>
              <a:t>PLEASE DELETE THIS SLIDE </a:t>
            </a:r>
            <a:r>
              <a:rPr lang="en-US" sz="2200" dirty="0">
                <a:latin typeface="+mn-lt"/>
              </a:rPr>
              <a:t>after creating your presentation.</a:t>
            </a:r>
          </a:p>
          <a:p>
            <a:pPr marL="342900" indent="-342900">
              <a:buAutoNum type="arabicPeriod"/>
            </a:pPr>
            <a:endParaRPr lang="en-US" sz="2200" dirty="0">
              <a:latin typeface="+mn-lt"/>
            </a:endParaRPr>
          </a:p>
          <a:p>
            <a:r>
              <a:rPr lang="en-US" sz="2200" dirty="0">
                <a:latin typeface="+mn-lt"/>
              </a:rPr>
              <a:t>For further assistance, please email </a:t>
            </a:r>
            <a:r>
              <a:rPr lang="en-US" sz="2200" dirty="0">
                <a:latin typeface="+mn-lt"/>
                <a:hlinkClick r:id="rId2"/>
              </a:rPr>
              <a:t>marketing@peopledriven.com</a:t>
            </a:r>
            <a:endParaRPr lang="en-US" sz="2200" dirty="0">
              <a:latin typeface="+mn-lt"/>
            </a:endParaRPr>
          </a:p>
        </p:txBody>
      </p:sp>
    </p:spTree>
    <p:extLst>
      <p:ext uri="{BB962C8B-B14F-4D97-AF65-F5344CB8AC3E}">
        <p14:creationId xmlns:p14="http://schemas.microsoft.com/office/powerpoint/2010/main" val="3414699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descr="A white background with black dots&#10;&#10;Description automatically generated">
            <a:extLst>
              <a:ext uri="{FF2B5EF4-FFF2-40B4-BE49-F238E27FC236}">
                <a16:creationId xmlns:a16="http://schemas.microsoft.com/office/drawing/2014/main" id="{D06E7DAE-7D90-F25B-842B-6C6A3C2010C8}"/>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252EF6B-8DA7-94F7-A8D6-F4B66DE5CDEE}"/>
              </a:ext>
            </a:extLst>
          </p:cNvPr>
          <p:cNvSpPr>
            <a:spLocks noGrp="1"/>
          </p:cNvSpPr>
          <p:nvPr>
            <p:ph sz="half" idx="1"/>
          </p:nvPr>
        </p:nvSpPr>
        <p:spPr>
          <a:xfrm>
            <a:off x="406399" y="1651453"/>
            <a:ext cx="475343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29010B0A-E91C-ADCC-70C1-667F95C746C5}"/>
              </a:ext>
            </a:extLst>
          </p:cNvPr>
          <p:cNvSpPr>
            <a:spLocks noGrp="1"/>
          </p:cNvSpPr>
          <p:nvPr>
            <p:ph type="title"/>
          </p:nvPr>
        </p:nvSpPr>
        <p:spPr>
          <a:xfrm>
            <a:off x="406399" y="346311"/>
            <a:ext cx="7048501" cy="779463"/>
          </a:xfrm>
        </p:spPr>
        <p:txBody>
          <a:bodyPr>
            <a:normAutofit/>
          </a:bodyPr>
          <a:lstStyle>
            <a:lvl1pPr algn="l">
              <a:defRPr sz="4000"/>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B3288A5A-FD1D-0212-72EB-1DDFEF41A720}"/>
              </a:ext>
            </a:extLst>
          </p:cNvPr>
          <p:cNvSpPr>
            <a:spLocks noGrp="1"/>
          </p:cNvSpPr>
          <p:nvPr>
            <p:ph sz="half" idx="10"/>
          </p:nvPr>
        </p:nvSpPr>
        <p:spPr>
          <a:xfrm>
            <a:off x="5566228" y="1651453"/>
            <a:ext cx="475343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Graphic 11">
            <a:extLst>
              <a:ext uri="{FF2B5EF4-FFF2-40B4-BE49-F238E27FC236}">
                <a16:creationId xmlns:a16="http://schemas.microsoft.com/office/drawing/2014/main" id="{73C3ABF1-9C44-B062-1A4B-278CD95A653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31913" y="6026335"/>
            <a:ext cx="1287117" cy="532008"/>
          </a:xfrm>
          <a:prstGeom prst="rect">
            <a:avLst/>
          </a:prstGeom>
        </p:spPr>
      </p:pic>
    </p:spTree>
    <p:extLst>
      <p:ext uri="{BB962C8B-B14F-4D97-AF65-F5344CB8AC3E}">
        <p14:creationId xmlns:p14="http://schemas.microsoft.com/office/powerpoint/2010/main" val="2699683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descr="A white background with black dots&#10;&#10;Description automatically generated">
            <a:extLst>
              <a:ext uri="{FF2B5EF4-FFF2-40B4-BE49-F238E27FC236}">
                <a16:creationId xmlns:a16="http://schemas.microsoft.com/office/drawing/2014/main" id="{5870C2AF-92D1-2D67-547E-3543F0558B95}"/>
              </a:ext>
            </a:extLst>
          </p:cNvPr>
          <p:cNvPicPr>
            <a:picLocks noChangeAspect="1"/>
          </p:cNvPicPr>
          <p:nvPr userDrawn="1"/>
        </p:nvPicPr>
        <p:blipFill>
          <a:blip r:embed="rId2"/>
          <a:stretch>
            <a:fillRect/>
          </a:stretch>
        </p:blipFill>
        <p:spPr>
          <a:xfrm>
            <a:off x="-1" y="0"/>
            <a:ext cx="12192001" cy="6858001"/>
          </a:xfrm>
          <a:prstGeom prst="rect">
            <a:avLst/>
          </a:prstGeom>
        </p:spPr>
      </p:pic>
      <p:pic>
        <p:nvPicPr>
          <p:cNvPr id="7" name="Graphic 6">
            <a:extLst>
              <a:ext uri="{FF2B5EF4-FFF2-40B4-BE49-F238E27FC236}">
                <a16:creationId xmlns:a16="http://schemas.microsoft.com/office/drawing/2014/main" id="{FB936192-3800-02C7-2795-375F503D9EB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559923" y="6121957"/>
            <a:ext cx="1287117" cy="532008"/>
          </a:xfrm>
          <a:prstGeom prst="rect">
            <a:avLst/>
          </a:prstGeom>
        </p:spPr>
      </p:pic>
      <p:sp>
        <p:nvSpPr>
          <p:cNvPr id="8" name="Title 1">
            <a:extLst>
              <a:ext uri="{FF2B5EF4-FFF2-40B4-BE49-F238E27FC236}">
                <a16:creationId xmlns:a16="http://schemas.microsoft.com/office/drawing/2014/main" id="{84BFF814-0E94-17C6-A0D8-943B4161203D}"/>
              </a:ext>
            </a:extLst>
          </p:cNvPr>
          <p:cNvSpPr>
            <a:spLocks noGrp="1"/>
          </p:cNvSpPr>
          <p:nvPr>
            <p:ph type="title"/>
          </p:nvPr>
        </p:nvSpPr>
        <p:spPr>
          <a:xfrm>
            <a:off x="406399" y="346311"/>
            <a:ext cx="7048501" cy="779463"/>
          </a:xfrm>
        </p:spPr>
        <p:txBody>
          <a:bodyPr>
            <a:normAutofit/>
          </a:bodyPr>
          <a:lstStyle>
            <a:lvl1pPr algn="l">
              <a:defRPr sz="4000"/>
            </a:lvl1pPr>
          </a:lstStyle>
          <a:p>
            <a:r>
              <a:rPr lang="en-US"/>
              <a:t>Click to edit Master title style</a:t>
            </a:r>
            <a:endParaRPr lang="en-US" dirty="0"/>
          </a:p>
        </p:txBody>
      </p:sp>
    </p:spTree>
    <p:extLst>
      <p:ext uri="{BB962C8B-B14F-4D97-AF65-F5344CB8AC3E}">
        <p14:creationId xmlns:p14="http://schemas.microsoft.com/office/powerpoint/2010/main" val="2206313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6" name="Picture 5" descr="A white background with black dots&#10;&#10;Description automatically generated">
            <a:extLst>
              <a:ext uri="{FF2B5EF4-FFF2-40B4-BE49-F238E27FC236}">
                <a16:creationId xmlns:a16="http://schemas.microsoft.com/office/drawing/2014/main" id="{5870C2AF-92D1-2D67-547E-3543F0558B95}"/>
              </a:ext>
            </a:extLst>
          </p:cNvPr>
          <p:cNvPicPr>
            <a:picLocks noChangeAspect="1"/>
          </p:cNvPicPr>
          <p:nvPr userDrawn="1"/>
        </p:nvPicPr>
        <p:blipFill>
          <a:blip r:embed="rId2"/>
          <a:stretch>
            <a:fillRect/>
          </a:stretch>
        </p:blipFill>
        <p:spPr>
          <a:xfrm>
            <a:off x="-1" y="0"/>
            <a:ext cx="12192001" cy="6858001"/>
          </a:xfrm>
          <a:prstGeom prst="rect">
            <a:avLst/>
          </a:prstGeom>
        </p:spPr>
      </p:pic>
      <p:pic>
        <p:nvPicPr>
          <p:cNvPr id="7" name="Graphic 6">
            <a:extLst>
              <a:ext uri="{FF2B5EF4-FFF2-40B4-BE49-F238E27FC236}">
                <a16:creationId xmlns:a16="http://schemas.microsoft.com/office/drawing/2014/main" id="{FB936192-3800-02C7-2795-375F503D9EB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559923" y="6121957"/>
            <a:ext cx="1287117" cy="532008"/>
          </a:xfrm>
          <a:prstGeom prst="rect">
            <a:avLst/>
          </a:prstGeom>
        </p:spPr>
      </p:pic>
    </p:spTree>
    <p:extLst>
      <p:ext uri="{BB962C8B-B14F-4D97-AF65-F5344CB8AC3E}">
        <p14:creationId xmlns:p14="http://schemas.microsoft.com/office/powerpoint/2010/main" val="713227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3" name="Picture 2" descr="A white background with blue text&#10;&#10;Description automatically generated">
            <a:extLst>
              <a:ext uri="{FF2B5EF4-FFF2-40B4-BE49-F238E27FC236}">
                <a16:creationId xmlns:a16="http://schemas.microsoft.com/office/drawing/2014/main" id="{C521C4BE-5BC7-07B1-A009-28673362CCB1}"/>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20907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 name="Picture 9" descr="A close-up of a building&#10;&#10;Description automatically generated">
            <a:extLst>
              <a:ext uri="{FF2B5EF4-FFF2-40B4-BE49-F238E27FC236}">
                <a16:creationId xmlns:a16="http://schemas.microsoft.com/office/drawing/2014/main" id="{FFCE0C1F-0FBF-BA69-9326-DEBC3A73E3F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A517E35-11B4-C286-A01B-FCE970F5B68E}"/>
              </a:ext>
            </a:extLst>
          </p:cNvPr>
          <p:cNvSpPr>
            <a:spLocks noGrp="1"/>
          </p:cNvSpPr>
          <p:nvPr>
            <p:ph type="ctrTitle"/>
          </p:nvPr>
        </p:nvSpPr>
        <p:spPr>
          <a:xfrm>
            <a:off x="748746" y="2370621"/>
            <a:ext cx="5592417" cy="1655762"/>
          </a:xfrm>
        </p:spPr>
        <p:txBody>
          <a:bodyPr anchor="b"/>
          <a:lstStyle>
            <a:lvl1pPr algn="l">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58DF590-1424-0B9D-B809-84AFB88B643A}"/>
              </a:ext>
            </a:extLst>
          </p:cNvPr>
          <p:cNvSpPr>
            <a:spLocks noGrp="1"/>
          </p:cNvSpPr>
          <p:nvPr>
            <p:ph type="subTitle" idx="1"/>
          </p:nvPr>
        </p:nvSpPr>
        <p:spPr>
          <a:xfrm>
            <a:off x="748746" y="4026383"/>
            <a:ext cx="5592417" cy="42331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823325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descr="A blue and black corner&#10;&#10;Description automatically generated">
            <a:extLst>
              <a:ext uri="{FF2B5EF4-FFF2-40B4-BE49-F238E27FC236}">
                <a16:creationId xmlns:a16="http://schemas.microsoft.com/office/drawing/2014/main" id="{FFEC7F84-2E79-D24D-CB17-DFD36CC7A2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3827A63-9EC1-DF6D-9660-C14F5CF35F13}"/>
              </a:ext>
            </a:extLst>
          </p:cNvPr>
          <p:cNvSpPr>
            <a:spLocks noGrp="1"/>
          </p:cNvSpPr>
          <p:nvPr>
            <p:ph type="title"/>
          </p:nvPr>
        </p:nvSpPr>
        <p:spPr>
          <a:xfrm>
            <a:off x="231913" y="299657"/>
            <a:ext cx="10515600" cy="779463"/>
          </a:xfr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9C1E5A8-11BD-8A6E-4E04-119A846B2911}"/>
              </a:ext>
            </a:extLst>
          </p:cNvPr>
          <p:cNvSpPr>
            <a:spLocks noGrp="1"/>
          </p:cNvSpPr>
          <p:nvPr>
            <p:ph idx="1"/>
          </p:nvPr>
        </p:nvSpPr>
        <p:spPr>
          <a:xfrm>
            <a:off x="838200" y="1378777"/>
            <a:ext cx="10515600" cy="37498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c 9">
            <a:extLst>
              <a:ext uri="{FF2B5EF4-FFF2-40B4-BE49-F238E27FC236}">
                <a16:creationId xmlns:a16="http://schemas.microsoft.com/office/drawing/2014/main" id="{ECC6975F-E2F1-7B1D-0A7F-7D5A0BD7839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559923" y="6121957"/>
            <a:ext cx="1287117" cy="532008"/>
          </a:xfrm>
          <a:prstGeom prst="rect">
            <a:avLst/>
          </a:prstGeom>
        </p:spPr>
      </p:pic>
    </p:spTree>
    <p:extLst>
      <p:ext uri="{BB962C8B-B14F-4D97-AF65-F5344CB8AC3E}">
        <p14:creationId xmlns:p14="http://schemas.microsoft.com/office/powerpoint/2010/main" val="1703482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descr="A white background with black dots&#10;&#10;Description automatically generated">
            <a:extLst>
              <a:ext uri="{FF2B5EF4-FFF2-40B4-BE49-F238E27FC236}">
                <a16:creationId xmlns:a16="http://schemas.microsoft.com/office/drawing/2014/main" id="{5E849CA9-0464-7FA8-F20D-1EA32645482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3827A63-9EC1-DF6D-9660-C14F5CF35F13}"/>
              </a:ext>
            </a:extLst>
          </p:cNvPr>
          <p:cNvSpPr>
            <a:spLocks noGrp="1"/>
          </p:cNvSpPr>
          <p:nvPr>
            <p:ph type="title"/>
          </p:nvPr>
        </p:nvSpPr>
        <p:spPr>
          <a:xfrm>
            <a:off x="231913" y="299657"/>
            <a:ext cx="10515600" cy="779463"/>
          </a:xfr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9C1E5A8-11BD-8A6E-4E04-119A846B2911}"/>
              </a:ext>
            </a:extLst>
          </p:cNvPr>
          <p:cNvSpPr>
            <a:spLocks noGrp="1"/>
          </p:cNvSpPr>
          <p:nvPr>
            <p:ph idx="1"/>
          </p:nvPr>
        </p:nvSpPr>
        <p:spPr>
          <a:xfrm>
            <a:off x="838200" y="1378777"/>
            <a:ext cx="8407400" cy="44327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Graphic 9">
            <a:extLst>
              <a:ext uri="{FF2B5EF4-FFF2-40B4-BE49-F238E27FC236}">
                <a16:creationId xmlns:a16="http://schemas.microsoft.com/office/drawing/2014/main" id="{ECC6975F-E2F1-7B1D-0A7F-7D5A0BD7839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31913" y="6026335"/>
            <a:ext cx="1287117" cy="532008"/>
          </a:xfrm>
          <a:prstGeom prst="rect">
            <a:avLst/>
          </a:prstGeom>
        </p:spPr>
      </p:pic>
    </p:spTree>
    <p:extLst>
      <p:ext uri="{BB962C8B-B14F-4D97-AF65-F5344CB8AC3E}">
        <p14:creationId xmlns:p14="http://schemas.microsoft.com/office/powerpoint/2010/main" val="4011335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descr="A blue and white rectangle with a white background&#10;&#10;Description automatically generated">
            <a:extLst>
              <a:ext uri="{FF2B5EF4-FFF2-40B4-BE49-F238E27FC236}">
                <a16:creationId xmlns:a16="http://schemas.microsoft.com/office/drawing/2014/main" id="{69741886-2430-3E82-3C58-9992F213D2C2}"/>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3827A63-9EC1-DF6D-9660-C14F5CF35F13}"/>
              </a:ext>
            </a:extLst>
          </p:cNvPr>
          <p:cNvSpPr>
            <a:spLocks noGrp="1"/>
          </p:cNvSpPr>
          <p:nvPr>
            <p:ph type="title"/>
          </p:nvPr>
        </p:nvSpPr>
        <p:spPr>
          <a:xfrm>
            <a:off x="4648199" y="299657"/>
            <a:ext cx="7048501" cy="779463"/>
          </a:xfrm>
        </p:spPr>
        <p:txBody>
          <a:bodyPr>
            <a:normAutofit/>
          </a:bodyPr>
          <a:lstStyle>
            <a:lvl1pPr algn="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9C1E5A8-11BD-8A6E-4E04-119A846B2911}"/>
              </a:ext>
            </a:extLst>
          </p:cNvPr>
          <p:cNvSpPr>
            <a:spLocks noGrp="1"/>
          </p:cNvSpPr>
          <p:nvPr>
            <p:ph idx="1"/>
          </p:nvPr>
        </p:nvSpPr>
        <p:spPr>
          <a:xfrm>
            <a:off x="6096000" y="1378777"/>
            <a:ext cx="5359400" cy="44327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Graphic 3">
            <a:extLst>
              <a:ext uri="{FF2B5EF4-FFF2-40B4-BE49-F238E27FC236}">
                <a16:creationId xmlns:a16="http://schemas.microsoft.com/office/drawing/2014/main" id="{CAEA9718-C12F-483A-8AAC-15BFD759D5D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559923" y="6121957"/>
            <a:ext cx="1287117" cy="532008"/>
          </a:xfrm>
          <a:prstGeom prst="rect">
            <a:avLst/>
          </a:prstGeom>
        </p:spPr>
      </p:pic>
    </p:spTree>
    <p:extLst>
      <p:ext uri="{BB962C8B-B14F-4D97-AF65-F5344CB8AC3E}">
        <p14:creationId xmlns:p14="http://schemas.microsoft.com/office/powerpoint/2010/main" val="4103699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6" name="Picture 5" descr="A person holding a blue object&#10;&#10;Description automatically generated with medium confidence">
            <a:extLst>
              <a:ext uri="{FF2B5EF4-FFF2-40B4-BE49-F238E27FC236}">
                <a16:creationId xmlns:a16="http://schemas.microsoft.com/office/drawing/2014/main" id="{1F263899-77C3-6844-6883-35B29DFDF189}"/>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3827A63-9EC1-DF6D-9660-C14F5CF35F13}"/>
              </a:ext>
            </a:extLst>
          </p:cNvPr>
          <p:cNvSpPr>
            <a:spLocks noGrp="1"/>
          </p:cNvSpPr>
          <p:nvPr>
            <p:ph type="title"/>
          </p:nvPr>
        </p:nvSpPr>
        <p:spPr>
          <a:xfrm>
            <a:off x="315685" y="299657"/>
            <a:ext cx="7048501" cy="779463"/>
          </a:xfrm>
        </p:spPr>
        <p:txBody>
          <a:bodyPr>
            <a:normAutofit/>
          </a:bodyPr>
          <a:lstStyle>
            <a:lvl1pPr algn="l">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9C1E5A8-11BD-8A6E-4E04-119A846B2911}"/>
              </a:ext>
            </a:extLst>
          </p:cNvPr>
          <p:cNvSpPr>
            <a:spLocks noGrp="1"/>
          </p:cNvSpPr>
          <p:nvPr>
            <p:ph idx="1"/>
          </p:nvPr>
        </p:nvSpPr>
        <p:spPr>
          <a:xfrm>
            <a:off x="3113314" y="1674621"/>
            <a:ext cx="7772399" cy="42433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Graphic 3">
            <a:extLst>
              <a:ext uri="{FF2B5EF4-FFF2-40B4-BE49-F238E27FC236}">
                <a16:creationId xmlns:a16="http://schemas.microsoft.com/office/drawing/2014/main" id="{CAEA9718-C12F-483A-8AAC-15BFD759D5D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559923" y="6121957"/>
            <a:ext cx="1287117" cy="532008"/>
          </a:xfrm>
          <a:prstGeom prst="rect">
            <a:avLst/>
          </a:prstGeom>
        </p:spPr>
      </p:pic>
    </p:spTree>
    <p:extLst>
      <p:ext uri="{BB962C8B-B14F-4D97-AF65-F5344CB8AC3E}">
        <p14:creationId xmlns:p14="http://schemas.microsoft.com/office/powerpoint/2010/main" val="2341321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6" name="Picture 5" descr="A person in black clothes&#10;&#10;Description automatically generated">
            <a:extLst>
              <a:ext uri="{FF2B5EF4-FFF2-40B4-BE49-F238E27FC236}">
                <a16:creationId xmlns:a16="http://schemas.microsoft.com/office/drawing/2014/main" id="{7A9AADD6-5216-3C15-6154-13EC521A7F24}"/>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3827A63-9EC1-DF6D-9660-C14F5CF35F13}"/>
              </a:ext>
            </a:extLst>
          </p:cNvPr>
          <p:cNvSpPr>
            <a:spLocks noGrp="1"/>
          </p:cNvSpPr>
          <p:nvPr>
            <p:ph type="title"/>
          </p:nvPr>
        </p:nvSpPr>
        <p:spPr>
          <a:xfrm>
            <a:off x="406399" y="346311"/>
            <a:ext cx="7048501" cy="779463"/>
          </a:xfrm>
        </p:spPr>
        <p:txBody>
          <a:bodyPr>
            <a:normAutofit/>
          </a:bodyPr>
          <a:lstStyle>
            <a:lvl1pPr algn="l">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9C1E5A8-11BD-8A6E-4E04-119A846B2911}"/>
              </a:ext>
            </a:extLst>
          </p:cNvPr>
          <p:cNvSpPr>
            <a:spLocks noGrp="1"/>
          </p:cNvSpPr>
          <p:nvPr>
            <p:ph idx="1"/>
          </p:nvPr>
        </p:nvSpPr>
        <p:spPr>
          <a:xfrm>
            <a:off x="736599" y="1704713"/>
            <a:ext cx="6388100" cy="4238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Graphic 7">
            <a:extLst>
              <a:ext uri="{FF2B5EF4-FFF2-40B4-BE49-F238E27FC236}">
                <a16:creationId xmlns:a16="http://schemas.microsoft.com/office/drawing/2014/main" id="{981499F2-E093-0FDC-6601-3DB2604CE5D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31913" y="6026335"/>
            <a:ext cx="1287117" cy="532008"/>
          </a:xfrm>
          <a:prstGeom prst="rect">
            <a:avLst/>
          </a:prstGeom>
        </p:spPr>
      </p:pic>
    </p:spTree>
    <p:extLst>
      <p:ext uri="{BB962C8B-B14F-4D97-AF65-F5344CB8AC3E}">
        <p14:creationId xmlns:p14="http://schemas.microsoft.com/office/powerpoint/2010/main" val="790776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A person holding a blue object&#10;&#10;Description automatically generated with medium confidence">
            <a:extLst>
              <a:ext uri="{FF2B5EF4-FFF2-40B4-BE49-F238E27FC236}">
                <a16:creationId xmlns:a16="http://schemas.microsoft.com/office/drawing/2014/main" id="{14003313-86AA-407A-D629-5F2C05A83BB9}"/>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5692D19-C2C0-6D73-9A15-C3F248A3CFF3}"/>
              </a:ext>
            </a:extLst>
          </p:cNvPr>
          <p:cNvSpPr>
            <a:spLocks noGrp="1"/>
          </p:cNvSpPr>
          <p:nvPr>
            <p:ph type="title"/>
          </p:nvPr>
        </p:nvSpPr>
        <p:spPr>
          <a:xfrm>
            <a:off x="352108" y="377824"/>
            <a:ext cx="7796212" cy="611188"/>
          </a:xfrm>
        </p:spPr>
        <p:txBody>
          <a:bodyPr anchor="t">
            <a:noAutofit/>
          </a:bodyPr>
          <a:lstStyle>
            <a:lvl1pPr>
              <a:defRPr sz="4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249551B-0006-5318-D609-31B77D65F3B3}"/>
              </a:ext>
            </a:extLst>
          </p:cNvPr>
          <p:cNvSpPr>
            <a:spLocks noGrp="1"/>
          </p:cNvSpPr>
          <p:nvPr>
            <p:ph type="pic" idx="1"/>
          </p:nvPr>
        </p:nvSpPr>
        <p:spPr>
          <a:xfrm>
            <a:off x="6984276" y="2225947"/>
            <a:ext cx="4187823" cy="34632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1BD0704-A38A-BBC6-9E2B-B1DBEAFAD01A}"/>
              </a:ext>
            </a:extLst>
          </p:cNvPr>
          <p:cNvSpPr>
            <a:spLocks noGrp="1"/>
          </p:cNvSpPr>
          <p:nvPr>
            <p:ph type="body" sz="half" idx="2"/>
          </p:nvPr>
        </p:nvSpPr>
        <p:spPr>
          <a:xfrm>
            <a:off x="2844800" y="1523206"/>
            <a:ext cx="377952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0" name="Graphic 9">
            <a:extLst>
              <a:ext uri="{FF2B5EF4-FFF2-40B4-BE49-F238E27FC236}">
                <a16:creationId xmlns:a16="http://schemas.microsoft.com/office/drawing/2014/main" id="{49AFE450-E4CC-1236-6191-284F2502A3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559923" y="6121957"/>
            <a:ext cx="1287117" cy="532008"/>
          </a:xfrm>
          <a:prstGeom prst="rect">
            <a:avLst/>
          </a:prstGeom>
        </p:spPr>
      </p:pic>
    </p:spTree>
    <p:extLst>
      <p:ext uri="{BB962C8B-B14F-4D97-AF65-F5344CB8AC3E}">
        <p14:creationId xmlns:p14="http://schemas.microsoft.com/office/powerpoint/2010/main" val="2796966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Picture 2" descr="A group of people sitting at a table&#10;&#10;Description automatically generated">
            <a:extLst>
              <a:ext uri="{FF2B5EF4-FFF2-40B4-BE49-F238E27FC236}">
                <a16:creationId xmlns:a16="http://schemas.microsoft.com/office/drawing/2014/main" id="{A34FAC9D-DF99-C77F-0765-5B38FBEFFA26}"/>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FB936192-3800-02C7-2795-375F503D9EB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559923" y="6121957"/>
            <a:ext cx="1287117" cy="532008"/>
          </a:xfrm>
          <a:prstGeom prst="rect">
            <a:avLst/>
          </a:prstGeom>
        </p:spPr>
      </p:pic>
      <p:sp>
        <p:nvSpPr>
          <p:cNvPr id="8" name="Title 1">
            <a:extLst>
              <a:ext uri="{FF2B5EF4-FFF2-40B4-BE49-F238E27FC236}">
                <a16:creationId xmlns:a16="http://schemas.microsoft.com/office/drawing/2014/main" id="{84BFF814-0E94-17C6-A0D8-943B4161203D}"/>
              </a:ext>
            </a:extLst>
          </p:cNvPr>
          <p:cNvSpPr>
            <a:spLocks noGrp="1"/>
          </p:cNvSpPr>
          <p:nvPr>
            <p:ph type="title"/>
          </p:nvPr>
        </p:nvSpPr>
        <p:spPr>
          <a:xfrm>
            <a:off x="1967315" y="305645"/>
            <a:ext cx="7048501" cy="779463"/>
          </a:xfrm>
        </p:spPr>
        <p:txBody>
          <a:bodyPr>
            <a:normAutofit/>
          </a:bodyPr>
          <a:lstStyle>
            <a:lvl1pPr algn="l">
              <a:defRPr sz="40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813FFF7E-B8EC-6396-71C8-B3E4F3BD01D7}"/>
              </a:ext>
            </a:extLst>
          </p:cNvPr>
          <p:cNvSpPr>
            <a:spLocks noGrp="1"/>
          </p:cNvSpPr>
          <p:nvPr>
            <p:ph type="body" sz="half" idx="2"/>
          </p:nvPr>
        </p:nvSpPr>
        <p:spPr>
          <a:xfrm>
            <a:off x="4391914" y="1748456"/>
            <a:ext cx="6450258" cy="4056465"/>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58443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B101A4-B8EF-C4C6-D9EE-13475869AE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DA68C7-6DBC-2FF7-D789-5AEAF26340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9944C67-0970-0C91-0BD1-13DA254988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1ACF9C4-CB63-9646-85D0-B3EE1ECB2AA6}" type="datetimeFigureOut">
              <a:rPr lang="en-US" smtClean="0"/>
              <a:t>11/1/2024</a:t>
            </a:fld>
            <a:endParaRPr lang="en-US"/>
          </a:p>
        </p:txBody>
      </p:sp>
      <p:sp>
        <p:nvSpPr>
          <p:cNvPr id="5" name="Footer Placeholder 4">
            <a:extLst>
              <a:ext uri="{FF2B5EF4-FFF2-40B4-BE49-F238E27FC236}">
                <a16:creationId xmlns:a16="http://schemas.microsoft.com/office/drawing/2014/main" id="{F954DBF3-7720-45E6-9AAF-6B5DCFBF67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4106C1E-CDFE-39ED-D0A9-1A9194F6D6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2613883-349A-E54E-A0D0-C628E2DE59A9}" type="slidenum">
              <a:rPr lang="en-US" smtClean="0"/>
              <a:t>‹#›</a:t>
            </a:fld>
            <a:endParaRPr lang="en-US"/>
          </a:p>
        </p:txBody>
      </p:sp>
    </p:spTree>
    <p:extLst>
      <p:ext uri="{BB962C8B-B14F-4D97-AF65-F5344CB8AC3E}">
        <p14:creationId xmlns:p14="http://schemas.microsoft.com/office/powerpoint/2010/main" val="554858867"/>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0" r:id="rId3"/>
    <p:sldLayoutId id="2147483658" r:id="rId4"/>
    <p:sldLayoutId id="2147483659" r:id="rId5"/>
    <p:sldLayoutId id="2147483662" r:id="rId6"/>
    <p:sldLayoutId id="2147483660" r:id="rId7"/>
    <p:sldLayoutId id="2147483657" r:id="rId8"/>
    <p:sldLayoutId id="2147483663" r:id="rId9"/>
    <p:sldLayoutId id="2147483652" r:id="rId10"/>
    <p:sldLayoutId id="2147483655" r:id="rId11"/>
    <p:sldLayoutId id="2147483665" r:id="rId12"/>
    <p:sldLayoutId id="2147483664" r:id="rId13"/>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C8C94D5-5AA1-99AC-574C-BA499981D9E7}"/>
              </a:ext>
            </a:extLst>
          </p:cNvPr>
          <p:cNvSpPr txBox="1">
            <a:spLocks/>
          </p:cNvSpPr>
          <p:nvPr/>
        </p:nvSpPr>
        <p:spPr>
          <a:xfrm>
            <a:off x="463341" y="2299063"/>
            <a:ext cx="6402370" cy="181682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rgbClr val="048CD6"/>
                </a:solidFill>
                <a:latin typeface="+mj-lt"/>
                <a:ea typeface="+mj-ea"/>
                <a:cs typeface="+mj-cs"/>
              </a:defRPr>
            </a:lvl1pPr>
          </a:lstStyle>
          <a:p>
            <a:pPr>
              <a:lnSpc>
                <a:spcPct val="100000"/>
              </a:lnSpc>
            </a:pPr>
            <a:r>
              <a:rPr lang="en-US" sz="3200" dirty="0">
                <a:solidFill>
                  <a:srgbClr val="0070C0"/>
                </a:solidFill>
              </a:rPr>
              <a:t>Cyber Recovery in the </a:t>
            </a:r>
          </a:p>
          <a:p>
            <a:pPr>
              <a:lnSpc>
                <a:spcPct val="100000"/>
              </a:lnSpc>
            </a:pPr>
            <a:r>
              <a:rPr lang="en-US" sz="3200" dirty="0">
                <a:solidFill>
                  <a:srgbClr val="0070C0"/>
                </a:solidFill>
              </a:rPr>
              <a:t>Age of AI Enabled Ransomware</a:t>
            </a:r>
            <a:br>
              <a:rPr lang="en-US" sz="3200" dirty="0">
                <a:solidFill>
                  <a:srgbClr val="223C4D"/>
                </a:solidFill>
              </a:rPr>
            </a:br>
            <a:endParaRPr lang="en-US" sz="3200" dirty="0">
              <a:solidFill>
                <a:srgbClr val="223C4D"/>
              </a:solidFill>
            </a:endParaRPr>
          </a:p>
        </p:txBody>
      </p:sp>
      <p:sp>
        <p:nvSpPr>
          <p:cNvPr id="4" name="Title 3">
            <a:extLst>
              <a:ext uri="{FF2B5EF4-FFF2-40B4-BE49-F238E27FC236}">
                <a16:creationId xmlns:a16="http://schemas.microsoft.com/office/drawing/2014/main" id="{60FA64FF-C5F5-9506-2006-5DB337D0BA5D}"/>
              </a:ext>
            </a:extLst>
          </p:cNvPr>
          <p:cNvSpPr txBox="1">
            <a:spLocks/>
          </p:cNvSpPr>
          <p:nvPr/>
        </p:nvSpPr>
        <p:spPr>
          <a:xfrm>
            <a:off x="589445" y="4393580"/>
            <a:ext cx="6770360" cy="24103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048CD6"/>
                </a:solidFill>
                <a:latin typeface="+mj-lt"/>
                <a:ea typeface="+mj-ea"/>
                <a:cs typeface="+mj-cs"/>
              </a:defRPr>
            </a:lvl1pPr>
          </a:lstStyle>
          <a:p>
            <a:r>
              <a:rPr lang="en-US" sz="1800" dirty="0">
                <a:solidFill>
                  <a:srgbClr val="223C4D"/>
                </a:solidFill>
                <a:latin typeface="Aptos"/>
              </a:rPr>
              <a:t>Daniel Heidt, VP of Hybrid Cloud, People Driven Technology</a:t>
            </a:r>
          </a:p>
          <a:p>
            <a:endParaRPr lang="en-US" sz="1800" dirty="0">
              <a:solidFill>
                <a:srgbClr val="223C4D"/>
              </a:solidFill>
              <a:latin typeface="Aptos"/>
            </a:endParaRPr>
          </a:p>
          <a:p>
            <a:r>
              <a:rPr lang="en-US" sz="1800" dirty="0">
                <a:solidFill>
                  <a:srgbClr val="223C4D"/>
                </a:solidFill>
                <a:latin typeface="Aptos"/>
                <a:ea typeface="Calibri"/>
                <a:cs typeface="Calibri"/>
              </a:rPr>
              <a:t>NOVEMBER 14, 2024</a:t>
            </a:r>
          </a:p>
        </p:txBody>
      </p:sp>
      <p:pic>
        <p:nvPicPr>
          <p:cNvPr id="5" name="Picture 4">
            <a:extLst>
              <a:ext uri="{FF2B5EF4-FFF2-40B4-BE49-F238E27FC236}">
                <a16:creationId xmlns:a16="http://schemas.microsoft.com/office/drawing/2014/main" id="{BD572CDF-EC16-087B-5559-A961E21200BD}"/>
              </a:ext>
            </a:extLst>
          </p:cNvPr>
          <p:cNvPicPr>
            <a:picLocks noChangeAspect="1"/>
          </p:cNvPicPr>
          <p:nvPr/>
        </p:nvPicPr>
        <p:blipFill>
          <a:blip r:embed="rId2"/>
          <a:stretch>
            <a:fillRect/>
          </a:stretch>
        </p:blipFill>
        <p:spPr>
          <a:xfrm>
            <a:off x="3403563" y="607742"/>
            <a:ext cx="3956242" cy="830766"/>
          </a:xfrm>
          <a:prstGeom prst="rect">
            <a:avLst/>
          </a:prstGeom>
        </p:spPr>
      </p:pic>
    </p:spTree>
    <p:extLst>
      <p:ext uri="{BB962C8B-B14F-4D97-AF65-F5344CB8AC3E}">
        <p14:creationId xmlns:p14="http://schemas.microsoft.com/office/powerpoint/2010/main" val="135236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FDC51-C2BE-AD1A-A70C-9496768103F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1F6D9E6-84D5-5D10-9130-12B89412A172}"/>
              </a:ext>
            </a:extLst>
          </p:cNvPr>
          <p:cNvSpPr>
            <a:spLocks noGrp="1"/>
          </p:cNvSpPr>
          <p:nvPr>
            <p:ph type="title"/>
          </p:nvPr>
        </p:nvSpPr>
        <p:spPr/>
        <p:txBody>
          <a:bodyPr>
            <a:normAutofit/>
          </a:bodyPr>
          <a:lstStyle/>
          <a:p>
            <a:r>
              <a:rPr lang="en-US" sz="3600" dirty="0"/>
              <a:t>Better Together with PDT</a:t>
            </a:r>
          </a:p>
        </p:txBody>
      </p:sp>
      <p:sp>
        <p:nvSpPr>
          <p:cNvPr id="5" name="Text Placeholder 4">
            <a:extLst>
              <a:ext uri="{FF2B5EF4-FFF2-40B4-BE49-F238E27FC236}">
                <a16:creationId xmlns:a16="http://schemas.microsoft.com/office/drawing/2014/main" id="{9E2F303E-033D-D26D-7029-9985B693DCD8}"/>
              </a:ext>
            </a:extLst>
          </p:cNvPr>
          <p:cNvSpPr>
            <a:spLocks noGrp="1"/>
          </p:cNvSpPr>
          <p:nvPr>
            <p:ph type="body" sz="half" idx="2"/>
          </p:nvPr>
        </p:nvSpPr>
        <p:spPr>
          <a:xfrm>
            <a:off x="4416851" y="2351117"/>
            <a:ext cx="7254217" cy="681644"/>
          </a:xfrm>
        </p:spPr>
        <p:txBody>
          <a:bodyPr>
            <a:noAutofit/>
          </a:bodyPr>
          <a:lstStyle/>
          <a:p>
            <a:r>
              <a:rPr lang="en-US" sz="3600" dirty="0"/>
              <a:t>Experience our “</a:t>
            </a:r>
            <a:r>
              <a:rPr lang="en-US" sz="3600" b="1" dirty="0"/>
              <a:t>One Team</a:t>
            </a:r>
            <a:r>
              <a:rPr lang="en-US" sz="3600" dirty="0"/>
              <a:t>” Approach to Success</a:t>
            </a:r>
          </a:p>
        </p:txBody>
      </p:sp>
      <p:sp>
        <p:nvSpPr>
          <p:cNvPr id="2" name="Text Placeholder 4">
            <a:extLst>
              <a:ext uri="{FF2B5EF4-FFF2-40B4-BE49-F238E27FC236}">
                <a16:creationId xmlns:a16="http://schemas.microsoft.com/office/drawing/2014/main" id="{EC316DC1-78B2-C499-61E5-B736BC64C16F}"/>
              </a:ext>
            </a:extLst>
          </p:cNvPr>
          <p:cNvSpPr txBox="1">
            <a:spLocks/>
          </p:cNvSpPr>
          <p:nvPr/>
        </p:nvSpPr>
        <p:spPr>
          <a:xfrm>
            <a:off x="4585178" y="3978179"/>
            <a:ext cx="6755612" cy="257417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6"/>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accent6"/>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accent6"/>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accent6"/>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accent6"/>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t>Customers love Data-Driven outcomes. Together we can integrate modern technologies for a better future. </a:t>
            </a:r>
          </a:p>
        </p:txBody>
      </p:sp>
    </p:spTree>
    <p:extLst>
      <p:ext uri="{BB962C8B-B14F-4D97-AF65-F5344CB8AC3E}">
        <p14:creationId xmlns:p14="http://schemas.microsoft.com/office/powerpoint/2010/main" val="282611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83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624B06-4052-8056-3E79-F1A062950FD3}"/>
              </a:ext>
            </a:extLst>
          </p:cNvPr>
          <p:cNvSpPr>
            <a:spLocks noGrp="1"/>
          </p:cNvSpPr>
          <p:nvPr>
            <p:ph type="title"/>
          </p:nvPr>
        </p:nvSpPr>
        <p:spPr>
          <a:xfrm>
            <a:off x="406399" y="346311"/>
            <a:ext cx="7048501" cy="779463"/>
          </a:xfrm>
        </p:spPr>
        <p:txBody>
          <a:bodyPr vert="horz" lIns="91440" tIns="45720" rIns="91440" bIns="45720" rtlCol="0" anchor="ctr">
            <a:normAutofit/>
          </a:bodyPr>
          <a:lstStyle/>
          <a:p>
            <a:r>
              <a:rPr lang="en-US" sz="3600" kern="1200" dirty="0">
                <a:latin typeface="+mj-lt"/>
                <a:ea typeface="+mj-ea"/>
                <a:cs typeface="+mj-cs"/>
              </a:rPr>
              <a:t>AI-Enabled Cyber Attacks</a:t>
            </a:r>
          </a:p>
        </p:txBody>
      </p:sp>
      <p:sp>
        <p:nvSpPr>
          <p:cNvPr id="2" name="Content Placeholder 4">
            <a:extLst>
              <a:ext uri="{FF2B5EF4-FFF2-40B4-BE49-F238E27FC236}">
                <a16:creationId xmlns:a16="http://schemas.microsoft.com/office/drawing/2014/main" id="{CF928130-0A78-EB56-18E2-8EC03E6C0F75}"/>
              </a:ext>
            </a:extLst>
          </p:cNvPr>
          <p:cNvSpPr txBox="1">
            <a:spLocks/>
          </p:cNvSpPr>
          <p:nvPr/>
        </p:nvSpPr>
        <p:spPr>
          <a:xfrm>
            <a:off x="406399" y="1275154"/>
            <a:ext cx="10042294" cy="27074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spc="-100" dirty="0">
                <a:solidFill>
                  <a:schemeClr val="accent6"/>
                </a:solidFill>
              </a:rPr>
              <a:t>Closing the </a:t>
            </a:r>
            <a:r>
              <a:rPr lang="en-US" sz="2600" b="1" spc="-100" dirty="0">
                <a:solidFill>
                  <a:schemeClr val="accent6"/>
                </a:solidFill>
              </a:rPr>
              <a:t>time</a:t>
            </a:r>
            <a:r>
              <a:rPr lang="en-US" sz="2600" spc="-100" dirty="0">
                <a:solidFill>
                  <a:schemeClr val="accent6"/>
                </a:solidFill>
              </a:rPr>
              <a:t> between vulnerability detection and payload execution</a:t>
            </a:r>
          </a:p>
          <a:p>
            <a:r>
              <a:rPr lang="en-US" sz="2600" spc="-100" dirty="0">
                <a:solidFill>
                  <a:schemeClr val="accent6"/>
                </a:solidFill>
              </a:rPr>
              <a:t>Makes attacks more </a:t>
            </a:r>
            <a:r>
              <a:rPr lang="en-US" sz="2600" b="1" spc="-100" dirty="0">
                <a:solidFill>
                  <a:schemeClr val="accent6"/>
                </a:solidFill>
              </a:rPr>
              <a:t>cost</a:t>
            </a:r>
            <a:r>
              <a:rPr lang="en-US" sz="2600" spc="-100" dirty="0">
                <a:solidFill>
                  <a:schemeClr val="accent6"/>
                </a:solidFill>
              </a:rPr>
              <a:t> and time effective</a:t>
            </a:r>
          </a:p>
          <a:p>
            <a:r>
              <a:rPr lang="en-US" sz="2600" spc="-100" dirty="0">
                <a:solidFill>
                  <a:schemeClr val="accent6"/>
                </a:solidFill>
              </a:rPr>
              <a:t>Increase Bad Actors time-to-</a:t>
            </a:r>
            <a:r>
              <a:rPr lang="en-US" sz="2600" b="1" spc="-100" dirty="0">
                <a:solidFill>
                  <a:schemeClr val="accent6"/>
                </a:solidFill>
              </a:rPr>
              <a:t>value</a:t>
            </a:r>
          </a:p>
          <a:p>
            <a:r>
              <a:rPr lang="en-US" sz="2600" spc="-100" dirty="0">
                <a:solidFill>
                  <a:schemeClr val="accent6"/>
                </a:solidFill>
              </a:rPr>
              <a:t>Better </a:t>
            </a:r>
            <a:r>
              <a:rPr lang="en-US" sz="2600" b="1" spc="-100" dirty="0">
                <a:solidFill>
                  <a:schemeClr val="accent6"/>
                </a:solidFill>
              </a:rPr>
              <a:t>matching</a:t>
            </a:r>
            <a:r>
              <a:rPr lang="en-US" sz="2600" spc="-100" dirty="0">
                <a:solidFill>
                  <a:schemeClr val="accent6"/>
                </a:solidFill>
              </a:rPr>
              <a:t> between vulnerability and exploitation tools</a:t>
            </a:r>
          </a:p>
          <a:p>
            <a:r>
              <a:rPr lang="en-US" sz="2600" spc="-100" dirty="0">
                <a:solidFill>
                  <a:schemeClr val="accent6"/>
                </a:solidFill>
              </a:rPr>
              <a:t>Better understanding of </a:t>
            </a:r>
            <a:r>
              <a:rPr lang="en-US" sz="2600" b="1" spc="-100" dirty="0">
                <a:solidFill>
                  <a:schemeClr val="accent6"/>
                </a:solidFill>
              </a:rPr>
              <a:t>exfiltration</a:t>
            </a:r>
            <a:r>
              <a:rPr lang="en-US" sz="2600" spc="-100" dirty="0">
                <a:solidFill>
                  <a:schemeClr val="accent6"/>
                </a:solidFill>
              </a:rPr>
              <a:t> targets</a:t>
            </a:r>
          </a:p>
        </p:txBody>
      </p:sp>
      <p:pic>
        <p:nvPicPr>
          <p:cNvPr id="5" name="Picture 4">
            <a:extLst>
              <a:ext uri="{FF2B5EF4-FFF2-40B4-BE49-F238E27FC236}">
                <a16:creationId xmlns:a16="http://schemas.microsoft.com/office/drawing/2014/main" id="{E263042B-4B05-6C6A-F84C-B67B848C7FD9}"/>
              </a:ext>
            </a:extLst>
          </p:cNvPr>
          <p:cNvPicPr>
            <a:picLocks noChangeAspect="1"/>
          </p:cNvPicPr>
          <p:nvPr/>
        </p:nvPicPr>
        <p:blipFill>
          <a:blip r:embed="rId2"/>
          <a:stretch>
            <a:fillRect/>
          </a:stretch>
        </p:blipFill>
        <p:spPr>
          <a:xfrm>
            <a:off x="3383774" y="4229134"/>
            <a:ext cx="5151990" cy="2082955"/>
          </a:xfrm>
          <a:prstGeom prst="rect">
            <a:avLst/>
          </a:prstGeom>
        </p:spPr>
      </p:pic>
    </p:spTree>
    <p:extLst>
      <p:ext uri="{BB962C8B-B14F-4D97-AF65-F5344CB8AC3E}">
        <p14:creationId xmlns:p14="http://schemas.microsoft.com/office/powerpoint/2010/main" val="3020721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2C043-12C4-9FB4-A16D-55F6057AF7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FE51354-1220-0CE1-2E47-1D2D8C2FD0CB}"/>
              </a:ext>
            </a:extLst>
          </p:cNvPr>
          <p:cNvSpPr>
            <a:spLocks noGrp="1"/>
          </p:cNvSpPr>
          <p:nvPr>
            <p:ph type="title"/>
          </p:nvPr>
        </p:nvSpPr>
        <p:spPr>
          <a:xfrm>
            <a:off x="655660" y="379704"/>
            <a:ext cx="10515600" cy="779463"/>
          </a:xfrm>
        </p:spPr>
        <p:txBody>
          <a:bodyPr>
            <a:normAutofit/>
          </a:bodyPr>
          <a:lstStyle/>
          <a:p>
            <a:r>
              <a:rPr lang="en-US" sz="3600" dirty="0"/>
              <a:t>Exposing execution maturity gaps</a:t>
            </a:r>
          </a:p>
        </p:txBody>
      </p:sp>
      <p:sp>
        <p:nvSpPr>
          <p:cNvPr id="2" name="Content Placeholder 4">
            <a:extLst>
              <a:ext uri="{FF2B5EF4-FFF2-40B4-BE49-F238E27FC236}">
                <a16:creationId xmlns:a16="http://schemas.microsoft.com/office/drawing/2014/main" id="{CB718943-DCE7-532E-B2A0-3C4A3E41B0F3}"/>
              </a:ext>
            </a:extLst>
          </p:cNvPr>
          <p:cNvSpPr txBox="1">
            <a:spLocks/>
          </p:cNvSpPr>
          <p:nvPr/>
        </p:nvSpPr>
        <p:spPr>
          <a:xfrm>
            <a:off x="875371" y="1515227"/>
            <a:ext cx="5448605" cy="45733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200000"/>
              </a:lnSpc>
            </a:pPr>
            <a:r>
              <a:rPr lang="en-US" sz="2600" dirty="0">
                <a:solidFill>
                  <a:schemeClr val="tx1"/>
                </a:solidFill>
                <a:latin typeface="Aptos"/>
              </a:rPr>
              <a:t>Critical Patch Execution Windows</a:t>
            </a:r>
          </a:p>
          <a:p>
            <a:pPr algn="just">
              <a:lnSpc>
                <a:spcPct val="200000"/>
              </a:lnSpc>
            </a:pPr>
            <a:r>
              <a:rPr lang="en-US" sz="2600" dirty="0">
                <a:solidFill>
                  <a:schemeClr val="tx1"/>
                </a:solidFill>
                <a:latin typeface="Aptos"/>
                <a:ea typeface="Arial" panose="020B0604020202020204" pitchFamily="34" charset="0"/>
                <a:cs typeface="Arial"/>
              </a:rPr>
              <a:t>Time to Remediation</a:t>
            </a:r>
          </a:p>
          <a:p>
            <a:pPr algn="just">
              <a:lnSpc>
                <a:spcPct val="200000"/>
              </a:lnSpc>
            </a:pPr>
            <a:r>
              <a:rPr lang="en-US" sz="2600" dirty="0">
                <a:solidFill>
                  <a:schemeClr val="tx1"/>
                </a:solidFill>
                <a:latin typeface="Aptos"/>
                <a:ea typeface="Arial" panose="020B0604020202020204" pitchFamily="34" charset="0"/>
                <a:cs typeface="Arial"/>
              </a:rPr>
              <a:t>Zero-Day Procedures</a:t>
            </a:r>
          </a:p>
          <a:p>
            <a:pPr algn="just">
              <a:lnSpc>
                <a:spcPct val="200000"/>
              </a:lnSpc>
            </a:pPr>
            <a:r>
              <a:rPr lang="en-US" sz="2600" dirty="0">
                <a:solidFill>
                  <a:schemeClr val="tx1"/>
                </a:solidFill>
                <a:latin typeface="Aptos"/>
                <a:ea typeface="Arial" panose="020B0604020202020204" pitchFamily="34" charset="0"/>
                <a:cs typeface="Arial"/>
              </a:rPr>
              <a:t>Threat Intelligence </a:t>
            </a:r>
          </a:p>
        </p:txBody>
      </p:sp>
      <p:pic>
        <p:nvPicPr>
          <p:cNvPr id="6" name="Picture 5">
            <a:extLst>
              <a:ext uri="{FF2B5EF4-FFF2-40B4-BE49-F238E27FC236}">
                <a16:creationId xmlns:a16="http://schemas.microsoft.com/office/drawing/2014/main" id="{68FCAC0F-ED89-0F58-4EC2-17BBBA1FD217}"/>
              </a:ext>
            </a:extLst>
          </p:cNvPr>
          <p:cNvPicPr>
            <a:picLocks noChangeAspect="1"/>
          </p:cNvPicPr>
          <p:nvPr/>
        </p:nvPicPr>
        <p:blipFill>
          <a:blip r:embed="rId2"/>
          <a:stretch>
            <a:fillRect/>
          </a:stretch>
        </p:blipFill>
        <p:spPr>
          <a:xfrm>
            <a:off x="6568616" y="1905521"/>
            <a:ext cx="5008905" cy="3792751"/>
          </a:xfrm>
          <a:prstGeom prst="rect">
            <a:avLst/>
          </a:prstGeom>
        </p:spPr>
      </p:pic>
    </p:spTree>
    <p:extLst>
      <p:ext uri="{BB962C8B-B14F-4D97-AF65-F5344CB8AC3E}">
        <p14:creationId xmlns:p14="http://schemas.microsoft.com/office/powerpoint/2010/main" val="2461413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6EF36-BF68-1B4E-87BC-80B64A46633C}"/>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BD48FCF6-BF4A-EE52-BDD0-26AD6DC2A3BB}"/>
              </a:ext>
            </a:extLst>
          </p:cNvPr>
          <p:cNvSpPr>
            <a:spLocks noGrp="1"/>
          </p:cNvSpPr>
          <p:nvPr>
            <p:ph type="title"/>
          </p:nvPr>
        </p:nvSpPr>
        <p:spPr>
          <a:xfrm>
            <a:off x="550506" y="153805"/>
            <a:ext cx="9774594" cy="671385"/>
          </a:xfrm>
        </p:spPr>
        <p:txBody>
          <a:bodyPr anchor="b">
            <a:normAutofit/>
          </a:bodyPr>
          <a:lstStyle/>
          <a:p>
            <a:r>
              <a:rPr lang="en-US" sz="3600" dirty="0"/>
              <a:t>What is RaaS or Ransomware-as-a-Service?</a:t>
            </a:r>
          </a:p>
        </p:txBody>
      </p:sp>
      <p:pic>
        <p:nvPicPr>
          <p:cNvPr id="8" name="Picture 4" descr="Ransomware as a Service (RaaS) - Threacop">
            <a:extLst>
              <a:ext uri="{FF2B5EF4-FFF2-40B4-BE49-F238E27FC236}">
                <a16:creationId xmlns:a16="http://schemas.microsoft.com/office/drawing/2014/main" id="{D578BD8F-49B6-DCCB-2BB2-22A873ED43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03" t="4691" r="9543" b="20651"/>
          <a:stretch/>
        </p:blipFill>
        <p:spPr bwMode="auto">
          <a:xfrm>
            <a:off x="4619293" y="1340728"/>
            <a:ext cx="6922667" cy="39784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845C353-1D76-90E3-4837-C08363C9F155}"/>
              </a:ext>
            </a:extLst>
          </p:cNvPr>
          <p:cNvPicPr>
            <a:picLocks noChangeAspect="1"/>
          </p:cNvPicPr>
          <p:nvPr/>
        </p:nvPicPr>
        <p:blipFill>
          <a:blip r:embed="rId3"/>
          <a:stretch>
            <a:fillRect/>
          </a:stretch>
        </p:blipFill>
        <p:spPr>
          <a:xfrm>
            <a:off x="286650" y="1148576"/>
            <a:ext cx="4123473" cy="5709424"/>
          </a:xfrm>
          <a:prstGeom prst="rect">
            <a:avLst/>
          </a:prstGeom>
        </p:spPr>
      </p:pic>
    </p:spTree>
    <p:extLst>
      <p:ext uri="{BB962C8B-B14F-4D97-AF65-F5344CB8AC3E}">
        <p14:creationId xmlns:p14="http://schemas.microsoft.com/office/powerpoint/2010/main" val="2067733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585A0-0FA1-D6C5-5B49-C953A259DFF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3FEE155-CD04-F5C5-AFEF-6EEC274C5C1F}"/>
              </a:ext>
            </a:extLst>
          </p:cNvPr>
          <p:cNvSpPr>
            <a:spLocks noGrp="1"/>
          </p:cNvSpPr>
          <p:nvPr>
            <p:ph type="title"/>
          </p:nvPr>
        </p:nvSpPr>
        <p:spPr>
          <a:xfrm>
            <a:off x="352108" y="377824"/>
            <a:ext cx="7796212" cy="1629396"/>
          </a:xfrm>
        </p:spPr>
        <p:txBody>
          <a:bodyPr vert="horz" lIns="91440" tIns="45720" rIns="91440" bIns="45720" rtlCol="0" anchor="t">
            <a:noAutofit/>
          </a:bodyPr>
          <a:lstStyle/>
          <a:p>
            <a:r>
              <a:rPr lang="en-US" sz="3600" kern="1200" dirty="0">
                <a:latin typeface="+mj-lt"/>
                <a:ea typeface="+mj-ea"/>
                <a:cs typeface="+mj-cs"/>
              </a:rPr>
              <a:t>How is AI helping defend customers’ cyber security?</a:t>
            </a:r>
          </a:p>
        </p:txBody>
      </p:sp>
      <p:pic>
        <p:nvPicPr>
          <p:cNvPr id="7" name="Picture 6">
            <a:extLst>
              <a:ext uri="{FF2B5EF4-FFF2-40B4-BE49-F238E27FC236}">
                <a16:creationId xmlns:a16="http://schemas.microsoft.com/office/drawing/2014/main" id="{C2F43288-D5A7-0096-E962-17F08F1D4FD1}"/>
              </a:ext>
            </a:extLst>
          </p:cNvPr>
          <p:cNvPicPr>
            <a:picLocks noChangeAspect="1"/>
          </p:cNvPicPr>
          <p:nvPr/>
        </p:nvPicPr>
        <p:blipFill>
          <a:blip r:embed="rId2"/>
          <a:stretch>
            <a:fillRect/>
          </a:stretch>
        </p:blipFill>
        <p:spPr>
          <a:xfrm>
            <a:off x="3313150" y="4237059"/>
            <a:ext cx="5585523" cy="1996823"/>
          </a:xfrm>
          <a:prstGeom prst="rect">
            <a:avLst/>
          </a:prstGeom>
          <a:noFill/>
        </p:spPr>
      </p:pic>
      <p:sp>
        <p:nvSpPr>
          <p:cNvPr id="2" name="Content Placeholder 4">
            <a:extLst>
              <a:ext uri="{FF2B5EF4-FFF2-40B4-BE49-F238E27FC236}">
                <a16:creationId xmlns:a16="http://schemas.microsoft.com/office/drawing/2014/main" id="{2D196C5D-B345-EA52-B7A4-5242B3C864D1}"/>
              </a:ext>
            </a:extLst>
          </p:cNvPr>
          <p:cNvSpPr txBox="1">
            <a:spLocks/>
          </p:cNvSpPr>
          <p:nvPr/>
        </p:nvSpPr>
        <p:spPr>
          <a:xfrm>
            <a:off x="3313150" y="1835440"/>
            <a:ext cx="6566829" cy="3811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kern="1200" spc="-100" dirty="0">
                <a:solidFill>
                  <a:schemeClr val="accent6"/>
                </a:solidFill>
                <a:latin typeface="+mn-lt"/>
                <a:ea typeface="+mn-ea"/>
                <a:cs typeface="+mn-cs"/>
              </a:rPr>
              <a:t>Recognizes patterns faster</a:t>
            </a:r>
          </a:p>
          <a:p>
            <a:r>
              <a:rPr lang="en-US" kern="1200" spc="-100" dirty="0">
                <a:solidFill>
                  <a:schemeClr val="accent6"/>
                </a:solidFill>
                <a:latin typeface="+mn-lt"/>
                <a:ea typeface="+mn-ea"/>
                <a:cs typeface="+mn-cs"/>
              </a:rPr>
              <a:t>Processes large data sets faster</a:t>
            </a:r>
          </a:p>
          <a:p>
            <a:r>
              <a:rPr lang="en-US" kern="1200" spc="-100" dirty="0">
                <a:solidFill>
                  <a:schemeClr val="accent6"/>
                </a:solidFill>
                <a:latin typeface="+mn-lt"/>
                <a:ea typeface="+mn-ea"/>
                <a:cs typeface="+mn-cs"/>
              </a:rPr>
              <a:t>Mostly improving reaction time</a:t>
            </a:r>
          </a:p>
          <a:p>
            <a:r>
              <a:rPr lang="en-US" kern="1200" spc="-100" dirty="0">
                <a:solidFill>
                  <a:schemeClr val="accent6"/>
                </a:solidFill>
                <a:latin typeface="+mn-lt"/>
                <a:ea typeface="+mn-ea"/>
                <a:cs typeface="+mn-cs"/>
              </a:rPr>
              <a:t>Higher accuracy</a:t>
            </a:r>
          </a:p>
        </p:txBody>
      </p:sp>
    </p:spTree>
    <p:extLst>
      <p:ext uri="{BB962C8B-B14F-4D97-AF65-F5344CB8AC3E}">
        <p14:creationId xmlns:p14="http://schemas.microsoft.com/office/powerpoint/2010/main" val="1522851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76CC8-73D4-B4D9-CF40-503DD76FC8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37330B2-6340-55D4-3188-996EC9054C87}"/>
              </a:ext>
            </a:extLst>
          </p:cNvPr>
          <p:cNvSpPr>
            <a:spLocks noGrp="1"/>
          </p:cNvSpPr>
          <p:nvPr>
            <p:ph type="title"/>
          </p:nvPr>
        </p:nvSpPr>
        <p:spPr>
          <a:xfrm>
            <a:off x="545940" y="1809158"/>
            <a:ext cx="11119624" cy="2274992"/>
          </a:xfrm>
        </p:spPr>
        <p:txBody>
          <a:bodyPr>
            <a:normAutofit/>
          </a:bodyPr>
          <a:lstStyle/>
          <a:p>
            <a:pPr algn="ctr"/>
            <a:r>
              <a:rPr lang="en-US" sz="4800" dirty="0"/>
              <a:t>Hierarchal Driven Recovery &amp; Data Recovery Methodologies</a:t>
            </a:r>
          </a:p>
        </p:txBody>
      </p:sp>
      <p:sp>
        <p:nvSpPr>
          <p:cNvPr id="2" name="Content Placeholder 4">
            <a:extLst>
              <a:ext uri="{FF2B5EF4-FFF2-40B4-BE49-F238E27FC236}">
                <a16:creationId xmlns:a16="http://schemas.microsoft.com/office/drawing/2014/main" id="{715F74E8-C602-1EF4-33AE-6B8829D2CEBE}"/>
              </a:ext>
            </a:extLst>
          </p:cNvPr>
          <p:cNvSpPr txBox="1">
            <a:spLocks/>
          </p:cNvSpPr>
          <p:nvPr/>
        </p:nvSpPr>
        <p:spPr>
          <a:xfrm>
            <a:off x="545940" y="1382608"/>
            <a:ext cx="10720774" cy="500186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sz="3600" dirty="0">
              <a:solidFill>
                <a:schemeClr val="tx1"/>
              </a:solidFill>
              <a:latin typeface="Aptos"/>
              <a:ea typeface="Arial" panose="020B0604020202020204" pitchFamily="34" charset="0"/>
              <a:cs typeface="Arial"/>
            </a:endParaRPr>
          </a:p>
        </p:txBody>
      </p:sp>
    </p:spTree>
    <p:extLst>
      <p:ext uri="{BB962C8B-B14F-4D97-AF65-F5344CB8AC3E}">
        <p14:creationId xmlns:p14="http://schemas.microsoft.com/office/powerpoint/2010/main" val="160997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61ADC-8E4F-A5B8-AAF3-6792708D036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8BF51DD-9B68-4AEA-7F6E-3E1B47DE5A6E}"/>
              </a:ext>
            </a:extLst>
          </p:cNvPr>
          <p:cNvSpPr>
            <a:spLocks noGrp="1"/>
          </p:cNvSpPr>
          <p:nvPr>
            <p:ph type="title"/>
          </p:nvPr>
        </p:nvSpPr>
        <p:spPr>
          <a:xfrm>
            <a:off x="650221" y="310809"/>
            <a:ext cx="7858159" cy="779463"/>
          </a:xfrm>
        </p:spPr>
        <p:txBody>
          <a:bodyPr vert="horz" lIns="91440" tIns="45720" rIns="91440" bIns="45720" rtlCol="0" anchor="ctr">
            <a:noAutofit/>
          </a:bodyPr>
          <a:lstStyle/>
          <a:p>
            <a:r>
              <a:rPr lang="en-US" sz="3600" kern="1200" dirty="0">
                <a:latin typeface="+mj-lt"/>
                <a:ea typeface="+mj-ea"/>
                <a:cs typeface="+mj-cs"/>
              </a:rPr>
              <a:t>Hierarchal Driven Recovery Architecture</a:t>
            </a:r>
          </a:p>
        </p:txBody>
      </p:sp>
      <p:sp>
        <p:nvSpPr>
          <p:cNvPr id="2" name="Content Placeholder 4">
            <a:extLst>
              <a:ext uri="{FF2B5EF4-FFF2-40B4-BE49-F238E27FC236}">
                <a16:creationId xmlns:a16="http://schemas.microsoft.com/office/drawing/2014/main" id="{D6C4F11E-504C-FBBF-891B-C227AA1F6B99}"/>
              </a:ext>
            </a:extLst>
          </p:cNvPr>
          <p:cNvSpPr txBox="1">
            <a:spLocks/>
          </p:cNvSpPr>
          <p:nvPr/>
        </p:nvSpPr>
        <p:spPr>
          <a:xfrm>
            <a:off x="2923743" y="1674621"/>
            <a:ext cx="8450501" cy="4243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2400" dirty="0">
                <a:solidFill>
                  <a:schemeClr val="accent6"/>
                </a:solidFill>
              </a:rPr>
              <a:t>1</a:t>
            </a:r>
            <a:r>
              <a:rPr lang="en-US" sz="2400" baseline="30000" dirty="0">
                <a:solidFill>
                  <a:schemeClr val="accent6"/>
                </a:solidFill>
              </a:rPr>
              <a:t>st </a:t>
            </a:r>
            <a:r>
              <a:rPr lang="en-US" sz="2400" dirty="0">
                <a:solidFill>
                  <a:schemeClr val="accent6"/>
                </a:solidFill>
              </a:rPr>
              <a:t>Layer – Production workloads protected by </a:t>
            </a:r>
            <a:r>
              <a:rPr lang="en-US" sz="2400" b="1" dirty="0">
                <a:solidFill>
                  <a:schemeClr val="accent6"/>
                </a:solidFill>
              </a:rPr>
              <a:t>Layered Security and Resilience</a:t>
            </a:r>
          </a:p>
          <a:p>
            <a:pPr>
              <a:lnSpc>
                <a:spcPct val="150000"/>
              </a:lnSpc>
            </a:pPr>
            <a:r>
              <a:rPr lang="en-US" sz="2400" dirty="0">
                <a:solidFill>
                  <a:schemeClr val="accent6"/>
                </a:solidFill>
              </a:rPr>
              <a:t>2</a:t>
            </a:r>
            <a:r>
              <a:rPr lang="en-US" sz="2400" baseline="30000" dirty="0">
                <a:solidFill>
                  <a:schemeClr val="accent6"/>
                </a:solidFill>
              </a:rPr>
              <a:t>nd</a:t>
            </a:r>
            <a:r>
              <a:rPr lang="en-US" sz="2400" dirty="0">
                <a:solidFill>
                  <a:schemeClr val="accent6"/>
                </a:solidFill>
              </a:rPr>
              <a:t> Layer – Instant Recovery – </a:t>
            </a:r>
            <a:r>
              <a:rPr lang="en-US" sz="2400" b="1" dirty="0">
                <a:solidFill>
                  <a:schemeClr val="accent6"/>
                </a:solidFill>
              </a:rPr>
              <a:t>Immutable Snapshots</a:t>
            </a:r>
          </a:p>
          <a:p>
            <a:pPr>
              <a:lnSpc>
                <a:spcPct val="150000"/>
              </a:lnSpc>
            </a:pPr>
            <a:r>
              <a:rPr lang="en-US" sz="2400" dirty="0">
                <a:solidFill>
                  <a:schemeClr val="accent6"/>
                </a:solidFill>
              </a:rPr>
              <a:t>3</a:t>
            </a:r>
            <a:r>
              <a:rPr lang="en-US" sz="2400" baseline="30000" dirty="0">
                <a:solidFill>
                  <a:schemeClr val="accent6"/>
                </a:solidFill>
              </a:rPr>
              <a:t>rd</a:t>
            </a:r>
            <a:r>
              <a:rPr lang="en-US" sz="2400" dirty="0">
                <a:solidFill>
                  <a:schemeClr val="accent6"/>
                </a:solidFill>
              </a:rPr>
              <a:t> Layer – Emergency Recovery – </a:t>
            </a:r>
            <a:r>
              <a:rPr lang="en-US" sz="2400" b="1" dirty="0">
                <a:solidFill>
                  <a:schemeClr val="accent6"/>
                </a:solidFill>
              </a:rPr>
              <a:t>Indelible Snapshots</a:t>
            </a:r>
          </a:p>
          <a:p>
            <a:pPr>
              <a:lnSpc>
                <a:spcPct val="150000"/>
              </a:lnSpc>
            </a:pPr>
            <a:r>
              <a:rPr lang="en-US" sz="2400" dirty="0">
                <a:solidFill>
                  <a:schemeClr val="accent6"/>
                </a:solidFill>
              </a:rPr>
              <a:t>4</a:t>
            </a:r>
            <a:r>
              <a:rPr lang="en-US" sz="2400" baseline="30000" dirty="0">
                <a:solidFill>
                  <a:schemeClr val="accent6"/>
                </a:solidFill>
              </a:rPr>
              <a:t>th</a:t>
            </a:r>
            <a:r>
              <a:rPr lang="en-US" sz="2400" dirty="0">
                <a:solidFill>
                  <a:schemeClr val="accent6"/>
                </a:solidFill>
              </a:rPr>
              <a:t> Layer – Disaster Recovery – </a:t>
            </a:r>
            <a:r>
              <a:rPr lang="en-US" sz="2400" b="1" dirty="0">
                <a:solidFill>
                  <a:schemeClr val="accent6"/>
                </a:solidFill>
              </a:rPr>
              <a:t>Point-in-Time copies</a:t>
            </a:r>
          </a:p>
          <a:p>
            <a:pPr>
              <a:lnSpc>
                <a:spcPct val="150000"/>
              </a:lnSpc>
            </a:pPr>
            <a:r>
              <a:rPr lang="en-US" sz="2400" dirty="0">
                <a:solidFill>
                  <a:schemeClr val="accent6"/>
                </a:solidFill>
              </a:rPr>
              <a:t>5</a:t>
            </a:r>
            <a:r>
              <a:rPr lang="en-US" sz="2400" baseline="30000" dirty="0">
                <a:solidFill>
                  <a:schemeClr val="accent6"/>
                </a:solidFill>
              </a:rPr>
              <a:t>th</a:t>
            </a:r>
            <a:r>
              <a:rPr lang="en-US" sz="2400" dirty="0">
                <a:solidFill>
                  <a:schemeClr val="accent6"/>
                </a:solidFill>
              </a:rPr>
              <a:t> Layer – The Vault– </a:t>
            </a:r>
            <a:r>
              <a:rPr lang="en-US" sz="2400" b="1" dirty="0">
                <a:solidFill>
                  <a:schemeClr val="accent6"/>
                </a:solidFill>
              </a:rPr>
              <a:t>Public/Private Cloud Repository </a:t>
            </a:r>
          </a:p>
        </p:txBody>
      </p:sp>
    </p:spTree>
    <p:extLst>
      <p:ext uri="{BB962C8B-B14F-4D97-AF65-F5344CB8AC3E}">
        <p14:creationId xmlns:p14="http://schemas.microsoft.com/office/powerpoint/2010/main" val="4177541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0A3BE-A6B3-FADC-B020-27C597FB684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73CB801-F1A7-FD52-CD62-6447D3075F72}"/>
              </a:ext>
            </a:extLst>
          </p:cNvPr>
          <p:cNvSpPr>
            <a:spLocks noGrp="1"/>
          </p:cNvSpPr>
          <p:nvPr>
            <p:ph type="title"/>
          </p:nvPr>
        </p:nvSpPr>
        <p:spPr>
          <a:xfrm>
            <a:off x="481361" y="267017"/>
            <a:ext cx="8407400" cy="779463"/>
          </a:xfrm>
        </p:spPr>
        <p:txBody>
          <a:bodyPr vert="horz" lIns="91440" tIns="45720" rIns="91440" bIns="45720" rtlCol="0" anchor="ctr">
            <a:normAutofit/>
          </a:bodyPr>
          <a:lstStyle/>
          <a:p>
            <a:r>
              <a:rPr lang="en-US" kern="1200" dirty="0">
                <a:latin typeface="+mj-lt"/>
                <a:ea typeface="+mj-ea"/>
                <a:cs typeface="+mj-cs"/>
              </a:rPr>
              <a:t>Data Recovery Methods by Layer</a:t>
            </a:r>
          </a:p>
        </p:txBody>
      </p:sp>
      <p:graphicFrame>
        <p:nvGraphicFramePr>
          <p:cNvPr id="6" name="Content Placeholder 4">
            <a:extLst>
              <a:ext uri="{FF2B5EF4-FFF2-40B4-BE49-F238E27FC236}">
                <a16:creationId xmlns:a16="http://schemas.microsoft.com/office/drawing/2014/main" id="{CE938514-31F8-6FDE-0F22-5EA422345F28}"/>
              </a:ext>
            </a:extLst>
          </p:cNvPr>
          <p:cNvGraphicFramePr/>
          <p:nvPr>
            <p:extLst>
              <p:ext uri="{D42A27DB-BD31-4B8C-83A1-F6EECF244321}">
                <p14:modId xmlns:p14="http://schemas.microsoft.com/office/powerpoint/2010/main" val="651993356"/>
              </p:ext>
            </p:extLst>
          </p:nvPr>
        </p:nvGraphicFramePr>
        <p:xfrm>
          <a:off x="570571" y="1378777"/>
          <a:ext cx="8640337" cy="4432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7364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321AEB-6A43-D3C9-B587-E8F524544A2D}"/>
              </a:ext>
            </a:extLst>
          </p:cNvPr>
          <p:cNvSpPr>
            <a:spLocks noGrp="1"/>
          </p:cNvSpPr>
          <p:nvPr>
            <p:ph type="title"/>
          </p:nvPr>
        </p:nvSpPr>
        <p:spPr>
          <a:xfrm>
            <a:off x="838200" y="267017"/>
            <a:ext cx="10515600" cy="779463"/>
          </a:xfrm>
        </p:spPr>
        <p:txBody>
          <a:bodyPr anchor="ctr">
            <a:normAutofit/>
          </a:bodyPr>
          <a:lstStyle/>
          <a:p>
            <a:r>
              <a:rPr lang="en-US" dirty="0"/>
              <a:t>Proactive Tips</a:t>
            </a:r>
          </a:p>
        </p:txBody>
      </p:sp>
      <p:graphicFrame>
        <p:nvGraphicFramePr>
          <p:cNvPr id="7" name="Text Placeholder 4">
            <a:extLst>
              <a:ext uri="{FF2B5EF4-FFF2-40B4-BE49-F238E27FC236}">
                <a16:creationId xmlns:a16="http://schemas.microsoft.com/office/drawing/2014/main" id="{8B5603B3-87C9-6FED-BF90-FD31D8DC2CA2}"/>
              </a:ext>
            </a:extLst>
          </p:cNvPr>
          <p:cNvGraphicFramePr/>
          <p:nvPr>
            <p:extLst>
              <p:ext uri="{D42A27DB-BD31-4B8C-83A1-F6EECF244321}">
                <p14:modId xmlns:p14="http://schemas.microsoft.com/office/powerpoint/2010/main" val="724093265"/>
              </p:ext>
            </p:extLst>
          </p:nvPr>
        </p:nvGraphicFramePr>
        <p:xfrm>
          <a:off x="838200" y="1378777"/>
          <a:ext cx="8407400" cy="4432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3545743"/>
      </p:ext>
    </p:extLst>
  </p:cSld>
  <p:clrMapOvr>
    <a:masterClrMapping/>
  </p:clrMapOvr>
</p:sld>
</file>

<file path=ppt/theme/theme1.xml><?xml version="1.0" encoding="utf-8"?>
<a:theme xmlns:a="http://schemas.openxmlformats.org/drawingml/2006/main" name="Office Theme">
  <a:themeElements>
    <a:clrScheme name="PDT Templateefb">
      <a:dk1>
        <a:srgbClr val="243746"/>
      </a:dk1>
      <a:lt1>
        <a:srgbClr val="FFFFFF"/>
      </a:lt1>
      <a:dk2>
        <a:srgbClr val="243746"/>
      </a:dk2>
      <a:lt2>
        <a:srgbClr val="F3F3F3"/>
      </a:lt2>
      <a:accent1>
        <a:srgbClr val="048CD6"/>
      </a:accent1>
      <a:accent2>
        <a:srgbClr val="EFB661"/>
      </a:accent2>
      <a:accent3>
        <a:srgbClr val="AFCDE3"/>
      </a:accent3>
      <a:accent4>
        <a:srgbClr val="939598"/>
      </a:accent4>
      <a:accent5>
        <a:srgbClr val="D28B49"/>
      </a:accent5>
      <a:accent6>
        <a:srgbClr val="243746"/>
      </a:accent6>
      <a:hlink>
        <a:srgbClr val="048CD6"/>
      </a:hlink>
      <a:folHlink>
        <a:srgbClr val="EFB66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67D645BF-69A0-3D46-870C-1D39EEB841FE}" vid="{79C44ECC-3F85-5B4F-9550-94A13AC774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2d230e5-db09-4232-bb0d-b3d19766c145">
      <Terms xmlns="http://schemas.microsoft.com/office/infopath/2007/PartnerControls"/>
    </lcf76f155ced4ddcb4097134ff3c332f>
    <TaxCatchAll xmlns="e508059c-ea91-45f1-9af6-d5e276626096" xsi:nil="true"/>
    <MediaLengthInSeconds xmlns="c2d230e5-db09-4232-bb0d-b3d19766c14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BABEDEC42594241A186F0BC71F62A77" ma:contentTypeVersion="15" ma:contentTypeDescription="Create a new document." ma:contentTypeScope="" ma:versionID="100b850a9ba100666f425352fc180661">
  <xsd:schema xmlns:xsd="http://www.w3.org/2001/XMLSchema" xmlns:xs="http://www.w3.org/2001/XMLSchema" xmlns:p="http://schemas.microsoft.com/office/2006/metadata/properties" xmlns:ns2="c2d230e5-db09-4232-bb0d-b3d19766c145" xmlns:ns3="e508059c-ea91-45f1-9af6-d5e276626096" targetNamespace="http://schemas.microsoft.com/office/2006/metadata/properties" ma:root="true" ma:fieldsID="9e21fea7b00c4e6a799d2558c1510701" ns2:_="" ns3:_="">
    <xsd:import namespace="c2d230e5-db09-4232-bb0d-b3d19766c145"/>
    <xsd:import namespace="e508059c-ea91-45f1-9af6-d5e27662609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d230e5-db09-4232-bb0d-b3d19766c1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eb503c5-196d-4532-9d26-3552040d5ad4"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08059c-ea91-45f1-9af6-d5e27662609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ca5af43-d1a1-4b72-8b8f-9ca6e849cf5f}" ma:internalName="TaxCatchAll" ma:showField="CatchAllData" ma:web="e508059c-ea91-45f1-9af6-d5e276626096">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13298F-D896-489F-8D85-FCCB70921380}">
  <ds:schemaRefs>
    <ds:schemaRef ds:uri="http://schemas.microsoft.com/office/2006/metadata/properties"/>
    <ds:schemaRef ds:uri="http://schemas.microsoft.com/office/infopath/2007/PartnerControls"/>
    <ds:schemaRef ds:uri="da1c1bae-4375-45e4-8cae-91c87fc38d50"/>
    <ds:schemaRef ds:uri="7983ac6a-16d0-4cb6-99ce-7059be3a14c5"/>
    <ds:schemaRef ds:uri="c2d230e5-db09-4232-bb0d-b3d19766c145"/>
    <ds:schemaRef ds:uri="e508059c-ea91-45f1-9af6-d5e276626096"/>
  </ds:schemaRefs>
</ds:datastoreItem>
</file>

<file path=customXml/itemProps2.xml><?xml version="1.0" encoding="utf-8"?>
<ds:datastoreItem xmlns:ds="http://schemas.openxmlformats.org/officeDocument/2006/customXml" ds:itemID="{1405AEE0-5709-4A31-8F2D-4CE9B24350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d230e5-db09-4232-bb0d-b3d19766c145"/>
    <ds:schemaRef ds:uri="e508059c-ea91-45f1-9af6-d5e2766260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AD31D9-3062-4D92-A564-13D8DC47A3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PDT Powerpoint Template 2024</Template>
  <TotalTime>1508</TotalTime>
  <Words>260</Words>
  <Application>Microsoft Office PowerPoint</Application>
  <PresentationFormat>Widescreen</PresentationFormat>
  <Paragraphs>43</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Aptos</vt:lpstr>
      <vt:lpstr>Aptos Display</vt:lpstr>
      <vt:lpstr>Arial</vt:lpstr>
      <vt:lpstr>Office Theme</vt:lpstr>
      <vt:lpstr>PowerPoint Presentation</vt:lpstr>
      <vt:lpstr>AI-Enabled Cyber Attacks</vt:lpstr>
      <vt:lpstr>Exposing execution maturity gaps</vt:lpstr>
      <vt:lpstr>What is RaaS or Ransomware-as-a-Service?</vt:lpstr>
      <vt:lpstr>How is AI helping defend customers’ cyber security?</vt:lpstr>
      <vt:lpstr>Hierarchal Driven Recovery &amp; Data Recovery Methodologies</vt:lpstr>
      <vt:lpstr>Hierarchal Driven Recovery Architecture</vt:lpstr>
      <vt:lpstr>Data Recovery Methods by Layer</vt:lpstr>
      <vt:lpstr>Proactive Tips</vt:lpstr>
      <vt:lpstr>Better Together with PDT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Melissa Devine</dc:creator>
  <cp:lastModifiedBy>Melissa Devine</cp:lastModifiedBy>
  <cp:revision>4</cp:revision>
  <dcterms:created xsi:type="dcterms:W3CDTF">2024-04-12T15:05:22Z</dcterms:created>
  <dcterms:modified xsi:type="dcterms:W3CDTF">2024-11-01T16:05:32Z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0x0101009BABEDEC42594241A186F0BC71F62A77</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