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" panose="020B0604020202020204" pitchFamily="34" charset="0"/>
      <p:regular r:id="rId17"/>
    </p:embeddedFont>
    <p:embeddedFont>
      <p:font typeface="Barlow Light" pitchFamily="2" charset="77"/>
      <p:regular r:id="rId18"/>
    </p:embeddedFont>
    <p:embeddedFont>
      <p:font typeface="Barlow Light Bold" pitchFamily="2" charset="77"/>
      <p:regular r:id="rId19"/>
    </p:embeddedFont>
    <p:embeddedFont>
      <p:font typeface="Barlow Light Bold Italics" pitchFamily="2" charset="77"/>
      <p:regular r:id="rId20"/>
      <p:italic r:id="rId21"/>
    </p:embeddedFont>
    <p:embeddedFont>
      <p:font typeface="Barlow Medium" pitchFamily="2" charset="77"/>
      <p:regular r:id="rId22"/>
    </p:embeddedFont>
    <p:embeddedFont>
      <p:font typeface="Barlow SemiCondensed Bold" pitchFamily="2" charset="7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uce" pitchFamily="2" charset="77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3" autoAdjust="0"/>
  </p:normalViewPr>
  <p:slideViewPr>
    <p:cSldViewPr>
      <p:cViewPr varScale="1">
        <p:scale>
          <a:sx n="77" d="100"/>
          <a:sy n="77" d="100"/>
        </p:scale>
        <p:origin x="3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88489" y="373100"/>
            <a:ext cx="10896600" cy="9540800"/>
            <a:chOff x="0" y="0"/>
            <a:chExt cx="14528800" cy="1272106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683" t="19734" r="23926" b="950"/>
            <a:stretch>
              <a:fillRect/>
            </a:stretch>
          </p:blipFill>
          <p:spPr>
            <a:xfrm>
              <a:off x="0" y="0"/>
              <a:ext cx="14528800" cy="12721066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891149">
            <a:off x="-7086600" y="-7445477"/>
            <a:ext cx="16230600" cy="18389358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5" name="AutoShape 5"/>
          <p:cNvSpPr/>
          <p:nvPr/>
        </p:nvSpPr>
        <p:spPr>
          <a:xfrm>
            <a:off x="1028700" y="2508397"/>
            <a:ext cx="8131461" cy="13019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>
            <a:off x="1028700" y="4410617"/>
            <a:ext cx="9595376" cy="13019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TextBox 7"/>
          <p:cNvSpPr txBox="1"/>
          <p:nvPr/>
        </p:nvSpPr>
        <p:spPr>
          <a:xfrm>
            <a:off x="1190091" y="2034952"/>
            <a:ext cx="8631231" cy="394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70"/>
              </a:lnSpc>
            </a:pPr>
            <a:r>
              <a:rPr lang="en-US" sz="15270">
                <a:solidFill>
                  <a:srgbClr val="0C1513"/>
                </a:solidFill>
                <a:latin typeface="Barlow SemiCondensed Bold"/>
              </a:rPr>
              <a:t>PRESENT</a:t>
            </a:r>
          </a:p>
          <a:p>
            <a:pPr>
              <a:lnSpc>
                <a:spcPts val="15270"/>
              </a:lnSpc>
            </a:pPr>
            <a:r>
              <a:rPr lang="en-US" sz="15270">
                <a:solidFill>
                  <a:srgbClr val="0C1513"/>
                </a:solidFill>
                <a:latin typeface="Barlow SemiCondensed Bold"/>
              </a:rPr>
              <a:t>WITH EASE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20490" y="4371306"/>
            <a:ext cx="3745816" cy="2711986"/>
            <a:chOff x="0" y="0"/>
            <a:chExt cx="4994421" cy="36159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959" r="3959"/>
            <a:stretch>
              <a:fillRect/>
            </a:stretch>
          </p:blipFill>
          <p:spPr>
            <a:xfrm>
              <a:off x="0" y="0"/>
              <a:ext cx="4994421" cy="361598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785684" y="4371306"/>
            <a:ext cx="3745816" cy="2711986"/>
            <a:chOff x="0" y="0"/>
            <a:chExt cx="4994421" cy="361598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3959" r="3959"/>
            <a:stretch>
              <a:fillRect/>
            </a:stretch>
          </p:blipFill>
          <p:spPr>
            <a:xfrm>
              <a:off x="0" y="0"/>
              <a:ext cx="4994421" cy="361598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750878" y="4371306"/>
            <a:ext cx="3745816" cy="2711986"/>
            <a:chOff x="0" y="0"/>
            <a:chExt cx="4994421" cy="361598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3959" r="3959"/>
            <a:stretch>
              <a:fillRect/>
            </a:stretch>
          </p:blipFill>
          <p:spPr>
            <a:xfrm>
              <a:off x="0" y="0"/>
              <a:ext cx="4994421" cy="3615982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1028700" y="1678522"/>
            <a:ext cx="3922543" cy="560935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9" name="TextBox 9"/>
          <p:cNvSpPr txBox="1"/>
          <p:nvPr/>
        </p:nvSpPr>
        <p:spPr>
          <a:xfrm>
            <a:off x="1472604" y="1190625"/>
            <a:ext cx="13599796" cy="220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00"/>
              </a:lnSpc>
              <a:spcBef>
                <a:spcPct val="0"/>
              </a:spcBef>
            </a:pPr>
            <a:r>
              <a:rPr lang="en-US" sz="8500" u="none" spc="34">
                <a:solidFill>
                  <a:srgbClr val="0C1513"/>
                </a:solidFill>
                <a:latin typeface="Barlow SemiCondensed Bold"/>
              </a:rPr>
              <a:t>Present like a pro</a:t>
            </a:r>
          </a:p>
          <a:p>
            <a:pPr marL="0" lvl="0" indent="0" algn="l">
              <a:lnSpc>
                <a:spcPts val="8500"/>
              </a:lnSpc>
              <a:spcBef>
                <a:spcPct val="0"/>
              </a:spcBef>
            </a:pPr>
            <a:r>
              <a:rPr lang="en-US" sz="8500" u="none" spc="34">
                <a:solidFill>
                  <a:srgbClr val="0C1513"/>
                </a:solidFill>
                <a:latin typeface="Barlow SemiCondensed Bold"/>
              </a:rPr>
              <a:t>using presenter view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7954" y="4342731"/>
            <a:ext cx="3280710" cy="229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Feel calm and confident with a private screen </a:t>
            </a:r>
          </a:p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to read your script and notes, view a timer, </a:t>
            </a:r>
          </a:p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and know your</a:t>
            </a:r>
          </a:p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upcoming slides.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20490" y="7578458"/>
            <a:ext cx="3745816" cy="1882929"/>
            <a:chOff x="0" y="0"/>
            <a:chExt cx="4994421" cy="251057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4994421" cy="446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750"/>
                </a:lnSpc>
                <a:spcBef>
                  <a:spcPct val="0"/>
                </a:spcBef>
              </a:pPr>
              <a:r>
                <a:rPr lang="en-US" sz="2200" u="none" spc="-43">
                  <a:solidFill>
                    <a:srgbClr val="000000"/>
                  </a:solidFill>
                  <a:latin typeface="Barlow Light Bold Italics"/>
                </a:rPr>
                <a:t>Point 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72907"/>
              <a:ext cx="4994421" cy="1637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000000"/>
                  </a:solidFill>
                  <a:latin typeface="Barlow Light Bold"/>
                </a:rPr>
                <a:t>Presentations are communication tools that can be used as demonstrations, lectures, speeches, reports, and more.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785684" y="7578458"/>
            <a:ext cx="3745816" cy="1882929"/>
            <a:chOff x="0" y="0"/>
            <a:chExt cx="4994421" cy="251057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4994421" cy="446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750"/>
                </a:lnSpc>
                <a:spcBef>
                  <a:spcPct val="0"/>
                </a:spcBef>
              </a:pPr>
              <a:r>
                <a:rPr lang="en-US" sz="2200" u="none" spc="-43">
                  <a:solidFill>
                    <a:srgbClr val="000000"/>
                  </a:solidFill>
                  <a:latin typeface="Barlow Light Bold Italics"/>
                </a:rPr>
                <a:t>Point 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72907"/>
              <a:ext cx="4994421" cy="1637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000000"/>
                  </a:solidFill>
                  <a:latin typeface="Barlow Light Bold"/>
                </a:rPr>
                <a:t>Presentations are communication tools that can be used as demonstrations, lectures, speeches, reports, and more.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750878" y="7578458"/>
            <a:ext cx="3745816" cy="1882929"/>
            <a:chOff x="0" y="0"/>
            <a:chExt cx="4994421" cy="251057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4994421" cy="446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750"/>
                </a:lnSpc>
                <a:spcBef>
                  <a:spcPct val="0"/>
                </a:spcBef>
              </a:pPr>
              <a:r>
                <a:rPr lang="en-US" sz="2200" u="none" spc="-43">
                  <a:solidFill>
                    <a:srgbClr val="000000"/>
                  </a:solidFill>
                  <a:latin typeface="Barlow Light Bold Italics"/>
                </a:rPr>
                <a:t>Point 3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72907"/>
              <a:ext cx="4994421" cy="1637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000000"/>
                  </a:solidFill>
                  <a:latin typeface="Barlow Light Bold"/>
                </a:rPr>
                <a:t>Presentations are communication tools that can be used as demonstrations, lectures, speeches, reports, and more.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967928">
            <a:off x="11267360" y="2285770"/>
            <a:ext cx="3828121" cy="7779699"/>
            <a:chOff x="0" y="0"/>
            <a:chExt cx="500126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0" b="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4"/>
              <a:stretch>
                <a:fillRect l="-161729" t="2841" r="-20139" b="469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967928">
            <a:off x="13570138" y="-5675630"/>
            <a:ext cx="3828121" cy="7779699"/>
            <a:chOff x="0" y="0"/>
            <a:chExt cx="5001260" cy="10163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0" b="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6773" t="2841" r="-188642" b="469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967928">
            <a:off x="16894371" y="-1501325"/>
            <a:ext cx="3828121" cy="7779699"/>
            <a:chOff x="0" y="0"/>
            <a:chExt cx="5001260" cy="101638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0" b="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6"/>
              <a:stretch>
                <a:fillRect l="-169047" t="2841" r="-12821" b="469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967928">
            <a:off x="8625457" y="-3952313"/>
            <a:ext cx="3828121" cy="7779699"/>
            <a:chOff x="0" y="0"/>
            <a:chExt cx="5001260" cy="101638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0" b="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7"/>
              <a:stretch>
                <a:fillRect l="-6812" t="2841" r="-175056" b="4693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67928">
            <a:off x="14591593" y="6460074"/>
            <a:ext cx="3828121" cy="7779699"/>
            <a:chOff x="0" y="0"/>
            <a:chExt cx="5001260" cy="101638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0" b="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8"/>
              <a:stretch>
                <a:fillRect l="-58255" t="2841" r="-123613" b="4693"/>
              </a:stretch>
            </a:blipFill>
          </p:spPr>
        </p:sp>
      </p:grpSp>
      <p:sp>
        <p:nvSpPr>
          <p:cNvPr id="17" name="AutoShape 17"/>
          <p:cNvSpPr/>
          <p:nvPr/>
        </p:nvSpPr>
        <p:spPr>
          <a:xfrm>
            <a:off x="838200" y="2388524"/>
            <a:ext cx="3718690" cy="56093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8" name="Group 18"/>
          <p:cNvGrpSpPr/>
          <p:nvPr/>
        </p:nvGrpSpPr>
        <p:grpSpPr>
          <a:xfrm>
            <a:off x="1269730" y="1568999"/>
            <a:ext cx="6574320" cy="4488770"/>
            <a:chOff x="0" y="0"/>
            <a:chExt cx="8765760" cy="5985027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61925"/>
              <a:ext cx="8716498" cy="4429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500"/>
                </a:lnSpc>
                <a:spcBef>
                  <a:spcPct val="0"/>
                </a:spcBef>
              </a:pPr>
              <a:r>
                <a:rPr lang="en-US" sz="8500" u="none" spc="34">
                  <a:solidFill>
                    <a:srgbClr val="0C1513"/>
                  </a:solidFill>
                  <a:latin typeface="Barlow SemiCondensed Bold"/>
                </a:rPr>
                <a:t>Engage with your audience using Live Q&amp;A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969452"/>
              <a:ext cx="8765760" cy="1015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400" u="none" spc="-48">
                  <a:solidFill>
                    <a:srgbClr val="000000"/>
                  </a:solidFill>
                  <a:latin typeface="Barlow Light"/>
                </a:rPr>
                <a:t>Send surveys and questions your audience can answer on their devices.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47979" y="7353704"/>
            <a:ext cx="3208911" cy="154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It is mostly presented before an audience. It serves a variety of purposes, making presentations powerful tools for convincing and teaching.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19879" y="7353704"/>
            <a:ext cx="3208911" cy="154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It is mostly presented before an audience. It serves a variety of purposes, making presentations powerful tools for convincing and teaching.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699961" y="-7567865"/>
            <a:ext cx="16230600" cy="21982670"/>
          </a:xfrm>
          <a:prstGeom prst="rect">
            <a:avLst/>
          </a:prstGeom>
          <a:solidFill>
            <a:srgbClr val="FFDE00"/>
          </a:solidFill>
        </p:spPr>
      </p:sp>
      <p:grpSp>
        <p:nvGrpSpPr>
          <p:cNvPr id="3" name="Group 3"/>
          <p:cNvGrpSpPr/>
          <p:nvPr/>
        </p:nvGrpSpPr>
        <p:grpSpPr>
          <a:xfrm>
            <a:off x="9144000" y="966341"/>
            <a:ext cx="13477339" cy="9052241"/>
            <a:chOff x="0" y="0"/>
            <a:chExt cx="17969785" cy="1206965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2131199" y="10312400"/>
              <a:ext cx="15327875" cy="175725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7969785" cy="109728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082069" y="1537841"/>
            <a:ext cx="9588500" cy="6210300"/>
            <a:chOff x="0" y="0"/>
            <a:chExt cx="12784667" cy="82804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3356" t="21267" b="45638"/>
            <a:stretch>
              <a:fillRect/>
            </a:stretch>
          </p:blipFill>
          <p:spPr>
            <a:xfrm>
              <a:off x="0" y="0"/>
              <a:ext cx="12784667" cy="8280400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1028700" y="1597941"/>
            <a:ext cx="2341393" cy="560935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9" name="TextBox 9"/>
          <p:cNvSpPr txBox="1"/>
          <p:nvPr/>
        </p:nvSpPr>
        <p:spPr>
          <a:xfrm>
            <a:off x="1212850" y="1038160"/>
            <a:ext cx="9036050" cy="329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9"/>
              </a:lnSpc>
              <a:spcBef>
                <a:spcPct val="0"/>
              </a:spcBef>
            </a:pPr>
            <a:r>
              <a:rPr lang="en-US" sz="8500" u="none" spc="34">
                <a:solidFill>
                  <a:srgbClr val="0C1513"/>
                </a:solidFill>
                <a:latin typeface="Barlow SemiCondensed Bold"/>
              </a:rPr>
              <a:t>Wow any </a:t>
            </a:r>
          </a:p>
          <a:p>
            <a:pPr marL="0" lvl="0" indent="0" algn="l">
              <a:lnSpc>
                <a:spcPts val="8499"/>
              </a:lnSpc>
              <a:spcBef>
                <a:spcPct val="0"/>
              </a:spcBef>
            </a:pPr>
            <a:r>
              <a:rPr lang="en-US" sz="8500" u="none" spc="34">
                <a:solidFill>
                  <a:srgbClr val="0C1513"/>
                </a:solidFill>
                <a:latin typeface="Barlow SemiCondensed Bold"/>
              </a:rPr>
              <a:t>audience with </a:t>
            </a:r>
          </a:p>
          <a:p>
            <a:pPr marL="0" lvl="0" indent="0" algn="l">
              <a:lnSpc>
                <a:spcPts val="8500"/>
              </a:lnSpc>
              <a:spcBef>
                <a:spcPct val="0"/>
              </a:spcBef>
            </a:pPr>
            <a:r>
              <a:rPr lang="en-US" sz="8500" u="none" spc="34">
                <a:solidFill>
                  <a:srgbClr val="0C1513"/>
                </a:solidFill>
                <a:latin typeface="Barlow SemiCondensed Bold"/>
              </a:rPr>
              <a:t>your presentation.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3928" y="4809334"/>
            <a:ext cx="5956252" cy="1154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Presentations are communication tools that can be used as demonstrations, lectures, speeches, reports, and more.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12850" y="7337490"/>
            <a:ext cx="333375" cy="333375"/>
            <a:chOff x="0" y="0"/>
            <a:chExt cx="444500" cy="4445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44500" cy="44450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C1513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94863" y="59351"/>
              <a:ext cx="254774" cy="297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3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FFFFFF"/>
                  </a:solidFill>
                  <a:latin typeface="Barlow Medium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18100" y="7337490"/>
            <a:ext cx="333375" cy="333375"/>
            <a:chOff x="0" y="0"/>
            <a:chExt cx="444500" cy="44450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44500" cy="44450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C1513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94863" y="59351"/>
              <a:ext cx="254774" cy="297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3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FFFFFF"/>
                  </a:solidFill>
                  <a:latin typeface="Barlow Medium"/>
                </a:rPr>
                <a:t>2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87525" y="7289865"/>
            <a:ext cx="2994809" cy="154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92775" y="7289865"/>
            <a:ext cx="2994809" cy="154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48537" y="304800"/>
            <a:ext cx="9029380" cy="9677400"/>
            <a:chOff x="0" y="0"/>
            <a:chExt cx="12039173" cy="129032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28548"/>
            <a:stretch>
              <a:fillRect/>
            </a:stretch>
          </p:blipFill>
          <p:spPr>
            <a:xfrm>
              <a:off x="0" y="0"/>
              <a:ext cx="12039173" cy="129032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891149">
            <a:off x="-5167513" y="-7445477"/>
            <a:ext cx="16230600" cy="18389358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8268836"/>
            <a:ext cx="3824087" cy="48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9"/>
              </a:lnSpc>
              <a:spcBef>
                <a:spcPct val="0"/>
              </a:spcBef>
            </a:pPr>
            <a:r>
              <a:rPr lang="en-US" sz="3199" u="none" spc="-63">
                <a:solidFill>
                  <a:srgbClr val="000000"/>
                </a:solidFill>
                <a:latin typeface="Barlow Light"/>
              </a:rPr>
              <a:t>All in one place.</a:t>
            </a:r>
          </a:p>
        </p:txBody>
      </p:sp>
      <p:sp>
        <p:nvSpPr>
          <p:cNvPr id="6" name="AutoShape 6"/>
          <p:cNvSpPr/>
          <p:nvPr/>
        </p:nvSpPr>
        <p:spPr>
          <a:xfrm>
            <a:off x="850900" y="1939294"/>
            <a:ext cx="5223161" cy="13019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>
            <a:off x="850900" y="4389059"/>
            <a:ext cx="6610876" cy="13019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AutoShape 8"/>
          <p:cNvSpPr/>
          <p:nvPr/>
        </p:nvSpPr>
        <p:spPr>
          <a:xfrm>
            <a:off x="850900" y="6396676"/>
            <a:ext cx="7703132" cy="13019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1012291" y="1861995"/>
            <a:ext cx="8631231" cy="586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70"/>
              </a:lnSpc>
            </a:pPr>
            <a:r>
              <a:rPr lang="en-US" sz="15270">
                <a:solidFill>
                  <a:srgbClr val="0C1513"/>
                </a:solidFill>
                <a:latin typeface="Barlow SemiCondensed Bold"/>
              </a:rPr>
              <a:t>PLAN,</a:t>
            </a:r>
          </a:p>
          <a:p>
            <a:pPr>
              <a:lnSpc>
                <a:spcPts val="15270"/>
              </a:lnSpc>
            </a:pPr>
            <a:r>
              <a:rPr lang="en-US" sz="6544">
                <a:solidFill>
                  <a:srgbClr val="0C1513"/>
                </a:solidFill>
                <a:latin typeface="Arimo"/>
              </a:rPr>
              <a:t>Design,</a:t>
            </a:r>
          </a:p>
          <a:p>
            <a:pPr>
              <a:lnSpc>
                <a:spcPts val="15270"/>
              </a:lnSpc>
            </a:pPr>
            <a:r>
              <a:rPr lang="en-US" sz="6544">
                <a:solidFill>
                  <a:srgbClr val="0C1513"/>
                </a:solidFill>
                <a:latin typeface="Arimo"/>
              </a:rPr>
              <a:t>Present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-10157000" y="-7349511"/>
            <a:ext cx="16230600" cy="22527750"/>
          </a:xfrm>
          <a:prstGeom prst="rect">
            <a:avLst/>
          </a:prstGeom>
          <a:solidFill>
            <a:srgbClr val="FFDE00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807874" y="5839744"/>
            <a:ext cx="4609289" cy="3418556"/>
            <a:chOff x="0" y="0"/>
            <a:chExt cx="13716000" cy="10172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10172700"/>
            </a:xfrm>
            <a:custGeom>
              <a:avLst/>
              <a:gdLst/>
              <a:ahLst/>
              <a:cxnLst/>
              <a:rect l="l" t="t" r="r" b="b"/>
              <a:pathLst>
                <a:path w="13716000" h="10172700">
                  <a:moveTo>
                    <a:pt x="0" y="0"/>
                  </a:moveTo>
                  <a:lnTo>
                    <a:pt x="13716000" y="0"/>
                  </a:lnTo>
                  <a:lnTo>
                    <a:pt x="13716000" y="10172700"/>
                  </a:lnTo>
                  <a:lnTo>
                    <a:pt x="0" y="10172700"/>
                  </a:lnTo>
                  <a:close/>
                </a:path>
              </a:pathLst>
            </a:custGeom>
            <a:blipFill>
              <a:blip r:embed="rId2"/>
              <a:stretch>
                <a:fillRect t="-393" b="-39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93700" y="615950"/>
              <a:ext cx="12941300" cy="9107742"/>
            </a:xfrm>
            <a:custGeom>
              <a:avLst/>
              <a:gdLst/>
              <a:ahLst/>
              <a:cxnLst/>
              <a:rect l="l" t="t" r="r" b="b"/>
              <a:pathLst>
                <a:path w="12941300" h="9107742">
                  <a:moveTo>
                    <a:pt x="12815112" y="9107742"/>
                  </a:moveTo>
                  <a:lnTo>
                    <a:pt x="126187" y="9107742"/>
                  </a:lnTo>
                  <a:cubicBezTo>
                    <a:pt x="56502" y="9107742"/>
                    <a:pt x="0" y="9051252"/>
                    <a:pt x="0" y="8981555"/>
                  </a:cubicBezTo>
                  <a:lnTo>
                    <a:pt x="0" y="0"/>
                  </a:lnTo>
                  <a:lnTo>
                    <a:pt x="12941300" y="0"/>
                  </a:lnTo>
                  <a:lnTo>
                    <a:pt x="12941300" y="8981554"/>
                  </a:lnTo>
                  <a:cubicBezTo>
                    <a:pt x="12941300" y="9051239"/>
                    <a:pt x="12884810" y="9107742"/>
                    <a:pt x="12815112" y="910774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30350" y="1028700"/>
            <a:ext cx="4583024" cy="4592205"/>
            <a:chOff x="0" y="0"/>
            <a:chExt cx="10143490" cy="101638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t="-25" r="1" b="-2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144000" y="1028700"/>
            <a:ext cx="2206063" cy="4483272"/>
            <a:chOff x="0" y="0"/>
            <a:chExt cx="5001260" cy="101638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0" b="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588023" y="5922534"/>
            <a:ext cx="5671277" cy="3252976"/>
            <a:chOff x="0" y="0"/>
            <a:chExt cx="7981950" cy="4578350"/>
          </a:xfrm>
        </p:grpSpPr>
        <p:sp>
          <p:nvSpPr>
            <p:cNvPr id="14" name="Freeform 1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9" name="AutoShape 19"/>
          <p:cNvSpPr/>
          <p:nvPr/>
        </p:nvSpPr>
        <p:spPr>
          <a:xfrm>
            <a:off x="838200" y="1659472"/>
            <a:ext cx="2720973" cy="56093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20" name="Group 20"/>
          <p:cNvGrpSpPr/>
          <p:nvPr/>
        </p:nvGrpSpPr>
        <p:grpSpPr>
          <a:xfrm>
            <a:off x="1304925" y="1028700"/>
            <a:ext cx="4508496" cy="5547042"/>
            <a:chOff x="0" y="0"/>
            <a:chExt cx="6011329" cy="7396056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61925"/>
              <a:ext cx="6011329" cy="4431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500"/>
                </a:lnSpc>
                <a:spcBef>
                  <a:spcPct val="0"/>
                </a:spcBef>
              </a:pPr>
              <a:r>
                <a:rPr lang="en-US" sz="8500" u="none" spc="34">
                  <a:solidFill>
                    <a:srgbClr val="0C1513"/>
                  </a:solidFill>
                  <a:latin typeface="Barlow SemiCondensed Bold"/>
                </a:rPr>
                <a:t>Free Resource Page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5413374"/>
              <a:ext cx="4537040" cy="1982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99"/>
                </a:lnSpc>
                <a:spcBef>
                  <a:spcPct val="0"/>
                </a:spcBef>
              </a:pPr>
              <a:r>
                <a:rPr lang="en-US" sz="3199" u="none" spc="-63">
                  <a:solidFill>
                    <a:srgbClr val="000000"/>
                  </a:solidFill>
                  <a:latin typeface="Barlow Light"/>
                </a:rPr>
                <a:t>Use these elements in your Canva presentation.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96560">
            <a:off x="10249617" y="-688737"/>
            <a:ext cx="10261600" cy="12650894"/>
            <a:chOff x="0" y="0"/>
            <a:chExt cx="13682133" cy="1686785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020" r="23020"/>
            <a:stretch>
              <a:fillRect/>
            </a:stretch>
          </p:blipFill>
          <p:spPr>
            <a:xfrm>
              <a:off x="0" y="0"/>
              <a:ext cx="4476044" cy="549561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3464" r="23464"/>
            <a:stretch>
              <a:fillRect/>
            </a:stretch>
          </p:blipFill>
          <p:spPr>
            <a:xfrm>
              <a:off x="0" y="5622619"/>
              <a:ext cx="4476044" cy="562261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958" b="3958"/>
            <a:stretch>
              <a:fillRect/>
            </a:stretch>
          </p:blipFill>
          <p:spPr>
            <a:xfrm>
              <a:off x="0" y="11372239"/>
              <a:ext cx="4476044" cy="549561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32175" r="32175"/>
            <a:stretch>
              <a:fillRect/>
            </a:stretch>
          </p:blipFill>
          <p:spPr>
            <a:xfrm>
              <a:off x="4603044" y="0"/>
              <a:ext cx="4476044" cy="83704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13807" r="13807"/>
            <a:stretch>
              <a:fillRect/>
            </a:stretch>
          </p:blipFill>
          <p:spPr>
            <a:xfrm>
              <a:off x="4603044" y="8497429"/>
              <a:ext cx="4476044" cy="83704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22842" r="22842"/>
            <a:stretch>
              <a:fillRect/>
            </a:stretch>
          </p:blipFill>
          <p:spPr>
            <a:xfrm>
              <a:off x="9206089" y="0"/>
              <a:ext cx="4476044" cy="54956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10196" r="10196"/>
            <a:stretch>
              <a:fillRect/>
            </a:stretch>
          </p:blipFill>
          <p:spPr>
            <a:xfrm>
              <a:off x="9206089" y="5622619"/>
              <a:ext cx="4476044" cy="562261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22850" r="22850"/>
            <a:stretch>
              <a:fillRect/>
            </a:stretch>
          </p:blipFill>
          <p:spPr>
            <a:xfrm>
              <a:off x="9206089" y="11372239"/>
              <a:ext cx="4476044" cy="5495619"/>
            </a:xfrm>
            <a:prstGeom prst="rect">
              <a:avLst/>
            </a:prstGeom>
          </p:spPr>
        </p:pic>
      </p:grpSp>
      <p:sp>
        <p:nvSpPr>
          <p:cNvPr id="11" name="AutoShape 11"/>
          <p:cNvSpPr/>
          <p:nvPr/>
        </p:nvSpPr>
        <p:spPr>
          <a:xfrm>
            <a:off x="1028700" y="1938237"/>
            <a:ext cx="3255793" cy="560935"/>
          </a:xfrm>
          <a:prstGeom prst="rect">
            <a:avLst/>
          </a:prstGeom>
          <a:solidFill>
            <a:srgbClr val="FFDE00"/>
          </a:solidFill>
        </p:spPr>
      </p:sp>
      <p:grpSp>
        <p:nvGrpSpPr>
          <p:cNvPr id="12" name="Group 12"/>
          <p:cNvGrpSpPr/>
          <p:nvPr/>
        </p:nvGrpSpPr>
        <p:grpSpPr>
          <a:xfrm>
            <a:off x="1176334" y="1288415"/>
            <a:ext cx="7447602" cy="4886779"/>
            <a:chOff x="0" y="0"/>
            <a:chExt cx="9930135" cy="651570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71450"/>
              <a:ext cx="9930135" cy="4417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499"/>
                </a:lnSpc>
                <a:spcBef>
                  <a:spcPct val="0"/>
                </a:spcBef>
              </a:pPr>
              <a:r>
                <a:rPr lang="en-US" sz="8499" u="none">
                  <a:solidFill>
                    <a:srgbClr val="0C1513"/>
                  </a:solidFill>
                  <a:latin typeface="Barlow SemiCondensed Bold"/>
                </a:rPr>
                <a:t>Choose from professionally-made templates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169082"/>
              <a:ext cx="9930135" cy="1346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00"/>
                </a:lnSpc>
              </a:pPr>
              <a:r>
                <a:rPr lang="en-US" sz="3199" u="none" spc="-63">
                  <a:solidFill>
                    <a:srgbClr val="000000"/>
                  </a:solidFill>
                  <a:latin typeface="Barlow Light"/>
                </a:rPr>
                <a:t>Over a thousand presentation templates </a:t>
              </a:r>
            </a:p>
            <a:p>
              <a:pPr marL="0" lvl="0" indent="0" algn="l">
                <a:lnSpc>
                  <a:spcPts val="3999"/>
                </a:lnSpc>
              </a:pPr>
              <a:r>
                <a:rPr lang="en-US" sz="3199" u="none" spc="-63">
                  <a:solidFill>
                    <a:srgbClr val="000000"/>
                  </a:solidFill>
                  <a:latin typeface="Barlow Light"/>
                </a:rPr>
                <a:t>to choose from to fit any objective or topic.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76334" y="7829831"/>
            <a:ext cx="5425324" cy="1279938"/>
            <a:chOff x="0" y="0"/>
            <a:chExt cx="7233765" cy="170658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449919"/>
              <a:ext cx="7233765" cy="1256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000000"/>
                  </a:solidFill>
                  <a:latin typeface="Barlow Light Bold"/>
                </a:rPr>
                <a:t>It is mostly presented before an audience. It serves </a:t>
              </a:r>
            </a:p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000000"/>
                  </a:solidFill>
                  <a:latin typeface="Barlow Light Bold"/>
                </a:rPr>
                <a:t>a variety of purposes, making presentations powerful tools for convincing and teaching.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080250" y="1873974"/>
            <a:ext cx="6525979" cy="6539053"/>
            <a:chOff x="0" y="0"/>
            <a:chExt cx="1014349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r="1" b="-2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31050" t="19040" r="18116" b="495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434" t="-19740" r="26568" b="10462"/>
              </a:stretch>
            </a:blipFill>
          </p:spPr>
        </p:sp>
      </p:grpSp>
      <p:sp>
        <p:nvSpPr>
          <p:cNvPr id="6" name="AutoShape 6"/>
          <p:cNvSpPr/>
          <p:nvPr/>
        </p:nvSpPr>
        <p:spPr>
          <a:xfrm>
            <a:off x="838200" y="3202522"/>
            <a:ext cx="4913143" cy="5609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TextBox 7"/>
          <p:cNvSpPr txBox="1"/>
          <p:nvPr/>
        </p:nvSpPr>
        <p:spPr>
          <a:xfrm>
            <a:off x="1216025" y="2713925"/>
            <a:ext cx="5699125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00"/>
              </a:lnSpc>
              <a:spcBef>
                <a:spcPct val="0"/>
              </a:spcBef>
            </a:pPr>
            <a:r>
              <a:rPr lang="en-US" sz="8500" u="none">
                <a:solidFill>
                  <a:srgbClr val="0C1513"/>
                </a:solidFill>
                <a:latin typeface="Barlow SemiCondensed Bold"/>
              </a:rPr>
              <a:t>Customize with text </a:t>
            </a:r>
          </a:p>
          <a:p>
            <a:pPr marL="0" lvl="0" indent="0" algn="l">
              <a:lnSpc>
                <a:spcPts val="8500"/>
              </a:lnSpc>
              <a:spcBef>
                <a:spcPct val="0"/>
              </a:spcBef>
            </a:pPr>
            <a:r>
              <a:rPr lang="en-US" sz="8500" u="none">
                <a:solidFill>
                  <a:srgbClr val="0C1513"/>
                </a:solidFill>
                <a:latin typeface="Barlow SemiCondensed Bold"/>
              </a:rPr>
              <a:t>and photos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6025" y="6344835"/>
            <a:ext cx="5699125" cy="1489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9"/>
              </a:lnSpc>
              <a:spcBef>
                <a:spcPct val="0"/>
              </a:spcBef>
            </a:pPr>
            <a:r>
              <a:rPr lang="en-US" sz="3199" u="none" spc="-63">
                <a:solidFill>
                  <a:srgbClr val="000000"/>
                </a:solidFill>
                <a:latin typeface="Barlow Light"/>
              </a:rPr>
              <a:t>Add curved text and shadow </a:t>
            </a:r>
          </a:p>
          <a:p>
            <a:pPr marL="0" lvl="0" indent="0" algn="l">
              <a:lnSpc>
                <a:spcPts val="3999"/>
              </a:lnSpc>
              <a:spcBef>
                <a:spcPct val="0"/>
              </a:spcBef>
            </a:pPr>
            <a:r>
              <a:rPr lang="en-US" sz="3199" u="none" spc="-63">
                <a:solidFill>
                  <a:srgbClr val="000000"/>
                </a:solidFill>
                <a:latin typeface="Barlow Light"/>
              </a:rPr>
              <a:t>for style, and make images </a:t>
            </a:r>
          </a:p>
          <a:p>
            <a:pPr marL="0" lvl="0" indent="0" algn="l">
              <a:lnSpc>
                <a:spcPts val="3999"/>
              </a:lnSpc>
              <a:spcBef>
                <a:spcPct val="0"/>
              </a:spcBef>
            </a:pPr>
            <a:r>
              <a:rPr lang="en-US" sz="3199" u="none" spc="-63">
                <a:solidFill>
                  <a:srgbClr val="000000"/>
                </a:solidFill>
                <a:latin typeface="Barlow Light"/>
              </a:rPr>
              <a:t>move with photo effects.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24900" y="5525625"/>
            <a:ext cx="2894002" cy="2168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It is mostly presented before an audience.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24900" y="2197245"/>
            <a:ext cx="2894002" cy="2168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It is mostly presented before an audience.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911262" y="2244870"/>
            <a:ext cx="333375" cy="333375"/>
            <a:chOff x="0" y="0"/>
            <a:chExt cx="444500" cy="4445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44500" cy="44450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C1513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94863" y="59351"/>
              <a:ext cx="254774" cy="297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3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FFFFFF"/>
                  </a:solidFill>
                  <a:latin typeface="Barlow Medium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911262" y="5573250"/>
            <a:ext cx="333375" cy="333375"/>
            <a:chOff x="0" y="0"/>
            <a:chExt cx="444500" cy="44450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44500" cy="44450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C1513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94863" y="59351"/>
              <a:ext cx="254774" cy="297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3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FFFFFF"/>
                  </a:solidFill>
                  <a:latin typeface="Barlow Medium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7650" y="-4514850"/>
            <a:ext cx="20478750" cy="8153400"/>
          </a:xfrm>
          <a:prstGeom prst="rect">
            <a:avLst/>
          </a:prstGeom>
          <a:solidFill>
            <a:srgbClr val="000000">
              <a:alpha val="4705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7058279"/>
            <a:ext cx="3990304" cy="2262727"/>
            <a:chOff x="0" y="0"/>
            <a:chExt cx="5320405" cy="3016970"/>
          </a:xfrm>
        </p:grpSpPr>
        <p:sp>
          <p:nvSpPr>
            <p:cNvPr id="4" name="TextBox 4"/>
            <p:cNvSpPr txBox="1"/>
            <p:nvPr/>
          </p:nvSpPr>
          <p:spPr>
            <a:xfrm>
              <a:off x="0" y="1379305"/>
              <a:ext cx="5320405" cy="1637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000000"/>
                  </a:solidFill>
                  <a:latin typeface="Barlow Light Bold"/>
                </a:rPr>
                <a:t>Elaborate on the concepts with helpful examples and illustrations. Duplicate this page as many times as needed to give you more space for discussion.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77852"/>
              <a:ext cx="5320405" cy="451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50"/>
                </a:lnSpc>
                <a:spcBef>
                  <a:spcPct val="0"/>
                </a:spcBef>
              </a:pPr>
              <a:r>
                <a:rPr lang="en-US" sz="2200" u="none" spc="-43">
                  <a:solidFill>
                    <a:srgbClr val="000000"/>
                  </a:solidFill>
                  <a:latin typeface="Barlow Light Bold Italics"/>
                </a:rPr>
                <a:t>Example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07695" y="7053516"/>
            <a:ext cx="3990304" cy="2267490"/>
            <a:chOff x="0" y="0"/>
            <a:chExt cx="5320405" cy="3023320"/>
          </a:xfrm>
        </p:grpSpPr>
        <p:sp>
          <p:nvSpPr>
            <p:cNvPr id="7" name="TextBox 7"/>
            <p:cNvSpPr txBox="1"/>
            <p:nvPr/>
          </p:nvSpPr>
          <p:spPr>
            <a:xfrm>
              <a:off x="0" y="1385655"/>
              <a:ext cx="5320405" cy="1637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000000"/>
                  </a:solidFill>
                  <a:latin typeface="Barlow Light Bold"/>
                </a:rPr>
                <a:t>Elaborate on the concepts with helpful examples and illustrations. Duplicate this page as many times as needed to give you more space for discussion.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84202"/>
              <a:ext cx="5320405" cy="451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50"/>
                </a:lnSpc>
                <a:spcBef>
                  <a:spcPct val="0"/>
                </a:spcBef>
              </a:pPr>
              <a:r>
                <a:rPr lang="en-US" sz="2200" u="none" spc="-43">
                  <a:solidFill>
                    <a:srgbClr val="000000"/>
                  </a:solidFill>
                  <a:latin typeface="Barlow Light Bold Italics"/>
                </a:rPr>
                <a:t>Example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86689" y="7053516"/>
            <a:ext cx="3990304" cy="2267490"/>
            <a:chOff x="0" y="0"/>
            <a:chExt cx="5320405" cy="302332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385655"/>
              <a:ext cx="5320405" cy="1637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000000"/>
                  </a:solidFill>
                  <a:latin typeface="Barlow Light Bold"/>
                </a:rPr>
                <a:t>Elaborate on the concepts with helpful examples and illustrations. Duplicate this page as many times as needed to give you more space for discussion.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4202"/>
              <a:ext cx="5320405" cy="451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50"/>
                </a:lnSpc>
                <a:spcBef>
                  <a:spcPct val="0"/>
                </a:spcBef>
              </a:pPr>
              <a:r>
                <a:rPr lang="en-US" sz="2200" u="none" spc="-43">
                  <a:solidFill>
                    <a:srgbClr val="000000"/>
                  </a:solidFill>
                  <a:latin typeface="Barlow Light Bold Italics"/>
                </a:rPr>
                <a:t>Example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88709" y="1064531"/>
            <a:ext cx="4345440" cy="11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It's the easiest way to emphasize ideas and make them even more memorable.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28700" y="1407709"/>
            <a:ext cx="3132180" cy="560935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14" name="TextBox 14"/>
          <p:cNvSpPr txBox="1"/>
          <p:nvPr/>
        </p:nvSpPr>
        <p:spPr>
          <a:xfrm>
            <a:off x="1551961" y="823851"/>
            <a:ext cx="10358394" cy="220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500"/>
              </a:lnSpc>
              <a:spcBef>
                <a:spcPct val="0"/>
              </a:spcBef>
            </a:pPr>
            <a:r>
              <a:rPr lang="en-US" sz="8500" spc="34">
                <a:solidFill>
                  <a:srgbClr val="0C1513"/>
                </a:solidFill>
                <a:latin typeface="Barlow SemiCondensed Bold"/>
              </a:rPr>
              <a:t>Apply page animations and transitions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91285" y="2462821"/>
            <a:ext cx="11905430" cy="75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Simplify rather complicated and dense information. Use charts and graphs to help people process and remember data quickly.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708443" y="4344539"/>
            <a:ext cx="3268358" cy="3268358"/>
            <a:chOff x="0" y="0"/>
            <a:chExt cx="4357810" cy="4357810"/>
          </a:xfrm>
        </p:grpSpPr>
        <p:sp>
          <p:nvSpPr>
            <p:cNvPr id="4" name="TextBox 4"/>
            <p:cNvSpPr txBox="1"/>
            <p:nvPr/>
          </p:nvSpPr>
          <p:spPr>
            <a:xfrm>
              <a:off x="1389598" y="1632148"/>
              <a:ext cx="1578613" cy="1007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3"/>
                </a:lnSpc>
              </a:pPr>
              <a:r>
                <a:rPr lang="en-US" sz="4545">
                  <a:solidFill>
                    <a:srgbClr val="043539"/>
                  </a:solidFill>
                  <a:latin typeface="Open Sauce"/>
                </a:rPr>
                <a:t>87%</a:t>
              </a:r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4357810" cy="4357810"/>
              <a:chOff x="0" y="0"/>
              <a:chExt cx="2540000" cy="254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179835"/>
                    </a:lnTo>
                    <a:cubicBezTo>
                      <a:pt x="941356" y="178085"/>
                      <a:pt x="578965" y="385873"/>
                      <a:pt x="382773" y="724520"/>
                    </a:cubicBezTo>
                    <a:cubicBezTo>
                      <a:pt x="186582" y="1063167"/>
                      <a:pt x="186582" y="1480903"/>
                      <a:pt x="382773" y="1819550"/>
                    </a:cubicBezTo>
                    <a:cubicBezTo>
                      <a:pt x="578965" y="2158197"/>
                      <a:pt x="941356" y="2365985"/>
                      <a:pt x="1332725" y="2364235"/>
                    </a:cubicBezTo>
                    <a:cubicBezTo>
                      <a:pt x="1724094" y="2365985"/>
                      <a:pt x="2086485" y="2158197"/>
                      <a:pt x="2282677" y="1819550"/>
                    </a:cubicBezTo>
                    <a:cubicBezTo>
                      <a:pt x="2478868" y="1480903"/>
                      <a:pt x="2478868" y="1063167"/>
                      <a:pt x="2282677" y="724520"/>
                    </a:cubicBezTo>
                    <a:cubicBezTo>
                      <a:pt x="2086485" y="385873"/>
                      <a:pt x="1724094" y="178085"/>
                      <a:pt x="1332725" y="179835"/>
                    </a:cubicBezTo>
                    <a:close/>
                  </a:path>
                </a:pathLst>
              </a:custGeom>
              <a:solidFill>
                <a:srgbClr val="969696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-94511" y="1063"/>
                <a:ext cx="2713786" cy="2666512"/>
              </a:xfrm>
              <a:custGeom>
                <a:avLst/>
                <a:gdLst/>
                <a:ahLst/>
                <a:cxnLst/>
                <a:rect l="l" t="t" r="r" b="b"/>
                <a:pathLst>
                  <a:path w="2713786" h="2666512">
                    <a:moveTo>
                      <a:pt x="1460102" y="2540"/>
                    </a:moveTo>
                    <a:cubicBezTo>
                      <a:pt x="2042678" y="46514"/>
                      <a:pt x="2520096" y="482266"/>
                      <a:pt x="2616941" y="1058416"/>
                    </a:cubicBezTo>
                    <a:cubicBezTo>
                      <a:pt x="2713786" y="1634565"/>
                      <a:pt x="2405071" y="2202459"/>
                      <a:pt x="1868889" y="2434485"/>
                    </a:cubicBezTo>
                    <a:cubicBezTo>
                      <a:pt x="1332707" y="2666512"/>
                      <a:pt x="707400" y="2502806"/>
                      <a:pt x="353700" y="2037808"/>
                    </a:cubicBezTo>
                    <a:cubicBezTo>
                      <a:pt x="0" y="1572809"/>
                      <a:pt x="9166" y="926493"/>
                      <a:pt x="375910" y="471711"/>
                    </a:cubicBezTo>
                    <a:cubicBezTo>
                      <a:pt x="395796" y="446825"/>
                      <a:pt x="427478" y="434481"/>
                      <a:pt x="458959" y="439353"/>
                    </a:cubicBezTo>
                    <a:cubicBezTo>
                      <a:pt x="490440" y="444225"/>
                      <a:pt x="516908" y="465569"/>
                      <a:pt x="528341" y="495303"/>
                    </a:cubicBezTo>
                    <a:cubicBezTo>
                      <a:pt x="539773" y="525037"/>
                      <a:pt x="534422" y="558615"/>
                      <a:pt x="514314" y="583323"/>
                    </a:cubicBezTo>
                    <a:cubicBezTo>
                      <a:pt x="198914" y="974435"/>
                      <a:pt x="191032" y="1530267"/>
                      <a:pt x="495214" y="1930165"/>
                    </a:cubicBezTo>
                    <a:cubicBezTo>
                      <a:pt x="799396" y="2330064"/>
                      <a:pt x="1337159" y="2470852"/>
                      <a:pt x="1798276" y="2271309"/>
                    </a:cubicBezTo>
                    <a:cubicBezTo>
                      <a:pt x="2259392" y="2071766"/>
                      <a:pt x="2524888" y="1583378"/>
                      <a:pt x="2441601" y="1087889"/>
                    </a:cubicBezTo>
                    <a:cubicBezTo>
                      <a:pt x="2358314" y="592400"/>
                      <a:pt x="1947734" y="217653"/>
                      <a:pt x="1446720" y="179835"/>
                    </a:cubicBezTo>
                    <a:cubicBezTo>
                      <a:pt x="1414944" y="177580"/>
                      <a:pt x="1386803" y="158494"/>
                      <a:pt x="1372954" y="129806"/>
                    </a:cubicBezTo>
                    <a:cubicBezTo>
                      <a:pt x="1359105" y="101118"/>
                      <a:pt x="1361665" y="67213"/>
                      <a:pt x="1379663" y="40929"/>
                    </a:cubicBezTo>
                    <a:cubicBezTo>
                      <a:pt x="1397661" y="14645"/>
                      <a:pt x="1428348" y="0"/>
                      <a:pt x="1460102" y="2540"/>
                    </a:cubicBezTo>
                    <a:close/>
                  </a:path>
                </a:pathLst>
              </a:custGeom>
              <a:solidFill>
                <a:srgbClr val="FFDE00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487622" y="4887702"/>
            <a:ext cx="3440281" cy="2182030"/>
            <a:chOff x="0" y="0"/>
            <a:chExt cx="4587042" cy="290937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4587042" cy="2909374"/>
              <a:chOff x="0" y="0"/>
              <a:chExt cx="7620000" cy="48330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6351" y="0"/>
                <a:ext cx="7587228" cy="4833098"/>
              </a:xfrm>
              <a:custGeom>
                <a:avLst/>
                <a:gdLst/>
                <a:ahLst/>
                <a:cxnLst/>
                <a:rect l="l" t="t" r="r" b="b"/>
                <a:pathLst>
                  <a:path w="7587228" h="4833098">
                    <a:moveTo>
                      <a:pt x="618649" y="0"/>
                    </a:moveTo>
                    <a:lnTo>
                      <a:pt x="618649" y="0"/>
                    </a:lnTo>
                    <a:cubicBezTo>
                      <a:pt x="562511" y="0"/>
                      <a:pt x="508673" y="22301"/>
                      <a:pt x="468978" y="61996"/>
                    </a:cubicBezTo>
                    <a:cubicBezTo>
                      <a:pt x="429283" y="101691"/>
                      <a:pt x="406982" y="155529"/>
                      <a:pt x="406982" y="211667"/>
                    </a:cubicBezTo>
                    <a:lnTo>
                      <a:pt x="406982" y="282222"/>
                    </a:lnTo>
                    <a:cubicBezTo>
                      <a:pt x="407503" y="398753"/>
                      <a:pt x="502117" y="492944"/>
                      <a:pt x="618649" y="492944"/>
                    </a:cubicBezTo>
                    <a:cubicBezTo>
                      <a:pt x="735181" y="492944"/>
                      <a:pt x="829794" y="398753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close/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5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1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  <a:close/>
                    <a:moveTo>
                      <a:pt x="2206149" y="0"/>
                    </a:moveTo>
                    <a:lnTo>
                      <a:pt x="2206149" y="0"/>
                    </a:lnTo>
                    <a:cubicBezTo>
                      <a:pt x="2150012" y="0"/>
                      <a:pt x="2096173" y="22301"/>
                      <a:pt x="2056478" y="61996"/>
                    </a:cubicBezTo>
                    <a:cubicBezTo>
                      <a:pt x="2016783" y="101691"/>
                      <a:pt x="1994482" y="155529"/>
                      <a:pt x="1994482" y="211667"/>
                    </a:cubicBezTo>
                    <a:lnTo>
                      <a:pt x="1994482" y="282222"/>
                    </a:lnTo>
                    <a:cubicBezTo>
                      <a:pt x="1995003" y="398753"/>
                      <a:pt x="2089617" y="492944"/>
                      <a:pt x="2206149" y="492944"/>
                    </a:cubicBezTo>
                    <a:cubicBezTo>
                      <a:pt x="2322681" y="492944"/>
                      <a:pt x="2417295" y="398753"/>
                      <a:pt x="2417816" y="282222"/>
                    </a:cubicBezTo>
                    <a:lnTo>
                      <a:pt x="2417816" y="211667"/>
                    </a:lnTo>
                    <a:cubicBezTo>
                      <a:pt x="2417816" y="155529"/>
                      <a:pt x="2395515" y="101691"/>
                      <a:pt x="2355820" y="61996"/>
                    </a:cubicBezTo>
                    <a:cubicBezTo>
                      <a:pt x="2316125" y="22301"/>
                      <a:pt x="2262286" y="0"/>
                      <a:pt x="2206149" y="0"/>
                    </a:cubicBezTo>
                    <a:close/>
                    <a:moveTo>
                      <a:pt x="1986933" y="969998"/>
                    </a:moveTo>
                    <a:cubicBezTo>
                      <a:pt x="1988132" y="961884"/>
                      <a:pt x="1976702" y="958709"/>
                      <a:pt x="1973527" y="966258"/>
                    </a:cubicBezTo>
                    <a:lnTo>
                      <a:pt x="1819505" y="1325598"/>
                    </a:lnTo>
                    <a:cubicBezTo>
                      <a:pt x="1797248" y="1377518"/>
                      <a:pt x="1746172" y="1411161"/>
                      <a:pt x="1689682" y="1411111"/>
                    </a:cubicBezTo>
                    <a:lnTo>
                      <a:pt x="1624630" y="1411111"/>
                    </a:lnTo>
                    <a:cubicBezTo>
                      <a:pt x="1612766" y="1411122"/>
                      <a:pt x="1601690" y="1405168"/>
                      <a:pt x="1595155" y="1395265"/>
                    </a:cubicBezTo>
                    <a:cubicBezTo>
                      <a:pt x="1588620" y="1385363"/>
                      <a:pt x="1587500" y="1372839"/>
                      <a:pt x="1592175" y="1361934"/>
                    </a:cubicBezTo>
                    <a:lnTo>
                      <a:pt x="1782816" y="917222"/>
                    </a:lnTo>
                    <a:lnTo>
                      <a:pt x="1852948" y="741821"/>
                    </a:lnTo>
                    <a:cubicBezTo>
                      <a:pt x="1895818" y="634683"/>
                      <a:pt x="1999594" y="564437"/>
                      <a:pt x="2114991" y="564444"/>
                    </a:cubicBezTo>
                    <a:lnTo>
                      <a:pt x="2297307" y="564444"/>
                    </a:lnTo>
                    <a:cubicBezTo>
                      <a:pt x="2412704" y="564437"/>
                      <a:pt x="2516480" y="634683"/>
                      <a:pt x="2559350" y="741821"/>
                    </a:cubicBezTo>
                    <a:lnTo>
                      <a:pt x="2629482" y="917222"/>
                    </a:lnTo>
                    <a:lnTo>
                      <a:pt x="2820053" y="1361934"/>
                    </a:lnTo>
                    <a:cubicBezTo>
                      <a:pt x="2824727" y="1372839"/>
                      <a:pt x="2823607" y="1385363"/>
                      <a:pt x="2817072" y="1395265"/>
                    </a:cubicBezTo>
                    <a:cubicBezTo>
                      <a:pt x="2810537" y="1405168"/>
                      <a:pt x="2799462" y="1411122"/>
                      <a:pt x="2787597" y="1411111"/>
                    </a:cubicBezTo>
                    <a:lnTo>
                      <a:pt x="2722545" y="1411111"/>
                    </a:lnTo>
                    <a:cubicBezTo>
                      <a:pt x="2666107" y="1411105"/>
                      <a:pt x="2615101" y="1377471"/>
                      <a:pt x="2592864" y="1325598"/>
                    </a:cubicBezTo>
                    <a:lnTo>
                      <a:pt x="2438841" y="966258"/>
                    </a:lnTo>
                    <a:cubicBezTo>
                      <a:pt x="2435596" y="958709"/>
                      <a:pt x="2424236" y="961884"/>
                      <a:pt x="2425365" y="969998"/>
                    </a:cubicBezTo>
                    <a:lnTo>
                      <a:pt x="2488371" y="1411111"/>
                    </a:lnTo>
                    <a:lnTo>
                      <a:pt x="2555752" y="2219607"/>
                    </a:lnTo>
                    <a:cubicBezTo>
                      <a:pt x="2556560" y="2229429"/>
                      <a:pt x="2553223" y="2239141"/>
                      <a:pt x="2546548" y="2246392"/>
                    </a:cubicBezTo>
                    <a:cubicBezTo>
                      <a:pt x="2539874" y="2253643"/>
                      <a:pt x="2530470" y="2257771"/>
                      <a:pt x="2520615" y="2257778"/>
                    </a:cubicBezTo>
                    <a:lnTo>
                      <a:pt x="2466781" y="2257778"/>
                    </a:lnTo>
                    <a:cubicBezTo>
                      <a:pt x="2397800" y="2257786"/>
                      <a:pt x="2338923" y="2207921"/>
                      <a:pt x="2327575" y="2139879"/>
                    </a:cubicBezTo>
                    <a:lnTo>
                      <a:pt x="2213205" y="1452880"/>
                    </a:lnTo>
                    <a:cubicBezTo>
                      <a:pt x="2211864" y="1444978"/>
                      <a:pt x="2200575" y="1444978"/>
                      <a:pt x="2199234" y="1452880"/>
                    </a:cubicBezTo>
                    <a:lnTo>
                      <a:pt x="2084793" y="2139879"/>
                    </a:lnTo>
                    <a:cubicBezTo>
                      <a:pt x="2073442" y="2207948"/>
                      <a:pt x="2014525" y="2257821"/>
                      <a:pt x="1945517" y="2257778"/>
                    </a:cubicBezTo>
                    <a:lnTo>
                      <a:pt x="1891683" y="2257778"/>
                    </a:lnTo>
                    <a:cubicBezTo>
                      <a:pt x="1881828" y="2257771"/>
                      <a:pt x="1872424" y="2253643"/>
                      <a:pt x="1865750" y="2246392"/>
                    </a:cubicBezTo>
                    <a:cubicBezTo>
                      <a:pt x="1859075" y="2239141"/>
                      <a:pt x="1855738" y="2229429"/>
                      <a:pt x="1856546" y="2219607"/>
                    </a:cubicBezTo>
                    <a:lnTo>
                      <a:pt x="1923927" y="1411111"/>
                    </a:lnTo>
                    <a:lnTo>
                      <a:pt x="1986933" y="969998"/>
                    </a:lnTo>
                    <a:close/>
                    <a:moveTo>
                      <a:pt x="3793649" y="0"/>
                    </a:moveTo>
                    <a:cubicBezTo>
                      <a:pt x="3676749" y="0"/>
                      <a:pt x="3581982" y="94766"/>
                      <a:pt x="3581982" y="211667"/>
                    </a:cubicBezTo>
                    <a:lnTo>
                      <a:pt x="3581982" y="282222"/>
                    </a:lnTo>
                    <a:cubicBezTo>
                      <a:pt x="3582504" y="398753"/>
                      <a:pt x="3677117" y="492944"/>
                      <a:pt x="3793649" y="492944"/>
                    </a:cubicBezTo>
                    <a:cubicBezTo>
                      <a:pt x="3910181" y="492944"/>
                      <a:pt x="4004794" y="398753"/>
                      <a:pt x="4005316" y="282222"/>
                    </a:cubicBezTo>
                    <a:lnTo>
                      <a:pt x="4005316" y="211667"/>
                    </a:lnTo>
                    <a:cubicBezTo>
                      <a:pt x="4005316" y="94766"/>
                      <a:pt x="3910549" y="0"/>
                      <a:pt x="3793649" y="0"/>
                    </a:cubicBezTo>
                    <a:close/>
                    <a:moveTo>
                      <a:pt x="3574433" y="969998"/>
                    </a:moveTo>
                    <a:cubicBezTo>
                      <a:pt x="3575632" y="961884"/>
                      <a:pt x="3564202" y="958709"/>
                      <a:pt x="3561027" y="966258"/>
                    </a:cubicBezTo>
                    <a:lnTo>
                      <a:pt x="3407004" y="1325598"/>
                    </a:lnTo>
                    <a:cubicBezTo>
                      <a:pt x="3384748" y="1377518"/>
                      <a:pt x="3333672" y="1411161"/>
                      <a:pt x="3277182" y="1411111"/>
                    </a:cubicBezTo>
                    <a:lnTo>
                      <a:pt x="3212130" y="1411111"/>
                    </a:lnTo>
                    <a:cubicBezTo>
                      <a:pt x="3200266" y="1411122"/>
                      <a:pt x="3189190" y="1405168"/>
                      <a:pt x="3182655" y="1395265"/>
                    </a:cubicBezTo>
                    <a:cubicBezTo>
                      <a:pt x="3176120" y="1385363"/>
                      <a:pt x="3175000" y="1372839"/>
                      <a:pt x="3179675" y="1361934"/>
                    </a:cubicBezTo>
                    <a:lnTo>
                      <a:pt x="3370316" y="917222"/>
                    </a:lnTo>
                    <a:lnTo>
                      <a:pt x="3440448" y="741821"/>
                    </a:lnTo>
                    <a:cubicBezTo>
                      <a:pt x="3483318" y="634683"/>
                      <a:pt x="3587095" y="564437"/>
                      <a:pt x="3702491" y="564444"/>
                    </a:cubicBezTo>
                    <a:lnTo>
                      <a:pt x="3884807" y="564444"/>
                    </a:lnTo>
                    <a:cubicBezTo>
                      <a:pt x="4000203" y="564437"/>
                      <a:pt x="4103980" y="634683"/>
                      <a:pt x="4146850" y="741821"/>
                    </a:cubicBezTo>
                    <a:lnTo>
                      <a:pt x="4216982" y="917222"/>
                    </a:lnTo>
                    <a:lnTo>
                      <a:pt x="4407553" y="1361934"/>
                    </a:lnTo>
                    <a:cubicBezTo>
                      <a:pt x="4412228" y="1372839"/>
                      <a:pt x="4411108" y="1385363"/>
                      <a:pt x="4404572" y="1395265"/>
                    </a:cubicBezTo>
                    <a:cubicBezTo>
                      <a:pt x="4398037" y="1405168"/>
                      <a:pt x="4386962" y="1411122"/>
                      <a:pt x="4375097" y="1411111"/>
                    </a:cubicBezTo>
                    <a:lnTo>
                      <a:pt x="4310045" y="1411111"/>
                    </a:lnTo>
                    <a:cubicBezTo>
                      <a:pt x="4253607" y="1411105"/>
                      <a:pt x="4202601" y="1377471"/>
                      <a:pt x="4180364" y="1325598"/>
                    </a:cubicBezTo>
                    <a:lnTo>
                      <a:pt x="4026341" y="966258"/>
                    </a:lnTo>
                    <a:cubicBezTo>
                      <a:pt x="4023096" y="958709"/>
                      <a:pt x="4011736" y="961884"/>
                      <a:pt x="4012865" y="969998"/>
                    </a:cubicBezTo>
                    <a:lnTo>
                      <a:pt x="4075871" y="1411111"/>
                    </a:lnTo>
                    <a:lnTo>
                      <a:pt x="4143252" y="2219607"/>
                    </a:lnTo>
                    <a:cubicBezTo>
                      <a:pt x="4144060" y="2229429"/>
                      <a:pt x="4140722" y="2239141"/>
                      <a:pt x="4134048" y="2246392"/>
                    </a:cubicBezTo>
                    <a:cubicBezTo>
                      <a:pt x="4127374" y="2253643"/>
                      <a:pt x="4117970" y="2257771"/>
                      <a:pt x="4108115" y="2257778"/>
                    </a:cubicBezTo>
                    <a:lnTo>
                      <a:pt x="4054281" y="2257778"/>
                    </a:lnTo>
                    <a:cubicBezTo>
                      <a:pt x="3985300" y="2257786"/>
                      <a:pt x="3926423" y="2207921"/>
                      <a:pt x="3915075" y="2139879"/>
                    </a:cubicBezTo>
                    <a:lnTo>
                      <a:pt x="3800704" y="1452880"/>
                    </a:lnTo>
                    <a:cubicBezTo>
                      <a:pt x="3799364" y="1444978"/>
                      <a:pt x="3788075" y="1444978"/>
                      <a:pt x="3786735" y="1452880"/>
                    </a:cubicBezTo>
                    <a:lnTo>
                      <a:pt x="3672294" y="2139879"/>
                    </a:lnTo>
                    <a:cubicBezTo>
                      <a:pt x="3660942" y="2207948"/>
                      <a:pt x="3602025" y="2257821"/>
                      <a:pt x="3533017" y="2257778"/>
                    </a:cubicBezTo>
                    <a:lnTo>
                      <a:pt x="3479183" y="2257778"/>
                    </a:lnTo>
                    <a:cubicBezTo>
                      <a:pt x="3469328" y="2257771"/>
                      <a:pt x="3459924" y="2253643"/>
                      <a:pt x="3453250" y="2246392"/>
                    </a:cubicBezTo>
                    <a:cubicBezTo>
                      <a:pt x="3446576" y="2239141"/>
                      <a:pt x="3443238" y="2229429"/>
                      <a:pt x="3444046" y="2219607"/>
                    </a:cubicBezTo>
                    <a:lnTo>
                      <a:pt x="3511427" y="1411111"/>
                    </a:lnTo>
                    <a:lnTo>
                      <a:pt x="3574433" y="969998"/>
                    </a:lnTo>
                    <a:close/>
                    <a:moveTo>
                      <a:pt x="5381149" y="0"/>
                    </a:moveTo>
                    <a:cubicBezTo>
                      <a:pt x="5264249" y="0"/>
                      <a:pt x="5169482" y="94766"/>
                      <a:pt x="5169482" y="211667"/>
                    </a:cubicBezTo>
                    <a:lnTo>
                      <a:pt x="5169482" y="282222"/>
                    </a:lnTo>
                    <a:cubicBezTo>
                      <a:pt x="5170004" y="398753"/>
                      <a:pt x="5264617" y="492944"/>
                      <a:pt x="5381149" y="492944"/>
                    </a:cubicBezTo>
                    <a:cubicBezTo>
                      <a:pt x="5497681" y="492944"/>
                      <a:pt x="5592294" y="398753"/>
                      <a:pt x="5592816" y="282222"/>
                    </a:cubicBezTo>
                    <a:lnTo>
                      <a:pt x="5592816" y="211667"/>
                    </a:lnTo>
                    <a:cubicBezTo>
                      <a:pt x="5592816" y="94766"/>
                      <a:pt x="5498049" y="0"/>
                      <a:pt x="5381149" y="0"/>
                    </a:cubicBezTo>
                    <a:close/>
                    <a:moveTo>
                      <a:pt x="5161933" y="969998"/>
                    </a:moveTo>
                    <a:cubicBezTo>
                      <a:pt x="5163132" y="961884"/>
                      <a:pt x="5151702" y="958709"/>
                      <a:pt x="5148527" y="966258"/>
                    </a:cubicBezTo>
                    <a:lnTo>
                      <a:pt x="4994504" y="1325598"/>
                    </a:lnTo>
                    <a:cubicBezTo>
                      <a:pt x="4972248" y="1377518"/>
                      <a:pt x="4921172" y="1411161"/>
                      <a:pt x="4864682" y="1411111"/>
                    </a:cubicBezTo>
                    <a:lnTo>
                      <a:pt x="4799630" y="1411111"/>
                    </a:lnTo>
                    <a:cubicBezTo>
                      <a:pt x="4787766" y="1411122"/>
                      <a:pt x="4776691" y="1405168"/>
                      <a:pt x="4770155" y="1395265"/>
                    </a:cubicBezTo>
                    <a:cubicBezTo>
                      <a:pt x="4763620" y="1385363"/>
                      <a:pt x="4762500" y="1372839"/>
                      <a:pt x="4767174" y="1361934"/>
                    </a:cubicBezTo>
                    <a:lnTo>
                      <a:pt x="4957816" y="917222"/>
                    </a:lnTo>
                    <a:lnTo>
                      <a:pt x="5027948" y="741821"/>
                    </a:lnTo>
                    <a:cubicBezTo>
                      <a:pt x="5070818" y="634683"/>
                      <a:pt x="5174595" y="564437"/>
                      <a:pt x="5289991" y="564444"/>
                    </a:cubicBezTo>
                    <a:lnTo>
                      <a:pt x="5472307" y="564444"/>
                    </a:lnTo>
                    <a:cubicBezTo>
                      <a:pt x="5587703" y="564437"/>
                      <a:pt x="5691480" y="634683"/>
                      <a:pt x="5734350" y="741821"/>
                    </a:cubicBezTo>
                    <a:lnTo>
                      <a:pt x="5804482" y="917222"/>
                    </a:lnTo>
                    <a:lnTo>
                      <a:pt x="5995053" y="1361934"/>
                    </a:lnTo>
                    <a:cubicBezTo>
                      <a:pt x="5999728" y="1372839"/>
                      <a:pt x="5998608" y="1385363"/>
                      <a:pt x="5992072" y="1395265"/>
                    </a:cubicBezTo>
                    <a:cubicBezTo>
                      <a:pt x="5985537" y="1405168"/>
                      <a:pt x="5974462" y="1411122"/>
                      <a:pt x="5962597" y="1411111"/>
                    </a:cubicBezTo>
                    <a:lnTo>
                      <a:pt x="5897545" y="1411111"/>
                    </a:lnTo>
                    <a:cubicBezTo>
                      <a:pt x="5841107" y="1411105"/>
                      <a:pt x="5790101" y="1377471"/>
                      <a:pt x="5767864" y="1325598"/>
                    </a:cubicBezTo>
                    <a:lnTo>
                      <a:pt x="5613841" y="966258"/>
                    </a:lnTo>
                    <a:cubicBezTo>
                      <a:pt x="5610596" y="958709"/>
                      <a:pt x="5599236" y="961884"/>
                      <a:pt x="5600365" y="969998"/>
                    </a:cubicBezTo>
                    <a:lnTo>
                      <a:pt x="5663371" y="1411111"/>
                    </a:lnTo>
                    <a:lnTo>
                      <a:pt x="5730752" y="2219607"/>
                    </a:lnTo>
                    <a:cubicBezTo>
                      <a:pt x="5731560" y="2229429"/>
                      <a:pt x="5728222" y="2239141"/>
                      <a:pt x="5721548" y="2246392"/>
                    </a:cubicBezTo>
                    <a:cubicBezTo>
                      <a:pt x="5714874" y="2253643"/>
                      <a:pt x="5705470" y="2257771"/>
                      <a:pt x="5695615" y="2257778"/>
                    </a:cubicBezTo>
                    <a:lnTo>
                      <a:pt x="5641781" y="2257778"/>
                    </a:lnTo>
                    <a:cubicBezTo>
                      <a:pt x="5572800" y="2257786"/>
                      <a:pt x="5513923" y="2207921"/>
                      <a:pt x="5502575" y="2139879"/>
                    </a:cubicBezTo>
                    <a:lnTo>
                      <a:pt x="5388204" y="1452880"/>
                    </a:lnTo>
                    <a:cubicBezTo>
                      <a:pt x="5386864" y="1444978"/>
                      <a:pt x="5375575" y="1444978"/>
                      <a:pt x="5374235" y="1452880"/>
                    </a:cubicBezTo>
                    <a:lnTo>
                      <a:pt x="5259794" y="2139879"/>
                    </a:lnTo>
                    <a:cubicBezTo>
                      <a:pt x="5248442" y="2207948"/>
                      <a:pt x="5189525" y="2257821"/>
                      <a:pt x="5120517" y="2257778"/>
                    </a:cubicBezTo>
                    <a:lnTo>
                      <a:pt x="5066683" y="2257778"/>
                    </a:lnTo>
                    <a:cubicBezTo>
                      <a:pt x="5056828" y="2257771"/>
                      <a:pt x="5047424" y="2253643"/>
                      <a:pt x="5040750" y="2246392"/>
                    </a:cubicBezTo>
                    <a:cubicBezTo>
                      <a:pt x="5034076" y="2239141"/>
                      <a:pt x="5030738" y="2229429"/>
                      <a:pt x="5031546" y="2219607"/>
                    </a:cubicBezTo>
                    <a:lnTo>
                      <a:pt x="5098927" y="1411111"/>
                    </a:lnTo>
                    <a:lnTo>
                      <a:pt x="5161933" y="969998"/>
                    </a:lnTo>
                    <a:close/>
                    <a:moveTo>
                      <a:pt x="6968649" y="0"/>
                    </a:moveTo>
                    <a:cubicBezTo>
                      <a:pt x="6912511" y="0"/>
                      <a:pt x="6858673" y="22300"/>
                      <a:pt x="6818978" y="61996"/>
                    </a:cubicBezTo>
                    <a:cubicBezTo>
                      <a:pt x="6779282" y="101691"/>
                      <a:pt x="6756982" y="155529"/>
                      <a:pt x="6756982" y="211667"/>
                    </a:cubicBezTo>
                    <a:lnTo>
                      <a:pt x="6756982" y="282222"/>
                    </a:lnTo>
                    <a:cubicBezTo>
                      <a:pt x="6757503" y="398753"/>
                      <a:pt x="6852117" y="492945"/>
                      <a:pt x="6968649" y="492945"/>
                    </a:cubicBezTo>
                    <a:cubicBezTo>
                      <a:pt x="7085181" y="492945"/>
                      <a:pt x="7179795" y="398753"/>
                      <a:pt x="7180316" y="282222"/>
                    </a:cubicBezTo>
                    <a:lnTo>
                      <a:pt x="7180316" y="211667"/>
                    </a:lnTo>
                    <a:cubicBezTo>
                      <a:pt x="7180316" y="155529"/>
                      <a:pt x="7158016" y="101691"/>
                      <a:pt x="7118320" y="61996"/>
                    </a:cubicBezTo>
                    <a:cubicBezTo>
                      <a:pt x="7078625" y="22300"/>
                      <a:pt x="7024787" y="0"/>
                      <a:pt x="6968649" y="0"/>
                    </a:cubicBezTo>
                    <a:close/>
                    <a:moveTo>
                      <a:pt x="6749433" y="969998"/>
                    </a:moveTo>
                    <a:cubicBezTo>
                      <a:pt x="6750632" y="961884"/>
                      <a:pt x="6739203" y="958709"/>
                      <a:pt x="6736028" y="966258"/>
                    </a:cubicBezTo>
                    <a:lnTo>
                      <a:pt x="6582004" y="1325598"/>
                    </a:lnTo>
                    <a:cubicBezTo>
                      <a:pt x="6559748" y="1377518"/>
                      <a:pt x="6508672" y="1411161"/>
                      <a:pt x="6452182" y="1411111"/>
                    </a:cubicBezTo>
                    <a:lnTo>
                      <a:pt x="6387130" y="1411111"/>
                    </a:lnTo>
                    <a:cubicBezTo>
                      <a:pt x="6375266" y="1411122"/>
                      <a:pt x="6364191" y="1405168"/>
                      <a:pt x="6357655" y="1395265"/>
                    </a:cubicBezTo>
                    <a:cubicBezTo>
                      <a:pt x="6351120" y="1385363"/>
                      <a:pt x="6350000" y="1372839"/>
                      <a:pt x="6354674" y="1361934"/>
                    </a:cubicBezTo>
                    <a:lnTo>
                      <a:pt x="6545316" y="917222"/>
                    </a:lnTo>
                    <a:lnTo>
                      <a:pt x="6615448" y="741821"/>
                    </a:lnTo>
                    <a:cubicBezTo>
                      <a:pt x="6658318" y="634683"/>
                      <a:pt x="6762094" y="564437"/>
                      <a:pt x="6877491" y="564444"/>
                    </a:cubicBezTo>
                    <a:lnTo>
                      <a:pt x="7059807" y="564444"/>
                    </a:lnTo>
                    <a:cubicBezTo>
                      <a:pt x="7175204" y="564437"/>
                      <a:pt x="7278980" y="634683"/>
                      <a:pt x="7321850" y="741821"/>
                    </a:cubicBezTo>
                    <a:lnTo>
                      <a:pt x="7391982" y="917222"/>
                    </a:lnTo>
                    <a:lnTo>
                      <a:pt x="7582553" y="1361934"/>
                    </a:lnTo>
                    <a:cubicBezTo>
                      <a:pt x="7587228" y="1372839"/>
                      <a:pt x="7586107" y="1385363"/>
                      <a:pt x="7579572" y="1395265"/>
                    </a:cubicBezTo>
                    <a:cubicBezTo>
                      <a:pt x="7573037" y="1405168"/>
                      <a:pt x="7561962" y="1411122"/>
                      <a:pt x="7550097" y="1411111"/>
                    </a:cubicBezTo>
                    <a:lnTo>
                      <a:pt x="7485045" y="1411111"/>
                    </a:lnTo>
                    <a:cubicBezTo>
                      <a:pt x="7428607" y="1411105"/>
                      <a:pt x="7377601" y="1377471"/>
                      <a:pt x="7355364" y="1325598"/>
                    </a:cubicBezTo>
                    <a:lnTo>
                      <a:pt x="7201341" y="966258"/>
                    </a:lnTo>
                    <a:cubicBezTo>
                      <a:pt x="7198095" y="958709"/>
                      <a:pt x="7186736" y="961884"/>
                      <a:pt x="7187865" y="969998"/>
                    </a:cubicBezTo>
                    <a:lnTo>
                      <a:pt x="7250871" y="1411111"/>
                    </a:lnTo>
                    <a:lnTo>
                      <a:pt x="7318252" y="2219607"/>
                    </a:lnTo>
                    <a:cubicBezTo>
                      <a:pt x="7319060" y="2229429"/>
                      <a:pt x="7315722" y="2239141"/>
                      <a:pt x="7309048" y="2246392"/>
                    </a:cubicBezTo>
                    <a:cubicBezTo>
                      <a:pt x="7302374" y="2253643"/>
                      <a:pt x="7292970" y="2257771"/>
                      <a:pt x="7283115" y="2257778"/>
                    </a:cubicBezTo>
                    <a:lnTo>
                      <a:pt x="7229281" y="2257778"/>
                    </a:lnTo>
                    <a:cubicBezTo>
                      <a:pt x="7160299" y="2257786"/>
                      <a:pt x="7101422" y="2207921"/>
                      <a:pt x="7090075" y="2139879"/>
                    </a:cubicBezTo>
                    <a:lnTo>
                      <a:pt x="6975704" y="1452880"/>
                    </a:lnTo>
                    <a:cubicBezTo>
                      <a:pt x="6974364" y="1444978"/>
                      <a:pt x="6963075" y="1444978"/>
                      <a:pt x="6961735" y="1452880"/>
                    </a:cubicBezTo>
                    <a:lnTo>
                      <a:pt x="6847294" y="2139879"/>
                    </a:lnTo>
                    <a:cubicBezTo>
                      <a:pt x="6835942" y="2207948"/>
                      <a:pt x="6777025" y="2257821"/>
                      <a:pt x="6708017" y="2257778"/>
                    </a:cubicBezTo>
                    <a:lnTo>
                      <a:pt x="6654183" y="2257778"/>
                    </a:lnTo>
                    <a:cubicBezTo>
                      <a:pt x="6644328" y="2257771"/>
                      <a:pt x="6634924" y="2253643"/>
                      <a:pt x="6628250" y="2246392"/>
                    </a:cubicBezTo>
                    <a:cubicBezTo>
                      <a:pt x="6621576" y="2239141"/>
                      <a:pt x="6618238" y="2229429"/>
                      <a:pt x="6619046" y="2219607"/>
                    </a:cubicBezTo>
                    <a:lnTo>
                      <a:pt x="6686427" y="1411111"/>
                    </a:lnTo>
                    <a:lnTo>
                      <a:pt x="6749433" y="969998"/>
                    </a:lnTo>
                    <a:close/>
                    <a:moveTo>
                      <a:pt x="618649" y="2575278"/>
                    </a:moveTo>
                    <a:cubicBezTo>
                      <a:pt x="562511" y="2575278"/>
                      <a:pt x="508673" y="2597578"/>
                      <a:pt x="468978" y="2637274"/>
                    </a:cubicBezTo>
                    <a:cubicBezTo>
                      <a:pt x="429283" y="2676969"/>
                      <a:pt x="406982" y="2730807"/>
                      <a:pt x="406982" y="2786944"/>
                    </a:cubicBezTo>
                    <a:lnTo>
                      <a:pt x="406982" y="2857500"/>
                    </a:lnTo>
                    <a:cubicBezTo>
                      <a:pt x="407503" y="2974031"/>
                      <a:pt x="502117" y="3068222"/>
                      <a:pt x="618649" y="3068222"/>
                    </a:cubicBezTo>
                    <a:cubicBezTo>
                      <a:pt x="735181" y="3068222"/>
                      <a:pt x="829794" y="2974031"/>
                      <a:pt x="830316" y="2857500"/>
                    </a:cubicBezTo>
                    <a:lnTo>
                      <a:pt x="830316" y="2786944"/>
                    </a:lnTo>
                    <a:cubicBezTo>
                      <a:pt x="830316" y="2730807"/>
                      <a:pt x="808015" y="2676969"/>
                      <a:pt x="768320" y="2637274"/>
                    </a:cubicBezTo>
                    <a:cubicBezTo>
                      <a:pt x="728625" y="2597578"/>
                      <a:pt x="674787" y="2575278"/>
                      <a:pt x="618649" y="2575278"/>
                    </a:cubicBezTo>
                    <a:close/>
                    <a:moveTo>
                      <a:pt x="399433" y="3545275"/>
                    </a:moveTo>
                    <a:cubicBezTo>
                      <a:pt x="400632" y="3537162"/>
                      <a:pt x="389202" y="3533987"/>
                      <a:pt x="386027" y="3541536"/>
                    </a:cubicBezTo>
                    <a:lnTo>
                      <a:pt x="232005" y="3900875"/>
                    </a:lnTo>
                    <a:cubicBezTo>
                      <a:pt x="209748" y="3952796"/>
                      <a:pt x="158672" y="3986439"/>
                      <a:pt x="102182" y="3986389"/>
                    </a:cubicBezTo>
                    <a:lnTo>
                      <a:pt x="37130" y="3986389"/>
                    </a:lnTo>
                    <a:cubicBezTo>
                      <a:pt x="25266" y="3986399"/>
                      <a:pt x="14190" y="3980445"/>
                      <a:pt x="7655" y="3970543"/>
                    </a:cubicBezTo>
                    <a:cubicBezTo>
                      <a:pt x="1120" y="3960641"/>
                      <a:pt x="0" y="3948116"/>
                      <a:pt x="4675" y="3937212"/>
                    </a:cubicBezTo>
                    <a:lnTo>
                      <a:pt x="195316" y="3492500"/>
                    </a:lnTo>
                    <a:lnTo>
                      <a:pt x="265448" y="3317099"/>
                    </a:lnTo>
                    <a:cubicBezTo>
                      <a:pt x="308318" y="3209961"/>
                      <a:pt x="412094" y="3139715"/>
                      <a:pt x="527491" y="3139722"/>
                    </a:cubicBezTo>
                    <a:lnTo>
                      <a:pt x="709807" y="3139722"/>
                    </a:lnTo>
                    <a:cubicBezTo>
                      <a:pt x="825204" y="3139715"/>
                      <a:pt x="928980" y="3209961"/>
                      <a:pt x="971850" y="3317099"/>
                    </a:cubicBezTo>
                    <a:lnTo>
                      <a:pt x="1041982" y="3492500"/>
                    </a:lnTo>
                    <a:lnTo>
                      <a:pt x="1232553" y="3937212"/>
                    </a:lnTo>
                    <a:cubicBezTo>
                      <a:pt x="1237228" y="3948116"/>
                      <a:pt x="1236108" y="3960641"/>
                      <a:pt x="1229572" y="3970543"/>
                    </a:cubicBezTo>
                    <a:cubicBezTo>
                      <a:pt x="1223037" y="3980445"/>
                      <a:pt x="1211962" y="3986399"/>
                      <a:pt x="1200097" y="3986389"/>
                    </a:cubicBezTo>
                    <a:lnTo>
                      <a:pt x="1135045" y="3986389"/>
                    </a:lnTo>
                    <a:cubicBezTo>
                      <a:pt x="1078607" y="3986383"/>
                      <a:pt x="1027601" y="3952749"/>
                      <a:pt x="1005364" y="3900875"/>
                    </a:cubicBezTo>
                    <a:lnTo>
                      <a:pt x="851341" y="3541536"/>
                    </a:lnTo>
                    <a:cubicBezTo>
                      <a:pt x="848096" y="3533987"/>
                      <a:pt x="836736" y="3537162"/>
                      <a:pt x="837865" y="3545275"/>
                    </a:cubicBezTo>
                    <a:lnTo>
                      <a:pt x="900871" y="3986389"/>
                    </a:lnTo>
                    <a:lnTo>
                      <a:pt x="968252" y="4794885"/>
                    </a:lnTo>
                    <a:cubicBezTo>
                      <a:pt x="969060" y="4804707"/>
                      <a:pt x="965723" y="4814419"/>
                      <a:pt x="959048" y="4821670"/>
                    </a:cubicBezTo>
                    <a:cubicBezTo>
                      <a:pt x="952374" y="4828921"/>
                      <a:pt x="942970" y="4833049"/>
                      <a:pt x="933115" y="4833055"/>
                    </a:cubicBezTo>
                    <a:lnTo>
                      <a:pt x="879281" y="4833055"/>
                    </a:lnTo>
                    <a:cubicBezTo>
                      <a:pt x="810300" y="4833064"/>
                      <a:pt x="751423" y="4783199"/>
                      <a:pt x="740075" y="4715157"/>
                    </a:cubicBezTo>
                    <a:lnTo>
                      <a:pt x="625705" y="4028158"/>
                    </a:lnTo>
                    <a:cubicBezTo>
                      <a:pt x="624364" y="4020255"/>
                      <a:pt x="613075" y="4020255"/>
                      <a:pt x="611735" y="4028158"/>
                    </a:cubicBezTo>
                    <a:lnTo>
                      <a:pt x="497293" y="4715157"/>
                    </a:lnTo>
                    <a:cubicBezTo>
                      <a:pt x="485941" y="4783225"/>
                      <a:pt x="427025" y="4833098"/>
                      <a:pt x="358017" y="4833055"/>
                    </a:cubicBezTo>
                    <a:lnTo>
                      <a:pt x="304183" y="4833055"/>
                    </a:lnTo>
                    <a:cubicBezTo>
                      <a:pt x="294328" y="4833049"/>
                      <a:pt x="284924" y="4828921"/>
                      <a:pt x="278250" y="4821670"/>
                    </a:cubicBezTo>
                    <a:cubicBezTo>
                      <a:pt x="271575" y="4814419"/>
                      <a:pt x="268238" y="4804707"/>
                      <a:pt x="269046" y="4794885"/>
                    </a:cubicBezTo>
                    <a:lnTo>
                      <a:pt x="336427" y="3986389"/>
                    </a:lnTo>
                    <a:lnTo>
                      <a:pt x="399433" y="3545275"/>
                    </a:lnTo>
                    <a:close/>
                    <a:moveTo>
                      <a:pt x="2206149" y="2575278"/>
                    </a:moveTo>
                    <a:cubicBezTo>
                      <a:pt x="2150012" y="2575278"/>
                      <a:pt x="2096173" y="2597578"/>
                      <a:pt x="2056478" y="2637273"/>
                    </a:cubicBezTo>
                    <a:cubicBezTo>
                      <a:pt x="2016783" y="2676969"/>
                      <a:pt x="1994482" y="2730807"/>
                      <a:pt x="1994482" y="2786944"/>
                    </a:cubicBezTo>
                    <a:lnTo>
                      <a:pt x="1994482" y="2857500"/>
                    </a:lnTo>
                    <a:cubicBezTo>
                      <a:pt x="1995003" y="2974031"/>
                      <a:pt x="2089617" y="3068222"/>
                      <a:pt x="2206149" y="3068222"/>
                    </a:cubicBezTo>
                    <a:cubicBezTo>
                      <a:pt x="2322681" y="3068222"/>
                      <a:pt x="2417295" y="2974031"/>
                      <a:pt x="2417816" y="2857500"/>
                    </a:cubicBezTo>
                    <a:lnTo>
                      <a:pt x="2417816" y="2786944"/>
                    </a:lnTo>
                    <a:cubicBezTo>
                      <a:pt x="2417816" y="2730807"/>
                      <a:pt x="2395515" y="2676969"/>
                      <a:pt x="2355820" y="2637273"/>
                    </a:cubicBezTo>
                    <a:cubicBezTo>
                      <a:pt x="2316125" y="2597578"/>
                      <a:pt x="2262286" y="2575278"/>
                      <a:pt x="2206149" y="2575278"/>
                    </a:cubicBezTo>
                    <a:close/>
                    <a:moveTo>
                      <a:pt x="1986933" y="3545275"/>
                    </a:moveTo>
                    <a:cubicBezTo>
                      <a:pt x="1988132" y="3537162"/>
                      <a:pt x="1976702" y="3533987"/>
                      <a:pt x="1973527" y="3541536"/>
                    </a:cubicBezTo>
                    <a:lnTo>
                      <a:pt x="1819505" y="3900875"/>
                    </a:lnTo>
                    <a:cubicBezTo>
                      <a:pt x="1797248" y="3952796"/>
                      <a:pt x="1746172" y="3986439"/>
                      <a:pt x="1689682" y="3986389"/>
                    </a:cubicBezTo>
                    <a:lnTo>
                      <a:pt x="1624630" y="3986389"/>
                    </a:lnTo>
                    <a:cubicBezTo>
                      <a:pt x="1612766" y="3986399"/>
                      <a:pt x="1601690" y="3980445"/>
                      <a:pt x="1595155" y="3970543"/>
                    </a:cubicBezTo>
                    <a:cubicBezTo>
                      <a:pt x="1588620" y="3960640"/>
                      <a:pt x="1587500" y="3948116"/>
                      <a:pt x="1592175" y="3937212"/>
                    </a:cubicBezTo>
                    <a:lnTo>
                      <a:pt x="1782816" y="3492500"/>
                    </a:lnTo>
                    <a:lnTo>
                      <a:pt x="1852948" y="3317099"/>
                    </a:lnTo>
                    <a:cubicBezTo>
                      <a:pt x="1895818" y="3209961"/>
                      <a:pt x="1999594" y="3139715"/>
                      <a:pt x="2114991" y="3139722"/>
                    </a:cubicBezTo>
                    <a:lnTo>
                      <a:pt x="2297307" y="3139722"/>
                    </a:lnTo>
                    <a:cubicBezTo>
                      <a:pt x="2412704" y="3139715"/>
                      <a:pt x="2516480" y="3209961"/>
                      <a:pt x="2559350" y="3317099"/>
                    </a:cubicBezTo>
                    <a:lnTo>
                      <a:pt x="2629482" y="3492500"/>
                    </a:lnTo>
                    <a:lnTo>
                      <a:pt x="2820053" y="3937212"/>
                    </a:lnTo>
                    <a:cubicBezTo>
                      <a:pt x="2824727" y="3948116"/>
                      <a:pt x="2823607" y="3960640"/>
                      <a:pt x="2817072" y="3970543"/>
                    </a:cubicBezTo>
                    <a:cubicBezTo>
                      <a:pt x="2810537" y="3980445"/>
                      <a:pt x="2799462" y="3986399"/>
                      <a:pt x="2787597" y="3986389"/>
                    </a:cubicBezTo>
                    <a:lnTo>
                      <a:pt x="2722545" y="3986389"/>
                    </a:lnTo>
                    <a:cubicBezTo>
                      <a:pt x="2666107" y="3986383"/>
                      <a:pt x="2615101" y="3952749"/>
                      <a:pt x="2592864" y="3900875"/>
                    </a:cubicBezTo>
                    <a:lnTo>
                      <a:pt x="2438841" y="3541536"/>
                    </a:lnTo>
                    <a:cubicBezTo>
                      <a:pt x="2435596" y="3533987"/>
                      <a:pt x="2424236" y="3537162"/>
                      <a:pt x="2425365" y="3545275"/>
                    </a:cubicBezTo>
                    <a:lnTo>
                      <a:pt x="2488371" y="3986389"/>
                    </a:lnTo>
                    <a:lnTo>
                      <a:pt x="2555752" y="4794885"/>
                    </a:lnTo>
                    <a:cubicBezTo>
                      <a:pt x="2556560" y="4804707"/>
                      <a:pt x="2553223" y="4814419"/>
                      <a:pt x="2546548" y="4821670"/>
                    </a:cubicBezTo>
                    <a:cubicBezTo>
                      <a:pt x="2539874" y="4828921"/>
                      <a:pt x="2530470" y="4833049"/>
                      <a:pt x="2520615" y="4833055"/>
                    </a:cubicBezTo>
                    <a:lnTo>
                      <a:pt x="2466781" y="4833055"/>
                    </a:lnTo>
                    <a:cubicBezTo>
                      <a:pt x="2397800" y="4833064"/>
                      <a:pt x="2338923" y="4783199"/>
                      <a:pt x="2327575" y="4715157"/>
                    </a:cubicBezTo>
                    <a:lnTo>
                      <a:pt x="2213205" y="4028158"/>
                    </a:lnTo>
                    <a:cubicBezTo>
                      <a:pt x="2211864" y="4020255"/>
                      <a:pt x="2200575" y="4020255"/>
                      <a:pt x="2199234" y="4028158"/>
                    </a:cubicBezTo>
                    <a:lnTo>
                      <a:pt x="2084793" y="4715157"/>
                    </a:lnTo>
                    <a:cubicBezTo>
                      <a:pt x="2073442" y="4783225"/>
                      <a:pt x="2014525" y="4833098"/>
                      <a:pt x="1945517" y="4833055"/>
                    </a:cubicBezTo>
                    <a:lnTo>
                      <a:pt x="1891683" y="4833055"/>
                    </a:lnTo>
                    <a:cubicBezTo>
                      <a:pt x="1881828" y="4833049"/>
                      <a:pt x="1872424" y="4828921"/>
                      <a:pt x="1865750" y="4821670"/>
                    </a:cubicBezTo>
                    <a:cubicBezTo>
                      <a:pt x="1859075" y="4814419"/>
                      <a:pt x="1855738" y="4804707"/>
                      <a:pt x="1856546" y="4794885"/>
                    </a:cubicBezTo>
                    <a:lnTo>
                      <a:pt x="1923927" y="3986389"/>
                    </a:lnTo>
                    <a:lnTo>
                      <a:pt x="1986933" y="3545275"/>
                    </a:lnTo>
                    <a:close/>
                    <a:moveTo>
                      <a:pt x="3793649" y="2575278"/>
                    </a:moveTo>
                    <a:cubicBezTo>
                      <a:pt x="3676749" y="2575278"/>
                      <a:pt x="3581982" y="2670044"/>
                      <a:pt x="3581982" y="2786944"/>
                    </a:cubicBezTo>
                    <a:lnTo>
                      <a:pt x="3581982" y="2857500"/>
                    </a:lnTo>
                    <a:cubicBezTo>
                      <a:pt x="3582504" y="2974031"/>
                      <a:pt x="3677117" y="3068222"/>
                      <a:pt x="3793649" y="3068222"/>
                    </a:cubicBezTo>
                    <a:cubicBezTo>
                      <a:pt x="3910181" y="3068222"/>
                      <a:pt x="4004794" y="2974031"/>
                      <a:pt x="4005316" y="2857500"/>
                    </a:cubicBezTo>
                    <a:lnTo>
                      <a:pt x="4005316" y="2786944"/>
                    </a:lnTo>
                    <a:cubicBezTo>
                      <a:pt x="4005316" y="2670044"/>
                      <a:pt x="3910549" y="2575278"/>
                      <a:pt x="3793649" y="2575278"/>
                    </a:cubicBezTo>
                    <a:close/>
                    <a:moveTo>
                      <a:pt x="3574433" y="3545275"/>
                    </a:moveTo>
                    <a:cubicBezTo>
                      <a:pt x="3575632" y="3537162"/>
                      <a:pt x="3564202" y="3533987"/>
                      <a:pt x="3561027" y="3541536"/>
                    </a:cubicBezTo>
                    <a:lnTo>
                      <a:pt x="3407004" y="3900875"/>
                    </a:lnTo>
                    <a:cubicBezTo>
                      <a:pt x="3384748" y="3952796"/>
                      <a:pt x="3333672" y="3986439"/>
                      <a:pt x="3277182" y="3986389"/>
                    </a:cubicBezTo>
                    <a:lnTo>
                      <a:pt x="3212130" y="3986389"/>
                    </a:lnTo>
                    <a:cubicBezTo>
                      <a:pt x="3200266" y="3986399"/>
                      <a:pt x="3189190" y="3980445"/>
                      <a:pt x="3182655" y="3970543"/>
                    </a:cubicBezTo>
                    <a:cubicBezTo>
                      <a:pt x="3176120" y="3960640"/>
                      <a:pt x="3175000" y="3948116"/>
                      <a:pt x="3179675" y="3937212"/>
                    </a:cubicBezTo>
                    <a:lnTo>
                      <a:pt x="3370316" y="3492500"/>
                    </a:lnTo>
                    <a:lnTo>
                      <a:pt x="3440448" y="3317099"/>
                    </a:lnTo>
                    <a:cubicBezTo>
                      <a:pt x="3483318" y="3209961"/>
                      <a:pt x="3587095" y="3139715"/>
                      <a:pt x="3702491" y="3139722"/>
                    </a:cubicBezTo>
                    <a:lnTo>
                      <a:pt x="3884807" y="3139722"/>
                    </a:lnTo>
                    <a:cubicBezTo>
                      <a:pt x="4000203" y="3139714"/>
                      <a:pt x="4103980" y="3209961"/>
                      <a:pt x="4146850" y="3317099"/>
                    </a:cubicBezTo>
                    <a:lnTo>
                      <a:pt x="4216982" y="3492500"/>
                    </a:lnTo>
                    <a:lnTo>
                      <a:pt x="4407553" y="3937212"/>
                    </a:lnTo>
                    <a:cubicBezTo>
                      <a:pt x="4412228" y="3948116"/>
                      <a:pt x="4411108" y="3960641"/>
                      <a:pt x="4404572" y="3970543"/>
                    </a:cubicBezTo>
                    <a:cubicBezTo>
                      <a:pt x="4398037" y="3980445"/>
                      <a:pt x="4386962" y="3986399"/>
                      <a:pt x="4375097" y="3986389"/>
                    </a:cubicBezTo>
                    <a:lnTo>
                      <a:pt x="4310045" y="3986389"/>
                    </a:lnTo>
                    <a:cubicBezTo>
                      <a:pt x="4253607" y="3986383"/>
                      <a:pt x="4202601" y="3952748"/>
                      <a:pt x="4180364" y="3900875"/>
                    </a:cubicBezTo>
                    <a:lnTo>
                      <a:pt x="4026341" y="3541536"/>
                    </a:lnTo>
                    <a:cubicBezTo>
                      <a:pt x="4023096" y="3533987"/>
                      <a:pt x="4011736" y="3537162"/>
                      <a:pt x="4012865" y="3545275"/>
                    </a:cubicBezTo>
                    <a:lnTo>
                      <a:pt x="4075871" y="3986389"/>
                    </a:lnTo>
                    <a:lnTo>
                      <a:pt x="4143252" y="4794885"/>
                    </a:lnTo>
                    <a:cubicBezTo>
                      <a:pt x="4144060" y="4804707"/>
                      <a:pt x="4140722" y="4814419"/>
                      <a:pt x="4134048" y="4821670"/>
                    </a:cubicBezTo>
                    <a:cubicBezTo>
                      <a:pt x="4127374" y="4828921"/>
                      <a:pt x="4117970" y="4833049"/>
                      <a:pt x="4108115" y="4833055"/>
                    </a:cubicBezTo>
                    <a:lnTo>
                      <a:pt x="4054281" y="4833055"/>
                    </a:lnTo>
                    <a:cubicBezTo>
                      <a:pt x="3985300" y="4833064"/>
                      <a:pt x="3926423" y="4783199"/>
                      <a:pt x="3915075" y="4715157"/>
                    </a:cubicBezTo>
                    <a:lnTo>
                      <a:pt x="3800704" y="4028158"/>
                    </a:lnTo>
                    <a:cubicBezTo>
                      <a:pt x="3799364" y="4020255"/>
                      <a:pt x="3788075" y="4020255"/>
                      <a:pt x="3786735" y="4028158"/>
                    </a:cubicBezTo>
                    <a:lnTo>
                      <a:pt x="3672294" y="4715157"/>
                    </a:lnTo>
                    <a:cubicBezTo>
                      <a:pt x="3660942" y="4783225"/>
                      <a:pt x="3602025" y="4833098"/>
                      <a:pt x="3533017" y="4833055"/>
                    </a:cubicBezTo>
                    <a:lnTo>
                      <a:pt x="3479183" y="4833055"/>
                    </a:lnTo>
                    <a:cubicBezTo>
                      <a:pt x="3469328" y="4833049"/>
                      <a:pt x="3459924" y="4828921"/>
                      <a:pt x="3453250" y="4821670"/>
                    </a:cubicBezTo>
                    <a:cubicBezTo>
                      <a:pt x="3446576" y="4814419"/>
                      <a:pt x="3443238" y="4804707"/>
                      <a:pt x="3444046" y="4794885"/>
                    </a:cubicBezTo>
                    <a:lnTo>
                      <a:pt x="3511427" y="3986389"/>
                    </a:lnTo>
                    <a:lnTo>
                      <a:pt x="3574433" y="3545275"/>
                    </a:lnTo>
                    <a:close/>
                    <a:moveTo>
                      <a:pt x="5381149" y="2575278"/>
                    </a:moveTo>
                    <a:cubicBezTo>
                      <a:pt x="5264249" y="2575278"/>
                      <a:pt x="5169482" y="2670044"/>
                      <a:pt x="5169482" y="2786944"/>
                    </a:cubicBezTo>
                    <a:lnTo>
                      <a:pt x="5169482" y="2857500"/>
                    </a:lnTo>
                    <a:cubicBezTo>
                      <a:pt x="5170004" y="2974031"/>
                      <a:pt x="5264617" y="3068222"/>
                      <a:pt x="5381149" y="3068222"/>
                    </a:cubicBezTo>
                    <a:cubicBezTo>
                      <a:pt x="5497681" y="3068222"/>
                      <a:pt x="5592294" y="2974031"/>
                      <a:pt x="5592816" y="2857500"/>
                    </a:cubicBezTo>
                    <a:lnTo>
                      <a:pt x="5592816" y="2786944"/>
                    </a:lnTo>
                    <a:cubicBezTo>
                      <a:pt x="5592816" y="2670044"/>
                      <a:pt x="5498049" y="2575278"/>
                      <a:pt x="5381149" y="2575278"/>
                    </a:cubicBezTo>
                    <a:close/>
                    <a:moveTo>
                      <a:pt x="5161933" y="3545275"/>
                    </a:moveTo>
                    <a:cubicBezTo>
                      <a:pt x="5163132" y="3537162"/>
                      <a:pt x="5151702" y="3533987"/>
                      <a:pt x="5148527" y="3541536"/>
                    </a:cubicBezTo>
                    <a:lnTo>
                      <a:pt x="4994504" y="3900875"/>
                    </a:lnTo>
                    <a:cubicBezTo>
                      <a:pt x="4972248" y="3952796"/>
                      <a:pt x="4921172" y="3986439"/>
                      <a:pt x="4864682" y="3986389"/>
                    </a:cubicBezTo>
                    <a:lnTo>
                      <a:pt x="4799630" y="3986389"/>
                    </a:lnTo>
                    <a:cubicBezTo>
                      <a:pt x="4787766" y="3986399"/>
                      <a:pt x="4776691" y="3980445"/>
                      <a:pt x="4770155" y="3970543"/>
                    </a:cubicBezTo>
                    <a:cubicBezTo>
                      <a:pt x="4763620" y="3960641"/>
                      <a:pt x="4762500" y="3948116"/>
                      <a:pt x="4767174" y="3937212"/>
                    </a:cubicBezTo>
                    <a:lnTo>
                      <a:pt x="4957816" y="3492500"/>
                    </a:lnTo>
                    <a:lnTo>
                      <a:pt x="5027948" y="3317099"/>
                    </a:lnTo>
                    <a:cubicBezTo>
                      <a:pt x="5070818" y="3209961"/>
                      <a:pt x="5174595" y="3139715"/>
                      <a:pt x="5289991" y="3139722"/>
                    </a:cubicBezTo>
                    <a:lnTo>
                      <a:pt x="5472307" y="3139722"/>
                    </a:lnTo>
                    <a:cubicBezTo>
                      <a:pt x="5587703" y="3139714"/>
                      <a:pt x="5691480" y="3209961"/>
                      <a:pt x="5734350" y="3317099"/>
                    </a:cubicBezTo>
                    <a:lnTo>
                      <a:pt x="5804482" y="3492500"/>
                    </a:lnTo>
                    <a:lnTo>
                      <a:pt x="5995053" y="3937212"/>
                    </a:lnTo>
                    <a:cubicBezTo>
                      <a:pt x="5999728" y="3948116"/>
                      <a:pt x="5998608" y="3960641"/>
                      <a:pt x="5992072" y="3970543"/>
                    </a:cubicBezTo>
                    <a:cubicBezTo>
                      <a:pt x="5985537" y="3980445"/>
                      <a:pt x="5974462" y="3986399"/>
                      <a:pt x="5962597" y="3986389"/>
                    </a:cubicBezTo>
                    <a:lnTo>
                      <a:pt x="5897545" y="3986389"/>
                    </a:lnTo>
                    <a:cubicBezTo>
                      <a:pt x="5841107" y="3986383"/>
                      <a:pt x="5790101" y="3952748"/>
                      <a:pt x="5767864" y="3900875"/>
                    </a:cubicBezTo>
                    <a:lnTo>
                      <a:pt x="5613841" y="3541536"/>
                    </a:lnTo>
                    <a:cubicBezTo>
                      <a:pt x="5610596" y="3533987"/>
                      <a:pt x="5599236" y="3537162"/>
                      <a:pt x="5600365" y="3545275"/>
                    </a:cubicBezTo>
                    <a:lnTo>
                      <a:pt x="5663371" y="3986389"/>
                    </a:lnTo>
                    <a:lnTo>
                      <a:pt x="5730752" y="4794885"/>
                    </a:lnTo>
                    <a:cubicBezTo>
                      <a:pt x="5731560" y="4804707"/>
                      <a:pt x="5728222" y="4814419"/>
                      <a:pt x="5721548" y="4821670"/>
                    </a:cubicBezTo>
                    <a:cubicBezTo>
                      <a:pt x="5714874" y="4828921"/>
                      <a:pt x="5705470" y="4833049"/>
                      <a:pt x="5695615" y="4833055"/>
                    </a:cubicBezTo>
                    <a:lnTo>
                      <a:pt x="5641781" y="4833055"/>
                    </a:lnTo>
                    <a:cubicBezTo>
                      <a:pt x="5572800" y="4833064"/>
                      <a:pt x="5513923" y="4783199"/>
                      <a:pt x="5502575" y="4715157"/>
                    </a:cubicBezTo>
                    <a:lnTo>
                      <a:pt x="5388204" y="4028158"/>
                    </a:lnTo>
                    <a:cubicBezTo>
                      <a:pt x="5386864" y="4020255"/>
                      <a:pt x="5375575" y="4020255"/>
                      <a:pt x="5374235" y="4028158"/>
                    </a:cubicBezTo>
                    <a:lnTo>
                      <a:pt x="5259794" y="4715157"/>
                    </a:lnTo>
                    <a:cubicBezTo>
                      <a:pt x="5248442" y="4783225"/>
                      <a:pt x="5189525" y="4833098"/>
                      <a:pt x="5120517" y="4833055"/>
                    </a:cubicBezTo>
                    <a:lnTo>
                      <a:pt x="5066683" y="4833055"/>
                    </a:lnTo>
                    <a:cubicBezTo>
                      <a:pt x="5056828" y="4833049"/>
                      <a:pt x="5047424" y="4828921"/>
                      <a:pt x="5040750" y="4821670"/>
                    </a:cubicBezTo>
                    <a:cubicBezTo>
                      <a:pt x="5034076" y="4814419"/>
                      <a:pt x="5030738" y="4804707"/>
                      <a:pt x="5031546" y="4794885"/>
                    </a:cubicBezTo>
                    <a:lnTo>
                      <a:pt x="5098927" y="3986389"/>
                    </a:lnTo>
                    <a:lnTo>
                      <a:pt x="5161933" y="3545275"/>
                    </a:lnTo>
                    <a:close/>
                  </a:path>
                </a:pathLst>
              </a:custGeom>
              <a:solidFill>
                <a:srgbClr val="FFDE00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6366351" y="2575278"/>
                <a:ext cx="1237228" cy="2257821"/>
              </a:xfrm>
              <a:custGeom>
                <a:avLst/>
                <a:gdLst/>
                <a:ahLst/>
                <a:cxnLst/>
                <a:rect l="l" t="t" r="r" b="b"/>
                <a:pathLst>
                  <a:path w="1237228" h="2257821">
                    <a:moveTo>
                      <a:pt x="618649" y="0"/>
                    </a:moveTo>
                    <a:cubicBezTo>
                      <a:pt x="562511" y="0"/>
                      <a:pt x="508673" y="22300"/>
                      <a:pt x="468978" y="61995"/>
                    </a:cubicBezTo>
                    <a:cubicBezTo>
                      <a:pt x="429282" y="101691"/>
                      <a:pt x="406982" y="155529"/>
                      <a:pt x="406982" y="211666"/>
                    </a:cubicBezTo>
                    <a:lnTo>
                      <a:pt x="406982" y="282222"/>
                    </a:lnTo>
                    <a:cubicBezTo>
                      <a:pt x="407503" y="398753"/>
                      <a:pt x="502117" y="492944"/>
                      <a:pt x="618649" y="492944"/>
                    </a:cubicBezTo>
                    <a:cubicBezTo>
                      <a:pt x="735181" y="492944"/>
                      <a:pt x="829795" y="398753"/>
                      <a:pt x="830316" y="282222"/>
                    </a:cubicBezTo>
                    <a:lnTo>
                      <a:pt x="830316" y="211666"/>
                    </a:lnTo>
                    <a:cubicBezTo>
                      <a:pt x="830316" y="155529"/>
                      <a:pt x="808016" y="101691"/>
                      <a:pt x="768320" y="61995"/>
                    </a:cubicBezTo>
                    <a:cubicBezTo>
                      <a:pt x="728625" y="22300"/>
                      <a:pt x="674787" y="0"/>
                      <a:pt x="618649" y="0"/>
                    </a:cubicBezTo>
                    <a:close/>
                    <a:moveTo>
                      <a:pt x="399433" y="969997"/>
                    </a:moveTo>
                    <a:cubicBezTo>
                      <a:pt x="400632" y="961884"/>
                      <a:pt x="389203" y="958709"/>
                      <a:pt x="386028" y="966258"/>
                    </a:cubicBezTo>
                    <a:lnTo>
                      <a:pt x="232004" y="1325597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1"/>
                      <a:pt x="14191" y="1405167"/>
                      <a:pt x="7655" y="1395265"/>
                    </a:cubicBezTo>
                    <a:cubicBezTo>
                      <a:pt x="1120" y="1385363"/>
                      <a:pt x="0" y="1372838"/>
                      <a:pt x="4674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8"/>
                      <a:pt x="1236107" y="1385362"/>
                      <a:pt x="1229572" y="1395265"/>
                    </a:cubicBezTo>
                    <a:cubicBezTo>
                      <a:pt x="1223037" y="1405167"/>
                      <a:pt x="1211962" y="1411121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7"/>
                    </a:cubicBezTo>
                    <a:lnTo>
                      <a:pt x="851341" y="966258"/>
                    </a:lnTo>
                    <a:cubicBezTo>
                      <a:pt x="848095" y="958709"/>
                      <a:pt x="836736" y="961884"/>
                      <a:pt x="837865" y="969997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2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7"/>
                    </a:cubicBezTo>
                    <a:lnTo>
                      <a:pt x="879281" y="2257777"/>
                    </a:lnTo>
                    <a:cubicBezTo>
                      <a:pt x="810299" y="2257786"/>
                      <a:pt x="751422" y="2207921"/>
                      <a:pt x="740075" y="2139879"/>
                    </a:cubicBezTo>
                    <a:lnTo>
                      <a:pt x="625704" y="1452880"/>
                    </a:lnTo>
                    <a:cubicBezTo>
                      <a:pt x="624364" y="1444977"/>
                      <a:pt x="613075" y="1444977"/>
                      <a:pt x="611735" y="1452880"/>
                    </a:cubicBezTo>
                    <a:lnTo>
                      <a:pt x="497294" y="2139879"/>
                    </a:lnTo>
                    <a:cubicBezTo>
                      <a:pt x="485942" y="2207947"/>
                      <a:pt x="427025" y="2257820"/>
                      <a:pt x="358017" y="2257777"/>
                    </a:cubicBezTo>
                    <a:lnTo>
                      <a:pt x="304183" y="2257777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6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7"/>
                    </a:lnTo>
                    <a:close/>
                  </a:path>
                </a:pathLst>
              </a:custGeom>
              <a:solidFill>
                <a:srgbClr val="969696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11666809" y="8066049"/>
            <a:ext cx="298259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Briefly elaborate on what you want to discuss.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51323" y="8066049"/>
            <a:ext cx="298259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Briefly elaborate on what you want to discuss. 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333500" y="1539123"/>
            <a:ext cx="4227343" cy="560935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15" name="TextBox 15"/>
          <p:cNvSpPr txBox="1"/>
          <p:nvPr/>
        </p:nvSpPr>
        <p:spPr>
          <a:xfrm>
            <a:off x="1568615" y="969758"/>
            <a:ext cx="14349916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8500">
                <a:solidFill>
                  <a:srgbClr val="0C1513"/>
                </a:solidFill>
                <a:latin typeface="Barlow SemiCondensed Bold"/>
              </a:rPr>
              <a:t>Visualize information with charts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678522"/>
            <a:ext cx="6265693" cy="560935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3" name="TextBox 3"/>
          <p:cNvSpPr txBox="1"/>
          <p:nvPr/>
        </p:nvSpPr>
        <p:spPr>
          <a:xfrm>
            <a:off x="1552985" y="825528"/>
            <a:ext cx="15182030" cy="144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8500">
                <a:solidFill>
                  <a:srgbClr val="0C1513"/>
                </a:solidFill>
                <a:latin typeface="Barlow SemiCondensed Bold"/>
              </a:rPr>
              <a:t>Make it extra with magic shortcuts.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20185" y="2450121"/>
            <a:ext cx="6647630" cy="38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Find the fun in presenting!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73998" y="3929035"/>
            <a:ext cx="2329867" cy="232695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40075" y="4331271"/>
            <a:ext cx="1397713" cy="142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8499" u="none">
                <a:solidFill>
                  <a:srgbClr val="0C1513"/>
                </a:solidFill>
                <a:latin typeface="Barlow SemiCondensed Bold"/>
              </a:rPr>
              <a:t>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15164" y="6321079"/>
            <a:ext cx="1847536" cy="340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0"/>
              </a:lnSpc>
              <a:spcBef>
                <a:spcPct val="0"/>
              </a:spcBef>
            </a:pPr>
            <a:r>
              <a:rPr lang="en-US" sz="2200" u="none" spc="-43">
                <a:solidFill>
                  <a:srgbClr val="000000"/>
                </a:solidFill>
                <a:latin typeface="Barlow Light Bold Italics"/>
              </a:rPr>
              <a:t>for confetti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32966" y="3539602"/>
            <a:ext cx="1011931" cy="33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0"/>
              </a:lnSpc>
              <a:spcBef>
                <a:spcPct val="0"/>
              </a:spcBef>
            </a:pPr>
            <a:r>
              <a:rPr lang="en-US" sz="2200" u="none" spc="-43">
                <a:solidFill>
                  <a:srgbClr val="000000"/>
                </a:solidFill>
                <a:latin typeface="Barlow Light Bold Italics"/>
              </a:rPr>
              <a:t>Press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76771" y="7274878"/>
            <a:ext cx="3124321" cy="154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10440" y="7274878"/>
            <a:ext cx="3124321" cy="154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15508" y="7274878"/>
            <a:ext cx="3124321" cy="154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07667" y="3927390"/>
            <a:ext cx="2329867" cy="232695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673744" y="4355657"/>
            <a:ext cx="1397713" cy="142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8499" u="none">
                <a:solidFill>
                  <a:srgbClr val="0C1513"/>
                </a:solidFill>
                <a:latin typeface="Barlow SemiCondensed Bold"/>
              </a:rPr>
              <a:t>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48832" y="6321957"/>
            <a:ext cx="1847536" cy="34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0"/>
              </a:lnSpc>
              <a:spcBef>
                <a:spcPct val="0"/>
              </a:spcBef>
            </a:pPr>
            <a:r>
              <a:rPr lang="en-US" sz="2200" u="none" spc="-43">
                <a:solidFill>
                  <a:srgbClr val="000000"/>
                </a:solidFill>
                <a:latin typeface="Barlow Light Bold Italics"/>
              </a:rPr>
              <a:t>for a drumroll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66635" y="3535076"/>
            <a:ext cx="1011931" cy="33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0"/>
              </a:lnSpc>
              <a:spcBef>
                <a:spcPct val="0"/>
              </a:spcBef>
            </a:pPr>
            <a:r>
              <a:rPr lang="en-US" sz="2200" u="none" spc="-43">
                <a:solidFill>
                  <a:srgbClr val="000000"/>
                </a:solidFill>
                <a:latin typeface="Barlow Light Bold Italics"/>
              </a:rPr>
              <a:t>Press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12735" y="3927390"/>
            <a:ext cx="2329867" cy="232695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478812" y="4355657"/>
            <a:ext cx="1397713" cy="142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8499" u="none">
                <a:solidFill>
                  <a:srgbClr val="0C1513"/>
                </a:solidFill>
                <a:latin typeface="Barlow SemiCondensed Bold"/>
              </a:rPr>
              <a:t>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53900" y="6321957"/>
            <a:ext cx="1847536" cy="34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0"/>
              </a:lnSpc>
              <a:spcBef>
                <a:spcPct val="0"/>
              </a:spcBef>
            </a:pPr>
            <a:r>
              <a:rPr lang="en-US" sz="2200" u="none" spc="-43">
                <a:solidFill>
                  <a:srgbClr val="000000"/>
                </a:solidFill>
                <a:latin typeface="Barlow Light Bold Italics"/>
              </a:rPr>
              <a:t>for bubbles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71703" y="3535076"/>
            <a:ext cx="1011931" cy="33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0"/>
              </a:lnSpc>
              <a:spcBef>
                <a:spcPct val="0"/>
              </a:spcBef>
            </a:pPr>
            <a:r>
              <a:rPr lang="en-US" sz="2200" u="none" spc="-43">
                <a:solidFill>
                  <a:srgbClr val="000000"/>
                </a:solidFill>
                <a:latin typeface="Barlow Light Bold Italics"/>
              </a:rPr>
              <a:t>Press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450" y="0"/>
            <a:ext cx="10369550" cy="10287000"/>
            <a:chOff x="0" y="0"/>
            <a:chExt cx="1382606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364" b="13364"/>
            <a:stretch>
              <a:fillRect/>
            </a:stretch>
          </p:blipFill>
          <p:spPr>
            <a:xfrm>
              <a:off x="0" y="0"/>
              <a:ext cx="9175044" cy="4487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0585" r="46267"/>
            <a:stretch>
              <a:fillRect/>
            </a:stretch>
          </p:blipFill>
          <p:spPr>
            <a:xfrm>
              <a:off x="9302044" y="0"/>
              <a:ext cx="4524022" cy="91016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6383" r="16383"/>
            <a:stretch>
              <a:fillRect/>
            </a:stretch>
          </p:blipFill>
          <p:spPr>
            <a:xfrm>
              <a:off x="4651022" y="4614333"/>
              <a:ext cx="4524022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2650" r="12650"/>
            <a:stretch>
              <a:fillRect/>
            </a:stretch>
          </p:blipFill>
          <p:spPr>
            <a:xfrm>
              <a:off x="0" y="4614333"/>
              <a:ext cx="4524022" cy="910166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1396" r="1396"/>
            <a:stretch>
              <a:fillRect/>
            </a:stretch>
          </p:blipFill>
          <p:spPr>
            <a:xfrm>
              <a:off x="4651022" y="9228667"/>
              <a:ext cx="9175044" cy="4487333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767270" y="4326472"/>
            <a:ext cx="6418093" cy="560935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9" name="TextBox 9"/>
          <p:cNvSpPr txBox="1"/>
          <p:nvPr/>
        </p:nvSpPr>
        <p:spPr>
          <a:xfrm>
            <a:off x="900620" y="1291854"/>
            <a:ext cx="6118355" cy="3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094"/>
              </a:lnSpc>
            </a:pPr>
            <a:r>
              <a:rPr lang="en-US" sz="8499" u="none">
                <a:solidFill>
                  <a:srgbClr val="0C1513"/>
                </a:solidFill>
                <a:latin typeface="Barlow SemiCondensed Bold"/>
              </a:rPr>
              <a:t>Access your presentation on any device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5535955"/>
            <a:ext cx="5640529" cy="3044531"/>
            <a:chOff x="0" y="0"/>
            <a:chExt cx="7520705" cy="405937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14105"/>
              <a:ext cx="7042331" cy="3045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400" u="none" spc="-48">
                  <a:solidFill>
                    <a:srgbClr val="000000"/>
                  </a:solidFill>
                  <a:latin typeface="Barlow Light"/>
                </a:rPr>
                <a:t>Open your presentation on any </a:t>
              </a:r>
            </a:p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400" u="none" spc="-48">
                  <a:solidFill>
                    <a:srgbClr val="000000"/>
                  </a:solidFill>
                  <a:latin typeface="Barlow Light"/>
                </a:rPr>
                <a:t>browser on any mobile device. </a:t>
              </a:r>
            </a:p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400" u="none" spc="-48">
                  <a:solidFill>
                    <a:srgbClr val="000000"/>
                  </a:solidFill>
                  <a:latin typeface="Barlow Light"/>
                </a:rPr>
                <a:t>Design, edit, and present on the go. </a:t>
              </a:r>
            </a:p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400" u="none" spc="-48">
                  <a:solidFill>
                    <a:srgbClr val="000000"/>
                  </a:solidFill>
                  <a:latin typeface="Barlow Light"/>
                </a:rPr>
                <a:t>You can export your Canva Presentation as PDF or video format, depending </a:t>
              </a:r>
            </a:p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400" u="none" spc="-48">
                  <a:solidFill>
                    <a:srgbClr val="000000"/>
                  </a:solidFill>
                  <a:latin typeface="Barlow Light"/>
                </a:rPr>
                <a:t>on what’s convenient for you.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759656"/>
            <a:ext cx="5395255" cy="560935"/>
          </a:xfrm>
          <a:prstGeom prst="rect">
            <a:avLst/>
          </a:prstGeom>
          <a:solidFill>
            <a:srgbClr val="FFDE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3563" r="12357"/>
          <a:stretch>
            <a:fillRect/>
          </a:stretch>
        </p:blipFill>
        <p:spPr>
          <a:xfrm>
            <a:off x="8400205" y="0"/>
            <a:ext cx="9887795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33928" y="876300"/>
            <a:ext cx="5861391" cy="2952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899"/>
              </a:lnSpc>
              <a:spcBef>
                <a:spcPct val="0"/>
              </a:spcBef>
            </a:pPr>
            <a:r>
              <a:rPr lang="en-US" sz="8499" u="none">
                <a:solidFill>
                  <a:srgbClr val="0C1513"/>
                </a:solidFill>
                <a:latin typeface="Barlow SemiCondensed Bold"/>
              </a:rPr>
              <a:t>Collaborate  in real-time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33928" y="6096568"/>
            <a:ext cx="5465737" cy="3161732"/>
            <a:chOff x="0" y="0"/>
            <a:chExt cx="7287649" cy="4215642"/>
          </a:xfrm>
        </p:grpSpPr>
        <p:sp>
          <p:nvSpPr>
            <p:cNvPr id="6" name="TextBox 6"/>
            <p:cNvSpPr txBox="1"/>
            <p:nvPr/>
          </p:nvSpPr>
          <p:spPr>
            <a:xfrm>
              <a:off x="0" y="858067"/>
              <a:ext cx="7287649" cy="3357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99"/>
                </a:lnSpc>
                <a:spcBef>
                  <a:spcPct val="0"/>
                </a:spcBef>
              </a:pPr>
              <a:r>
                <a:rPr lang="en-US" sz="3199" u="none" spc="-63">
                  <a:solidFill>
                    <a:srgbClr val="000000"/>
                  </a:solidFill>
                  <a:latin typeface="Barlow Light"/>
                </a:rPr>
                <a:t>Feel like you’re in the same room as your teammates or </a:t>
              </a:r>
            </a:p>
            <a:p>
              <a:pPr marL="0" lvl="0" indent="0" algn="l">
                <a:lnSpc>
                  <a:spcPts val="3999"/>
                </a:lnSpc>
                <a:spcBef>
                  <a:spcPct val="0"/>
                </a:spcBef>
              </a:pPr>
              <a:r>
                <a:rPr lang="en-US" sz="3199" u="none" spc="-63">
                  <a:solidFill>
                    <a:srgbClr val="000000"/>
                  </a:solidFill>
                  <a:latin typeface="Barlow Light"/>
                </a:rPr>
                <a:t>co-presenters. Share tasks </a:t>
              </a:r>
            </a:p>
            <a:p>
              <a:pPr marL="0" lvl="0" indent="0" algn="l">
                <a:lnSpc>
                  <a:spcPts val="3999"/>
                </a:lnSpc>
                <a:spcBef>
                  <a:spcPct val="0"/>
                </a:spcBef>
              </a:pPr>
              <a:r>
                <a:rPr lang="en-US" sz="3199" u="none" spc="-63">
                  <a:solidFill>
                    <a:srgbClr val="000000"/>
                  </a:solidFill>
                  <a:latin typeface="Barlow Light"/>
                </a:rPr>
                <a:t>and work simultaneously to create a powerful presentation.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2625" y="6770370"/>
            <a:ext cx="333375" cy="333375"/>
            <a:chOff x="0" y="0"/>
            <a:chExt cx="444500" cy="444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44500" cy="444500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C151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863" y="59351"/>
              <a:ext cx="254774" cy="297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3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FFFFFF"/>
                  </a:solidFill>
                  <a:latin typeface="Barlow Medium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77250" y="6770370"/>
            <a:ext cx="333375" cy="333375"/>
            <a:chOff x="0" y="0"/>
            <a:chExt cx="444500" cy="4445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44500" cy="44450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C1513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94863" y="59351"/>
              <a:ext cx="254774" cy="297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3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FFFFFF"/>
                  </a:solidFill>
                  <a:latin typeface="Barlow Medium"/>
                </a:rPr>
                <a:t>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53450" y="6770370"/>
            <a:ext cx="333375" cy="333375"/>
            <a:chOff x="0" y="0"/>
            <a:chExt cx="444500" cy="4445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44500" cy="44450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C1513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94863" y="59351"/>
              <a:ext cx="254774" cy="297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3"/>
                </a:lnSpc>
                <a:spcBef>
                  <a:spcPct val="0"/>
                </a:spcBef>
              </a:pPr>
              <a:r>
                <a:rPr lang="en-US" sz="1324">
                  <a:solidFill>
                    <a:srgbClr val="FFFFFF"/>
                  </a:solidFill>
                  <a:latin typeface="Barlow Medium"/>
                </a:rPr>
                <a:t>3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-9501789" y="-3288709"/>
            <a:ext cx="16230600" cy="143957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5" name="Group 15"/>
          <p:cNvGrpSpPr/>
          <p:nvPr/>
        </p:nvGrpSpPr>
        <p:grpSpPr>
          <a:xfrm>
            <a:off x="0" y="0"/>
            <a:ext cx="6614474" cy="10287000"/>
            <a:chOff x="0" y="0"/>
            <a:chExt cx="8819299" cy="1371600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t="6382" b="17296"/>
            <a:stretch>
              <a:fillRect/>
            </a:stretch>
          </p:blipFill>
          <p:spPr>
            <a:xfrm>
              <a:off x="0" y="0"/>
              <a:ext cx="8819299" cy="4487333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l="3482" t="38794" b="28466"/>
            <a:stretch>
              <a:fillRect/>
            </a:stretch>
          </p:blipFill>
          <p:spPr>
            <a:xfrm>
              <a:off x="0" y="4614333"/>
              <a:ext cx="8819299" cy="448733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 t="6211" b="17466"/>
            <a:stretch>
              <a:fillRect/>
            </a:stretch>
          </p:blipFill>
          <p:spPr>
            <a:xfrm>
              <a:off x="0" y="9228667"/>
              <a:ext cx="8819299" cy="4487333"/>
            </a:xfrm>
            <a:prstGeom prst="rect">
              <a:avLst/>
            </a:prstGeom>
          </p:spPr>
        </p:pic>
      </p:grpSp>
      <p:sp>
        <p:nvSpPr>
          <p:cNvPr id="19" name="AutoShape 19"/>
          <p:cNvSpPr/>
          <p:nvPr/>
        </p:nvSpPr>
        <p:spPr>
          <a:xfrm>
            <a:off x="7764632" y="1754722"/>
            <a:ext cx="5598943" cy="5609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0" name="TextBox 20"/>
          <p:cNvSpPr txBox="1"/>
          <p:nvPr/>
        </p:nvSpPr>
        <p:spPr>
          <a:xfrm>
            <a:off x="8302625" y="1190625"/>
            <a:ext cx="8750300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00"/>
              </a:lnSpc>
              <a:spcBef>
                <a:spcPct val="0"/>
              </a:spcBef>
            </a:pPr>
            <a:r>
              <a:rPr lang="en-US" sz="8500" u="none" spc="34">
                <a:solidFill>
                  <a:srgbClr val="0C1513"/>
                </a:solidFill>
                <a:latin typeface="Barlow SemiCondensed Bold"/>
              </a:rPr>
              <a:t>Pre-record </a:t>
            </a:r>
          </a:p>
          <a:p>
            <a:pPr marL="0" lvl="0" indent="0" algn="l">
              <a:lnSpc>
                <a:spcPts val="8500"/>
              </a:lnSpc>
              <a:spcBef>
                <a:spcPct val="0"/>
              </a:spcBef>
            </a:pPr>
            <a:r>
              <a:rPr lang="en-US" sz="8500" u="none" spc="34">
                <a:solidFill>
                  <a:srgbClr val="0C1513"/>
                </a:solidFill>
                <a:latin typeface="Barlow SemiCondensed Bold"/>
              </a:rPr>
              <a:t>to present anytime, anywhere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02625" y="4791075"/>
            <a:ext cx="8651875" cy="11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400" u="none" spc="-48">
                <a:solidFill>
                  <a:srgbClr val="000000"/>
                </a:solidFill>
                <a:latin typeface="Barlow Light"/>
              </a:rPr>
              <a:t>Add audio or record yourself talking over a presentation, then share your video with everyone. It’s excellent for capturing audiences beyond a one-time event.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02625" y="7622540"/>
            <a:ext cx="2392205" cy="185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77250" y="7622540"/>
            <a:ext cx="2392205" cy="185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353450" y="7622540"/>
            <a:ext cx="2392205" cy="185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u="none">
                <a:solidFill>
                  <a:srgbClr val="000000"/>
                </a:solidFill>
                <a:latin typeface="Barlow Light Bold"/>
              </a:rPr>
              <a:t>Presentations are communication tools that can be used as demonstrations, lectures, speeches, reports, and more.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Microsoft Macintosh PowerPoint</Application>
  <PresentationFormat>Custom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Arimo</vt:lpstr>
      <vt:lpstr>Barlow Light Bold</vt:lpstr>
      <vt:lpstr>Barlow Light Bold Italics</vt:lpstr>
      <vt:lpstr>Barlow Medium</vt:lpstr>
      <vt:lpstr>Open Sauce</vt:lpstr>
      <vt:lpstr>Calibri</vt:lpstr>
      <vt:lpstr>Barlow SemiCondensed Bold</vt:lpstr>
      <vt:lpstr>Arial</vt:lpstr>
      <vt:lpstr>Barlow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Liberati</cp:lastModifiedBy>
  <cp:revision>1</cp:revision>
  <dcterms:created xsi:type="dcterms:W3CDTF">2006-08-16T00:00:00Z</dcterms:created>
  <dcterms:modified xsi:type="dcterms:W3CDTF">2021-03-31T13:01:45Z</dcterms:modified>
  <dc:identifier>DAEaVCUEqGQ</dc:identifier>
</cp:coreProperties>
</file>