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7" r:id="rId2"/>
    <p:sldId id="298" r:id="rId3"/>
    <p:sldId id="299" r:id="rId4"/>
    <p:sldId id="321" r:id="rId5"/>
    <p:sldId id="319" r:id="rId6"/>
    <p:sldId id="320" r:id="rId7"/>
    <p:sldId id="300" r:id="rId8"/>
    <p:sldId id="310" r:id="rId9"/>
    <p:sldId id="301" r:id="rId10"/>
    <p:sldId id="315" r:id="rId11"/>
    <p:sldId id="302" r:id="rId12"/>
    <p:sldId id="314" r:id="rId13"/>
    <p:sldId id="311" r:id="rId14"/>
    <p:sldId id="303" r:id="rId15"/>
    <p:sldId id="313" r:id="rId16"/>
    <p:sldId id="304" r:id="rId17"/>
    <p:sldId id="317" r:id="rId18"/>
    <p:sldId id="305" r:id="rId19"/>
    <p:sldId id="306" r:id="rId20"/>
    <p:sldId id="318" r:id="rId21"/>
    <p:sldId id="307" r:id="rId22"/>
    <p:sldId id="309" r:id="rId23"/>
    <p:sldId id="316" r:id="rId24"/>
    <p:sldId id="308" r:id="rId25"/>
    <p:sldId id="312" r:id="rId26"/>
  </p:sldIdLst>
  <p:sldSz cx="5851525" cy="3292475"/>
  <p:notesSz cx="7010400" cy="9296400"/>
  <p:defaultTextStyle>
    <a:defPPr>
      <a:defRPr lang="en-US"/>
    </a:defPPr>
    <a:lvl1pPr marL="0" algn="l" defTabSz="261244" rtl="0" eaLnBrk="1" latinLnBrk="0" hangingPunct="1">
      <a:defRPr sz="1000" kern="1200">
        <a:solidFill>
          <a:schemeClr val="tx1"/>
        </a:solidFill>
        <a:latin typeface="+mn-lt"/>
        <a:ea typeface="+mn-ea"/>
        <a:cs typeface="+mn-cs"/>
      </a:defRPr>
    </a:lvl1pPr>
    <a:lvl2pPr marL="261244" algn="l" defTabSz="261244" rtl="0" eaLnBrk="1" latinLnBrk="0" hangingPunct="1">
      <a:defRPr sz="1000" kern="1200">
        <a:solidFill>
          <a:schemeClr val="tx1"/>
        </a:solidFill>
        <a:latin typeface="+mn-lt"/>
        <a:ea typeface="+mn-ea"/>
        <a:cs typeface="+mn-cs"/>
      </a:defRPr>
    </a:lvl2pPr>
    <a:lvl3pPr marL="522488" algn="l" defTabSz="261244" rtl="0" eaLnBrk="1" latinLnBrk="0" hangingPunct="1">
      <a:defRPr sz="1000" kern="1200">
        <a:solidFill>
          <a:schemeClr val="tx1"/>
        </a:solidFill>
        <a:latin typeface="+mn-lt"/>
        <a:ea typeface="+mn-ea"/>
        <a:cs typeface="+mn-cs"/>
      </a:defRPr>
    </a:lvl3pPr>
    <a:lvl4pPr marL="783732" algn="l" defTabSz="261244" rtl="0" eaLnBrk="1" latinLnBrk="0" hangingPunct="1">
      <a:defRPr sz="1000" kern="1200">
        <a:solidFill>
          <a:schemeClr val="tx1"/>
        </a:solidFill>
        <a:latin typeface="+mn-lt"/>
        <a:ea typeface="+mn-ea"/>
        <a:cs typeface="+mn-cs"/>
      </a:defRPr>
    </a:lvl4pPr>
    <a:lvl5pPr marL="1044976" algn="l" defTabSz="261244" rtl="0" eaLnBrk="1" latinLnBrk="0" hangingPunct="1">
      <a:defRPr sz="1000" kern="1200">
        <a:solidFill>
          <a:schemeClr val="tx1"/>
        </a:solidFill>
        <a:latin typeface="+mn-lt"/>
        <a:ea typeface="+mn-ea"/>
        <a:cs typeface="+mn-cs"/>
      </a:defRPr>
    </a:lvl5pPr>
    <a:lvl6pPr marL="1306220" algn="l" defTabSz="261244" rtl="0" eaLnBrk="1" latinLnBrk="0" hangingPunct="1">
      <a:defRPr sz="1000" kern="1200">
        <a:solidFill>
          <a:schemeClr val="tx1"/>
        </a:solidFill>
        <a:latin typeface="+mn-lt"/>
        <a:ea typeface="+mn-ea"/>
        <a:cs typeface="+mn-cs"/>
      </a:defRPr>
    </a:lvl6pPr>
    <a:lvl7pPr marL="1567464" algn="l" defTabSz="261244" rtl="0" eaLnBrk="1" latinLnBrk="0" hangingPunct="1">
      <a:defRPr sz="1000" kern="1200">
        <a:solidFill>
          <a:schemeClr val="tx1"/>
        </a:solidFill>
        <a:latin typeface="+mn-lt"/>
        <a:ea typeface="+mn-ea"/>
        <a:cs typeface="+mn-cs"/>
      </a:defRPr>
    </a:lvl7pPr>
    <a:lvl8pPr marL="1828709" algn="l" defTabSz="261244" rtl="0" eaLnBrk="1" latinLnBrk="0" hangingPunct="1">
      <a:defRPr sz="1000" kern="1200">
        <a:solidFill>
          <a:schemeClr val="tx1"/>
        </a:solidFill>
        <a:latin typeface="+mn-lt"/>
        <a:ea typeface="+mn-ea"/>
        <a:cs typeface="+mn-cs"/>
      </a:defRPr>
    </a:lvl8pPr>
    <a:lvl9pPr marL="2089953" algn="l" defTabSz="261244" rtl="0" eaLnBrk="1" latinLnBrk="0" hangingPunct="1">
      <a:defRPr sz="1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0202"/>
    <a:srgbClr val="BD62FC"/>
    <a:srgbClr val="FC48CB"/>
    <a:srgbClr val="0F7091"/>
    <a:srgbClr val="FC3BAF"/>
    <a:srgbClr val="E300CB"/>
    <a:srgbClr val="9D1B21"/>
    <a:srgbClr val="4D2C7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6" d="100"/>
          <a:sy n="146" d="100"/>
        </p:scale>
        <p:origin x="-444" y="-90"/>
      </p:cViewPr>
      <p:guideLst>
        <p:guide orient="horz" pos="1037"/>
        <p:guide pos="1843"/>
      </p:guideLst>
    </p:cSldViewPr>
  </p:slideViewPr>
  <p:notesTextViewPr>
    <p:cViewPr>
      <p:scale>
        <a:sx n="100" d="100"/>
        <a:sy n="100" d="100"/>
      </p:scale>
      <p:origin x="0" y="0"/>
    </p:cViewPr>
  </p:notesTextViewPr>
  <p:sorterViewPr>
    <p:cViewPr>
      <p:scale>
        <a:sx n="200" d="100"/>
        <a:sy n="2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8865" y="1022802"/>
            <a:ext cx="4973796" cy="705748"/>
          </a:xfrm>
        </p:spPr>
        <p:txBody>
          <a:bodyPr/>
          <a:lstStyle/>
          <a:p>
            <a:r>
              <a:rPr lang="en-US" smtClean="0"/>
              <a:t>Click to edit Master title style</a:t>
            </a:r>
            <a:endParaRPr lang="en-US"/>
          </a:p>
        </p:txBody>
      </p:sp>
      <p:sp>
        <p:nvSpPr>
          <p:cNvPr id="3" name="Subtitle 2"/>
          <p:cNvSpPr>
            <a:spLocks noGrp="1"/>
          </p:cNvSpPr>
          <p:nvPr>
            <p:ph type="subTitle" idx="1"/>
          </p:nvPr>
        </p:nvSpPr>
        <p:spPr>
          <a:xfrm>
            <a:off x="877729" y="1865736"/>
            <a:ext cx="4096068" cy="841410"/>
          </a:xfrm>
        </p:spPr>
        <p:txBody>
          <a:bodyPr/>
          <a:lstStyle>
            <a:lvl1pPr marL="0" indent="0" algn="ctr">
              <a:buNone/>
              <a:defRPr>
                <a:solidFill>
                  <a:schemeClr val="tx1">
                    <a:tint val="75000"/>
                  </a:schemeClr>
                </a:solidFill>
              </a:defRPr>
            </a:lvl1pPr>
            <a:lvl2pPr marL="261244" indent="0" algn="ctr">
              <a:buNone/>
              <a:defRPr>
                <a:solidFill>
                  <a:schemeClr val="tx1">
                    <a:tint val="75000"/>
                  </a:schemeClr>
                </a:solidFill>
              </a:defRPr>
            </a:lvl2pPr>
            <a:lvl3pPr marL="522488" indent="0" algn="ctr">
              <a:buNone/>
              <a:defRPr>
                <a:solidFill>
                  <a:schemeClr val="tx1">
                    <a:tint val="75000"/>
                  </a:schemeClr>
                </a:solidFill>
              </a:defRPr>
            </a:lvl3pPr>
            <a:lvl4pPr marL="783732" indent="0" algn="ctr">
              <a:buNone/>
              <a:defRPr>
                <a:solidFill>
                  <a:schemeClr val="tx1">
                    <a:tint val="75000"/>
                  </a:schemeClr>
                </a:solidFill>
              </a:defRPr>
            </a:lvl4pPr>
            <a:lvl5pPr marL="1044976" indent="0" algn="ctr">
              <a:buNone/>
              <a:defRPr>
                <a:solidFill>
                  <a:schemeClr val="tx1">
                    <a:tint val="75000"/>
                  </a:schemeClr>
                </a:solidFill>
              </a:defRPr>
            </a:lvl5pPr>
            <a:lvl6pPr marL="1306220" indent="0" algn="ctr">
              <a:buNone/>
              <a:defRPr>
                <a:solidFill>
                  <a:schemeClr val="tx1">
                    <a:tint val="75000"/>
                  </a:schemeClr>
                </a:solidFill>
              </a:defRPr>
            </a:lvl6pPr>
            <a:lvl7pPr marL="1567464" indent="0" algn="ctr">
              <a:buNone/>
              <a:defRPr>
                <a:solidFill>
                  <a:schemeClr val="tx1">
                    <a:tint val="75000"/>
                  </a:schemeClr>
                </a:solidFill>
              </a:defRPr>
            </a:lvl7pPr>
            <a:lvl8pPr marL="1828709" indent="0" algn="ctr">
              <a:buNone/>
              <a:defRPr>
                <a:solidFill>
                  <a:schemeClr val="tx1">
                    <a:tint val="75000"/>
                  </a:schemeClr>
                </a:solidFill>
              </a:defRPr>
            </a:lvl8pPr>
            <a:lvl9pPr marL="208995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D5361-5416-6443-A22B-FF9AC0F140F3}"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D5361-5416-6443-A22B-FF9AC0F140F3}"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42356" y="131852"/>
            <a:ext cx="1316593" cy="280927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576" y="131852"/>
            <a:ext cx="3852254" cy="28092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D5361-5416-6443-A22B-FF9AC0F140F3}"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D5361-5416-6443-A22B-FF9AC0F140F3}"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2230" y="2115720"/>
            <a:ext cx="4973796" cy="653922"/>
          </a:xfrm>
        </p:spPr>
        <p:txBody>
          <a:bodyPr anchor="t"/>
          <a:lstStyle>
            <a:lvl1pPr algn="l">
              <a:defRPr sz="2300" b="1" cap="all"/>
            </a:lvl1pPr>
          </a:lstStyle>
          <a:p>
            <a:r>
              <a:rPr lang="en-US" smtClean="0"/>
              <a:t>Click to edit Master title style</a:t>
            </a:r>
            <a:endParaRPr lang="en-US"/>
          </a:p>
        </p:txBody>
      </p:sp>
      <p:sp>
        <p:nvSpPr>
          <p:cNvPr id="3" name="Text Placeholder 2"/>
          <p:cNvSpPr>
            <a:spLocks noGrp="1"/>
          </p:cNvSpPr>
          <p:nvPr>
            <p:ph type="body" idx="1"/>
          </p:nvPr>
        </p:nvSpPr>
        <p:spPr>
          <a:xfrm>
            <a:off x="462230" y="1395491"/>
            <a:ext cx="4973796" cy="720229"/>
          </a:xfrm>
        </p:spPr>
        <p:txBody>
          <a:bodyPr anchor="b"/>
          <a:lstStyle>
            <a:lvl1pPr marL="0" indent="0">
              <a:buNone/>
              <a:defRPr sz="1100">
                <a:solidFill>
                  <a:schemeClr val="tx1">
                    <a:tint val="75000"/>
                  </a:schemeClr>
                </a:solidFill>
              </a:defRPr>
            </a:lvl1pPr>
            <a:lvl2pPr marL="261244" indent="0">
              <a:buNone/>
              <a:defRPr sz="1000">
                <a:solidFill>
                  <a:schemeClr val="tx1">
                    <a:tint val="75000"/>
                  </a:schemeClr>
                </a:solidFill>
              </a:defRPr>
            </a:lvl2pPr>
            <a:lvl3pPr marL="522488" indent="0">
              <a:buNone/>
              <a:defRPr sz="900">
                <a:solidFill>
                  <a:schemeClr val="tx1">
                    <a:tint val="75000"/>
                  </a:schemeClr>
                </a:solidFill>
              </a:defRPr>
            </a:lvl3pPr>
            <a:lvl4pPr marL="783732" indent="0">
              <a:buNone/>
              <a:defRPr sz="800">
                <a:solidFill>
                  <a:schemeClr val="tx1">
                    <a:tint val="75000"/>
                  </a:schemeClr>
                </a:solidFill>
              </a:defRPr>
            </a:lvl4pPr>
            <a:lvl5pPr marL="1044976" indent="0">
              <a:buNone/>
              <a:defRPr sz="800">
                <a:solidFill>
                  <a:schemeClr val="tx1">
                    <a:tint val="75000"/>
                  </a:schemeClr>
                </a:solidFill>
              </a:defRPr>
            </a:lvl5pPr>
            <a:lvl6pPr marL="1306220" indent="0">
              <a:buNone/>
              <a:defRPr sz="800">
                <a:solidFill>
                  <a:schemeClr val="tx1">
                    <a:tint val="75000"/>
                  </a:schemeClr>
                </a:solidFill>
              </a:defRPr>
            </a:lvl6pPr>
            <a:lvl7pPr marL="1567464" indent="0">
              <a:buNone/>
              <a:defRPr sz="800">
                <a:solidFill>
                  <a:schemeClr val="tx1">
                    <a:tint val="75000"/>
                  </a:schemeClr>
                </a:solidFill>
              </a:defRPr>
            </a:lvl7pPr>
            <a:lvl8pPr marL="1828709" indent="0">
              <a:buNone/>
              <a:defRPr sz="800">
                <a:solidFill>
                  <a:schemeClr val="tx1">
                    <a:tint val="75000"/>
                  </a:schemeClr>
                </a:solidFill>
              </a:defRPr>
            </a:lvl8pPr>
            <a:lvl9pPr marL="2089953" indent="0">
              <a:buNone/>
              <a:defRPr sz="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D5361-5416-6443-A22B-FF9AC0F140F3}"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576" y="768245"/>
            <a:ext cx="2584424" cy="2172881"/>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974525" y="768245"/>
            <a:ext cx="2584424" cy="2172881"/>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D5361-5416-6443-A22B-FF9AC0F140F3}"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92576" y="736996"/>
            <a:ext cx="2585440" cy="307145"/>
          </a:xfrm>
        </p:spPr>
        <p:txBody>
          <a:bodyPr anchor="b"/>
          <a:lstStyle>
            <a:lvl1pPr marL="0" indent="0">
              <a:buNone/>
              <a:defRPr sz="1400" b="1"/>
            </a:lvl1pPr>
            <a:lvl2pPr marL="261244" indent="0">
              <a:buNone/>
              <a:defRPr sz="1100" b="1"/>
            </a:lvl2pPr>
            <a:lvl3pPr marL="522488" indent="0">
              <a:buNone/>
              <a:defRPr sz="1000" b="1"/>
            </a:lvl3pPr>
            <a:lvl4pPr marL="783732" indent="0">
              <a:buNone/>
              <a:defRPr sz="900" b="1"/>
            </a:lvl4pPr>
            <a:lvl5pPr marL="1044976" indent="0">
              <a:buNone/>
              <a:defRPr sz="900" b="1"/>
            </a:lvl5pPr>
            <a:lvl6pPr marL="1306220" indent="0">
              <a:buNone/>
              <a:defRPr sz="900" b="1"/>
            </a:lvl6pPr>
            <a:lvl7pPr marL="1567464" indent="0">
              <a:buNone/>
              <a:defRPr sz="900" b="1"/>
            </a:lvl7pPr>
            <a:lvl8pPr marL="1828709" indent="0">
              <a:buNone/>
              <a:defRPr sz="900" b="1"/>
            </a:lvl8pPr>
            <a:lvl9pPr marL="2089953"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292576" y="1044141"/>
            <a:ext cx="2585440" cy="1896984"/>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972494" y="736996"/>
            <a:ext cx="2586455" cy="307145"/>
          </a:xfrm>
        </p:spPr>
        <p:txBody>
          <a:bodyPr anchor="b"/>
          <a:lstStyle>
            <a:lvl1pPr marL="0" indent="0">
              <a:buNone/>
              <a:defRPr sz="1400" b="1"/>
            </a:lvl1pPr>
            <a:lvl2pPr marL="261244" indent="0">
              <a:buNone/>
              <a:defRPr sz="1100" b="1"/>
            </a:lvl2pPr>
            <a:lvl3pPr marL="522488" indent="0">
              <a:buNone/>
              <a:defRPr sz="1000" b="1"/>
            </a:lvl3pPr>
            <a:lvl4pPr marL="783732" indent="0">
              <a:buNone/>
              <a:defRPr sz="900" b="1"/>
            </a:lvl4pPr>
            <a:lvl5pPr marL="1044976" indent="0">
              <a:buNone/>
              <a:defRPr sz="900" b="1"/>
            </a:lvl5pPr>
            <a:lvl6pPr marL="1306220" indent="0">
              <a:buNone/>
              <a:defRPr sz="900" b="1"/>
            </a:lvl6pPr>
            <a:lvl7pPr marL="1567464" indent="0">
              <a:buNone/>
              <a:defRPr sz="900" b="1"/>
            </a:lvl7pPr>
            <a:lvl8pPr marL="1828709" indent="0">
              <a:buNone/>
              <a:defRPr sz="900" b="1"/>
            </a:lvl8pPr>
            <a:lvl9pPr marL="2089953"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2972494" y="1044141"/>
            <a:ext cx="2586455" cy="1896984"/>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D5361-5416-6443-A22B-FF9AC0F140F3}" type="datetimeFigureOut">
              <a:rPr lang="en-US" smtClean="0"/>
              <a:pPr/>
              <a:t>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D5361-5416-6443-A22B-FF9AC0F140F3}" type="datetimeFigureOut">
              <a:rPr lang="en-US" smtClean="0"/>
              <a:pPr/>
              <a:t>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D5361-5416-6443-A22B-FF9AC0F140F3}" type="datetimeFigureOut">
              <a:rPr lang="en-US" smtClean="0"/>
              <a:pPr/>
              <a:t>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577" y="131089"/>
            <a:ext cx="1925111" cy="557892"/>
          </a:xfrm>
        </p:spPr>
        <p:txBody>
          <a:bodyPr anchor="b"/>
          <a:lstStyle>
            <a:lvl1pPr algn="l">
              <a:defRPr sz="1100" b="1"/>
            </a:lvl1pPr>
          </a:lstStyle>
          <a:p>
            <a:r>
              <a:rPr lang="en-US" smtClean="0"/>
              <a:t>Click to edit Master title style</a:t>
            </a:r>
            <a:endParaRPr lang="en-US"/>
          </a:p>
        </p:txBody>
      </p:sp>
      <p:sp>
        <p:nvSpPr>
          <p:cNvPr id="3" name="Content Placeholder 2"/>
          <p:cNvSpPr>
            <a:spLocks noGrp="1"/>
          </p:cNvSpPr>
          <p:nvPr>
            <p:ph idx="1"/>
          </p:nvPr>
        </p:nvSpPr>
        <p:spPr>
          <a:xfrm>
            <a:off x="2287784" y="131090"/>
            <a:ext cx="3271165" cy="2810036"/>
          </a:xfrm>
        </p:spPr>
        <p:txBody>
          <a:bodyPr/>
          <a:lstStyle>
            <a:lvl1pPr>
              <a:defRPr sz="1800"/>
            </a:lvl1pPr>
            <a:lvl2pPr>
              <a:defRPr sz="1600"/>
            </a:lvl2pPr>
            <a:lvl3pPr>
              <a:defRPr sz="14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92577" y="688981"/>
            <a:ext cx="1925111" cy="2252145"/>
          </a:xfrm>
        </p:spPr>
        <p:txBody>
          <a:bodyPr/>
          <a:lstStyle>
            <a:lvl1pPr marL="0" indent="0">
              <a:buNone/>
              <a:defRPr sz="800"/>
            </a:lvl1pPr>
            <a:lvl2pPr marL="261244" indent="0">
              <a:buNone/>
              <a:defRPr sz="700"/>
            </a:lvl2pPr>
            <a:lvl3pPr marL="522488" indent="0">
              <a:buNone/>
              <a:defRPr sz="600"/>
            </a:lvl3pPr>
            <a:lvl4pPr marL="783732" indent="0">
              <a:buNone/>
              <a:defRPr sz="500"/>
            </a:lvl4pPr>
            <a:lvl5pPr marL="1044976" indent="0">
              <a:buNone/>
              <a:defRPr sz="500"/>
            </a:lvl5pPr>
            <a:lvl6pPr marL="1306220" indent="0">
              <a:buNone/>
              <a:defRPr sz="500"/>
            </a:lvl6pPr>
            <a:lvl7pPr marL="1567464" indent="0">
              <a:buNone/>
              <a:defRPr sz="500"/>
            </a:lvl7pPr>
            <a:lvl8pPr marL="1828709" indent="0">
              <a:buNone/>
              <a:defRPr sz="500"/>
            </a:lvl8pPr>
            <a:lvl9pPr marL="2089953" indent="0">
              <a:buNone/>
              <a:defRPr sz="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D5361-5416-6443-A22B-FF9AC0F140F3}"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940" y="2304732"/>
            <a:ext cx="3510915" cy="272087"/>
          </a:xfrm>
        </p:spPr>
        <p:txBody>
          <a:bodyPr anchor="b"/>
          <a:lstStyle>
            <a:lvl1pPr algn="l">
              <a:defRPr sz="1100" b="1"/>
            </a:lvl1pPr>
          </a:lstStyle>
          <a:p>
            <a:r>
              <a:rPr lang="en-US" smtClean="0"/>
              <a:t>Click to edit Master title style</a:t>
            </a:r>
            <a:endParaRPr lang="en-US"/>
          </a:p>
        </p:txBody>
      </p:sp>
      <p:sp>
        <p:nvSpPr>
          <p:cNvPr id="3" name="Picture Placeholder 2"/>
          <p:cNvSpPr>
            <a:spLocks noGrp="1"/>
          </p:cNvSpPr>
          <p:nvPr>
            <p:ph type="pic" idx="1"/>
          </p:nvPr>
        </p:nvSpPr>
        <p:spPr>
          <a:xfrm>
            <a:off x="1146940" y="294189"/>
            <a:ext cx="3510915" cy="1975485"/>
          </a:xfrm>
        </p:spPr>
        <p:txBody>
          <a:bodyPr/>
          <a:lstStyle>
            <a:lvl1pPr marL="0" indent="0">
              <a:buNone/>
              <a:defRPr sz="1800"/>
            </a:lvl1pPr>
            <a:lvl2pPr marL="261244" indent="0">
              <a:buNone/>
              <a:defRPr sz="1600"/>
            </a:lvl2pPr>
            <a:lvl3pPr marL="522488" indent="0">
              <a:buNone/>
              <a:defRPr sz="1400"/>
            </a:lvl3pPr>
            <a:lvl4pPr marL="783732" indent="0">
              <a:buNone/>
              <a:defRPr sz="1100"/>
            </a:lvl4pPr>
            <a:lvl5pPr marL="1044976" indent="0">
              <a:buNone/>
              <a:defRPr sz="1100"/>
            </a:lvl5pPr>
            <a:lvl6pPr marL="1306220" indent="0">
              <a:buNone/>
              <a:defRPr sz="1100"/>
            </a:lvl6pPr>
            <a:lvl7pPr marL="1567464" indent="0">
              <a:buNone/>
              <a:defRPr sz="1100"/>
            </a:lvl7pPr>
            <a:lvl8pPr marL="1828709" indent="0">
              <a:buNone/>
              <a:defRPr sz="1100"/>
            </a:lvl8pPr>
            <a:lvl9pPr marL="2089953" indent="0">
              <a:buNone/>
              <a:defRPr sz="1100"/>
            </a:lvl9pPr>
          </a:lstStyle>
          <a:p>
            <a:endParaRPr lang="en-US"/>
          </a:p>
        </p:txBody>
      </p:sp>
      <p:sp>
        <p:nvSpPr>
          <p:cNvPr id="4" name="Text Placeholder 3"/>
          <p:cNvSpPr>
            <a:spLocks noGrp="1"/>
          </p:cNvSpPr>
          <p:nvPr>
            <p:ph type="body" sz="half" idx="2"/>
          </p:nvPr>
        </p:nvSpPr>
        <p:spPr>
          <a:xfrm>
            <a:off x="1146940" y="2576819"/>
            <a:ext cx="3510915" cy="386408"/>
          </a:xfrm>
        </p:spPr>
        <p:txBody>
          <a:bodyPr/>
          <a:lstStyle>
            <a:lvl1pPr marL="0" indent="0">
              <a:buNone/>
              <a:defRPr sz="800"/>
            </a:lvl1pPr>
            <a:lvl2pPr marL="261244" indent="0">
              <a:buNone/>
              <a:defRPr sz="700"/>
            </a:lvl2pPr>
            <a:lvl3pPr marL="522488" indent="0">
              <a:buNone/>
              <a:defRPr sz="600"/>
            </a:lvl3pPr>
            <a:lvl4pPr marL="783732" indent="0">
              <a:buNone/>
              <a:defRPr sz="500"/>
            </a:lvl4pPr>
            <a:lvl5pPr marL="1044976" indent="0">
              <a:buNone/>
              <a:defRPr sz="500"/>
            </a:lvl5pPr>
            <a:lvl6pPr marL="1306220" indent="0">
              <a:buNone/>
              <a:defRPr sz="500"/>
            </a:lvl6pPr>
            <a:lvl7pPr marL="1567464" indent="0">
              <a:buNone/>
              <a:defRPr sz="500"/>
            </a:lvl7pPr>
            <a:lvl8pPr marL="1828709" indent="0">
              <a:buNone/>
              <a:defRPr sz="500"/>
            </a:lvl8pPr>
            <a:lvl9pPr marL="2089953" indent="0">
              <a:buNone/>
              <a:defRPr sz="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D5361-5416-6443-A22B-FF9AC0F140F3}"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69775-54BF-0349-B7AF-665DAEE21E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2576" y="131852"/>
            <a:ext cx="5266373" cy="548746"/>
          </a:xfrm>
          <a:prstGeom prst="rect">
            <a:avLst/>
          </a:prstGeom>
        </p:spPr>
        <p:txBody>
          <a:bodyPr vert="horz" lIns="52249" tIns="26124" rIns="52249" bIns="2612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92576" y="768245"/>
            <a:ext cx="5266373" cy="2172881"/>
          </a:xfrm>
          <a:prstGeom prst="rect">
            <a:avLst/>
          </a:prstGeom>
        </p:spPr>
        <p:txBody>
          <a:bodyPr vert="horz" lIns="52249" tIns="26124" rIns="52249" bIns="261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92576" y="3051637"/>
            <a:ext cx="1365356" cy="175294"/>
          </a:xfrm>
          <a:prstGeom prst="rect">
            <a:avLst/>
          </a:prstGeom>
        </p:spPr>
        <p:txBody>
          <a:bodyPr vert="horz" lIns="52249" tIns="26124" rIns="52249" bIns="26124" rtlCol="0" anchor="ctr"/>
          <a:lstStyle>
            <a:lvl1pPr algn="l">
              <a:defRPr sz="700">
                <a:solidFill>
                  <a:schemeClr val="tx1">
                    <a:tint val="75000"/>
                  </a:schemeClr>
                </a:solidFill>
              </a:defRPr>
            </a:lvl1pPr>
          </a:lstStyle>
          <a:p>
            <a:fld id="{4C6D5361-5416-6443-A22B-FF9AC0F140F3}" type="datetimeFigureOut">
              <a:rPr lang="en-US" smtClean="0"/>
              <a:pPr/>
              <a:t>12/3/2014</a:t>
            </a:fld>
            <a:endParaRPr lang="en-US"/>
          </a:p>
        </p:txBody>
      </p:sp>
      <p:sp>
        <p:nvSpPr>
          <p:cNvPr id="5" name="Footer Placeholder 4"/>
          <p:cNvSpPr>
            <a:spLocks noGrp="1"/>
          </p:cNvSpPr>
          <p:nvPr>
            <p:ph type="ftr" sz="quarter" idx="3"/>
          </p:nvPr>
        </p:nvSpPr>
        <p:spPr>
          <a:xfrm>
            <a:off x="1999271" y="3051637"/>
            <a:ext cx="1852983" cy="175294"/>
          </a:xfrm>
          <a:prstGeom prst="rect">
            <a:avLst/>
          </a:prstGeom>
        </p:spPr>
        <p:txBody>
          <a:bodyPr vert="horz" lIns="52249" tIns="26124" rIns="52249" bIns="26124" rtlCol="0" anchor="ctr"/>
          <a:lstStyle>
            <a:lvl1pPr algn="ctr">
              <a:defRPr sz="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193593" y="3051637"/>
            <a:ext cx="1365356" cy="175294"/>
          </a:xfrm>
          <a:prstGeom prst="rect">
            <a:avLst/>
          </a:prstGeom>
        </p:spPr>
        <p:txBody>
          <a:bodyPr vert="horz" lIns="52249" tIns="26124" rIns="52249" bIns="26124" rtlCol="0" anchor="ctr"/>
          <a:lstStyle>
            <a:lvl1pPr algn="r">
              <a:defRPr sz="700">
                <a:solidFill>
                  <a:schemeClr val="tx1">
                    <a:tint val="75000"/>
                  </a:schemeClr>
                </a:solidFill>
              </a:defRPr>
            </a:lvl1pPr>
          </a:lstStyle>
          <a:p>
            <a:fld id="{FF669775-54BF-0349-B7AF-665DAEE21E2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61244" rtl="0" eaLnBrk="1" latinLnBrk="0" hangingPunct="1">
        <a:spcBef>
          <a:spcPct val="0"/>
        </a:spcBef>
        <a:buNone/>
        <a:defRPr sz="2500" kern="1200">
          <a:solidFill>
            <a:schemeClr val="tx1"/>
          </a:solidFill>
          <a:latin typeface="+mj-lt"/>
          <a:ea typeface="+mj-ea"/>
          <a:cs typeface="+mj-cs"/>
        </a:defRPr>
      </a:lvl1pPr>
    </p:titleStyle>
    <p:bodyStyle>
      <a:lvl1pPr marL="195933" indent="-195933" algn="l" defTabSz="261244" rtl="0" eaLnBrk="1" latinLnBrk="0" hangingPunct="1">
        <a:spcBef>
          <a:spcPct val="20000"/>
        </a:spcBef>
        <a:buFont typeface="Arial"/>
        <a:buChar char="•"/>
        <a:defRPr sz="1800" kern="1200">
          <a:solidFill>
            <a:schemeClr val="tx1"/>
          </a:solidFill>
          <a:latin typeface="+mn-lt"/>
          <a:ea typeface="+mn-ea"/>
          <a:cs typeface="+mn-cs"/>
        </a:defRPr>
      </a:lvl1pPr>
      <a:lvl2pPr marL="424522" indent="-163278" algn="l" defTabSz="261244" rtl="0" eaLnBrk="1" latinLnBrk="0" hangingPunct="1">
        <a:spcBef>
          <a:spcPct val="20000"/>
        </a:spcBef>
        <a:buFont typeface="Arial"/>
        <a:buChar char="–"/>
        <a:defRPr sz="1600" kern="1200">
          <a:solidFill>
            <a:schemeClr val="tx1"/>
          </a:solidFill>
          <a:latin typeface="+mn-lt"/>
          <a:ea typeface="+mn-ea"/>
          <a:cs typeface="+mn-cs"/>
        </a:defRPr>
      </a:lvl2pPr>
      <a:lvl3pPr marL="653110" indent="-130622" algn="l" defTabSz="261244" rtl="0" eaLnBrk="1" latinLnBrk="0" hangingPunct="1">
        <a:spcBef>
          <a:spcPct val="20000"/>
        </a:spcBef>
        <a:buFont typeface="Arial"/>
        <a:buChar char="•"/>
        <a:defRPr sz="1400" kern="1200">
          <a:solidFill>
            <a:schemeClr val="tx1"/>
          </a:solidFill>
          <a:latin typeface="+mn-lt"/>
          <a:ea typeface="+mn-ea"/>
          <a:cs typeface="+mn-cs"/>
        </a:defRPr>
      </a:lvl3pPr>
      <a:lvl4pPr marL="914354" indent="-130622" algn="l" defTabSz="261244" rtl="0" eaLnBrk="1" latinLnBrk="0" hangingPunct="1">
        <a:spcBef>
          <a:spcPct val="20000"/>
        </a:spcBef>
        <a:buFont typeface="Arial"/>
        <a:buChar char="–"/>
        <a:defRPr sz="1100" kern="1200">
          <a:solidFill>
            <a:schemeClr val="tx1"/>
          </a:solidFill>
          <a:latin typeface="+mn-lt"/>
          <a:ea typeface="+mn-ea"/>
          <a:cs typeface="+mn-cs"/>
        </a:defRPr>
      </a:lvl4pPr>
      <a:lvl5pPr marL="1175598" indent="-130622" algn="l" defTabSz="261244" rtl="0" eaLnBrk="1" latinLnBrk="0" hangingPunct="1">
        <a:spcBef>
          <a:spcPct val="20000"/>
        </a:spcBef>
        <a:buFont typeface="Arial"/>
        <a:buChar char="»"/>
        <a:defRPr sz="1100" kern="1200">
          <a:solidFill>
            <a:schemeClr val="tx1"/>
          </a:solidFill>
          <a:latin typeface="+mn-lt"/>
          <a:ea typeface="+mn-ea"/>
          <a:cs typeface="+mn-cs"/>
        </a:defRPr>
      </a:lvl5pPr>
      <a:lvl6pPr marL="1436842" indent="-130622" algn="l" defTabSz="261244" rtl="0" eaLnBrk="1" latinLnBrk="0" hangingPunct="1">
        <a:spcBef>
          <a:spcPct val="20000"/>
        </a:spcBef>
        <a:buFont typeface="Arial"/>
        <a:buChar char="•"/>
        <a:defRPr sz="1100" kern="1200">
          <a:solidFill>
            <a:schemeClr val="tx1"/>
          </a:solidFill>
          <a:latin typeface="+mn-lt"/>
          <a:ea typeface="+mn-ea"/>
          <a:cs typeface="+mn-cs"/>
        </a:defRPr>
      </a:lvl6pPr>
      <a:lvl7pPr marL="1698087" indent="-130622" algn="l" defTabSz="261244" rtl="0" eaLnBrk="1" latinLnBrk="0" hangingPunct="1">
        <a:spcBef>
          <a:spcPct val="20000"/>
        </a:spcBef>
        <a:buFont typeface="Arial"/>
        <a:buChar char="•"/>
        <a:defRPr sz="1100" kern="1200">
          <a:solidFill>
            <a:schemeClr val="tx1"/>
          </a:solidFill>
          <a:latin typeface="+mn-lt"/>
          <a:ea typeface="+mn-ea"/>
          <a:cs typeface="+mn-cs"/>
        </a:defRPr>
      </a:lvl7pPr>
      <a:lvl8pPr marL="1959331" indent="-130622" algn="l" defTabSz="261244" rtl="0" eaLnBrk="1" latinLnBrk="0" hangingPunct="1">
        <a:spcBef>
          <a:spcPct val="20000"/>
        </a:spcBef>
        <a:buFont typeface="Arial"/>
        <a:buChar char="•"/>
        <a:defRPr sz="1100" kern="1200">
          <a:solidFill>
            <a:schemeClr val="tx1"/>
          </a:solidFill>
          <a:latin typeface="+mn-lt"/>
          <a:ea typeface="+mn-ea"/>
          <a:cs typeface="+mn-cs"/>
        </a:defRPr>
      </a:lvl8pPr>
      <a:lvl9pPr marL="2220575" indent="-130622" algn="l" defTabSz="261244"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61244" rtl="0" eaLnBrk="1" latinLnBrk="0" hangingPunct="1">
        <a:defRPr sz="1000" kern="1200">
          <a:solidFill>
            <a:schemeClr val="tx1"/>
          </a:solidFill>
          <a:latin typeface="+mn-lt"/>
          <a:ea typeface="+mn-ea"/>
          <a:cs typeface="+mn-cs"/>
        </a:defRPr>
      </a:lvl1pPr>
      <a:lvl2pPr marL="261244" algn="l" defTabSz="261244" rtl="0" eaLnBrk="1" latinLnBrk="0" hangingPunct="1">
        <a:defRPr sz="1000" kern="1200">
          <a:solidFill>
            <a:schemeClr val="tx1"/>
          </a:solidFill>
          <a:latin typeface="+mn-lt"/>
          <a:ea typeface="+mn-ea"/>
          <a:cs typeface="+mn-cs"/>
        </a:defRPr>
      </a:lvl2pPr>
      <a:lvl3pPr marL="522488" algn="l" defTabSz="261244" rtl="0" eaLnBrk="1" latinLnBrk="0" hangingPunct="1">
        <a:defRPr sz="1000" kern="1200">
          <a:solidFill>
            <a:schemeClr val="tx1"/>
          </a:solidFill>
          <a:latin typeface="+mn-lt"/>
          <a:ea typeface="+mn-ea"/>
          <a:cs typeface="+mn-cs"/>
        </a:defRPr>
      </a:lvl3pPr>
      <a:lvl4pPr marL="783732" algn="l" defTabSz="261244" rtl="0" eaLnBrk="1" latinLnBrk="0" hangingPunct="1">
        <a:defRPr sz="1000" kern="1200">
          <a:solidFill>
            <a:schemeClr val="tx1"/>
          </a:solidFill>
          <a:latin typeface="+mn-lt"/>
          <a:ea typeface="+mn-ea"/>
          <a:cs typeface="+mn-cs"/>
        </a:defRPr>
      </a:lvl4pPr>
      <a:lvl5pPr marL="1044976" algn="l" defTabSz="261244" rtl="0" eaLnBrk="1" latinLnBrk="0" hangingPunct="1">
        <a:defRPr sz="1000" kern="1200">
          <a:solidFill>
            <a:schemeClr val="tx1"/>
          </a:solidFill>
          <a:latin typeface="+mn-lt"/>
          <a:ea typeface="+mn-ea"/>
          <a:cs typeface="+mn-cs"/>
        </a:defRPr>
      </a:lvl5pPr>
      <a:lvl6pPr marL="1306220" algn="l" defTabSz="261244" rtl="0" eaLnBrk="1" latinLnBrk="0" hangingPunct="1">
        <a:defRPr sz="1000" kern="1200">
          <a:solidFill>
            <a:schemeClr val="tx1"/>
          </a:solidFill>
          <a:latin typeface="+mn-lt"/>
          <a:ea typeface="+mn-ea"/>
          <a:cs typeface="+mn-cs"/>
        </a:defRPr>
      </a:lvl6pPr>
      <a:lvl7pPr marL="1567464" algn="l" defTabSz="261244" rtl="0" eaLnBrk="1" latinLnBrk="0" hangingPunct="1">
        <a:defRPr sz="1000" kern="1200">
          <a:solidFill>
            <a:schemeClr val="tx1"/>
          </a:solidFill>
          <a:latin typeface="+mn-lt"/>
          <a:ea typeface="+mn-ea"/>
          <a:cs typeface="+mn-cs"/>
        </a:defRPr>
      </a:lvl7pPr>
      <a:lvl8pPr marL="1828709" algn="l" defTabSz="261244" rtl="0" eaLnBrk="1" latinLnBrk="0" hangingPunct="1">
        <a:defRPr sz="1000" kern="1200">
          <a:solidFill>
            <a:schemeClr val="tx1"/>
          </a:solidFill>
          <a:latin typeface="+mn-lt"/>
          <a:ea typeface="+mn-ea"/>
          <a:cs typeface="+mn-cs"/>
        </a:defRPr>
      </a:lvl8pPr>
      <a:lvl9pPr marL="2089953" algn="l" defTabSz="261244"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pic>
        <p:nvPicPr>
          <p:cNvPr id="9" name="Picture 8" descr="RHS Hoot Logo.png"/>
          <p:cNvPicPr>
            <a:picLocks noChangeAspect="1"/>
          </p:cNvPicPr>
          <p:nvPr/>
        </p:nvPicPr>
        <p:blipFill>
          <a:blip r:embed="rId3"/>
          <a:stretch>
            <a:fillRect/>
          </a:stretch>
        </p:blipFill>
        <p:spPr>
          <a:xfrm>
            <a:off x="0" y="728708"/>
            <a:ext cx="5851525" cy="183505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pic>
        <p:nvPicPr>
          <p:cNvPr id="9" name="Picture 8" descr="Christine Lozinak.png"/>
          <p:cNvPicPr>
            <a:picLocks noChangeAspect="1"/>
          </p:cNvPicPr>
          <p:nvPr/>
        </p:nvPicPr>
        <p:blipFill>
          <a:blip r:embed="rId3"/>
          <a:stretch>
            <a:fillRect/>
          </a:stretch>
        </p:blipFill>
        <p:spPr>
          <a:xfrm>
            <a:off x="3232342" y="714223"/>
            <a:ext cx="2354714" cy="2328502"/>
          </a:xfrm>
          <a:prstGeom prst="rect">
            <a:avLst/>
          </a:prstGeom>
        </p:spPr>
      </p:pic>
      <p:sp>
        <p:nvSpPr>
          <p:cNvPr id="8" name="TextBox 7"/>
          <p:cNvSpPr txBox="1"/>
          <p:nvPr/>
        </p:nvSpPr>
        <p:spPr>
          <a:xfrm>
            <a:off x="489005" y="1522944"/>
            <a:ext cx="2349611" cy="246221"/>
          </a:xfrm>
          <a:prstGeom prst="rect">
            <a:avLst/>
          </a:prstGeom>
          <a:noFill/>
        </p:spPr>
        <p:txBody>
          <a:bodyPr wrap="square" rtlCol="0">
            <a:spAutoFit/>
          </a:bodyPr>
          <a:lstStyle/>
          <a:p>
            <a:r>
              <a:rPr lang="en-US" dirty="0" smtClean="0"/>
              <a:t>So, what did we learn?...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1704324" cy="1169551"/>
          </a:xfrm>
          <a:prstGeom prst="rect">
            <a:avLst/>
          </a:prstGeom>
          <a:noFill/>
        </p:spPr>
        <p:txBody>
          <a:bodyPr wrap="square" rtlCol="0">
            <a:spAutoFit/>
          </a:bodyPr>
          <a:lstStyle/>
          <a:p>
            <a:r>
              <a:rPr lang="en-US" dirty="0" smtClean="0"/>
              <a:t>Always Discreet has RHS Members throughout the country trying the product because of the partnership! </a:t>
            </a:r>
          </a:p>
          <a:p>
            <a:endParaRPr lang="en-US" dirty="0" smtClean="0"/>
          </a:p>
          <a:p>
            <a:r>
              <a:rPr lang="en-US" dirty="0" smtClean="0"/>
              <a:t>And…laughing all the way to the checkout line!  </a:t>
            </a:r>
            <a:endParaRPr lang="en-US" dirty="0"/>
          </a:p>
        </p:txBody>
      </p:sp>
      <p:pic>
        <p:nvPicPr>
          <p:cNvPr id="17" name="Picture 16" descr="Janice Antis Poulnott.png"/>
          <p:cNvPicPr>
            <a:picLocks noChangeAspect="1"/>
          </p:cNvPicPr>
          <p:nvPr/>
        </p:nvPicPr>
        <p:blipFill>
          <a:blip r:embed="rId3"/>
          <a:stretch>
            <a:fillRect/>
          </a:stretch>
        </p:blipFill>
        <p:spPr>
          <a:xfrm>
            <a:off x="2578918" y="785378"/>
            <a:ext cx="2674154" cy="22161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082331"/>
            <a:ext cx="1704324" cy="553998"/>
          </a:xfrm>
          <a:prstGeom prst="rect">
            <a:avLst/>
          </a:prstGeom>
          <a:noFill/>
        </p:spPr>
        <p:txBody>
          <a:bodyPr wrap="square" rtlCol="0">
            <a:spAutoFit/>
          </a:bodyPr>
          <a:lstStyle/>
          <a:p>
            <a:r>
              <a:rPr lang="en-US" dirty="0" smtClean="0"/>
              <a:t>They bought the product!!!  Many shared they were “stocking up for the winter!” </a:t>
            </a:r>
            <a:endParaRPr lang="en-US" dirty="0"/>
          </a:p>
        </p:txBody>
      </p:sp>
      <p:pic>
        <p:nvPicPr>
          <p:cNvPr id="16" name="Picture 15" descr="Patty Stevens.jpg"/>
          <p:cNvPicPr>
            <a:picLocks noChangeAspect="1"/>
          </p:cNvPicPr>
          <p:nvPr/>
        </p:nvPicPr>
        <p:blipFill>
          <a:blip r:embed="rId3"/>
          <a:stretch>
            <a:fillRect/>
          </a:stretch>
        </p:blipFill>
        <p:spPr>
          <a:xfrm>
            <a:off x="2528793" y="672248"/>
            <a:ext cx="3144672" cy="2358504"/>
          </a:xfrm>
          <a:prstGeom prst="rect">
            <a:avLst/>
          </a:prstGeom>
        </p:spPr>
      </p:pic>
      <p:pic>
        <p:nvPicPr>
          <p:cNvPr id="11" name="Picture 10" descr="Jennifer Proeschel.png"/>
          <p:cNvPicPr>
            <a:picLocks noChangeAspect="1"/>
          </p:cNvPicPr>
          <p:nvPr/>
        </p:nvPicPr>
        <p:blipFill>
          <a:blip r:embed="rId4"/>
          <a:stretch>
            <a:fillRect/>
          </a:stretch>
        </p:blipFill>
        <p:spPr>
          <a:xfrm>
            <a:off x="504895" y="1636329"/>
            <a:ext cx="1342279" cy="132973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553998"/>
          </a:xfrm>
          <a:prstGeom prst="rect">
            <a:avLst/>
          </a:prstGeom>
          <a:noFill/>
        </p:spPr>
        <p:txBody>
          <a:bodyPr wrap="square" rtlCol="0">
            <a:spAutoFit/>
          </a:bodyPr>
          <a:lstStyle/>
          <a:p>
            <a:r>
              <a:rPr lang="en-US" dirty="0" smtClean="0"/>
              <a:t>In addition to purchasing Always Discreet, the RHS Members bought other P&amp;G items found on the scavenger hunt card! </a:t>
            </a:r>
            <a:endParaRPr lang="en-US" dirty="0"/>
          </a:p>
        </p:txBody>
      </p:sp>
      <p:pic>
        <p:nvPicPr>
          <p:cNvPr id="2050" name="Picture 2" descr="S:\Partners\2014 Partners_Advertisers\Saatchi &amp; Saatchi (P&amp;G)\2015 Sponsorship\November 18 Event\Photos\CarolynKyleShopping.png"/>
          <p:cNvPicPr>
            <a:picLocks noChangeAspect="1" noChangeArrowheads="1"/>
          </p:cNvPicPr>
          <p:nvPr/>
        </p:nvPicPr>
        <p:blipFill>
          <a:blip r:embed="rId3"/>
          <a:srcRect/>
          <a:stretch>
            <a:fillRect/>
          </a:stretch>
        </p:blipFill>
        <p:spPr bwMode="auto">
          <a:xfrm>
            <a:off x="3607149" y="665025"/>
            <a:ext cx="2094065" cy="2248722"/>
          </a:xfrm>
          <a:prstGeom prst="rect">
            <a:avLst/>
          </a:prstGeom>
          <a:noFill/>
        </p:spPr>
      </p:pic>
      <p:pic>
        <p:nvPicPr>
          <p:cNvPr id="15" name="Picture 14" descr="RitaMcAdoo-Bey 2.png"/>
          <p:cNvPicPr>
            <a:picLocks noChangeAspect="1"/>
          </p:cNvPicPr>
          <p:nvPr/>
        </p:nvPicPr>
        <p:blipFill>
          <a:blip r:embed="rId4"/>
          <a:stretch>
            <a:fillRect/>
          </a:stretch>
        </p:blipFill>
        <p:spPr>
          <a:xfrm>
            <a:off x="182881" y="1960211"/>
            <a:ext cx="3342290" cy="108944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400110"/>
          </a:xfrm>
          <a:prstGeom prst="rect">
            <a:avLst/>
          </a:prstGeom>
          <a:noFill/>
        </p:spPr>
        <p:txBody>
          <a:bodyPr wrap="square" rtlCol="0">
            <a:spAutoFit/>
          </a:bodyPr>
          <a:lstStyle/>
          <a:p>
            <a:r>
              <a:rPr lang="en-US" dirty="0" smtClean="0"/>
              <a:t>Even if they were hospitalized, they made sure they didn’t miss out on the fun! </a:t>
            </a:r>
            <a:endParaRPr lang="en-US" dirty="0"/>
          </a:p>
        </p:txBody>
      </p:sp>
      <p:pic>
        <p:nvPicPr>
          <p:cNvPr id="3074" name="Picture 2" descr="S:\Partners\2014 Partners_Advertisers\Saatchi &amp; Saatchi (P&amp;G)\2015 Sponsorship\November 18 Event\Photos\JeanetteSpadt hospital.png"/>
          <p:cNvPicPr>
            <a:picLocks noChangeAspect="1" noChangeArrowheads="1"/>
          </p:cNvPicPr>
          <p:nvPr/>
        </p:nvPicPr>
        <p:blipFill>
          <a:blip r:embed="rId3"/>
          <a:srcRect/>
          <a:stretch>
            <a:fillRect/>
          </a:stretch>
        </p:blipFill>
        <p:spPr bwMode="auto">
          <a:xfrm>
            <a:off x="3512557" y="701567"/>
            <a:ext cx="1883430" cy="230332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182880" y="1185567"/>
            <a:ext cx="2478340" cy="553998"/>
          </a:xfrm>
          <a:prstGeom prst="rect">
            <a:avLst/>
          </a:prstGeom>
          <a:noFill/>
        </p:spPr>
        <p:txBody>
          <a:bodyPr wrap="square" rtlCol="0">
            <a:spAutoFit/>
          </a:bodyPr>
          <a:lstStyle/>
          <a:p>
            <a:r>
              <a:rPr lang="en-US" dirty="0" smtClean="0"/>
              <a:t>They will go to every location in a </a:t>
            </a:r>
            <a:r>
              <a:rPr lang="en-US" dirty="0" err="1" smtClean="0"/>
              <a:t>Walmart</a:t>
            </a:r>
            <a:r>
              <a:rPr lang="en-US" dirty="0" smtClean="0"/>
              <a:t> Store for a photo opp..even the bathroom.  Look what they found! </a:t>
            </a:r>
            <a:endParaRPr lang="en-US" dirty="0"/>
          </a:p>
        </p:txBody>
      </p:sp>
      <p:pic>
        <p:nvPicPr>
          <p:cNvPr id="11" name="Picture 10" descr="Margaret Forney Pee Happens.png"/>
          <p:cNvPicPr>
            <a:picLocks noChangeAspect="1"/>
          </p:cNvPicPr>
          <p:nvPr/>
        </p:nvPicPr>
        <p:blipFill>
          <a:blip r:embed="rId3"/>
          <a:stretch>
            <a:fillRect/>
          </a:stretch>
        </p:blipFill>
        <p:spPr>
          <a:xfrm>
            <a:off x="2659375" y="683597"/>
            <a:ext cx="2972068" cy="23006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1015663"/>
          </a:xfrm>
          <a:prstGeom prst="rect">
            <a:avLst/>
          </a:prstGeom>
          <a:noFill/>
        </p:spPr>
        <p:txBody>
          <a:bodyPr wrap="square" rtlCol="0">
            <a:spAutoFit/>
          </a:bodyPr>
          <a:lstStyle/>
          <a:p>
            <a:r>
              <a:rPr lang="en-US" dirty="0" smtClean="0"/>
              <a:t>RHS Ambassadors &amp; Social Butterflies became “satellite” reporters and took the time to keep the RHS Members informed of the fun happening in real time.  They also took the time to thank the Members for supporting RHS and P&amp;G! </a:t>
            </a:r>
            <a:endParaRPr lang="en-US" dirty="0"/>
          </a:p>
        </p:txBody>
      </p:sp>
      <p:pic>
        <p:nvPicPr>
          <p:cNvPr id="4098" name="Picture 2" descr="S:\Partners\2014 Partners_Advertisers\Saatchi &amp; Saatchi (P&amp;G)\2015 Sponsorship\November 18 Event\Photos\JoAnnMillerThankyou.png"/>
          <p:cNvPicPr>
            <a:picLocks noChangeAspect="1" noChangeArrowheads="1"/>
          </p:cNvPicPr>
          <p:nvPr/>
        </p:nvPicPr>
        <p:blipFill>
          <a:blip r:embed="rId3"/>
          <a:srcRect/>
          <a:stretch>
            <a:fillRect/>
          </a:stretch>
        </p:blipFill>
        <p:spPr bwMode="auto">
          <a:xfrm>
            <a:off x="3556701" y="764503"/>
            <a:ext cx="1635316" cy="225789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707886"/>
          </a:xfrm>
          <a:prstGeom prst="rect">
            <a:avLst/>
          </a:prstGeom>
          <a:noFill/>
        </p:spPr>
        <p:txBody>
          <a:bodyPr wrap="square" rtlCol="0">
            <a:spAutoFit/>
          </a:bodyPr>
          <a:lstStyle/>
          <a:p>
            <a:r>
              <a:rPr lang="en-US" dirty="0" smtClean="0"/>
              <a:t>RHS Mascots are an integral part of promoting the Always Discreet brand!  </a:t>
            </a:r>
          </a:p>
          <a:p>
            <a:endParaRPr lang="en-US" dirty="0" smtClean="0"/>
          </a:p>
          <a:p>
            <a:r>
              <a:rPr lang="en-US" dirty="0" smtClean="0"/>
              <a:t>Yes, it’s all about having fun!!! </a:t>
            </a:r>
            <a:endParaRPr lang="en-US" dirty="0"/>
          </a:p>
        </p:txBody>
      </p:sp>
      <p:pic>
        <p:nvPicPr>
          <p:cNvPr id="11" name="Picture 10" descr="Sock Monkey.png"/>
          <p:cNvPicPr>
            <a:picLocks noChangeAspect="1"/>
          </p:cNvPicPr>
          <p:nvPr/>
        </p:nvPicPr>
        <p:blipFill>
          <a:blip r:embed="rId3"/>
          <a:stretch>
            <a:fillRect/>
          </a:stretch>
        </p:blipFill>
        <p:spPr>
          <a:xfrm>
            <a:off x="3162607" y="671281"/>
            <a:ext cx="2304873" cy="228357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553998"/>
          </a:xfrm>
          <a:prstGeom prst="rect">
            <a:avLst/>
          </a:prstGeom>
          <a:noFill/>
        </p:spPr>
        <p:txBody>
          <a:bodyPr wrap="square" rtlCol="0">
            <a:spAutoFit/>
          </a:bodyPr>
          <a:lstStyle/>
          <a:p>
            <a:r>
              <a:rPr lang="en-US" dirty="0" smtClean="0"/>
              <a:t>Given the opportunity, RHS Members shared the message of The Red Hat Society with all they came in contact with! </a:t>
            </a:r>
            <a:endParaRPr lang="en-US" dirty="0"/>
          </a:p>
        </p:txBody>
      </p:sp>
      <p:pic>
        <p:nvPicPr>
          <p:cNvPr id="5122" name="Picture 2" descr="S:\Partners\2014 Partners_Advertisers\Saatchi &amp; Saatchi (P&amp;G)\2015 Sponsorship\November 18 Event\Photos\JoyceLaverneTwyman-Skillman.png"/>
          <p:cNvPicPr>
            <a:picLocks noChangeAspect="1" noChangeArrowheads="1"/>
          </p:cNvPicPr>
          <p:nvPr/>
        </p:nvPicPr>
        <p:blipFill>
          <a:blip r:embed="rId3"/>
          <a:srcRect/>
          <a:stretch>
            <a:fillRect/>
          </a:stretch>
        </p:blipFill>
        <p:spPr bwMode="auto">
          <a:xfrm>
            <a:off x="3587876" y="691823"/>
            <a:ext cx="2015561" cy="233601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246221"/>
          </a:xfrm>
          <a:prstGeom prst="rect">
            <a:avLst/>
          </a:prstGeom>
          <a:noFill/>
        </p:spPr>
        <p:txBody>
          <a:bodyPr wrap="square" rtlCol="0">
            <a:spAutoFit/>
          </a:bodyPr>
          <a:lstStyle/>
          <a:p>
            <a:r>
              <a:rPr lang="en-US" dirty="0" err="1" smtClean="0"/>
              <a:t>Walmart</a:t>
            </a:r>
            <a:r>
              <a:rPr lang="en-US" dirty="0" smtClean="0"/>
              <a:t> Stores were thrilled to have us!  </a:t>
            </a:r>
            <a:endParaRPr lang="en-US" dirty="0"/>
          </a:p>
        </p:txBody>
      </p:sp>
      <p:pic>
        <p:nvPicPr>
          <p:cNvPr id="6146" name="Picture 2" descr="S:\Partners\2014 Partners_Advertisers\Saatchi &amp; Saatchi (P&amp;G)\2015 Sponsorship\November 18 Event\Photos\KathyKeehnCooper-manfollowing.png"/>
          <p:cNvPicPr>
            <a:picLocks noChangeAspect="1" noChangeArrowheads="1"/>
          </p:cNvPicPr>
          <p:nvPr/>
        </p:nvPicPr>
        <p:blipFill>
          <a:blip r:embed="rId3"/>
          <a:srcRect/>
          <a:stretch>
            <a:fillRect/>
          </a:stretch>
        </p:blipFill>
        <p:spPr bwMode="auto">
          <a:xfrm>
            <a:off x="3483736" y="716571"/>
            <a:ext cx="1819784" cy="229932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346841" y="939625"/>
            <a:ext cx="5076497" cy="1384995"/>
          </a:xfrm>
          <a:prstGeom prst="rect">
            <a:avLst/>
          </a:prstGeom>
          <a:noFill/>
        </p:spPr>
        <p:txBody>
          <a:bodyPr wrap="square" rtlCol="0">
            <a:spAutoFit/>
          </a:bodyPr>
          <a:lstStyle/>
          <a:p>
            <a:pPr algn="ctr"/>
            <a:r>
              <a:rPr lang="en-US" sz="1400" b="1" dirty="0" smtClean="0"/>
              <a:t>A Look at the RSVPs</a:t>
            </a:r>
          </a:p>
          <a:p>
            <a:endParaRPr lang="en-US" dirty="0" smtClean="0"/>
          </a:p>
          <a:p>
            <a:r>
              <a:rPr lang="en-US" sz="1200" b="1" dirty="0" smtClean="0"/>
              <a:t>Total RSVPs:  2,170</a:t>
            </a:r>
          </a:p>
          <a:p>
            <a:endParaRPr lang="en-US" sz="1200" dirty="0" smtClean="0"/>
          </a:p>
          <a:p>
            <a:r>
              <a:rPr lang="en-US" sz="1200" dirty="0" smtClean="0"/>
              <a:t>		United States:  2,005</a:t>
            </a:r>
          </a:p>
          <a:p>
            <a:endParaRPr lang="en-US" sz="1200" dirty="0" smtClean="0"/>
          </a:p>
          <a:p>
            <a:r>
              <a:rPr lang="en-US" sz="1200" dirty="0" smtClean="0"/>
              <a:t>		International (Canada &amp; Australia):   165</a:t>
            </a:r>
            <a:endParaRPr lang="en-US" sz="1200" dirty="0"/>
          </a:p>
        </p:txBody>
      </p:sp>
      <p:pic>
        <p:nvPicPr>
          <p:cNvPr id="11" name="Picture 10" descr="US Flag.jpg"/>
          <p:cNvPicPr>
            <a:picLocks noChangeAspect="1"/>
          </p:cNvPicPr>
          <p:nvPr/>
        </p:nvPicPr>
        <p:blipFill>
          <a:blip r:embed="rId3"/>
          <a:stretch>
            <a:fillRect/>
          </a:stretch>
        </p:blipFill>
        <p:spPr>
          <a:xfrm>
            <a:off x="571464" y="1650322"/>
            <a:ext cx="346248" cy="230832"/>
          </a:xfrm>
          <a:prstGeom prst="rect">
            <a:avLst/>
          </a:prstGeom>
        </p:spPr>
      </p:pic>
      <p:pic>
        <p:nvPicPr>
          <p:cNvPr id="13" name="Picture 12" descr="Canadian Flag.png"/>
          <p:cNvPicPr>
            <a:picLocks noChangeAspect="1"/>
          </p:cNvPicPr>
          <p:nvPr/>
        </p:nvPicPr>
        <p:blipFill>
          <a:blip r:embed="rId4"/>
          <a:stretch>
            <a:fillRect/>
          </a:stretch>
        </p:blipFill>
        <p:spPr>
          <a:xfrm>
            <a:off x="189027" y="2090685"/>
            <a:ext cx="315628" cy="157814"/>
          </a:xfrm>
          <a:prstGeom prst="rect">
            <a:avLst/>
          </a:prstGeom>
        </p:spPr>
      </p:pic>
      <p:pic>
        <p:nvPicPr>
          <p:cNvPr id="14" name="Picture 13" descr="Australian Flag.png"/>
          <p:cNvPicPr>
            <a:picLocks noChangeAspect="1"/>
          </p:cNvPicPr>
          <p:nvPr/>
        </p:nvPicPr>
        <p:blipFill>
          <a:blip r:embed="rId5"/>
          <a:stretch>
            <a:fillRect/>
          </a:stretch>
        </p:blipFill>
        <p:spPr>
          <a:xfrm>
            <a:off x="571464" y="2090685"/>
            <a:ext cx="346248" cy="17312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14562" y="1185567"/>
            <a:ext cx="2478340" cy="400110"/>
          </a:xfrm>
          <a:prstGeom prst="rect">
            <a:avLst/>
          </a:prstGeom>
          <a:noFill/>
        </p:spPr>
        <p:txBody>
          <a:bodyPr wrap="square" rtlCol="0">
            <a:spAutoFit/>
          </a:bodyPr>
          <a:lstStyle/>
          <a:p>
            <a:r>
              <a:rPr lang="en-US" dirty="0" smtClean="0"/>
              <a:t>The incontinence aisle is a FUN place to hang out!!!  </a:t>
            </a:r>
            <a:endParaRPr lang="en-US" dirty="0"/>
          </a:p>
        </p:txBody>
      </p:sp>
      <p:pic>
        <p:nvPicPr>
          <p:cNvPr id="11" name="Picture 10" descr="Group in Aisle.jpg"/>
          <p:cNvPicPr>
            <a:picLocks noChangeAspect="1"/>
          </p:cNvPicPr>
          <p:nvPr/>
        </p:nvPicPr>
        <p:blipFill>
          <a:blip r:embed="rId3"/>
          <a:stretch>
            <a:fillRect/>
          </a:stretch>
        </p:blipFill>
        <p:spPr>
          <a:xfrm>
            <a:off x="3745817" y="663606"/>
            <a:ext cx="1791033" cy="2398037"/>
          </a:xfrm>
          <a:prstGeom prst="rect">
            <a:avLst/>
          </a:prstGeom>
        </p:spPr>
      </p:pic>
      <p:pic>
        <p:nvPicPr>
          <p:cNvPr id="15" name="Picture 14" descr="Group In Aisle 2.jpg"/>
          <p:cNvPicPr>
            <a:picLocks noChangeAspect="1"/>
          </p:cNvPicPr>
          <p:nvPr/>
        </p:nvPicPr>
        <p:blipFill>
          <a:blip r:embed="rId4"/>
          <a:stretch>
            <a:fillRect/>
          </a:stretch>
        </p:blipFill>
        <p:spPr>
          <a:xfrm>
            <a:off x="643234" y="1585677"/>
            <a:ext cx="2444252" cy="137489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71488" y="1082331"/>
            <a:ext cx="4617791" cy="400110"/>
          </a:xfrm>
          <a:prstGeom prst="rect">
            <a:avLst/>
          </a:prstGeom>
          <a:noFill/>
        </p:spPr>
        <p:txBody>
          <a:bodyPr wrap="square" rtlCol="0">
            <a:spAutoFit/>
          </a:bodyPr>
          <a:lstStyle/>
          <a:p>
            <a:r>
              <a:rPr lang="en-US" dirty="0" smtClean="0"/>
              <a:t>The fun was infectious and social media really can create a euphoric feeling similar to being at convention for RHS Members. </a:t>
            </a:r>
            <a:endParaRPr lang="en-US" dirty="0"/>
          </a:p>
        </p:txBody>
      </p:sp>
      <p:pic>
        <p:nvPicPr>
          <p:cNvPr id="7170" name="Picture 2" descr="S:\Partners\2014 Partners_Advertisers\Saatchi &amp; Saatchi (P&amp;G)\2015 Sponsorship\November 18 Event\Photos\LanaThompsoncomment.png"/>
          <p:cNvPicPr>
            <a:picLocks noChangeAspect="1" noChangeArrowheads="1"/>
          </p:cNvPicPr>
          <p:nvPr/>
        </p:nvPicPr>
        <p:blipFill>
          <a:blip r:embed="rId3"/>
          <a:srcRect/>
          <a:stretch>
            <a:fillRect/>
          </a:stretch>
        </p:blipFill>
        <p:spPr bwMode="auto">
          <a:xfrm>
            <a:off x="755268" y="1482441"/>
            <a:ext cx="3886101" cy="154639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471488" y="1082331"/>
            <a:ext cx="4617791" cy="246221"/>
          </a:xfrm>
          <a:prstGeom prst="rect">
            <a:avLst/>
          </a:prstGeom>
          <a:noFill/>
        </p:spPr>
        <p:txBody>
          <a:bodyPr wrap="square" rtlCol="0">
            <a:spAutoFit/>
          </a:bodyPr>
          <a:lstStyle/>
          <a:p>
            <a:r>
              <a:rPr lang="en-US" dirty="0" smtClean="0"/>
              <a:t>Always Discreet at </a:t>
            </a:r>
            <a:r>
              <a:rPr lang="en-US" dirty="0" err="1" smtClean="0"/>
              <a:t>Walmart</a:t>
            </a:r>
            <a:r>
              <a:rPr lang="en-US" dirty="0" smtClean="0"/>
              <a:t> is now the subject of poetry! </a:t>
            </a:r>
            <a:endParaRPr lang="en-US" dirty="0"/>
          </a:p>
        </p:txBody>
      </p:sp>
      <p:pic>
        <p:nvPicPr>
          <p:cNvPr id="9218" name="Picture 2" descr="S:\Partners\2014 Partners_Advertisers\Saatchi &amp; Saatchi (P&amp;G)\2015 Sponsorship\November 18 Event\Photos\LynnettePearcePoem.png"/>
          <p:cNvPicPr>
            <a:picLocks noChangeAspect="1" noChangeArrowheads="1"/>
          </p:cNvPicPr>
          <p:nvPr/>
        </p:nvPicPr>
        <p:blipFill>
          <a:blip r:embed="rId3"/>
          <a:srcRect/>
          <a:stretch>
            <a:fillRect/>
          </a:stretch>
        </p:blipFill>
        <p:spPr bwMode="auto">
          <a:xfrm>
            <a:off x="1021604" y="1328552"/>
            <a:ext cx="3427161" cy="160711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1044773" cy="276999"/>
          </a:xfrm>
          <a:prstGeom prst="rect">
            <a:avLst/>
          </a:prstGeom>
          <a:noFill/>
        </p:spPr>
        <p:txBody>
          <a:bodyPr wrap="none" rtlCol="0">
            <a:spAutoFit/>
          </a:bodyPr>
          <a:lstStyle/>
          <a:p>
            <a:r>
              <a:rPr lang="en-US" sz="1200" b="1" dirty="0" smtClean="0"/>
              <a:t>We learned…</a:t>
            </a:r>
            <a:endParaRPr lang="en-US" sz="1200" b="1" dirty="0"/>
          </a:p>
        </p:txBody>
      </p:sp>
      <p:sp>
        <p:nvSpPr>
          <p:cNvPr id="14" name="TextBox 13"/>
          <p:cNvSpPr txBox="1"/>
          <p:nvPr/>
        </p:nvSpPr>
        <p:spPr>
          <a:xfrm>
            <a:off x="635280" y="1359330"/>
            <a:ext cx="1704324" cy="861774"/>
          </a:xfrm>
          <a:prstGeom prst="rect">
            <a:avLst/>
          </a:prstGeom>
          <a:noFill/>
        </p:spPr>
        <p:txBody>
          <a:bodyPr wrap="square" rtlCol="0">
            <a:spAutoFit/>
          </a:bodyPr>
          <a:lstStyle/>
          <a:p>
            <a:r>
              <a:rPr lang="en-US" dirty="0" smtClean="0"/>
              <a:t>RHS Members could not live without these products!!!  </a:t>
            </a:r>
          </a:p>
          <a:p>
            <a:endParaRPr lang="en-US" dirty="0" smtClean="0"/>
          </a:p>
          <a:p>
            <a:r>
              <a:rPr lang="en-US" dirty="0" smtClean="0"/>
              <a:t>Yes, P&amp;G is the perfect partner for RHS!!! </a:t>
            </a:r>
            <a:endParaRPr lang="en-US" dirty="0"/>
          </a:p>
        </p:txBody>
      </p:sp>
      <p:pic>
        <p:nvPicPr>
          <p:cNvPr id="15" name="Picture 14" descr="Charleen Winters.png"/>
          <p:cNvPicPr>
            <a:picLocks noChangeAspect="1"/>
          </p:cNvPicPr>
          <p:nvPr/>
        </p:nvPicPr>
        <p:blipFill>
          <a:blip r:embed="rId3"/>
          <a:stretch>
            <a:fillRect/>
          </a:stretch>
        </p:blipFill>
        <p:spPr>
          <a:xfrm>
            <a:off x="2963916" y="689903"/>
            <a:ext cx="2071723" cy="229121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182880" y="805332"/>
            <a:ext cx="2461828" cy="276999"/>
          </a:xfrm>
          <a:prstGeom prst="rect">
            <a:avLst/>
          </a:prstGeom>
          <a:noFill/>
        </p:spPr>
        <p:txBody>
          <a:bodyPr wrap="none" rtlCol="0">
            <a:spAutoFit/>
          </a:bodyPr>
          <a:lstStyle/>
          <a:p>
            <a:r>
              <a:rPr lang="en-US" sz="1200" b="1" dirty="0" smtClean="0"/>
              <a:t>But most importantly, we learned…</a:t>
            </a:r>
            <a:endParaRPr lang="en-US" sz="1200" b="1" dirty="0"/>
          </a:p>
        </p:txBody>
      </p:sp>
      <p:sp>
        <p:nvSpPr>
          <p:cNvPr id="14" name="TextBox 13"/>
          <p:cNvSpPr txBox="1"/>
          <p:nvPr/>
        </p:nvSpPr>
        <p:spPr>
          <a:xfrm>
            <a:off x="337552" y="1721316"/>
            <a:ext cx="4617791" cy="246221"/>
          </a:xfrm>
          <a:prstGeom prst="rect">
            <a:avLst/>
          </a:prstGeom>
          <a:noFill/>
        </p:spPr>
        <p:txBody>
          <a:bodyPr wrap="square" rtlCol="0">
            <a:spAutoFit/>
          </a:bodyPr>
          <a:lstStyle/>
          <a:p>
            <a:r>
              <a:rPr lang="en-US" dirty="0" smtClean="0"/>
              <a:t>The RHS Members want to do this again!  </a:t>
            </a:r>
            <a:endParaRPr lang="en-US" dirty="0"/>
          </a:p>
        </p:txBody>
      </p:sp>
      <p:pic>
        <p:nvPicPr>
          <p:cNvPr id="8194" name="Picture 2" descr="S:\Partners\2014 Partners_Advertisers\Saatchi &amp; Saatchi (P&amp;G)\2015 Sponsorship\November 18 Event\Photos\LindTheriot-AnnualEvent.png"/>
          <p:cNvPicPr>
            <a:picLocks noChangeAspect="1" noChangeArrowheads="1"/>
          </p:cNvPicPr>
          <p:nvPr/>
        </p:nvPicPr>
        <p:blipFill>
          <a:blip r:embed="rId3"/>
          <a:srcRect/>
          <a:stretch>
            <a:fillRect/>
          </a:stretch>
        </p:blipFill>
        <p:spPr bwMode="auto">
          <a:xfrm>
            <a:off x="3239901" y="657283"/>
            <a:ext cx="2290642" cy="235821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13" name="TextBox 12"/>
          <p:cNvSpPr txBox="1"/>
          <p:nvPr/>
        </p:nvSpPr>
        <p:spPr>
          <a:xfrm>
            <a:off x="403597" y="1463514"/>
            <a:ext cx="4313445" cy="584775"/>
          </a:xfrm>
          <a:prstGeom prst="rect">
            <a:avLst/>
          </a:prstGeom>
          <a:noFill/>
        </p:spPr>
        <p:txBody>
          <a:bodyPr wrap="square" rtlCol="0">
            <a:spAutoFit/>
          </a:bodyPr>
          <a:lstStyle/>
          <a:p>
            <a:pPr algn="ctr"/>
            <a:r>
              <a:rPr lang="en-US" sz="3200" b="1" dirty="0" smtClean="0"/>
              <a:t>Thank you!!!  </a:t>
            </a:r>
            <a:endParaRPr lang="en-US" sz="32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170322" y="1147730"/>
            <a:ext cx="1964610" cy="1384995"/>
          </a:xfrm>
          <a:prstGeom prst="rect">
            <a:avLst/>
          </a:prstGeom>
          <a:noFill/>
        </p:spPr>
        <p:txBody>
          <a:bodyPr wrap="square" rtlCol="0">
            <a:spAutoFit/>
          </a:bodyPr>
          <a:lstStyle/>
          <a:p>
            <a:pPr algn="ctr"/>
            <a:r>
              <a:rPr lang="en-US" sz="1400" b="1" dirty="0" smtClean="0"/>
              <a:t>A Look at the RSVPs</a:t>
            </a:r>
          </a:p>
          <a:p>
            <a:endParaRPr lang="en-US" dirty="0" smtClean="0"/>
          </a:p>
          <a:p>
            <a:endParaRPr lang="en-US" sz="1200" dirty="0" smtClean="0"/>
          </a:p>
          <a:p>
            <a:r>
              <a:rPr lang="en-US" sz="1200" dirty="0" smtClean="0"/>
              <a:t>All 50 States of the United States were represented!  </a:t>
            </a:r>
          </a:p>
          <a:p>
            <a:endParaRPr lang="en-US" sz="1200" dirty="0" smtClean="0"/>
          </a:p>
          <a:p>
            <a:r>
              <a:rPr lang="en-US" sz="1200" dirty="0" smtClean="0"/>
              <a:t>	</a:t>
            </a:r>
            <a:endParaRPr lang="en-US" sz="1200" dirty="0"/>
          </a:p>
        </p:txBody>
      </p:sp>
      <p:pic>
        <p:nvPicPr>
          <p:cNvPr id="15" name="Picture 14" descr="United_States Map.jpg"/>
          <p:cNvPicPr>
            <a:picLocks noChangeAspect="1"/>
          </p:cNvPicPr>
          <p:nvPr/>
        </p:nvPicPr>
        <p:blipFill>
          <a:blip r:embed="rId3"/>
          <a:stretch>
            <a:fillRect/>
          </a:stretch>
        </p:blipFill>
        <p:spPr>
          <a:xfrm>
            <a:off x="2311451" y="756099"/>
            <a:ext cx="3200174" cy="23055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0" y="887623"/>
            <a:ext cx="3253160" cy="1015663"/>
          </a:xfrm>
          <a:prstGeom prst="rect">
            <a:avLst/>
          </a:prstGeom>
          <a:noFill/>
        </p:spPr>
        <p:txBody>
          <a:bodyPr wrap="square" rtlCol="0">
            <a:spAutoFit/>
          </a:bodyPr>
          <a:lstStyle/>
          <a:p>
            <a:pPr algn="ctr"/>
            <a:r>
              <a:rPr lang="en-US" sz="1400" b="1" dirty="0" smtClean="0"/>
              <a:t>Traditional Media-Broadcast</a:t>
            </a:r>
          </a:p>
          <a:p>
            <a:endParaRPr lang="en-US" dirty="0" smtClean="0"/>
          </a:p>
          <a:p>
            <a:endParaRPr lang="en-US" sz="1200" dirty="0" smtClean="0"/>
          </a:p>
          <a:p>
            <a:endParaRPr lang="en-US" sz="1200" dirty="0" smtClean="0"/>
          </a:p>
          <a:p>
            <a:r>
              <a:rPr lang="en-US" sz="1200" dirty="0" smtClean="0"/>
              <a:t>	</a:t>
            </a:r>
            <a:endParaRPr lang="en-US" sz="1200" dirty="0"/>
          </a:p>
        </p:txBody>
      </p:sp>
      <p:sp>
        <p:nvSpPr>
          <p:cNvPr id="9" name="TextBox 8"/>
          <p:cNvSpPr txBox="1"/>
          <p:nvPr/>
        </p:nvSpPr>
        <p:spPr>
          <a:xfrm>
            <a:off x="2870421" y="1017767"/>
            <a:ext cx="2608028" cy="1508105"/>
          </a:xfrm>
          <a:prstGeom prst="rect">
            <a:avLst/>
          </a:prstGeom>
          <a:noFill/>
        </p:spPr>
        <p:txBody>
          <a:bodyPr wrap="square" rtlCol="0">
            <a:spAutoFit/>
          </a:bodyPr>
          <a:lstStyle/>
          <a:p>
            <a:pPr algn="ctr"/>
            <a:r>
              <a:rPr lang="en-US" dirty="0" smtClean="0"/>
              <a:t>  </a:t>
            </a:r>
          </a:p>
          <a:p>
            <a:pPr algn="ctr"/>
            <a:endParaRPr lang="en-US" dirty="0" smtClean="0"/>
          </a:p>
          <a:p>
            <a:pPr algn="ctr"/>
            <a:r>
              <a:rPr lang="en-US" dirty="0" smtClean="0"/>
              <a:t>15 airings in five target markets</a:t>
            </a:r>
          </a:p>
          <a:p>
            <a:pPr algn="ctr"/>
            <a:r>
              <a:rPr lang="en-US" dirty="0" smtClean="0"/>
              <a:t>170 airings from syndicated placement</a:t>
            </a:r>
          </a:p>
          <a:p>
            <a:pPr algn="ctr">
              <a:buFont typeface="Arial" pitchFamily="34" charset="0"/>
              <a:buChar char="•"/>
            </a:pPr>
            <a:endParaRPr lang="en-US" dirty="0" smtClean="0"/>
          </a:p>
          <a:p>
            <a:pPr algn="ctr"/>
            <a:r>
              <a:rPr lang="en-US" sz="1200" b="1" dirty="0" smtClean="0"/>
              <a:t>Total Reach= 280,605</a:t>
            </a:r>
          </a:p>
          <a:p>
            <a:endParaRPr lang="en-US" dirty="0" smtClean="0"/>
          </a:p>
          <a:p>
            <a:endParaRPr lang="en-US" dirty="0" smtClean="0"/>
          </a:p>
          <a:p>
            <a:endParaRPr lang="en-US" dirty="0"/>
          </a:p>
        </p:txBody>
      </p:sp>
      <p:pic>
        <p:nvPicPr>
          <p:cNvPr id="13" name="Picture 12" descr="Belinda TV.jpg"/>
          <p:cNvPicPr>
            <a:picLocks noChangeAspect="1"/>
          </p:cNvPicPr>
          <p:nvPr/>
        </p:nvPicPr>
        <p:blipFill>
          <a:blip r:embed="rId3"/>
          <a:stretch>
            <a:fillRect/>
          </a:stretch>
        </p:blipFill>
        <p:spPr>
          <a:xfrm>
            <a:off x="70419" y="1144988"/>
            <a:ext cx="1316566" cy="852122"/>
          </a:xfrm>
          <a:prstGeom prst="rect">
            <a:avLst/>
          </a:prstGeom>
        </p:spPr>
      </p:pic>
      <p:pic>
        <p:nvPicPr>
          <p:cNvPr id="15" name="Picture 14" descr="Patty TV.jpg"/>
          <p:cNvPicPr>
            <a:picLocks noChangeAspect="1"/>
          </p:cNvPicPr>
          <p:nvPr/>
        </p:nvPicPr>
        <p:blipFill>
          <a:blip r:embed="rId4"/>
          <a:stretch>
            <a:fillRect/>
          </a:stretch>
        </p:blipFill>
        <p:spPr>
          <a:xfrm>
            <a:off x="217001" y="2181207"/>
            <a:ext cx="1169984" cy="853245"/>
          </a:xfrm>
          <a:prstGeom prst="rect">
            <a:avLst/>
          </a:prstGeom>
        </p:spPr>
      </p:pic>
      <p:pic>
        <p:nvPicPr>
          <p:cNvPr id="14" name="Picture 13" descr="RHS Hoot_Tracking Results_11-21-14 (2).jpg"/>
          <p:cNvPicPr>
            <a:picLocks noChangeAspect="1"/>
          </p:cNvPicPr>
          <p:nvPr/>
        </p:nvPicPr>
        <p:blipFill>
          <a:blip r:embed="rId5"/>
          <a:stretch>
            <a:fillRect/>
          </a:stretch>
        </p:blipFill>
        <p:spPr>
          <a:xfrm>
            <a:off x="1498303" y="1144988"/>
            <a:ext cx="1369623" cy="885142"/>
          </a:xfrm>
          <a:prstGeom prst="rect">
            <a:avLst/>
          </a:prstGeom>
        </p:spPr>
      </p:pic>
      <p:pic>
        <p:nvPicPr>
          <p:cNvPr id="16" name="Picture 15" descr="Jan Wells TV.jpg"/>
          <p:cNvPicPr>
            <a:picLocks noChangeAspect="1"/>
          </p:cNvPicPr>
          <p:nvPr/>
        </p:nvPicPr>
        <p:blipFill>
          <a:blip r:embed="rId6"/>
          <a:stretch>
            <a:fillRect/>
          </a:stretch>
        </p:blipFill>
        <p:spPr>
          <a:xfrm>
            <a:off x="1498303" y="2166463"/>
            <a:ext cx="1372118" cy="87927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193730" y="805332"/>
            <a:ext cx="1964610" cy="1231106"/>
          </a:xfrm>
          <a:prstGeom prst="rect">
            <a:avLst/>
          </a:prstGeom>
          <a:noFill/>
        </p:spPr>
        <p:txBody>
          <a:bodyPr wrap="square" rtlCol="0">
            <a:spAutoFit/>
          </a:bodyPr>
          <a:lstStyle/>
          <a:p>
            <a:pPr algn="ctr"/>
            <a:r>
              <a:rPr lang="en-US" sz="1400" b="1" dirty="0" smtClean="0"/>
              <a:t>A Look at the Social Media Impact</a:t>
            </a:r>
          </a:p>
          <a:p>
            <a:endParaRPr lang="en-US" dirty="0" smtClean="0"/>
          </a:p>
          <a:p>
            <a:endParaRPr lang="en-US" sz="1200" dirty="0" smtClean="0"/>
          </a:p>
          <a:p>
            <a:endParaRPr lang="en-US" sz="1200" dirty="0" smtClean="0"/>
          </a:p>
          <a:p>
            <a:r>
              <a:rPr lang="en-US" sz="1200" dirty="0" smtClean="0"/>
              <a:t>	</a:t>
            </a:r>
            <a:endParaRPr lang="en-US" sz="1200" dirty="0"/>
          </a:p>
        </p:txBody>
      </p:sp>
      <p:sp>
        <p:nvSpPr>
          <p:cNvPr id="9" name="TextBox 8"/>
          <p:cNvSpPr txBox="1"/>
          <p:nvPr/>
        </p:nvSpPr>
        <p:spPr>
          <a:xfrm>
            <a:off x="2870421" y="1017767"/>
            <a:ext cx="2608028" cy="2092881"/>
          </a:xfrm>
          <a:prstGeom prst="rect">
            <a:avLst/>
          </a:prstGeom>
          <a:noFill/>
        </p:spPr>
        <p:txBody>
          <a:bodyPr wrap="square" rtlCol="0">
            <a:spAutoFit/>
          </a:bodyPr>
          <a:lstStyle/>
          <a:p>
            <a:pPr>
              <a:buFont typeface="Arial" pitchFamily="34" charset="0"/>
              <a:buChar char="•"/>
            </a:pPr>
            <a:r>
              <a:rPr lang="en-US" dirty="0" smtClean="0"/>
              <a:t>  229 Members used the #</a:t>
            </a:r>
            <a:r>
              <a:rPr lang="en-US" dirty="0" err="1" smtClean="0"/>
              <a:t>AlwaysRHSHoot</a:t>
            </a:r>
            <a:r>
              <a:rPr lang="en-US" dirty="0" smtClean="0"/>
              <a:t> when posting online</a:t>
            </a:r>
          </a:p>
          <a:p>
            <a:endParaRPr lang="en-US" dirty="0" smtClean="0"/>
          </a:p>
          <a:p>
            <a:pPr>
              <a:buFont typeface="Arial" pitchFamily="34" charset="0"/>
              <a:buChar char="•"/>
            </a:pPr>
            <a:r>
              <a:rPr lang="en-US" dirty="0" smtClean="0"/>
              <a:t>  Nearly 300 Members posted photos with the product and/or scavenger hunt card</a:t>
            </a:r>
          </a:p>
          <a:p>
            <a:endParaRPr lang="en-US" dirty="0" smtClean="0"/>
          </a:p>
          <a:p>
            <a:pPr>
              <a:buFont typeface="Arial" pitchFamily="34" charset="0"/>
              <a:buChar char="•"/>
            </a:pPr>
            <a:r>
              <a:rPr lang="en-US" dirty="0" smtClean="0"/>
              <a:t>  LIKES grew by 127 in one day</a:t>
            </a:r>
          </a:p>
          <a:p>
            <a:endParaRPr lang="en-US" dirty="0" smtClean="0"/>
          </a:p>
          <a:p>
            <a:pPr>
              <a:buFont typeface="Arial" pitchFamily="34" charset="0"/>
              <a:buChar char="•"/>
            </a:pPr>
            <a:r>
              <a:rPr lang="en-US" dirty="0" smtClean="0"/>
              <a:t>  RHS’s Reach for the week of the Always RHS Hoot was  more than 30,000</a:t>
            </a:r>
          </a:p>
          <a:p>
            <a:endParaRPr lang="en-US" dirty="0" smtClean="0"/>
          </a:p>
          <a:p>
            <a:endParaRPr lang="en-US" dirty="0" smtClean="0"/>
          </a:p>
          <a:p>
            <a:endParaRPr lang="en-US" dirty="0"/>
          </a:p>
        </p:txBody>
      </p:sp>
      <p:pic>
        <p:nvPicPr>
          <p:cNvPr id="11266" name="Picture 2" descr="https://consumeraffairs.global.ssl.fastly.net/files/news/social-media.png"/>
          <p:cNvPicPr>
            <a:picLocks noChangeAspect="1" noChangeArrowheads="1"/>
          </p:cNvPicPr>
          <p:nvPr/>
        </p:nvPicPr>
        <p:blipFill>
          <a:blip r:embed="rId3"/>
          <a:srcRect/>
          <a:stretch>
            <a:fillRect/>
          </a:stretch>
        </p:blipFill>
        <p:spPr bwMode="auto">
          <a:xfrm>
            <a:off x="433433" y="1523852"/>
            <a:ext cx="1443075" cy="152188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0" y="887623"/>
            <a:ext cx="3253160" cy="1015663"/>
          </a:xfrm>
          <a:prstGeom prst="rect">
            <a:avLst/>
          </a:prstGeom>
          <a:noFill/>
        </p:spPr>
        <p:txBody>
          <a:bodyPr wrap="square" rtlCol="0">
            <a:spAutoFit/>
          </a:bodyPr>
          <a:lstStyle/>
          <a:p>
            <a:pPr algn="ctr"/>
            <a:r>
              <a:rPr lang="en-US" sz="1400" b="1" dirty="0" smtClean="0"/>
              <a:t>A Look at the Impressions</a:t>
            </a:r>
          </a:p>
          <a:p>
            <a:endParaRPr lang="en-US" dirty="0" smtClean="0"/>
          </a:p>
          <a:p>
            <a:endParaRPr lang="en-US" sz="1200" dirty="0" smtClean="0"/>
          </a:p>
          <a:p>
            <a:endParaRPr lang="en-US" sz="1200" dirty="0" smtClean="0"/>
          </a:p>
          <a:p>
            <a:r>
              <a:rPr lang="en-US" sz="1200" dirty="0" smtClean="0"/>
              <a:t>	</a:t>
            </a:r>
            <a:endParaRPr lang="en-US" sz="1200" dirty="0"/>
          </a:p>
        </p:txBody>
      </p:sp>
      <p:sp>
        <p:nvSpPr>
          <p:cNvPr id="9" name="TextBox 8"/>
          <p:cNvSpPr txBox="1"/>
          <p:nvPr/>
        </p:nvSpPr>
        <p:spPr>
          <a:xfrm>
            <a:off x="2870421" y="1017767"/>
            <a:ext cx="2608028" cy="1646605"/>
          </a:xfrm>
          <a:prstGeom prst="rect">
            <a:avLst/>
          </a:prstGeom>
          <a:noFill/>
        </p:spPr>
        <p:txBody>
          <a:bodyPr wrap="square" rtlCol="0">
            <a:spAutoFit/>
          </a:bodyPr>
          <a:lstStyle/>
          <a:p>
            <a:pPr algn="ctr"/>
            <a:r>
              <a:rPr lang="en-US" dirty="0" smtClean="0"/>
              <a:t>  </a:t>
            </a:r>
          </a:p>
          <a:p>
            <a:pPr algn="ctr"/>
            <a:endParaRPr lang="en-US" dirty="0" smtClean="0"/>
          </a:p>
          <a:p>
            <a:pPr algn="ctr"/>
            <a:r>
              <a:rPr lang="en-US" dirty="0" smtClean="0"/>
              <a:t>Traditional Media Impressions:  139,164,506</a:t>
            </a:r>
          </a:p>
          <a:p>
            <a:pPr algn="ctr"/>
            <a:r>
              <a:rPr lang="en-US" dirty="0" smtClean="0"/>
              <a:t>  Social Media Impressions:  119,713</a:t>
            </a:r>
          </a:p>
          <a:p>
            <a:pPr algn="ctr">
              <a:buFont typeface="Arial" pitchFamily="34" charset="0"/>
              <a:buChar char="•"/>
            </a:pPr>
            <a:endParaRPr lang="en-US" dirty="0" smtClean="0"/>
          </a:p>
          <a:p>
            <a:pPr algn="ctr"/>
            <a:r>
              <a:rPr lang="en-US" sz="1200" b="1" dirty="0" smtClean="0"/>
              <a:t>Total = 139,284,219 </a:t>
            </a:r>
          </a:p>
          <a:p>
            <a:pPr algn="ctr"/>
            <a:r>
              <a:rPr lang="en-US" sz="900" i="1" dirty="0" smtClean="0"/>
              <a:t>Impressions to date</a:t>
            </a:r>
          </a:p>
          <a:p>
            <a:endParaRPr lang="en-US" dirty="0" smtClean="0"/>
          </a:p>
          <a:p>
            <a:endParaRPr lang="en-US" dirty="0" smtClean="0"/>
          </a:p>
          <a:p>
            <a:endParaRPr lang="en-US" dirty="0"/>
          </a:p>
        </p:txBody>
      </p:sp>
      <p:pic>
        <p:nvPicPr>
          <p:cNvPr id="11" name="Picture 10" descr="Impressions.jpg"/>
          <p:cNvPicPr>
            <a:picLocks noChangeAspect="1"/>
          </p:cNvPicPr>
          <p:nvPr/>
        </p:nvPicPr>
        <p:blipFill>
          <a:blip r:embed="rId3"/>
          <a:stretch>
            <a:fillRect/>
          </a:stretch>
        </p:blipFill>
        <p:spPr>
          <a:xfrm>
            <a:off x="562066" y="1395455"/>
            <a:ext cx="1971694" cy="1380186"/>
          </a:xfrm>
          <a:prstGeom prst="rect">
            <a:avLst/>
          </a:prstGeom>
          <a:effectLst>
            <a:softEdge rad="127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346841" y="651443"/>
            <a:ext cx="5076497" cy="307777"/>
          </a:xfrm>
          <a:prstGeom prst="rect">
            <a:avLst/>
          </a:prstGeom>
          <a:noFill/>
        </p:spPr>
        <p:txBody>
          <a:bodyPr wrap="square" rtlCol="0">
            <a:spAutoFit/>
          </a:bodyPr>
          <a:lstStyle/>
          <a:p>
            <a:pPr algn="ctr"/>
            <a:r>
              <a:rPr lang="en-US" sz="1400" b="1" dirty="0" smtClean="0"/>
              <a:t>A look at the day…</a:t>
            </a:r>
          </a:p>
        </p:txBody>
      </p:sp>
      <p:pic>
        <p:nvPicPr>
          <p:cNvPr id="15" name="Picture 14" descr="AndreaDurkin_MarilynWaltz.png"/>
          <p:cNvPicPr>
            <a:picLocks noChangeAspect="1"/>
          </p:cNvPicPr>
          <p:nvPr/>
        </p:nvPicPr>
        <p:blipFill>
          <a:blip r:embed="rId3"/>
          <a:stretch>
            <a:fillRect/>
          </a:stretch>
        </p:blipFill>
        <p:spPr>
          <a:xfrm>
            <a:off x="68132" y="1118748"/>
            <a:ext cx="1729137" cy="1800418"/>
          </a:xfrm>
          <a:prstGeom prst="rect">
            <a:avLst/>
          </a:prstGeom>
        </p:spPr>
      </p:pic>
      <p:pic>
        <p:nvPicPr>
          <p:cNvPr id="17" name="Picture 16" descr="BarbLesiak.png"/>
          <p:cNvPicPr>
            <a:picLocks noChangeAspect="1"/>
          </p:cNvPicPr>
          <p:nvPr/>
        </p:nvPicPr>
        <p:blipFill>
          <a:blip r:embed="rId4"/>
          <a:stretch>
            <a:fillRect/>
          </a:stretch>
        </p:blipFill>
        <p:spPr>
          <a:xfrm>
            <a:off x="4062761" y="959220"/>
            <a:ext cx="1792026" cy="1959946"/>
          </a:xfrm>
          <a:prstGeom prst="rect">
            <a:avLst/>
          </a:prstGeom>
        </p:spPr>
      </p:pic>
      <p:pic>
        <p:nvPicPr>
          <p:cNvPr id="18" name="Picture 17" descr="Bobbie Harrison.png"/>
          <p:cNvPicPr>
            <a:picLocks noChangeAspect="1"/>
          </p:cNvPicPr>
          <p:nvPr/>
        </p:nvPicPr>
        <p:blipFill>
          <a:blip r:embed="rId5"/>
          <a:stretch>
            <a:fillRect/>
          </a:stretch>
        </p:blipFill>
        <p:spPr>
          <a:xfrm>
            <a:off x="1879249" y="1021485"/>
            <a:ext cx="1953355" cy="195597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sp>
        <p:nvSpPr>
          <p:cNvPr id="8" name="TextBox 7"/>
          <p:cNvSpPr txBox="1"/>
          <p:nvPr/>
        </p:nvSpPr>
        <p:spPr>
          <a:xfrm>
            <a:off x="346841" y="651443"/>
            <a:ext cx="5076497" cy="307777"/>
          </a:xfrm>
          <a:prstGeom prst="rect">
            <a:avLst/>
          </a:prstGeom>
          <a:noFill/>
        </p:spPr>
        <p:txBody>
          <a:bodyPr wrap="square" rtlCol="0">
            <a:spAutoFit/>
          </a:bodyPr>
          <a:lstStyle/>
          <a:p>
            <a:pPr algn="ctr"/>
            <a:r>
              <a:rPr lang="en-US" sz="1400" b="1" dirty="0" smtClean="0"/>
              <a:t>A look at the day…</a:t>
            </a:r>
          </a:p>
        </p:txBody>
      </p:sp>
      <p:pic>
        <p:nvPicPr>
          <p:cNvPr id="10242" name="Picture 2" descr="S:\Partners\2014 Partners_Advertisers\Saatchi &amp; Saatchi (P&amp;G)\2015 Sponsorship\November 18 Event\Photos\Maria Mikesell Montage.png"/>
          <p:cNvPicPr>
            <a:picLocks noChangeAspect="1" noChangeArrowheads="1"/>
          </p:cNvPicPr>
          <p:nvPr/>
        </p:nvPicPr>
        <p:blipFill>
          <a:blip r:embed="rId3"/>
          <a:srcRect/>
          <a:stretch>
            <a:fillRect/>
          </a:stretch>
        </p:blipFill>
        <p:spPr bwMode="auto">
          <a:xfrm>
            <a:off x="1651789" y="664055"/>
            <a:ext cx="2994693" cy="237744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61643"/>
            <a:ext cx="5851525" cy="230832"/>
          </a:xfrm>
          <a:prstGeom prst="rect">
            <a:avLst/>
          </a:prstGeom>
          <a:noFill/>
        </p:spPr>
        <p:txBody>
          <a:bodyPr wrap="square" rtlCol="0" anchor="b">
            <a:spAutoFit/>
          </a:bodyPr>
          <a:lstStyle/>
          <a:p>
            <a:pPr algn="ctr"/>
            <a:r>
              <a:rPr lang="en-US" sz="900" dirty="0" smtClean="0">
                <a:solidFill>
                  <a:srgbClr val="B20202"/>
                </a:solidFill>
                <a:latin typeface="Century Gothic"/>
                <a:cs typeface="Century Gothic"/>
              </a:rPr>
              <a:t>Red Hat Society, Inc.  </a:t>
            </a:r>
            <a:r>
              <a:rPr lang="en-US" sz="900" dirty="0" smtClean="0">
                <a:solidFill>
                  <a:schemeClr val="bg1">
                    <a:lumMod val="50000"/>
                  </a:schemeClr>
                </a:solidFill>
                <a:latin typeface="Century Gothic"/>
                <a:cs typeface="Century Gothic"/>
              </a:rPr>
              <a:t>•  P&amp;G’s Always Discreet at </a:t>
            </a:r>
            <a:r>
              <a:rPr lang="en-US" sz="900" dirty="0" err="1" smtClean="0">
                <a:solidFill>
                  <a:schemeClr val="bg1">
                    <a:lumMod val="50000"/>
                  </a:schemeClr>
                </a:solidFill>
                <a:latin typeface="Century Gothic"/>
                <a:cs typeface="Century Gothic"/>
              </a:rPr>
              <a:t>Walmart</a:t>
            </a:r>
            <a:r>
              <a:rPr lang="en-US" sz="900" dirty="0" smtClean="0">
                <a:solidFill>
                  <a:schemeClr val="bg1">
                    <a:lumMod val="50000"/>
                  </a:schemeClr>
                </a:solidFill>
                <a:latin typeface="Century Gothic"/>
                <a:cs typeface="Century Gothic"/>
              </a:rPr>
              <a:t> Event</a:t>
            </a:r>
          </a:p>
        </p:txBody>
      </p:sp>
      <p:pic>
        <p:nvPicPr>
          <p:cNvPr id="5" name="Picture 4" descr="rhs logo.png"/>
          <p:cNvPicPr>
            <a:picLocks noChangeAspect="1"/>
          </p:cNvPicPr>
          <p:nvPr/>
        </p:nvPicPr>
        <p:blipFill>
          <a:blip r:embed="rId2"/>
          <a:stretch>
            <a:fillRect/>
          </a:stretch>
        </p:blipFill>
        <p:spPr>
          <a:xfrm>
            <a:off x="68132" y="93632"/>
            <a:ext cx="1084495" cy="711700"/>
          </a:xfrm>
          <a:prstGeom prst="rect">
            <a:avLst/>
          </a:prstGeom>
        </p:spPr>
      </p:pic>
      <p:cxnSp>
        <p:nvCxnSpPr>
          <p:cNvPr id="7" name="Straight Connector 6"/>
          <p:cNvCxnSpPr/>
          <p:nvPr/>
        </p:nvCxnSpPr>
        <p:spPr>
          <a:xfrm>
            <a:off x="1176035" y="637867"/>
            <a:ext cx="4623550"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132" y="3061643"/>
            <a:ext cx="5731453" cy="1588"/>
          </a:xfrm>
          <a:prstGeom prst="line">
            <a:avLst/>
          </a:prstGeom>
          <a:ln w="9525">
            <a:solidFill>
              <a:srgbClr val="B2020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6985" y="330090"/>
            <a:ext cx="4412600" cy="307777"/>
          </a:xfrm>
          <a:prstGeom prst="rect">
            <a:avLst/>
          </a:prstGeom>
          <a:noFill/>
        </p:spPr>
        <p:txBody>
          <a:bodyPr wrap="square" rtlCol="0" anchor="ctr">
            <a:spAutoFit/>
          </a:bodyPr>
          <a:lstStyle/>
          <a:p>
            <a:pPr algn="r"/>
            <a:r>
              <a:rPr lang="en-US" sz="1400" dirty="0" smtClean="0">
                <a:solidFill>
                  <a:schemeClr val="bg1">
                    <a:lumMod val="50000"/>
                  </a:schemeClr>
                </a:solidFill>
                <a:latin typeface="Century Gothic"/>
                <a:cs typeface="Century Gothic"/>
              </a:rPr>
              <a:t>#</a:t>
            </a:r>
            <a:r>
              <a:rPr lang="en-US" sz="1400" dirty="0" err="1" smtClean="0">
                <a:solidFill>
                  <a:schemeClr val="bg1">
                    <a:lumMod val="50000"/>
                  </a:schemeClr>
                </a:solidFill>
                <a:latin typeface="Century Gothic"/>
                <a:cs typeface="Century Gothic"/>
              </a:rPr>
              <a:t>AlwaysRHSHoot</a:t>
            </a:r>
            <a:endParaRPr lang="en-US" sz="1400" dirty="0" smtClean="0">
              <a:solidFill>
                <a:schemeClr val="bg1">
                  <a:lumMod val="50000"/>
                </a:schemeClr>
              </a:solidFill>
              <a:latin typeface="Century Gothic"/>
              <a:cs typeface="Century Gothic"/>
            </a:endParaRPr>
          </a:p>
        </p:txBody>
      </p:sp>
      <p:pic>
        <p:nvPicPr>
          <p:cNvPr id="11" name="Picture 10" descr="BobbiHarrison.png"/>
          <p:cNvPicPr>
            <a:picLocks noChangeAspect="1"/>
          </p:cNvPicPr>
          <p:nvPr/>
        </p:nvPicPr>
        <p:blipFill>
          <a:blip r:embed="rId3"/>
          <a:stretch>
            <a:fillRect/>
          </a:stretch>
        </p:blipFill>
        <p:spPr>
          <a:xfrm>
            <a:off x="678570" y="959220"/>
            <a:ext cx="1944813" cy="1993149"/>
          </a:xfrm>
          <a:prstGeom prst="rect">
            <a:avLst/>
          </a:prstGeom>
        </p:spPr>
      </p:pic>
      <p:pic>
        <p:nvPicPr>
          <p:cNvPr id="1026" name="Picture 2" descr="S:\Partners\2014 Partners_Advertisers\Saatchi &amp; Saatchi (P&amp;G)\2015 Sponsorship\November 18 Event\Photos\CarefreeLadiesPembrokePines.png"/>
          <p:cNvPicPr>
            <a:picLocks noChangeAspect="1" noChangeArrowheads="1"/>
          </p:cNvPicPr>
          <p:nvPr/>
        </p:nvPicPr>
        <p:blipFill>
          <a:blip r:embed="rId4"/>
          <a:srcRect/>
          <a:stretch>
            <a:fillRect/>
          </a:stretch>
        </p:blipFill>
        <p:spPr bwMode="auto">
          <a:xfrm>
            <a:off x="3260309" y="654945"/>
            <a:ext cx="2226091" cy="240828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1392</TotalTime>
  <Words>830</Words>
  <Application>Microsoft Office PowerPoint</Application>
  <PresentationFormat>Custom</PresentationFormat>
  <Paragraphs>139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Red Hat Society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Emily</cp:lastModifiedBy>
  <cp:revision>46</cp:revision>
  <dcterms:created xsi:type="dcterms:W3CDTF">2014-11-20T19:42:17Z</dcterms:created>
  <dcterms:modified xsi:type="dcterms:W3CDTF">2014-12-04T16:47:54Z</dcterms:modified>
</cp:coreProperties>
</file>